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removePersonalInfoOnSave="1" saveSubsetFonts="1" autoCompressPictures="0">
  <p:sldMasterIdLst>
    <p:sldMasterId id="2147483658" r:id="rId1"/>
    <p:sldMasterId id="2147483761" r:id="rId2"/>
  </p:sldMasterIdLst>
  <p:notesMasterIdLst>
    <p:notesMasterId r:id="rId40"/>
  </p:notesMasterIdLst>
  <p:handoutMasterIdLst>
    <p:handoutMasterId r:id="rId41"/>
  </p:handoutMasterIdLst>
  <p:sldIdLst>
    <p:sldId id="941" r:id="rId3"/>
    <p:sldId id="1117" r:id="rId4"/>
    <p:sldId id="1267" r:id="rId5"/>
    <p:sldId id="1266" r:id="rId6"/>
    <p:sldId id="985" r:id="rId7"/>
    <p:sldId id="960" r:id="rId8"/>
    <p:sldId id="1009" r:id="rId9"/>
    <p:sldId id="1054" r:id="rId10"/>
    <p:sldId id="334" r:id="rId11"/>
    <p:sldId id="1033" r:id="rId12"/>
    <p:sldId id="1102" r:id="rId13"/>
    <p:sldId id="1109" r:id="rId14"/>
    <p:sldId id="1104" r:id="rId15"/>
    <p:sldId id="1064" r:id="rId16"/>
    <p:sldId id="1105" r:id="rId17"/>
    <p:sldId id="1110" r:id="rId18"/>
    <p:sldId id="1101" r:id="rId19"/>
    <p:sldId id="1100" r:id="rId20"/>
    <p:sldId id="1113" r:id="rId21"/>
    <p:sldId id="1133" r:id="rId22"/>
    <p:sldId id="1265" r:id="rId23"/>
    <p:sldId id="1247" r:id="rId24"/>
    <p:sldId id="1256" r:id="rId25"/>
    <p:sldId id="1268" r:id="rId26"/>
    <p:sldId id="256" r:id="rId27"/>
    <p:sldId id="1269" r:id="rId28"/>
    <p:sldId id="1270" r:id="rId29"/>
    <p:sldId id="1272" r:id="rId30"/>
    <p:sldId id="1116" r:id="rId31"/>
    <p:sldId id="1118" r:id="rId32"/>
    <p:sldId id="1121" r:id="rId33"/>
    <p:sldId id="1122" r:id="rId34"/>
    <p:sldId id="1273" r:id="rId35"/>
    <p:sldId id="1137" r:id="rId36"/>
    <p:sldId id="1136" r:id="rId37"/>
    <p:sldId id="1065" r:id="rId38"/>
    <p:sldId id="1261" r:id="rId39"/>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0" userDrawn="1">
          <p15:clr>
            <a:srgbClr val="A4A3A4"/>
          </p15:clr>
        </p15:guide>
        <p15:guide id="2" orient="horz" pos="1253" userDrawn="1">
          <p15:clr>
            <a:srgbClr val="A4A3A4"/>
          </p15:clr>
        </p15:guide>
        <p15:guide id="4" orient="horz" pos="3997" userDrawn="1">
          <p15:clr>
            <a:srgbClr val="A4A3A4"/>
          </p15:clr>
        </p15:guide>
        <p15:guide id="5" orient="horz" pos="346" userDrawn="1">
          <p15:clr>
            <a:srgbClr val="A4A3A4"/>
          </p15:clr>
        </p15:guide>
        <p15:guide id="6" pos="363" userDrawn="1">
          <p15:clr>
            <a:srgbClr val="A4A3A4"/>
          </p15:clr>
        </p15:guide>
        <p15:guide id="7" pos="5375" userDrawn="1">
          <p15:clr>
            <a:srgbClr val="A4A3A4"/>
          </p15:clr>
        </p15:guide>
        <p15:guide id="8" pos="2880" userDrawn="1">
          <p15:clr>
            <a:srgbClr val="A4A3A4"/>
          </p15:clr>
        </p15:guide>
        <p15:guide id="9" pos="1973" userDrawn="1">
          <p15:clr>
            <a:srgbClr val="A4A3A4"/>
          </p15:clr>
        </p15:guide>
        <p15:guide id="10" pos="3787" userDrawn="1">
          <p15:clr>
            <a:srgbClr val="A4A3A4"/>
          </p15:clr>
        </p15:guide>
        <p15:guide id="11" pos="2653" userDrawn="1">
          <p15:clr>
            <a:srgbClr val="A4A3A4"/>
          </p15:clr>
        </p15:guide>
        <p15:guide id="12" pos="3107" userDrawn="1">
          <p15:clr>
            <a:srgbClr val="A4A3A4"/>
          </p15:clr>
        </p15:guide>
        <p15:guide id="13" orient="horz" pos="2160" userDrawn="1">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EEEEEE"/>
    <a:srgbClr val="E0E0E0"/>
    <a:srgbClr val="EAEAEA"/>
    <a:srgbClr val="FFE5E5"/>
    <a:srgbClr val="92D050"/>
    <a:srgbClr val="FFD85B"/>
    <a:srgbClr val="FFE38B"/>
    <a:srgbClr val="F2F2F2"/>
    <a:srgbClr val="FFEF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C7D1C5-4808-4ED5-8EA2-A158088D1B4B}" v="100" dt="2023-02-21T11:21:54.041"/>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42" autoAdjust="0"/>
    <p:restoredTop sz="93784" autoAdjust="0"/>
  </p:normalViewPr>
  <p:slideViewPr>
    <p:cSldViewPr>
      <p:cViewPr varScale="1">
        <p:scale>
          <a:sx n="63" d="100"/>
          <a:sy n="63" d="100"/>
        </p:scale>
        <p:origin x="1116" y="44"/>
      </p:cViewPr>
      <p:guideLst>
        <p:guide orient="horz" pos="3090"/>
        <p:guide orient="horz" pos="1253"/>
        <p:guide orient="horz" pos="3997"/>
        <p:guide orient="horz" pos="346"/>
        <p:guide pos="363"/>
        <p:guide pos="5375"/>
        <p:guide pos="2880"/>
        <p:guide pos="1973"/>
        <p:guide pos="3787"/>
        <p:guide pos="2653"/>
        <p:guide pos="3107"/>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312"/>
    </p:cViewPr>
  </p:sorterViewPr>
  <p:notesViewPr>
    <p:cSldViewPr showGuides="1">
      <p:cViewPr varScale="1">
        <p:scale>
          <a:sx n="62" d="100"/>
          <a:sy n="62" d="100"/>
        </p:scale>
        <p:origin x="3250" y="43"/>
      </p:cViewPr>
      <p:guideLst>
        <p:guide orient="horz" pos="3108"/>
        <p:guide pos="2122"/>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3316"/>
          </a:xfrm>
          <a:prstGeom prst="rect">
            <a:avLst/>
          </a:prstGeom>
        </p:spPr>
        <p:txBody>
          <a:bodyPr vert="horz" lIns="91434" tIns="45717" rIns="91434" bIns="45717"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3815374" y="0"/>
            <a:ext cx="2918831" cy="493316"/>
          </a:xfrm>
          <a:prstGeom prst="rect">
            <a:avLst/>
          </a:prstGeom>
        </p:spPr>
        <p:txBody>
          <a:bodyPr vert="horz" lIns="91434" tIns="45717" rIns="91434" bIns="45717" rtlCol="0"/>
          <a:lstStyle>
            <a:lvl1pPr algn="r">
              <a:defRPr sz="1200"/>
            </a:lvl1pPr>
          </a:lstStyle>
          <a:p>
            <a:fld id="{116CA9A1-49A5-4813-BE73-64411D697E83}" type="datetimeFigureOut">
              <a:rPr kumimoji="1" lang="ja-JP" altLang="en-US" smtClean="0"/>
              <a:t>2023/2/18</a:t>
            </a:fld>
            <a:endParaRPr kumimoji="1" lang="ja-JP" altLang="en-US" dirty="0"/>
          </a:p>
        </p:txBody>
      </p:sp>
      <p:sp>
        <p:nvSpPr>
          <p:cNvPr id="4" name="フッター プレースホルダー 3"/>
          <p:cNvSpPr>
            <a:spLocks noGrp="1"/>
          </p:cNvSpPr>
          <p:nvPr>
            <p:ph type="ftr" sz="quarter" idx="2"/>
          </p:nvPr>
        </p:nvSpPr>
        <p:spPr>
          <a:xfrm>
            <a:off x="1" y="9371285"/>
            <a:ext cx="2918831" cy="493316"/>
          </a:xfrm>
          <a:prstGeom prst="rect">
            <a:avLst/>
          </a:prstGeom>
        </p:spPr>
        <p:txBody>
          <a:bodyPr vert="horz" lIns="91434" tIns="45717" rIns="91434" bIns="45717"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3815374" y="9371285"/>
            <a:ext cx="2918831" cy="493316"/>
          </a:xfrm>
          <a:prstGeom prst="rect">
            <a:avLst/>
          </a:prstGeom>
        </p:spPr>
        <p:txBody>
          <a:bodyPr vert="horz" lIns="91434" tIns="45717" rIns="91434" bIns="45717" rtlCol="0" anchor="b"/>
          <a:lstStyle>
            <a:lvl1pPr algn="r">
              <a:defRPr sz="1200"/>
            </a:lvl1pPr>
          </a:lstStyle>
          <a:p>
            <a:fld id="{AA2E35D2-4F1F-4BDF-88EC-2B2C6B449510}" type="slidenum">
              <a:rPr kumimoji="1" lang="ja-JP" altLang="en-US" smtClean="0"/>
              <a:t>‹#›</a:t>
            </a:fld>
            <a:endParaRPr kumimoji="1" lang="ja-JP" altLang="en-US" dirty="0"/>
          </a:p>
        </p:txBody>
      </p:sp>
    </p:spTree>
    <p:extLst>
      <p:ext uri="{BB962C8B-B14F-4D97-AF65-F5344CB8AC3E}">
        <p14:creationId xmlns:p14="http://schemas.microsoft.com/office/powerpoint/2010/main" val="20501498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3316"/>
          </a:xfrm>
          <a:prstGeom prst="rect">
            <a:avLst/>
          </a:prstGeom>
        </p:spPr>
        <p:txBody>
          <a:bodyPr vert="horz" lIns="91434" tIns="45717" rIns="91434" bIns="45717"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15374" y="0"/>
            <a:ext cx="2918831" cy="493316"/>
          </a:xfrm>
          <a:prstGeom prst="rect">
            <a:avLst/>
          </a:prstGeom>
        </p:spPr>
        <p:txBody>
          <a:bodyPr vert="horz" lIns="91434" tIns="45717" rIns="91434" bIns="45717" rtlCol="0"/>
          <a:lstStyle>
            <a:lvl1pPr algn="r">
              <a:defRPr sz="1200"/>
            </a:lvl1pPr>
          </a:lstStyle>
          <a:p>
            <a:fld id="{BB218005-AB2E-4230-9CBF-EC876F8C3946}" type="datetimeFigureOut">
              <a:rPr kumimoji="1" lang="ja-JP" altLang="en-US" smtClean="0"/>
              <a:t>2023/2/18</a:t>
            </a:fld>
            <a:endParaRPr kumimoji="1" lang="ja-JP" altLang="en-US" dirty="0"/>
          </a:p>
        </p:txBody>
      </p:sp>
      <p:sp>
        <p:nvSpPr>
          <p:cNvPr id="4" name="スライド イメージ プレースホルダー 3"/>
          <p:cNvSpPr>
            <a:spLocks noGrp="1" noRot="1" noChangeAspect="1"/>
          </p:cNvSpPr>
          <p:nvPr>
            <p:ph type="sldImg" idx="2"/>
          </p:nvPr>
        </p:nvSpPr>
        <p:spPr>
          <a:xfrm>
            <a:off x="900113" y="739775"/>
            <a:ext cx="4935537" cy="3700463"/>
          </a:xfrm>
          <a:prstGeom prst="rect">
            <a:avLst/>
          </a:prstGeom>
          <a:noFill/>
          <a:ln w="12700">
            <a:solidFill>
              <a:prstClr val="black"/>
            </a:solidFill>
          </a:ln>
        </p:spPr>
        <p:txBody>
          <a:bodyPr vert="horz" lIns="91434" tIns="45717" rIns="91434" bIns="45717" rtlCol="0" anchor="ctr"/>
          <a:lstStyle/>
          <a:p>
            <a:endParaRPr lang="ja-JP" altLang="en-US" dirty="0"/>
          </a:p>
        </p:txBody>
      </p:sp>
      <p:sp>
        <p:nvSpPr>
          <p:cNvPr id="5" name="ノート プレースホルダー 4"/>
          <p:cNvSpPr>
            <a:spLocks noGrp="1"/>
          </p:cNvSpPr>
          <p:nvPr>
            <p:ph type="body" sz="quarter" idx="3"/>
          </p:nvPr>
        </p:nvSpPr>
        <p:spPr>
          <a:xfrm>
            <a:off x="673577" y="4686500"/>
            <a:ext cx="5388610" cy="4439841"/>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5"/>
            <a:ext cx="2918831" cy="493316"/>
          </a:xfrm>
          <a:prstGeom prst="rect">
            <a:avLst/>
          </a:prstGeom>
        </p:spPr>
        <p:txBody>
          <a:bodyPr vert="horz" lIns="91434" tIns="45717" rIns="91434" bIns="45717"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15374" y="9371285"/>
            <a:ext cx="2918831" cy="493316"/>
          </a:xfrm>
          <a:prstGeom prst="rect">
            <a:avLst/>
          </a:prstGeom>
        </p:spPr>
        <p:txBody>
          <a:bodyPr vert="horz" lIns="91434" tIns="45717" rIns="91434" bIns="45717" rtlCol="0" anchor="b"/>
          <a:lstStyle>
            <a:lvl1pPr algn="r">
              <a:defRPr sz="1200"/>
            </a:lvl1pPr>
          </a:lstStyle>
          <a:p>
            <a:fld id="{AF6E3972-898B-454C-95F2-E930BA80A49A}" type="slidenum">
              <a:rPr kumimoji="1" lang="ja-JP" altLang="en-US" smtClean="0"/>
              <a:t>‹#›</a:t>
            </a:fld>
            <a:endParaRPr kumimoji="1" lang="ja-JP" altLang="en-US" dirty="0"/>
          </a:p>
        </p:txBody>
      </p:sp>
    </p:spTree>
    <p:extLst>
      <p:ext uri="{BB962C8B-B14F-4D97-AF65-F5344CB8AC3E}">
        <p14:creationId xmlns:p14="http://schemas.microsoft.com/office/powerpoint/2010/main" val="216073034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vl2pPr marL="457200" algn="l" defTabSz="914400" rtl="0" eaLnBrk="1" latinLnBrk="0" hangingPunct="1">
      <a:defRPr kumimoji="1" sz="12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2pPr>
    <a:lvl3pPr marL="914400" algn="l" defTabSz="914400" rtl="0" eaLnBrk="1" latinLnBrk="0" hangingPunct="1">
      <a:defRPr kumimoji="1" sz="12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3pPr>
    <a:lvl4pPr marL="1371600" algn="l" defTabSz="914400" rtl="0" eaLnBrk="1" latinLnBrk="0" hangingPunct="1">
      <a:defRPr kumimoji="1" sz="12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4pPr>
    <a:lvl5pPr marL="1828800" algn="l" defTabSz="914400" rtl="0" eaLnBrk="1" latinLnBrk="0" hangingPunct="1">
      <a:defRPr kumimoji="1" sz="12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en-US" altLang="ja-JP" baseline="0" dirty="0"/>
          </a:p>
        </p:txBody>
      </p:sp>
      <p:sp>
        <p:nvSpPr>
          <p:cNvPr id="4" name="スライド番号プレースホルダー 3"/>
          <p:cNvSpPr>
            <a:spLocks noGrp="1"/>
          </p:cNvSpPr>
          <p:nvPr>
            <p:ph type="sldNum" sz="quarter" idx="10"/>
          </p:nvPr>
        </p:nvSpPr>
        <p:spPr/>
        <p:txBody>
          <a:bodyPr/>
          <a:lstStyle/>
          <a:p>
            <a:fld id="{AF6E3972-898B-454C-95F2-E930BA80A49A}" type="slidenum">
              <a:rPr lang="ja-JP" altLang="en-US" smtClean="0">
                <a:solidFill>
                  <a:prstClr val="black"/>
                </a:solidFill>
              </a:rPr>
              <a:pPr/>
              <a:t>0</a:t>
            </a:fld>
            <a:endParaRPr lang="ja-JP" altLang="en-US" dirty="0">
              <a:solidFill>
                <a:prstClr val="black"/>
              </a:solidFill>
            </a:endParaRPr>
          </a:p>
        </p:txBody>
      </p:sp>
    </p:spTree>
    <p:extLst>
      <p:ext uri="{BB962C8B-B14F-4D97-AF65-F5344CB8AC3E}">
        <p14:creationId xmlns:p14="http://schemas.microsoft.com/office/powerpoint/2010/main" val="948382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ja-JP" altLang="en-US"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1</a:t>
            </a:fld>
            <a:endParaRPr kumimoji="1" lang="ja-JP" altLang="en-US" dirty="0"/>
          </a:p>
        </p:txBody>
      </p:sp>
    </p:spTree>
    <p:extLst>
      <p:ext uri="{BB962C8B-B14F-4D97-AF65-F5344CB8AC3E}">
        <p14:creationId xmlns:p14="http://schemas.microsoft.com/office/powerpoint/2010/main" val="3356740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2</a:t>
            </a:fld>
            <a:endParaRPr kumimoji="1" lang="ja-JP" altLang="en-US" dirty="0"/>
          </a:p>
        </p:txBody>
      </p:sp>
    </p:spTree>
    <p:extLst>
      <p:ext uri="{BB962C8B-B14F-4D97-AF65-F5344CB8AC3E}">
        <p14:creationId xmlns:p14="http://schemas.microsoft.com/office/powerpoint/2010/main" val="2483619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3</a:t>
            </a:fld>
            <a:endParaRPr kumimoji="1" lang="ja-JP" altLang="en-US" dirty="0"/>
          </a:p>
        </p:txBody>
      </p:sp>
    </p:spTree>
    <p:extLst>
      <p:ext uri="{BB962C8B-B14F-4D97-AF65-F5344CB8AC3E}">
        <p14:creationId xmlns:p14="http://schemas.microsoft.com/office/powerpoint/2010/main" val="3080530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en-US" altLang="ja-JP"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4</a:t>
            </a:fld>
            <a:endParaRPr kumimoji="1" lang="ja-JP" altLang="en-US" dirty="0"/>
          </a:p>
        </p:txBody>
      </p:sp>
    </p:spTree>
    <p:extLst>
      <p:ext uri="{BB962C8B-B14F-4D97-AF65-F5344CB8AC3E}">
        <p14:creationId xmlns:p14="http://schemas.microsoft.com/office/powerpoint/2010/main" val="3912202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en-US" altLang="ja-JP"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5</a:t>
            </a:fld>
            <a:endParaRPr kumimoji="1" lang="ja-JP" altLang="en-US" dirty="0"/>
          </a:p>
        </p:txBody>
      </p:sp>
    </p:spTree>
    <p:extLst>
      <p:ext uri="{BB962C8B-B14F-4D97-AF65-F5344CB8AC3E}">
        <p14:creationId xmlns:p14="http://schemas.microsoft.com/office/powerpoint/2010/main" val="1202957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en-US" altLang="ja-JP" baseline="0"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6</a:t>
            </a:fld>
            <a:endParaRPr kumimoji="1" lang="ja-JP" altLang="en-US" dirty="0"/>
          </a:p>
        </p:txBody>
      </p:sp>
    </p:spTree>
    <p:extLst>
      <p:ext uri="{BB962C8B-B14F-4D97-AF65-F5344CB8AC3E}">
        <p14:creationId xmlns:p14="http://schemas.microsoft.com/office/powerpoint/2010/main" val="1477296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en-US" altLang="ja-JP"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7</a:t>
            </a:fld>
            <a:endParaRPr kumimoji="1" lang="ja-JP" altLang="en-US" dirty="0"/>
          </a:p>
        </p:txBody>
      </p:sp>
    </p:spTree>
    <p:extLst>
      <p:ext uri="{BB962C8B-B14F-4D97-AF65-F5344CB8AC3E}">
        <p14:creationId xmlns:p14="http://schemas.microsoft.com/office/powerpoint/2010/main" val="733847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Wingdings" panose="05000000000000000000" pitchFamily="2" charset="2"/>
              <a:buNone/>
            </a:pPr>
            <a:endParaRPr kumimoji="1" lang="ja-JP" altLang="en-US" dirty="0"/>
          </a:p>
        </p:txBody>
      </p:sp>
    </p:spTree>
    <p:extLst>
      <p:ext uri="{BB962C8B-B14F-4D97-AF65-F5344CB8AC3E}">
        <p14:creationId xmlns:p14="http://schemas.microsoft.com/office/powerpoint/2010/main" val="3261453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ja-JP" altLang="en-US"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9</a:t>
            </a:fld>
            <a:endParaRPr kumimoji="1" lang="ja-JP" altLang="en-US" dirty="0"/>
          </a:p>
        </p:txBody>
      </p:sp>
    </p:spTree>
    <p:extLst>
      <p:ext uri="{BB962C8B-B14F-4D97-AF65-F5344CB8AC3E}">
        <p14:creationId xmlns:p14="http://schemas.microsoft.com/office/powerpoint/2010/main" val="2470956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10</a:t>
            </a:fld>
            <a:endParaRPr kumimoji="1" lang="ja-JP" altLang="en-US" dirty="0"/>
          </a:p>
        </p:txBody>
      </p:sp>
    </p:spTree>
    <p:extLst>
      <p:ext uri="{BB962C8B-B14F-4D97-AF65-F5344CB8AC3E}">
        <p14:creationId xmlns:p14="http://schemas.microsoft.com/office/powerpoint/2010/main" val="4530218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en-US" altLang="ja-JP"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11</a:t>
            </a:fld>
            <a:endParaRPr kumimoji="1" lang="ja-JP" altLang="en-US" dirty="0"/>
          </a:p>
        </p:txBody>
      </p:sp>
    </p:spTree>
    <p:extLst>
      <p:ext uri="{BB962C8B-B14F-4D97-AF65-F5344CB8AC3E}">
        <p14:creationId xmlns:p14="http://schemas.microsoft.com/office/powerpoint/2010/main" val="2102911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en-US" altLang="ja-JP"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12</a:t>
            </a:fld>
            <a:endParaRPr kumimoji="1" lang="ja-JP" altLang="en-US" dirty="0"/>
          </a:p>
        </p:txBody>
      </p:sp>
    </p:spTree>
    <p:extLst>
      <p:ext uri="{BB962C8B-B14F-4D97-AF65-F5344CB8AC3E}">
        <p14:creationId xmlns:p14="http://schemas.microsoft.com/office/powerpoint/2010/main" val="1829964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ja-JP" altLang="en-US"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13</a:t>
            </a:fld>
            <a:endParaRPr kumimoji="1" lang="ja-JP" altLang="en-US" dirty="0"/>
          </a:p>
        </p:txBody>
      </p:sp>
    </p:spTree>
    <p:extLst>
      <p:ext uri="{BB962C8B-B14F-4D97-AF65-F5344CB8AC3E}">
        <p14:creationId xmlns:p14="http://schemas.microsoft.com/office/powerpoint/2010/main" val="960225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en-US" altLang="ja-JP"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14</a:t>
            </a:fld>
            <a:endParaRPr kumimoji="1" lang="ja-JP" altLang="en-US" dirty="0"/>
          </a:p>
        </p:txBody>
      </p:sp>
    </p:spTree>
    <p:extLst>
      <p:ext uri="{BB962C8B-B14F-4D97-AF65-F5344CB8AC3E}">
        <p14:creationId xmlns:p14="http://schemas.microsoft.com/office/powerpoint/2010/main" val="2438686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ja-JP" altLang="en-US"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15</a:t>
            </a:fld>
            <a:endParaRPr kumimoji="1" lang="ja-JP" altLang="en-US" dirty="0"/>
          </a:p>
        </p:txBody>
      </p:sp>
    </p:spTree>
    <p:extLst>
      <p:ext uri="{BB962C8B-B14F-4D97-AF65-F5344CB8AC3E}">
        <p14:creationId xmlns:p14="http://schemas.microsoft.com/office/powerpoint/2010/main" val="3987842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ja-JP" altLang="en-US"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16</a:t>
            </a:fld>
            <a:endParaRPr kumimoji="1" lang="ja-JP" altLang="en-US" dirty="0"/>
          </a:p>
        </p:txBody>
      </p:sp>
    </p:spTree>
    <p:extLst>
      <p:ext uri="{BB962C8B-B14F-4D97-AF65-F5344CB8AC3E}">
        <p14:creationId xmlns:p14="http://schemas.microsoft.com/office/powerpoint/2010/main" val="3903675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ja-JP" altLang="en-US"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17</a:t>
            </a:fld>
            <a:endParaRPr kumimoji="1" lang="ja-JP" altLang="en-US" dirty="0"/>
          </a:p>
        </p:txBody>
      </p:sp>
    </p:spTree>
    <p:extLst>
      <p:ext uri="{BB962C8B-B14F-4D97-AF65-F5344CB8AC3E}">
        <p14:creationId xmlns:p14="http://schemas.microsoft.com/office/powerpoint/2010/main" val="25068398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ja-JP" altLang="en-US"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18</a:t>
            </a:fld>
            <a:endParaRPr kumimoji="1" lang="ja-JP" altLang="en-US" dirty="0"/>
          </a:p>
        </p:txBody>
      </p:sp>
    </p:spTree>
    <p:extLst>
      <p:ext uri="{BB962C8B-B14F-4D97-AF65-F5344CB8AC3E}">
        <p14:creationId xmlns:p14="http://schemas.microsoft.com/office/powerpoint/2010/main" val="39528418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19</a:t>
            </a:fld>
            <a:endParaRPr kumimoji="1" lang="ja-JP" altLang="en-US" dirty="0"/>
          </a:p>
        </p:txBody>
      </p:sp>
    </p:spTree>
    <p:extLst>
      <p:ext uri="{BB962C8B-B14F-4D97-AF65-F5344CB8AC3E}">
        <p14:creationId xmlns:p14="http://schemas.microsoft.com/office/powerpoint/2010/main" val="952004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27</a:t>
            </a:fld>
            <a:endParaRPr kumimoji="1" lang="ja-JP" altLang="en-US" dirty="0"/>
          </a:p>
        </p:txBody>
      </p:sp>
    </p:spTree>
    <p:extLst>
      <p:ext uri="{BB962C8B-B14F-4D97-AF65-F5344CB8AC3E}">
        <p14:creationId xmlns:p14="http://schemas.microsoft.com/office/powerpoint/2010/main" val="7350910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indent="0">
              <a:buFont typeface="Arial" panose="020B0604020202020204" pitchFamily="34" charset="0"/>
              <a:buNone/>
            </a:pPr>
            <a:endParaRPr kumimoji="1" lang="en-US" altLang="ja-JP"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28</a:t>
            </a:fld>
            <a:endParaRPr kumimoji="1" lang="ja-JP" altLang="en-US" dirty="0"/>
          </a:p>
        </p:txBody>
      </p:sp>
    </p:spTree>
    <p:extLst>
      <p:ext uri="{BB962C8B-B14F-4D97-AF65-F5344CB8AC3E}">
        <p14:creationId xmlns:p14="http://schemas.microsoft.com/office/powerpoint/2010/main" val="19876080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29</a:t>
            </a:fld>
            <a:endParaRPr kumimoji="1" lang="ja-JP" altLang="en-US" dirty="0"/>
          </a:p>
        </p:txBody>
      </p:sp>
    </p:spTree>
    <p:extLst>
      <p:ext uri="{BB962C8B-B14F-4D97-AF65-F5344CB8AC3E}">
        <p14:creationId xmlns:p14="http://schemas.microsoft.com/office/powerpoint/2010/main" val="13225835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30</a:t>
            </a:fld>
            <a:endParaRPr kumimoji="1" lang="ja-JP" altLang="en-US" dirty="0"/>
          </a:p>
        </p:txBody>
      </p:sp>
    </p:spTree>
    <p:extLst>
      <p:ext uri="{BB962C8B-B14F-4D97-AF65-F5344CB8AC3E}">
        <p14:creationId xmlns:p14="http://schemas.microsoft.com/office/powerpoint/2010/main" val="24353059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31</a:t>
            </a:fld>
            <a:endParaRPr kumimoji="1" lang="ja-JP" altLang="en-US" dirty="0"/>
          </a:p>
        </p:txBody>
      </p:sp>
    </p:spTree>
    <p:extLst>
      <p:ext uri="{BB962C8B-B14F-4D97-AF65-F5344CB8AC3E}">
        <p14:creationId xmlns:p14="http://schemas.microsoft.com/office/powerpoint/2010/main" val="38096559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32</a:t>
            </a:fld>
            <a:endParaRPr kumimoji="1" lang="ja-JP" altLang="en-US" dirty="0"/>
          </a:p>
        </p:txBody>
      </p:sp>
    </p:spTree>
    <p:extLst>
      <p:ext uri="{BB962C8B-B14F-4D97-AF65-F5344CB8AC3E}">
        <p14:creationId xmlns:p14="http://schemas.microsoft.com/office/powerpoint/2010/main" val="827551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342900" lvl="0" indent="-342900" algn="l">
              <a:buSzPts val="1000"/>
              <a:buFont typeface="Symbol" panose="05050102010706020507" pitchFamily="18" charset="2"/>
              <a:buChar char=""/>
              <a:tabLst>
                <a:tab pos="457200" algn="l"/>
              </a:tabLst>
            </a:pPr>
            <a:r>
              <a:rPr lang="en-US" altLang="ja-JP" sz="1800" kern="0" dirty="0">
                <a:effectLst/>
                <a:latin typeface="Century" panose="02040604050505020304" pitchFamily="18" charset="0"/>
                <a:ea typeface="ＭＳ Ｐゴシック" panose="020B0600070205080204" pitchFamily="50" charset="-128"/>
                <a:cs typeface="ＭＳ Ｐゴシック" panose="020B0600070205080204" pitchFamily="50" charset="-128"/>
              </a:rPr>
              <a:t>Amid drastic changes in the environment surrounding workers and companies, “investment in people” through wage increase, overall improvement of working conditions, human resource development, etc. has become even more important. It is necessary to make steady efforts to enhance employee engagement and implement various measures. </a:t>
            </a:r>
            <a:endParaRPr lang="ja-JP" altLang="ja-JP" sz="1800" kern="100" dirty="0">
              <a:effectLst/>
              <a:latin typeface="游明朝" panose="02020400000000000000" pitchFamily="18" charset="-128"/>
              <a:ea typeface="游明朝" panose="02020400000000000000" pitchFamily="18" charset="-128"/>
              <a:cs typeface="Cordia New" panose="020B0304020202020204" pitchFamily="34" charset="-34"/>
            </a:endParaRPr>
          </a:p>
          <a:p>
            <a:pPr marL="342900" lvl="0" indent="-342900" algn="l">
              <a:buSzPts val="1000"/>
              <a:buFont typeface="Symbol" panose="05050102010706020507" pitchFamily="18" charset="2"/>
              <a:buChar char=""/>
              <a:tabLst>
                <a:tab pos="457200" algn="l"/>
              </a:tabLst>
            </a:pPr>
            <a:r>
              <a:rPr lang="en-US" altLang="ja-JP" sz="1800" kern="0" dirty="0">
                <a:effectLst/>
                <a:latin typeface="Century" panose="02040604050505020304" pitchFamily="18" charset="0"/>
                <a:ea typeface="ＭＳ Ｐゴシック" panose="020B0600070205080204" pitchFamily="50" charset="-128"/>
                <a:cs typeface="ＭＳ Ｐゴシック" panose="020B0600070205080204" pitchFamily="50" charset="-128"/>
              </a:rPr>
              <a:t>To achieve these goals, cooperation by workers and labor unions as important stakeholders is essential. Since many workers are employed by small and mid-sized companies or as fixed-term and other forms of non-regular employees, it is necessary to actively promote labor-management communication at different levels and through various channels.</a:t>
            </a:r>
            <a:r>
              <a:rPr lang="en-US" altLang="ja-JP" sz="1800" kern="100" dirty="0">
                <a:effectLst/>
                <a:latin typeface="游明朝" panose="02020400000000000000" pitchFamily="18" charset="-128"/>
                <a:ea typeface="游明朝" panose="02020400000000000000" pitchFamily="18" charset="-128"/>
                <a:cs typeface="Cordia New" panose="020B0304020202020204" pitchFamily="34" charset="-34"/>
              </a:rPr>
              <a:t> </a:t>
            </a:r>
            <a:endParaRPr lang="ja-JP" altLang="ja-JP" sz="1800" kern="100" dirty="0">
              <a:effectLst/>
              <a:latin typeface="游明朝" panose="02020400000000000000" pitchFamily="18" charset="-128"/>
              <a:ea typeface="游明朝" panose="02020400000000000000" pitchFamily="18" charset="-128"/>
              <a:cs typeface="Cordia New" panose="020B0304020202020204" pitchFamily="34" charset="-34"/>
            </a:endParaRPr>
          </a:p>
          <a:p>
            <a:pPr marL="342900" lvl="0" indent="-342900" algn="l">
              <a:buSzPts val="1000"/>
              <a:buFont typeface="Symbol" panose="05050102010706020507" pitchFamily="18" charset="2"/>
              <a:buChar char=""/>
              <a:tabLst>
                <a:tab pos="457200" algn="l"/>
              </a:tabLst>
            </a:pPr>
            <a:r>
              <a:rPr lang="en-US" altLang="ja-JP" sz="1800" kern="0" dirty="0">
                <a:effectLst/>
                <a:latin typeface="Century" panose="02040604050505020304" pitchFamily="18" charset="0"/>
                <a:ea typeface="ＭＳ Ｐゴシック" panose="020B0600070205080204" pitchFamily="50" charset="-128"/>
                <a:cs typeface="ＭＳ Ｐゴシック" panose="020B0600070205080204" pitchFamily="50" charset="-128"/>
              </a:rPr>
              <a:t>Based on good and stable industrial relations, many companies share information on their business environment and profitability between labor and management and engage in discussions on broad-ranging issues about companies and workers each spring or at regular intervals.</a:t>
            </a:r>
            <a:endParaRPr lang="ja-JP" altLang="ja-JP" sz="1800" kern="100" dirty="0">
              <a:effectLst/>
              <a:latin typeface="游明朝" panose="02020400000000000000" pitchFamily="18" charset="-128"/>
              <a:ea typeface="游明朝" panose="02020400000000000000" pitchFamily="18" charset="-128"/>
              <a:cs typeface="Cordia New" panose="020B0304020202020204" pitchFamily="34" charset="-34"/>
            </a:endParaRPr>
          </a:p>
          <a:p>
            <a:pPr marL="342900" lvl="0" indent="-342900" algn="l">
              <a:buSzPts val="1000"/>
              <a:buFont typeface="Symbol" panose="05050102010706020507" pitchFamily="18" charset="2"/>
              <a:buChar char=""/>
              <a:tabLst>
                <a:tab pos="457200" algn="l"/>
              </a:tabLst>
            </a:pPr>
            <a:r>
              <a:rPr lang="en-US" altLang="ja-JP" sz="1800" kern="0" dirty="0">
                <a:effectLst/>
                <a:latin typeface="Century" panose="02040604050505020304" pitchFamily="18" charset="0"/>
                <a:ea typeface="ＭＳ Ｐゴシック" panose="020B0600070205080204" pitchFamily="50" charset="-128"/>
                <a:cs typeface="ＭＳ Ｐゴシック" panose="020B0600070205080204" pitchFamily="50" charset="-128"/>
              </a:rPr>
              <a:t>In many companies, both sides also discuss throughout the year issues that take time to consider and implement, such as wage policy, overall improvement of working conditions, and the expansion of human resource development measures. It is hoped that efforts will continue to be made through labor-management cooperation to build and implement the optimum system for each company.</a:t>
            </a:r>
            <a:r>
              <a:rPr lang="en-US" altLang="ja-JP" sz="1800" kern="100" dirty="0">
                <a:effectLst/>
                <a:latin typeface="游明朝" panose="02020400000000000000" pitchFamily="18" charset="-128"/>
                <a:ea typeface="游明朝" panose="02020400000000000000" pitchFamily="18" charset="-128"/>
                <a:cs typeface="Cordia New" panose="020B0304020202020204" pitchFamily="34" charset="-34"/>
              </a:rPr>
              <a:t> </a:t>
            </a:r>
            <a:endParaRPr lang="ja-JP" altLang="ja-JP" sz="1800" kern="100" dirty="0">
              <a:effectLst/>
              <a:latin typeface="游明朝" panose="02020400000000000000" pitchFamily="18" charset="-128"/>
              <a:ea typeface="游明朝" panose="02020400000000000000" pitchFamily="18" charset="-128"/>
              <a:cs typeface="Cordia New" panose="020B0304020202020204" pitchFamily="34" charset="-34"/>
            </a:endParaRPr>
          </a:p>
          <a:p>
            <a:pPr marL="342900" lvl="0" indent="-342900" algn="l">
              <a:buSzPts val="1000"/>
              <a:buFont typeface="Symbol" panose="05050102010706020507" pitchFamily="18" charset="2"/>
              <a:buChar char=""/>
              <a:tabLst>
                <a:tab pos="457200" algn="l"/>
              </a:tabLst>
            </a:pPr>
            <a:r>
              <a:rPr lang="en-US" altLang="ja-JP" sz="1800" kern="0" dirty="0">
                <a:effectLst/>
                <a:latin typeface="Century" panose="02040604050505020304" pitchFamily="18" charset="0"/>
                <a:ea typeface="ＭＳ Ｐゴシック" panose="020B0600070205080204" pitchFamily="50" charset="-128"/>
                <a:cs typeface="ＭＳ Ｐゴシック" panose="020B0600070205080204" pitchFamily="50" charset="-128"/>
              </a:rPr>
              <a:t>I would like to repeat that this year’s spring labor-management negotiations and consultations will be held under a condition of price increases that is significantly different from that of recent years, and so will be a litmus test for Japan’s industrial relations at a critical juncture. As stated in the box at the bottom, based on the understanding that labor and management are not “adversaries” but business partners in value co-creation, Keidanren aims at building industrial relations that work for resolving Japan’s social issues to “co-create” the future.</a:t>
            </a:r>
            <a:endParaRPr lang="ja-JP" altLang="ja-JP" sz="1800" kern="100" dirty="0">
              <a:effectLst/>
              <a:latin typeface="游明朝" panose="02020400000000000000" pitchFamily="18" charset="-128"/>
              <a:ea typeface="游明朝" panose="02020400000000000000" pitchFamily="18" charset="-128"/>
              <a:cs typeface="Cordia New" panose="020B0304020202020204" pitchFamily="34" charset="-34"/>
            </a:endParaRPr>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33</a:t>
            </a:fld>
            <a:endParaRPr kumimoji="1" lang="ja-JP" altLang="en-US" dirty="0"/>
          </a:p>
        </p:txBody>
      </p:sp>
    </p:spTree>
    <p:extLst>
      <p:ext uri="{BB962C8B-B14F-4D97-AF65-F5344CB8AC3E}">
        <p14:creationId xmlns:p14="http://schemas.microsoft.com/office/powerpoint/2010/main" val="42268377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pPr marL="342900" lvl="0" indent="-342900" algn="l">
              <a:buSzPts val="1000"/>
              <a:buFont typeface="Symbol" panose="05050102010706020507" pitchFamily="18" charset="2"/>
              <a:buChar char=""/>
              <a:tabLst>
                <a:tab pos="457200" algn="l"/>
              </a:tabLst>
            </a:pPr>
            <a:r>
              <a:rPr lang="en-US" altLang="ja-JP" sz="1800" kern="0" dirty="0">
                <a:effectLst/>
                <a:latin typeface="Century" panose="02040604050505020304" pitchFamily="18" charset="0"/>
                <a:ea typeface="ＭＳ Ｐゴシック" panose="020B0600070205080204" pitchFamily="50" charset="-128"/>
                <a:cs typeface="ＭＳ Ｐゴシック" panose="020B0600070205080204" pitchFamily="50" charset="-128"/>
              </a:rPr>
              <a:t>About the conceptual diagram, Based on “industrial relations that ‘co-create’ the future” at the bottom of the page, achieve “structural wage increases” and “form a robust middle class” through the promotion of “investment in people,” the maintenance and strengthening of the momentum of wage increases, and smooth labor mobility to the growth industries and areas, as well as realize a “virtuous cycle of growth and distribution” by fostering further innovation and improving productivity.</a:t>
            </a:r>
            <a:endParaRPr lang="ja-JP" altLang="ja-JP" sz="1800" kern="100" dirty="0">
              <a:effectLst/>
              <a:latin typeface="游明朝" panose="02020400000000000000" pitchFamily="18" charset="-128"/>
              <a:ea typeface="游明朝" panose="02020400000000000000" pitchFamily="18" charset="-128"/>
              <a:cs typeface="Cordia New" panose="020B0304020202020204" pitchFamily="34" charset="-34"/>
            </a:endParaRPr>
          </a:p>
          <a:p>
            <a:pPr marL="342900" lvl="0" indent="-342900" algn="l">
              <a:buSzPts val="1000"/>
              <a:buFont typeface="Symbol" panose="05050102010706020507" pitchFamily="18" charset="2"/>
              <a:buChar char=""/>
              <a:tabLst>
                <a:tab pos="457200" algn="l"/>
              </a:tabLst>
            </a:pPr>
            <a:r>
              <a:rPr lang="en-US" altLang="ja-JP" sz="1800" kern="0" dirty="0">
                <a:effectLst/>
                <a:latin typeface="Century" panose="02040604050505020304" pitchFamily="18" charset="0"/>
                <a:ea typeface="ＭＳ Ｐゴシック" panose="020B0600070205080204" pitchFamily="50" charset="-128"/>
                <a:cs typeface="ＭＳ Ｐゴシック" panose="020B0600070205080204" pitchFamily="50" charset="-128"/>
              </a:rPr>
              <a:t>By sustaining this virtuous cycle continuously, Keidanren envisions the realization of “sustainable capitalism” and “Society 5.0 for SDGs” that it advocates.</a:t>
            </a:r>
            <a:endParaRPr lang="ja-JP" altLang="ja-JP" sz="1800" kern="100" dirty="0">
              <a:effectLst/>
              <a:latin typeface="游明朝" panose="02020400000000000000" pitchFamily="18" charset="-128"/>
              <a:ea typeface="游明朝" panose="02020400000000000000" pitchFamily="18" charset="-128"/>
              <a:cs typeface="Cordia New" panose="020B0304020202020204" pitchFamily="34" charset="-34"/>
            </a:endParaRPr>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34</a:t>
            </a:fld>
            <a:endParaRPr kumimoji="1" lang="ja-JP" altLang="en-US" dirty="0"/>
          </a:p>
        </p:txBody>
      </p:sp>
    </p:spTree>
    <p:extLst>
      <p:ext uri="{BB962C8B-B14F-4D97-AF65-F5344CB8AC3E}">
        <p14:creationId xmlns:p14="http://schemas.microsoft.com/office/powerpoint/2010/main" val="1126956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0113" y="739775"/>
            <a:ext cx="4935537" cy="3700463"/>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E3972-898B-454C-95F2-E930BA80A49A}" type="slidenum">
              <a:rPr kumimoji="1" lang="ja-JP" altLang="en-US" smtClean="0"/>
              <a:t>35</a:t>
            </a:fld>
            <a:endParaRPr kumimoji="1" lang="ja-JP" altLang="en-US" dirty="0"/>
          </a:p>
        </p:txBody>
      </p:sp>
    </p:spTree>
    <p:extLst>
      <p:ext uri="{BB962C8B-B14F-4D97-AF65-F5344CB8AC3E}">
        <p14:creationId xmlns:p14="http://schemas.microsoft.com/office/powerpoint/2010/main" val="30244055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7" name="タイトル 1"/>
          <p:cNvSpPr>
            <a:spLocks noGrp="1"/>
          </p:cNvSpPr>
          <p:nvPr>
            <p:ph type="ctrTitle"/>
          </p:nvPr>
        </p:nvSpPr>
        <p:spPr>
          <a:xfrm>
            <a:off x="750278" y="2924994"/>
            <a:ext cx="7643446" cy="1008062"/>
          </a:xfrm>
        </p:spPr>
        <p:txBody>
          <a:bodyPr anchor="ctr" anchorCtr="0"/>
          <a:lstStyle>
            <a:lvl1pPr algn="ctr">
              <a:lnSpc>
                <a:spcPct val="120000"/>
              </a:lnSpc>
              <a:defRPr sz="3067" b="1">
                <a:solidFill>
                  <a:schemeClr val="tx1"/>
                </a:solidFill>
              </a:defRPr>
            </a:lvl1pPr>
          </a:lstStyle>
          <a:p>
            <a:endParaRPr kumimoji="1" lang="ja-JP" altLang="en-US" dirty="0"/>
          </a:p>
        </p:txBody>
      </p:sp>
      <p:sp>
        <p:nvSpPr>
          <p:cNvPr id="5" name="スライド番号プレースホルダー 5"/>
          <p:cNvSpPr>
            <a:spLocks noGrp="1"/>
          </p:cNvSpPr>
          <p:nvPr>
            <p:ph type="sldNum" sz="quarter" idx="4"/>
          </p:nvPr>
        </p:nvSpPr>
        <p:spPr>
          <a:xfrm>
            <a:off x="6974904" y="6628273"/>
            <a:ext cx="2133600" cy="257113"/>
          </a:xfrm>
          <a:prstGeom prst="rect">
            <a:avLst/>
          </a:prstGeom>
        </p:spPr>
        <p:txBody>
          <a:bodyPr vert="horz" lIns="0" tIns="0" rIns="0" bIns="0" rtlCol="0" anchor="ctr"/>
          <a:lstStyle>
            <a:lvl1pPr algn="r">
              <a:defRPr sz="12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188274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ナビ#2">
    <p:spTree>
      <p:nvGrpSpPr>
        <p:cNvPr id="1" name=""/>
        <p:cNvGrpSpPr/>
        <p:nvPr/>
      </p:nvGrpSpPr>
      <p:grpSpPr>
        <a:xfrm>
          <a:off x="0" y="0"/>
          <a:ext cx="0" cy="0"/>
          <a:chOff x="0" y="0"/>
          <a:chExt cx="0" cy="0"/>
        </a:xfrm>
      </p:grpSpPr>
      <p:sp>
        <p:nvSpPr>
          <p:cNvPr id="7" name="角丸四角形 6"/>
          <p:cNvSpPr/>
          <p:nvPr userDrawn="1"/>
        </p:nvSpPr>
        <p:spPr bwMode="auto">
          <a:xfrm>
            <a:off x="0" y="0"/>
            <a:ext cx="9144000" cy="6858000"/>
          </a:xfrm>
          <a:prstGeom prst="roundRect">
            <a:avLst>
              <a:gd name="adj" fmla="val 0"/>
            </a:avLst>
          </a:prstGeom>
          <a:solidFill>
            <a:schemeClr val="accent1"/>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a:xfrm>
            <a:off x="583865" y="3027138"/>
            <a:ext cx="7976271" cy="767734"/>
          </a:xfrm>
          <a:ln w="6350">
            <a:solidFill>
              <a:schemeClr val="tx2"/>
            </a:solidFill>
          </a:ln>
        </p:spPr>
        <p:txBody>
          <a:bodyPr wrap="square" lIns="180000" tIns="180000" rIns="180000" bIns="144000">
            <a:spAutoFit/>
          </a:bodyPr>
          <a:lstStyle>
            <a:lvl1pPr algn="ctr">
              <a:lnSpc>
                <a:spcPct val="120000"/>
              </a:lnSpc>
              <a:defRPr sz="2400">
                <a:solidFill>
                  <a:schemeClr val="tx2"/>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a:xfrm>
            <a:off x="85348" y="6586113"/>
            <a:ext cx="583704" cy="180267"/>
          </a:xfrm>
          <a:prstGeom prst="rect">
            <a:avLst/>
          </a:prstGeom>
          <a:solidFill>
            <a:schemeClr val="bg1"/>
          </a:solidFill>
        </p:spPr>
        <p:txBody>
          <a:bodyPr lIns="0" tIns="36000" rIns="0" bIns="18000" anchor="ctr" anchorCtr="0"/>
          <a:lstStyle>
            <a:lvl1pPr algn="ctr">
              <a:lnSpc>
                <a:spcPct val="120000"/>
              </a:lnSpc>
              <a:defRPr sz="681">
                <a:solidFill>
                  <a:schemeClr val="tx2"/>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a:xfrm>
            <a:off x="6865178" y="6592276"/>
            <a:ext cx="2133600" cy="257113"/>
          </a:xfrm>
          <a:prstGeom prst="rect">
            <a:avLst/>
          </a:prstGeom>
        </p:spPr>
        <p:txBody>
          <a:bodyPr vert="horz" lIns="0" tIns="0" rIns="0" bIns="0" rtlCol="0" anchor="ctr"/>
          <a:lstStyle>
            <a:lvl1pPr algn="r">
              <a:defRPr sz="852" b="1">
                <a:solidFill>
                  <a:schemeClr val="tx2"/>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126988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ナビ#3">
    <p:spTree>
      <p:nvGrpSpPr>
        <p:cNvPr id="1" name=""/>
        <p:cNvGrpSpPr/>
        <p:nvPr/>
      </p:nvGrpSpPr>
      <p:grpSpPr>
        <a:xfrm>
          <a:off x="0" y="0"/>
          <a:ext cx="0" cy="0"/>
          <a:chOff x="0" y="0"/>
          <a:chExt cx="0" cy="0"/>
        </a:xfrm>
      </p:grpSpPr>
      <p:sp>
        <p:nvSpPr>
          <p:cNvPr id="7" name="角丸四角形 6"/>
          <p:cNvSpPr/>
          <p:nvPr userDrawn="1"/>
        </p:nvSpPr>
        <p:spPr bwMode="auto">
          <a:xfrm>
            <a:off x="0" y="0"/>
            <a:ext cx="9144000" cy="6858000"/>
          </a:xfrm>
          <a:prstGeom prst="roundRect">
            <a:avLst>
              <a:gd name="adj" fmla="val 0"/>
            </a:avLst>
          </a:prstGeom>
          <a:solidFill>
            <a:schemeClr val="accent1"/>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400"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a:xfrm>
            <a:off x="583865" y="2964233"/>
            <a:ext cx="7976271" cy="893538"/>
          </a:xfrm>
          <a:ln w="6350">
            <a:noFill/>
          </a:ln>
        </p:spPr>
        <p:txBody>
          <a:bodyPr wrap="square" lIns="180000" tIns="180000" rIns="180000" bIns="144000">
            <a:spAutoFit/>
          </a:bodyPr>
          <a:lstStyle>
            <a:lvl1pPr algn="ctr">
              <a:lnSpc>
                <a:spcPct val="120000"/>
              </a:lnSpc>
              <a:defRPr sz="3067">
                <a:solidFill>
                  <a:schemeClr val="accent4"/>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a:xfrm>
            <a:off x="85348" y="6586113"/>
            <a:ext cx="583704" cy="180267"/>
          </a:xfrm>
          <a:prstGeom prst="rect">
            <a:avLst/>
          </a:prstGeom>
          <a:solidFill>
            <a:schemeClr val="bg1"/>
          </a:solidFill>
        </p:spPr>
        <p:txBody>
          <a:bodyPr lIns="0" tIns="36000" rIns="0" bIns="18000" anchor="ctr" anchorCtr="0"/>
          <a:lstStyle>
            <a:lvl1pPr algn="ctr">
              <a:lnSpc>
                <a:spcPct val="120000"/>
              </a:lnSpc>
              <a:defRPr sz="681">
                <a:solidFill>
                  <a:schemeClr val="tx2"/>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a:xfrm>
            <a:off x="7010908" y="6628273"/>
            <a:ext cx="2133600" cy="257113"/>
          </a:xfrm>
          <a:prstGeom prst="rect">
            <a:avLst/>
          </a:prstGeom>
        </p:spPr>
        <p:txBody>
          <a:bodyPr vert="horz" lIns="0" tIns="0" rIns="0" bIns="0" rtlCol="0" anchor="ctr"/>
          <a:lstStyle>
            <a:lvl1pPr algn="r">
              <a:defRPr sz="1400" b="0">
                <a:solidFill>
                  <a:schemeClr val="tx2">
                    <a:lumMod val="50000"/>
                  </a:schemeClr>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1109614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ナビ#4">
    <p:spTree>
      <p:nvGrpSpPr>
        <p:cNvPr id="1" name=""/>
        <p:cNvGrpSpPr/>
        <p:nvPr/>
      </p:nvGrpSpPr>
      <p:grpSpPr>
        <a:xfrm>
          <a:off x="0" y="0"/>
          <a:ext cx="0" cy="0"/>
          <a:chOff x="0" y="0"/>
          <a:chExt cx="0" cy="0"/>
        </a:xfrm>
      </p:grpSpPr>
      <p:sp>
        <p:nvSpPr>
          <p:cNvPr id="7" name="角丸四角形 6"/>
          <p:cNvSpPr/>
          <p:nvPr userDrawn="1"/>
        </p:nvSpPr>
        <p:spPr bwMode="auto">
          <a:xfrm>
            <a:off x="0" y="0"/>
            <a:ext cx="9144000" cy="6858000"/>
          </a:xfrm>
          <a:prstGeom prst="roundRect">
            <a:avLst>
              <a:gd name="adj" fmla="val 0"/>
            </a:avLst>
          </a:prstGeom>
          <a:solidFill>
            <a:schemeClr val="tx2"/>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bwMode="gray">
          <a:xfrm>
            <a:off x="583865" y="2995622"/>
            <a:ext cx="7976271" cy="830763"/>
          </a:xfrm>
          <a:ln w="6350">
            <a:noFill/>
          </a:ln>
        </p:spPr>
        <p:txBody>
          <a:bodyPr wrap="square" lIns="180000" tIns="180000" rIns="180000" bIns="144000">
            <a:spAutoFit/>
          </a:bodyPr>
          <a:lstStyle>
            <a:lvl1pPr algn="ctr">
              <a:lnSpc>
                <a:spcPct val="120000"/>
              </a:lnSpc>
              <a:defRPr sz="2727">
                <a:solidFill>
                  <a:schemeClr val="bg1"/>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bwMode="gray">
          <a:xfrm>
            <a:off x="85348" y="6586113"/>
            <a:ext cx="583704" cy="180267"/>
          </a:xfrm>
          <a:prstGeom prst="rect">
            <a:avLst/>
          </a:prstGeom>
          <a:solidFill>
            <a:schemeClr val="bg1">
              <a:alpha val="20000"/>
            </a:schemeClr>
          </a:solidFill>
        </p:spPr>
        <p:txBody>
          <a:bodyPr lIns="0" tIns="36000" rIns="0" bIns="18000" anchor="ctr" anchorCtr="0"/>
          <a:lstStyle>
            <a:lvl1pPr algn="ctr">
              <a:lnSpc>
                <a:spcPct val="120000"/>
              </a:lnSpc>
              <a:defRPr sz="681">
                <a:solidFill>
                  <a:schemeClr val="bg1"/>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bwMode="gray">
          <a:xfrm>
            <a:off x="6865178" y="6592276"/>
            <a:ext cx="2133600" cy="257113"/>
          </a:xfrm>
          <a:prstGeom prst="rect">
            <a:avLst/>
          </a:prstGeom>
        </p:spPr>
        <p:txBody>
          <a:bodyPr vert="horz" lIns="0" tIns="0" rIns="0" bIns="0" rtlCol="0" anchor="ctr"/>
          <a:lstStyle>
            <a:lvl1pPr algn="r">
              <a:defRPr sz="852" b="1">
                <a:solidFill>
                  <a:schemeClr val="bg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3713168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コンテンツ">
    <p:bg bwMode="gray">
      <p:bgRef idx="1001">
        <a:schemeClr val="bg1"/>
      </p:bgRef>
    </p:bg>
    <p:spTree>
      <p:nvGrpSpPr>
        <p:cNvPr id="1" name=""/>
        <p:cNvGrpSpPr/>
        <p:nvPr/>
      </p:nvGrpSpPr>
      <p:grpSpPr>
        <a:xfrm>
          <a:off x="0" y="0"/>
          <a:ext cx="0" cy="0"/>
          <a:chOff x="0" y="0"/>
          <a:chExt cx="0" cy="0"/>
        </a:xfrm>
      </p:grpSpPr>
      <p:sp>
        <p:nvSpPr>
          <p:cNvPr id="12" name="タイトル 11"/>
          <p:cNvSpPr>
            <a:spLocks noGrp="1"/>
          </p:cNvSpPr>
          <p:nvPr>
            <p:ph type="title"/>
          </p:nvPr>
        </p:nvSpPr>
        <p:spPr>
          <a:xfrm>
            <a:off x="611561" y="296652"/>
            <a:ext cx="6840760" cy="394924"/>
          </a:xfrm>
        </p:spPr>
        <p:txBody>
          <a:bodyPr/>
          <a:lstStyle>
            <a:lvl1pPr>
              <a:defRPr sz="2800" b="1">
                <a:solidFill>
                  <a:schemeClr val="tx1"/>
                </a:solidFill>
              </a:defRPr>
            </a:lvl1p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4" name="スライド番号プレースホルダー 5"/>
          <p:cNvSpPr>
            <a:spLocks noGrp="1"/>
          </p:cNvSpPr>
          <p:nvPr>
            <p:ph type="sldNum" sz="quarter" idx="4"/>
          </p:nvPr>
        </p:nvSpPr>
        <p:spPr bwMode="gray">
          <a:xfrm>
            <a:off x="6974904" y="6628273"/>
            <a:ext cx="2133600" cy="257113"/>
          </a:xfrm>
          <a:prstGeom prst="rect">
            <a:avLst/>
          </a:prstGeom>
        </p:spPr>
        <p:txBody>
          <a:bodyPr vert="horz" lIns="0" tIns="0" rIns="0" bIns="0" rtlCol="0" anchor="ctr"/>
          <a:lstStyle>
            <a:lvl1pPr algn="r">
              <a:defRPr sz="14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
        <p:nvSpPr>
          <p:cNvPr id="2" name="正方形/長方形 1"/>
          <p:cNvSpPr/>
          <p:nvPr userDrawn="1"/>
        </p:nvSpPr>
        <p:spPr bwMode="auto">
          <a:xfrm>
            <a:off x="251520" y="764704"/>
            <a:ext cx="8676000" cy="32400"/>
          </a:xfrm>
          <a:prstGeom prst="rect">
            <a:avLst/>
          </a:prstGeom>
          <a:gradFill flip="none" rotWithShape="1">
            <a:gsLst>
              <a:gs pos="80000">
                <a:schemeClr val="bg1">
                  <a:lumMod val="88000"/>
                  <a:lumOff val="12000"/>
                </a:schemeClr>
              </a:gs>
              <a:gs pos="59000">
                <a:schemeClr val="accent4">
                  <a:alpha val="80000"/>
                </a:schemeClr>
              </a:gs>
              <a:gs pos="92000">
                <a:srgbClr val="C00000">
                  <a:alpha val="80000"/>
                </a:srgbClr>
              </a:gs>
            </a:gsLst>
            <a:lin ang="0" scaled="1"/>
            <a:tileRect/>
          </a:gra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kumimoji="1"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8" name="図 7"/>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623726" y="296654"/>
            <a:ext cx="1303794" cy="409975"/>
          </a:xfrm>
          <a:prstGeom prst="rect">
            <a:avLst/>
          </a:prstGeom>
          <a:noFill/>
          <a:ln>
            <a:noFill/>
          </a:ln>
        </p:spPr>
      </p:pic>
    </p:spTree>
    <p:extLst>
      <p:ext uri="{BB962C8B-B14F-4D97-AF65-F5344CB8AC3E}">
        <p14:creationId xmlns:p14="http://schemas.microsoft.com/office/powerpoint/2010/main" val="1288373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コンテンツ">
    <p:bg bwMode="gray">
      <p:bgRef idx="1001">
        <a:schemeClr val="bg1"/>
      </p:bgRef>
    </p:bg>
    <p:spTree>
      <p:nvGrpSpPr>
        <p:cNvPr id="1" name=""/>
        <p:cNvGrpSpPr/>
        <p:nvPr/>
      </p:nvGrpSpPr>
      <p:grpSpPr>
        <a:xfrm>
          <a:off x="0" y="0"/>
          <a:ext cx="0" cy="0"/>
          <a:chOff x="0" y="0"/>
          <a:chExt cx="0" cy="0"/>
        </a:xfrm>
      </p:grpSpPr>
      <p:sp>
        <p:nvSpPr>
          <p:cNvPr id="12" name="タイトル 11"/>
          <p:cNvSpPr>
            <a:spLocks noGrp="1"/>
          </p:cNvSpPr>
          <p:nvPr>
            <p:ph type="title"/>
          </p:nvPr>
        </p:nvSpPr>
        <p:spPr>
          <a:xfrm>
            <a:off x="647565" y="369780"/>
            <a:ext cx="6840760" cy="394924"/>
          </a:xfrm>
        </p:spPr>
        <p:txBody>
          <a:bodyPr/>
          <a:lstStyle>
            <a:lvl1pPr>
              <a:defRPr sz="2800" b="1">
                <a:solidFill>
                  <a:schemeClr val="tx1"/>
                </a:solidFill>
              </a:defRPr>
            </a:lvl1p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4" name="スライド番号プレースホルダー 5"/>
          <p:cNvSpPr>
            <a:spLocks noGrp="1"/>
          </p:cNvSpPr>
          <p:nvPr>
            <p:ph type="sldNum" sz="quarter" idx="4"/>
          </p:nvPr>
        </p:nvSpPr>
        <p:spPr bwMode="gray">
          <a:xfrm>
            <a:off x="6974904" y="6628273"/>
            <a:ext cx="2133600" cy="257113"/>
          </a:xfrm>
          <a:prstGeom prst="rect">
            <a:avLst/>
          </a:prstGeom>
        </p:spPr>
        <p:txBody>
          <a:bodyPr vert="horz" lIns="0" tIns="0" rIns="0" bIns="0" rtlCol="0" anchor="ctr"/>
          <a:lstStyle>
            <a:lvl1pPr algn="r">
              <a:defRPr sz="14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
        <p:nvSpPr>
          <p:cNvPr id="2" name="正方形/長方形 1"/>
          <p:cNvSpPr/>
          <p:nvPr userDrawn="1"/>
        </p:nvSpPr>
        <p:spPr bwMode="auto">
          <a:xfrm>
            <a:off x="251520" y="764704"/>
            <a:ext cx="8676000" cy="32400"/>
          </a:xfrm>
          <a:prstGeom prst="rect">
            <a:avLst/>
          </a:prstGeom>
          <a:gradFill flip="none" rotWithShape="1">
            <a:gsLst>
              <a:gs pos="80000">
                <a:schemeClr val="bg1">
                  <a:lumMod val="88000"/>
                  <a:lumOff val="12000"/>
                </a:schemeClr>
              </a:gs>
              <a:gs pos="59000">
                <a:schemeClr val="accent4">
                  <a:alpha val="80000"/>
                </a:schemeClr>
              </a:gs>
              <a:gs pos="92000">
                <a:srgbClr val="C00000">
                  <a:alpha val="80000"/>
                </a:srgbClr>
              </a:gs>
            </a:gsLst>
            <a:lin ang="0" scaled="1"/>
            <a:tileRect/>
          </a:gra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kumimoji="1"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7" name="図 6"/>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547262" y="260648"/>
            <a:ext cx="1345219" cy="42300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
        <p:nvSpPr>
          <p:cNvPr id="3" name="正方形/長方形 2"/>
          <p:cNvSpPr/>
          <p:nvPr userDrawn="1"/>
        </p:nvSpPr>
        <p:spPr bwMode="ltGray">
          <a:xfrm>
            <a:off x="251520" y="0"/>
            <a:ext cx="756000" cy="216000"/>
          </a:xfrm>
          <a:prstGeom prst="rect">
            <a:avLst/>
          </a:prstGeom>
          <a:solidFill>
            <a:schemeClr val="bg1">
              <a:lumMod val="50000"/>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40000"/>
              </a:lnSpc>
              <a:spcBef>
                <a:spcPct val="0"/>
              </a:spcBef>
              <a:spcAft>
                <a:spcPts val="600"/>
              </a:spcAft>
              <a:buClrTx/>
              <a:buSzTx/>
              <a:buFontTx/>
              <a:buNone/>
              <a:tabLst/>
              <a:defRPr/>
            </a:pPr>
            <a:r>
              <a:rPr kumimoji="1" lang="ja-JP" altLang="en-US" sz="1050" b="1" i="0" u="none" strike="noStrike" kern="1200" cap="none" spc="0" normalizeH="0" baseline="0" noProof="0" dirty="0">
                <a:ln>
                  <a:noFill/>
                </a:ln>
                <a:solidFill>
                  <a:schemeClr val="bg1"/>
                </a:solidFill>
                <a:effectLst/>
                <a:uLnTx/>
                <a:uFillTx/>
                <a:latin typeface="メイリオ" pitchFamily="50" charset="-128"/>
                <a:ea typeface="メイリオ" pitchFamily="50" charset="-128"/>
                <a:cs typeface="メイリオ" pitchFamily="50" charset="-128"/>
              </a:rPr>
              <a:t>　はじめに</a:t>
            </a:r>
          </a:p>
        </p:txBody>
      </p:sp>
    </p:spTree>
    <p:extLst>
      <p:ext uri="{BB962C8B-B14F-4D97-AF65-F5344CB8AC3E}">
        <p14:creationId xmlns:p14="http://schemas.microsoft.com/office/powerpoint/2010/main" val="45993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コンテンツ">
    <p:bg bwMode="gray">
      <p:bgRef idx="1001">
        <a:schemeClr val="bg1"/>
      </p:bgRef>
    </p:bg>
    <p:spTree>
      <p:nvGrpSpPr>
        <p:cNvPr id="1" name=""/>
        <p:cNvGrpSpPr/>
        <p:nvPr/>
      </p:nvGrpSpPr>
      <p:grpSpPr>
        <a:xfrm>
          <a:off x="0" y="0"/>
          <a:ext cx="0" cy="0"/>
          <a:chOff x="0" y="0"/>
          <a:chExt cx="0" cy="0"/>
        </a:xfrm>
      </p:grpSpPr>
      <p:sp>
        <p:nvSpPr>
          <p:cNvPr id="12" name="タイトル 11"/>
          <p:cNvSpPr>
            <a:spLocks noGrp="1"/>
          </p:cNvSpPr>
          <p:nvPr>
            <p:ph type="title"/>
          </p:nvPr>
        </p:nvSpPr>
        <p:spPr>
          <a:xfrm>
            <a:off x="647565" y="369780"/>
            <a:ext cx="6840760" cy="394924"/>
          </a:xfrm>
        </p:spPr>
        <p:txBody>
          <a:bodyPr/>
          <a:lstStyle>
            <a:lvl1pPr>
              <a:defRPr sz="2800" b="1">
                <a:solidFill>
                  <a:schemeClr val="tx1"/>
                </a:solidFill>
              </a:defRPr>
            </a:lvl1p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4" name="スライド番号プレースホルダー 5"/>
          <p:cNvSpPr>
            <a:spLocks noGrp="1"/>
          </p:cNvSpPr>
          <p:nvPr>
            <p:ph type="sldNum" sz="quarter" idx="4"/>
          </p:nvPr>
        </p:nvSpPr>
        <p:spPr bwMode="gray">
          <a:xfrm>
            <a:off x="6974904" y="6628273"/>
            <a:ext cx="2133600" cy="257113"/>
          </a:xfrm>
          <a:prstGeom prst="rect">
            <a:avLst/>
          </a:prstGeom>
        </p:spPr>
        <p:txBody>
          <a:bodyPr vert="horz" lIns="0" tIns="0" rIns="0" bIns="0" rtlCol="0" anchor="ctr"/>
          <a:lstStyle>
            <a:lvl1pPr algn="r">
              <a:defRPr sz="14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
        <p:nvSpPr>
          <p:cNvPr id="2" name="正方形/長方形 1"/>
          <p:cNvSpPr/>
          <p:nvPr userDrawn="1"/>
        </p:nvSpPr>
        <p:spPr bwMode="auto">
          <a:xfrm>
            <a:off x="251520" y="764704"/>
            <a:ext cx="8676000" cy="32400"/>
          </a:xfrm>
          <a:prstGeom prst="rect">
            <a:avLst/>
          </a:prstGeom>
          <a:gradFill flip="none" rotWithShape="1">
            <a:gsLst>
              <a:gs pos="80000">
                <a:schemeClr val="bg1">
                  <a:lumMod val="88000"/>
                  <a:lumOff val="12000"/>
                </a:schemeClr>
              </a:gs>
              <a:gs pos="59000">
                <a:schemeClr val="accent4">
                  <a:alpha val="80000"/>
                </a:schemeClr>
              </a:gs>
              <a:gs pos="92000">
                <a:srgbClr val="C00000">
                  <a:alpha val="80000"/>
                </a:srgbClr>
              </a:gs>
            </a:gsLst>
            <a:lin ang="0" scaled="1"/>
            <a:tileRect/>
          </a:gra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kumimoji="1"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7" name="図 6"/>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547262" y="260648"/>
            <a:ext cx="1345219" cy="42300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
        <p:nvSpPr>
          <p:cNvPr id="3" name="正方形/長方形 2"/>
          <p:cNvSpPr/>
          <p:nvPr userDrawn="1"/>
        </p:nvSpPr>
        <p:spPr bwMode="ltGray">
          <a:xfrm>
            <a:off x="251520" y="0"/>
            <a:ext cx="2520000" cy="216000"/>
          </a:xfrm>
          <a:prstGeom prst="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40000"/>
              </a:lnSpc>
              <a:spcBef>
                <a:spcPct val="0"/>
              </a:spcBef>
              <a:spcAft>
                <a:spcPts val="600"/>
              </a:spcAft>
              <a:buClrTx/>
              <a:buSzTx/>
              <a:buFontTx/>
              <a:buNone/>
              <a:tabLst/>
              <a:defRPr/>
            </a:pPr>
            <a:r>
              <a:rPr kumimoji="1" lang="ja-JP" altLang="en-US" sz="1050" b="1" dirty="0">
                <a:solidFill>
                  <a:schemeClr val="bg1"/>
                </a:solidFill>
                <a:latin typeface="メイリオ" pitchFamily="50" charset="-128"/>
                <a:ea typeface="メイリオ" pitchFamily="50" charset="-128"/>
                <a:cs typeface="メイリオ" pitchFamily="50" charset="-128"/>
              </a:rPr>
              <a:t>　</a:t>
            </a:r>
            <a:r>
              <a:rPr kumimoji="1" lang="ja-JP" altLang="en-US" sz="1050" b="1" baseline="0" dirty="0">
                <a:solidFill>
                  <a:schemeClr val="bg1"/>
                </a:solidFill>
                <a:latin typeface="メイリオ" pitchFamily="50" charset="-128"/>
                <a:ea typeface="メイリオ" pitchFamily="50" charset="-128"/>
                <a:cs typeface="メイリオ" pitchFamily="50" charset="-128"/>
              </a:rPr>
              <a:t> </a:t>
            </a:r>
            <a:r>
              <a:rPr kumimoji="1" lang="ja-JP" altLang="en-US" sz="1050" b="1" i="0" u="none" strike="noStrike" kern="1200" cap="none" spc="0" normalizeH="0" baseline="0" noProof="0" dirty="0">
                <a:ln>
                  <a:noFill/>
                </a:ln>
                <a:solidFill>
                  <a:schemeClr val="bg1"/>
                </a:solidFill>
                <a:effectLst/>
                <a:uLnTx/>
                <a:uFillTx/>
                <a:latin typeface="メイリオ" pitchFamily="50" charset="-128"/>
                <a:ea typeface="メイリオ" pitchFamily="50" charset="-128"/>
                <a:cs typeface="メイリオ" pitchFamily="50" charset="-128"/>
              </a:rPr>
              <a:t>第</a:t>
            </a:r>
            <a:r>
              <a:rPr kumimoji="1" lang="ja-JP" altLang="en-US" sz="1100" b="1" i="0" u="none" strike="noStrike" kern="1200" cap="none" spc="0" normalizeH="0" baseline="0" noProof="0" dirty="0">
                <a:ln>
                  <a:noFill/>
                </a:ln>
                <a:solidFill>
                  <a:schemeClr val="bg1"/>
                </a:solidFill>
                <a:effectLst/>
                <a:uLnTx/>
                <a:uFillTx/>
                <a:latin typeface="メイリオ" pitchFamily="50" charset="-128"/>
                <a:ea typeface="メイリオ" pitchFamily="50" charset="-128"/>
                <a:cs typeface="メイリオ" pitchFamily="50" charset="-128"/>
              </a:rPr>
              <a:t>１</a:t>
            </a:r>
            <a:r>
              <a:rPr kumimoji="1" lang="ja-JP" altLang="en-US" sz="1050" b="1" i="0" u="none" strike="noStrike" kern="1200" cap="none" spc="0" normalizeH="0" baseline="0" noProof="0" dirty="0">
                <a:ln>
                  <a:noFill/>
                </a:ln>
                <a:solidFill>
                  <a:schemeClr val="bg1"/>
                </a:solidFill>
                <a:effectLst/>
                <a:uLnTx/>
                <a:uFillTx/>
                <a:latin typeface="メイリオ" pitchFamily="50" charset="-128"/>
                <a:ea typeface="メイリオ" pitchFamily="50" charset="-128"/>
                <a:cs typeface="メイリオ" pitchFamily="50" charset="-128"/>
              </a:rPr>
              <a:t>章　</a:t>
            </a:r>
            <a:r>
              <a:rPr kumimoji="1" lang="en-US" altLang="ja-JP" sz="1100" b="1" i="0" u="none" strike="noStrike" kern="1200" cap="none" spc="0" normalizeH="0" baseline="0" noProof="0" dirty="0">
                <a:ln>
                  <a:noFill/>
                </a:ln>
                <a:solidFill>
                  <a:schemeClr val="bg1"/>
                </a:solidFill>
                <a:effectLst/>
                <a:uLnTx/>
                <a:uFillTx/>
                <a:latin typeface="メイリオ" pitchFamily="50" charset="-128"/>
                <a:ea typeface="メイリオ" pitchFamily="50" charset="-128"/>
                <a:cs typeface="メイリオ" pitchFamily="50" charset="-128"/>
              </a:rPr>
              <a:t>Society</a:t>
            </a:r>
            <a:r>
              <a:rPr kumimoji="1" lang="ja-JP" altLang="en-US" sz="1100" b="1" i="0" u="none" strike="noStrike" kern="1200" cap="none" spc="0" normalizeH="0" baseline="0" noProof="0" dirty="0">
                <a:ln>
                  <a:noFill/>
                </a:ln>
                <a:solidFill>
                  <a:schemeClr val="bg1"/>
                </a:solidFill>
                <a:effectLst/>
                <a:uLnTx/>
                <a:uFillTx/>
                <a:latin typeface="メイリオ" pitchFamily="50" charset="-128"/>
                <a:ea typeface="メイリオ" pitchFamily="50" charset="-128"/>
                <a:cs typeface="メイリオ" pitchFamily="50" charset="-128"/>
              </a:rPr>
              <a:t> </a:t>
            </a:r>
            <a:r>
              <a:rPr kumimoji="1" lang="en-US" altLang="ja-JP" sz="1100" b="1" i="0" u="none" strike="noStrike" kern="1200" cap="none" spc="0" normalizeH="0" baseline="0" noProof="0" dirty="0">
                <a:ln>
                  <a:noFill/>
                </a:ln>
                <a:solidFill>
                  <a:schemeClr val="bg1"/>
                </a:solidFill>
                <a:effectLst/>
                <a:uLnTx/>
                <a:uFillTx/>
                <a:latin typeface="メイリオ" pitchFamily="50" charset="-128"/>
                <a:ea typeface="メイリオ" pitchFamily="50" charset="-128"/>
                <a:cs typeface="メイリオ" pitchFamily="50" charset="-128"/>
              </a:rPr>
              <a:t>5.0</a:t>
            </a:r>
            <a:r>
              <a:rPr kumimoji="1" lang="ja-JP" altLang="en-US" sz="1100" b="1" i="0" u="none" strike="noStrike" kern="1200" cap="none" spc="0" normalizeH="0" baseline="0" noProof="0" dirty="0">
                <a:ln>
                  <a:noFill/>
                </a:ln>
                <a:solidFill>
                  <a:schemeClr val="bg1"/>
                </a:solidFill>
                <a:effectLst/>
                <a:uLnTx/>
                <a:uFillTx/>
                <a:latin typeface="メイリオ" pitchFamily="50" charset="-128"/>
                <a:ea typeface="メイリオ" pitchFamily="50" charset="-128"/>
                <a:cs typeface="メイリオ" pitchFamily="50" charset="-128"/>
              </a:rPr>
              <a:t>の目指すもの</a:t>
            </a:r>
          </a:p>
        </p:txBody>
      </p:sp>
    </p:spTree>
    <p:extLst>
      <p:ext uri="{BB962C8B-B14F-4D97-AF65-F5344CB8AC3E}">
        <p14:creationId xmlns:p14="http://schemas.microsoft.com/office/powerpoint/2010/main" val="1261629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コンテンツ">
    <p:bg bwMode="gray">
      <p:bgRef idx="1001">
        <a:schemeClr val="bg1"/>
      </p:bgRef>
    </p:bg>
    <p:spTree>
      <p:nvGrpSpPr>
        <p:cNvPr id="1" name=""/>
        <p:cNvGrpSpPr/>
        <p:nvPr/>
      </p:nvGrpSpPr>
      <p:grpSpPr>
        <a:xfrm>
          <a:off x="0" y="0"/>
          <a:ext cx="0" cy="0"/>
          <a:chOff x="0" y="0"/>
          <a:chExt cx="0" cy="0"/>
        </a:xfrm>
      </p:grpSpPr>
      <p:sp>
        <p:nvSpPr>
          <p:cNvPr id="6"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4" name="スライド番号プレースホルダー 5"/>
          <p:cNvSpPr>
            <a:spLocks noGrp="1"/>
          </p:cNvSpPr>
          <p:nvPr>
            <p:ph type="sldNum" sz="quarter" idx="4"/>
          </p:nvPr>
        </p:nvSpPr>
        <p:spPr bwMode="gray">
          <a:xfrm>
            <a:off x="6974904" y="6628273"/>
            <a:ext cx="2133600" cy="257113"/>
          </a:xfrm>
          <a:prstGeom prst="rect">
            <a:avLst/>
          </a:prstGeom>
        </p:spPr>
        <p:txBody>
          <a:bodyPr vert="horz" lIns="0" tIns="0" rIns="0" bIns="0" rtlCol="0" anchor="ctr"/>
          <a:lstStyle>
            <a:lvl1pPr algn="r">
              <a:defRPr sz="14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pic>
        <p:nvPicPr>
          <p:cNvPr id="7" name="図 6"/>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547262" y="260648"/>
            <a:ext cx="1345219" cy="42300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30508312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コンテンツ">
    <p:bg bwMode="gray">
      <p:bgRef idx="1001">
        <a:schemeClr val="bg1"/>
      </p:bgRef>
    </p:bg>
    <p:spTree>
      <p:nvGrpSpPr>
        <p:cNvPr id="1" name=""/>
        <p:cNvGrpSpPr/>
        <p:nvPr/>
      </p:nvGrpSpPr>
      <p:grpSpPr>
        <a:xfrm>
          <a:off x="0" y="0"/>
          <a:ext cx="0" cy="0"/>
          <a:chOff x="0" y="0"/>
          <a:chExt cx="0" cy="0"/>
        </a:xfrm>
      </p:grpSpPr>
      <p:sp>
        <p:nvSpPr>
          <p:cNvPr id="12" name="タイトル 11"/>
          <p:cNvSpPr>
            <a:spLocks noGrp="1"/>
          </p:cNvSpPr>
          <p:nvPr>
            <p:ph type="title"/>
          </p:nvPr>
        </p:nvSpPr>
        <p:spPr>
          <a:xfrm>
            <a:off x="647565" y="369780"/>
            <a:ext cx="6840760" cy="394924"/>
          </a:xfrm>
        </p:spPr>
        <p:txBody>
          <a:bodyPr/>
          <a:lstStyle>
            <a:lvl1pPr>
              <a:defRPr sz="2800" b="1">
                <a:solidFill>
                  <a:schemeClr val="tx1"/>
                </a:solidFill>
              </a:defRPr>
            </a:lvl1p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4" name="スライド番号プレースホルダー 5"/>
          <p:cNvSpPr>
            <a:spLocks noGrp="1"/>
          </p:cNvSpPr>
          <p:nvPr>
            <p:ph type="sldNum" sz="quarter" idx="4"/>
          </p:nvPr>
        </p:nvSpPr>
        <p:spPr bwMode="gray">
          <a:xfrm>
            <a:off x="6974904" y="6628273"/>
            <a:ext cx="2133600" cy="257113"/>
          </a:xfrm>
          <a:prstGeom prst="rect">
            <a:avLst/>
          </a:prstGeom>
        </p:spPr>
        <p:txBody>
          <a:bodyPr vert="horz" lIns="0" tIns="0" rIns="0" bIns="0" rtlCol="0" anchor="ctr"/>
          <a:lstStyle>
            <a:lvl1pPr algn="r">
              <a:defRPr sz="14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
        <p:nvSpPr>
          <p:cNvPr id="2" name="正方形/長方形 1"/>
          <p:cNvSpPr/>
          <p:nvPr userDrawn="1"/>
        </p:nvSpPr>
        <p:spPr bwMode="auto">
          <a:xfrm>
            <a:off x="251520" y="764704"/>
            <a:ext cx="8676000" cy="32400"/>
          </a:xfrm>
          <a:prstGeom prst="rect">
            <a:avLst/>
          </a:prstGeom>
          <a:gradFill flip="none" rotWithShape="1">
            <a:gsLst>
              <a:gs pos="80000">
                <a:schemeClr val="bg1">
                  <a:lumMod val="88000"/>
                  <a:lumOff val="12000"/>
                </a:schemeClr>
              </a:gs>
              <a:gs pos="59000">
                <a:schemeClr val="accent4">
                  <a:alpha val="80000"/>
                </a:schemeClr>
              </a:gs>
              <a:gs pos="92000">
                <a:srgbClr val="C00000">
                  <a:alpha val="80000"/>
                </a:srgbClr>
              </a:gs>
            </a:gsLst>
            <a:lin ang="0" scaled="1"/>
            <a:tileRect/>
          </a:gra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kumimoji="1"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7" name="図 6"/>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547262" y="260648"/>
            <a:ext cx="1345219" cy="42300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2539780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コンテンツ">
    <p:bg bwMode="gray">
      <p:bgRef idx="1001">
        <a:schemeClr val="bg1"/>
      </p:bgRef>
    </p:bg>
    <p:spTree>
      <p:nvGrpSpPr>
        <p:cNvPr id="1" name=""/>
        <p:cNvGrpSpPr/>
        <p:nvPr/>
      </p:nvGrpSpPr>
      <p:grpSpPr>
        <a:xfrm>
          <a:off x="0" y="0"/>
          <a:ext cx="0" cy="0"/>
          <a:chOff x="0" y="0"/>
          <a:chExt cx="0" cy="0"/>
        </a:xfrm>
      </p:grpSpPr>
      <p:sp>
        <p:nvSpPr>
          <p:cNvPr id="12" name="タイトル 11"/>
          <p:cNvSpPr>
            <a:spLocks noGrp="1"/>
          </p:cNvSpPr>
          <p:nvPr>
            <p:ph type="title"/>
          </p:nvPr>
        </p:nvSpPr>
        <p:spPr>
          <a:xfrm>
            <a:off x="647565" y="369780"/>
            <a:ext cx="6840760" cy="394924"/>
          </a:xfrm>
        </p:spPr>
        <p:txBody>
          <a:bodyPr/>
          <a:lstStyle>
            <a:lvl1pPr>
              <a:defRPr sz="2800" b="1">
                <a:solidFill>
                  <a:schemeClr val="tx1"/>
                </a:solidFill>
              </a:defRPr>
            </a:lvl1p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4" name="スライド番号プレースホルダー 5"/>
          <p:cNvSpPr>
            <a:spLocks noGrp="1"/>
          </p:cNvSpPr>
          <p:nvPr>
            <p:ph type="sldNum" sz="quarter" idx="4"/>
          </p:nvPr>
        </p:nvSpPr>
        <p:spPr bwMode="gray">
          <a:xfrm>
            <a:off x="6974904" y="6628273"/>
            <a:ext cx="2133600" cy="257113"/>
          </a:xfrm>
          <a:prstGeom prst="rect">
            <a:avLst/>
          </a:prstGeom>
        </p:spPr>
        <p:txBody>
          <a:bodyPr vert="horz" lIns="0" tIns="0" rIns="0" bIns="0" rtlCol="0" anchor="ctr"/>
          <a:lstStyle>
            <a:lvl1pPr algn="r">
              <a:defRPr sz="14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
        <p:nvSpPr>
          <p:cNvPr id="2" name="正方形/長方形 1"/>
          <p:cNvSpPr/>
          <p:nvPr userDrawn="1"/>
        </p:nvSpPr>
        <p:spPr bwMode="auto">
          <a:xfrm>
            <a:off x="251520" y="764704"/>
            <a:ext cx="8676000" cy="32400"/>
          </a:xfrm>
          <a:prstGeom prst="rect">
            <a:avLst/>
          </a:prstGeom>
          <a:gradFill flip="none" rotWithShape="1">
            <a:gsLst>
              <a:gs pos="80000">
                <a:schemeClr val="bg1">
                  <a:lumMod val="88000"/>
                  <a:lumOff val="12000"/>
                </a:schemeClr>
              </a:gs>
              <a:gs pos="59000">
                <a:schemeClr val="accent4">
                  <a:alpha val="80000"/>
                </a:schemeClr>
              </a:gs>
              <a:gs pos="92000">
                <a:srgbClr val="C00000">
                  <a:alpha val="80000"/>
                </a:srgbClr>
              </a:gs>
            </a:gsLst>
            <a:lin ang="0" scaled="1"/>
            <a:tileRect/>
          </a:gra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kumimoji="1"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7" name="図 6"/>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547262" y="260648"/>
            <a:ext cx="1345219" cy="42300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
        <p:nvSpPr>
          <p:cNvPr id="3" name="正方形/長方形 2"/>
          <p:cNvSpPr/>
          <p:nvPr userDrawn="1"/>
        </p:nvSpPr>
        <p:spPr bwMode="ltGray">
          <a:xfrm>
            <a:off x="251520" y="0"/>
            <a:ext cx="792000" cy="216000"/>
          </a:xfrm>
          <a:prstGeom prst="rect">
            <a:avLst/>
          </a:prstGeom>
          <a:solidFill>
            <a:schemeClr val="tx2"/>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40000"/>
              </a:lnSpc>
              <a:spcBef>
                <a:spcPct val="0"/>
              </a:spcBef>
              <a:spcAft>
                <a:spcPts val="600"/>
              </a:spcAft>
              <a:buClrTx/>
              <a:buSzTx/>
              <a:buFontTx/>
              <a:buNone/>
              <a:tabLst/>
              <a:defRPr/>
            </a:pPr>
            <a:r>
              <a:rPr kumimoji="1" lang="ja-JP" altLang="en-US" sz="1050" b="1" dirty="0">
                <a:solidFill>
                  <a:schemeClr val="bg1"/>
                </a:solidFill>
                <a:latin typeface="メイリオ" pitchFamily="50" charset="-128"/>
                <a:ea typeface="メイリオ" pitchFamily="50" charset="-128"/>
                <a:cs typeface="メイリオ" pitchFamily="50" charset="-128"/>
              </a:rPr>
              <a:t>　</a:t>
            </a:r>
            <a:r>
              <a:rPr kumimoji="1" lang="ja-JP" altLang="en-US" sz="1100" b="1" baseline="0" dirty="0">
                <a:solidFill>
                  <a:schemeClr val="bg1"/>
                </a:solidFill>
                <a:latin typeface="メイリオ" pitchFamily="50" charset="-128"/>
                <a:ea typeface="メイリオ" pitchFamily="50" charset="-128"/>
                <a:cs typeface="メイリオ" pitchFamily="50" charset="-128"/>
              </a:rPr>
              <a:t>おわりに</a:t>
            </a:r>
            <a:endParaRPr kumimoji="1" lang="ja-JP" altLang="en-US" sz="1100" b="1" i="0" u="none" strike="noStrike" kern="1200" cap="none" spc="0" normalizeH="0" baseline="0" noProof="0" dirty="0">
              <a:ln>
                <a:noFill/>
              </a:ln>
              <a:solidFill>
                <a:schemeClr val="bg1"/>
              </a:solidFill>
              <a:effectLst/>
              <a:uLnTx/>
              <a:uFillTx/>
              <a:latin typeface="メイリオ" pitchFamily="50" charset="-128"/>
              <a:ea typeface="メイリオ" pitchFamily="50" charset="-128"/>
              <a:cs typeface="メイリオ" pitchFamily="50" charset="-128"/>
            </a:endParaRPr>
          </a:p>
        </p:txBody>
      </p:sp>
    </p:spTree>
    <p:extLst>
      <p:ext uri="{BB962C8B-B14F-4D97-AF65-F5344CB8AC3E}">
        <p14:creationId xmlns:p14="http://schemas.microsoft.com/office/powerpoint/2010/main" val="1023457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補足#1">
    <p:spTree>
      <p:nvGrpSpPr>
        <p:cNvPr id="1" name=""/>
        <p:cNvGrpSpPr/>
        <p:nvPr/>
      </p:nvGrpSpPr>
      <p:grpSpPr>
        <a:xfrm>
          <a:off x="0" y="0"/>
          <a:ext cx="0" cy="0"/>
          <a:chOff x="0" y="0"/>
          <a:chExt cx="0" cy="0"/>
        </a:xfrm>
      </p:grpSpPr>
      <p:sp>
        <p:nvSpPr>
          <p:cNvPr id="8" name="角丸四角形 7"/>
          <p:cNvSpPr/>
          <p:nvPr userDrawn="1"/>
        </p:nvSpPr>
        <p:spPr bwMode="auto">
          <a:xfrm>
            <a:off x="-490" y="-27384"/>
            <a:ext cx="9144000" cy="720080"/>
          </a:xfrm>
          <a:prstGeom prst="roundRect">
            <a:avLst>
              <a:gd name="adj" fmla="val 0"/>
            </a:avLst>
          </a:prstGeom>
          <a:solidFill>
            <a:schemeClr val="tx2">
              <a:lumMod val="50000"/>
              <a:alpha val="80000"/>
            </a:schemeClr>
          </a:solidFill>
          <a:ln>
            <a:noFill/>
          </a:ln>
          <a:effectLst/>
        </p:spPr>
        <p:txBody>
          <a:bodyPr lIns="0" tIns="0" rIns="0" bIns="0" rtlCol="0" anchor="ctr">
            <a:noAutofit/>
          </a:bodyPr>
          <a:lstStyle/>
          <a:p>
            <a:pPr algn="just">
              <a:lnSpc>
                <a:spcPct val="140000"/>
              </a:lnSpc>
              <a:spcBef>
                <a:spcPct val="0"/>
              </a:spcBef>
              <a:spcAft>
                <a:spcPts val="511"/>
              </a:spcAft>
            </a:pPr>
            <a:endParaRPr kumimoji="1" lang="ja-JP" altLang="en-US" sz="1534" dirty="0">
              <a:solidFill>
                <a:schemeClr val="bg1"/>
              </a:solidFill>
              <a:latin typeface="メイリオ" pitchFamily="50" charset="-128"/>
              <a:ea typeface="メイリオ" pitchFamily="50" charset="-128"/>
              <a:cs typeface="メイリオ" pitchFamily="50" charset="-128"/>
            </a:endParaRPr>
          </a:p>
        </p:txBody>
      </p:sp>
      <p:sp>
        <p:nvSpPr>
          <p:cNvPr id="4" name="スライド番号プレースホルダー 5"/>
          <p:cNvSpPr>
            <a:spLocks noGrp="1"/>
          </p:cNvSpPr>
          <p:nvPr>
            <p:ph type="sldNum" sz="quarter" idx="4"/>
          </p:nvPr>
        </p:nvSpPr>
        <p:spPr>
          <a:xfrm>
            <a:off x="6865178" y="6561354"/>
            <a:ext cx="2133600" cy="257113"/>
          </a:xfrm>
          <a:prstGeom prst="rect">
            <a:avLst/>
          </a:prstGeom>
        </p:spPr>
        <p:txBody>
          <a:bodyPr vert="horz" lIns="0" tIns="0" rIns="0" bIns="0" rtlCol="0" anchor="ctr"/>
          <a:lstStyle>
            <a:lvl1pPr algn="r">
              <a:defRPr sz="1023" b="1">
                <a:solidFill>
                  <a:srgbClr val="4D4D4D"/>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
        <p:nvSpPr>
          <p:cNvPr id="12" name="タイトル 11"/>
          <p:cNvSpPr>
            <a:spLocks noGrp="1"/>
          </p:cNvSpPr>
          <p:nvPr>
            <p:ph type="title"/>
          </p:nvPr>
        </p:nvSpPr>
        <p:spPr bwMode="white">
          <a:xfrm>
            <a:off x="647565" y="152636"/>
            <a:ext cx="7848872" cy="396044"/>
          </a:xfrm>
        </p:spPr>
        <p:txBody>
          <a:bodyPr/>
          <a:lstStyle>
            <a:lvl1pPr algn="ctr">
              <a:defRPr sz="3200" b="1">
                <a:solidFill>
                  <a:schemeClr val="bg1"/>
                </a:solidFill>
              </a:defRPr>
            </a:lvl1p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rgbClr val="EAEAEA"/>
          </a:solidFill>
          <a:ln>
            <a:noFill/>
          </a:ln>
        </p:spPr>
        <p:txBody>
          <a:bodyPr wrap="square" lIns="0" tIns="36000" rIns="0" bIns="18000" anchor="ctr" anchorCtr="0">
            <a:spAutoFit/>
          </a:bodyPr>
          <a:lstStyle>
            <a:lvl1pPr algn="ctr">
              <a:lnSpc>
                <a:spcPct val="120000"/>
              </a:lnSpc>
              <a:defRPr sz="681">
                <a:solidFill>
                  <a:srgbClr val="4D4D4D"/>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Tree>
    <p:extLst>
      <p:ext uri="{BB962C8B-B14F-4D97-AF65-F5344CB8AC3E}">
        <p14:creationId xmlns:p14="http://schemas.microsoft.com/office/powerpoint/2010/main" val="3361829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補足#2">
    <p:spTree>
      <p:nvGrpSpPr>
        <p:cNvPr id="1" name=""/>
        <p:cNvGrpSpPr/>
        <p:nvPr/>
      </p:nvGrpSpPr>
      <p:grpSpPr>
        <a:xfrm>
          <a:off x="0" y="0"/>
          <a:ext cx="0" cy="0"/>
          <a:chOff x="0" y="0"/>
          <a:chExt cx="0" cy="0"/>
        </a:xfrm>
      </p:grpSpPr>
      <p:sp>
        <p:nvSpPr>
          <p:cNvPr id="2" name="タイトル 1"/>
          <p:cNvSpPr>
            <a:spLocks noGrp="1"/>
          </p:cNvSpPr>
          <p:nvPr>
            <p:ph type="title"/>
          </p:nvPr>
        </p:nvSpPr>
        <p:spPr>
          <a:xfrm>
            <a:off x="284755" y="404664"/>
            <a:ext cx="8541257" cy="396044"/>
          </a:xfrm>
        </p:spPr>
        <p:txBody>
          <a:bodyPr/>
          <a:lstStyle>
            <a:lvl1pPr algn="ctr">
              <a:defRPr sz="2800" b="1">
                <a:solidFill>
                  <a:schemeClr val="tx2">
                    <a:lumMod val="50000"/>
                  </a:schemeClr>
                </a:solidFill>
              </a:defRPr>
            </a:lvl1pPr>
          </a:lstStyle>
          <a:p>
            <a:r>
              <a:rPr kumimoji="1" lang="ja-JP" altLang="en-US" dirty="0"/>
              <a:t>マスター タイトルの書式設定</a:t>
            </a:r>
          </a:p>
        </p:txBody>
      </p:sp>
      <p:sp>
        <p:nvSpPr>
          <p:cNvPr id="13" name="フッター プレースホルダー 3"/>
          <p:cNvSpPr>
            <a:spLocks noGrp="1"/>
          </p:cNvSpPr>
          <p:nvPr>
            <p:ph type="ftr" sz="quarter" idx="3"/>
          </p:nvPr>
        </p:nvSpPr>
        <p:spPr>
          <a:xfrm>
            <a:off x="251520" y="6392329"/>
            <a:ext cx="583704" cy="180267"/>
          </a:xfrm>
          <a:prstGeom prst="rect">
            <a:avLst/>
          </a:prstGeom>
          <a:solidFill>
            <a:srgbClr val="EAEAEA"/>
          </a:solidFill>
          <a:ln>
            <a:noFill/>
          </a:ln>
        </p:spPr>
        <p:txBody>
          <a:bodyPr wrap="square" lIns="0" tIns="36000" rIns="0" bIns="18000" anchor="ctr" anchorCtr="0">
            <a:spAutoFit/>
          </a:bodyPr>
          <a:lstStyle>
            <a:lvl1pPr algn="ctr">
              <a:lnSpc>
                <a:spcPct val="120000"/>
              </a:lnSpc>
              <a:defRPr sz="681">
                <a:solidFill>
                  <a:srgbClr val="4D4D4D"/>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a:xfrm>
            <a:off x="6804248" y="6453342"/>
            <a:ext cx="2133600" cy="257113"/>
          </a:xfrm>
          <a:prstGeom prst="rect">
            <a:avLst/>
          </a:prstGeom>
        </p:spPr>
        <p:txBody>
          <a:bodyPr vert="horz" lIns="0" tIns="0" rIns="0" bIns="0" rtlCol="0" anchor="ctr"/>
          <a:lstStyle>
            <a:lvl1pPr algn="r">
              <a:defRPr sz="1534" b="1">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1130265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補足#3">
    <p:spTree>
      <p:nvGrpSpPr>
        <p:cNvPr id="1" name=""/>
        <p:cNvGrpSpPr/>
        <p:nvPr/>
      </p:nvGrpSpPr>
      <p:grpSpPr>
        <a:xfrm>
          <a:off x="0" y="0"/>
          <a:ext cx="0" cy="0"/>
          <a:chOff x="0" y="0"/>
          <a:chExt cx="0" cy="0"/>
        </a:xfrm>
      </p:grpSpPr>
      <p:sp>
        <p:nvSpPr>
          <p:cNvPr id="2" name="タイトル 1"/>
          <p:cNvSpPr>
            <a:spLocks noGrp="1"/>
          </p:cNvSpPr>
          <p:nvPr>
            <p:ph type="title"/>
          </p:nvPr>
        </p:nvSpPr>
        <p:spPr>
          <a:xfrm>
            <a:off x="284755" y="404664"/>
            <a:ext cx="8541257" cy="396044"/>
          </a:xfrm>
        </p:spPr>
        <p:txBody>
          <a:bodyPr/>
          <a:lstStyle>
            <a:lvl1pPr algn="ctr">
              <a:defRPr b="1">
                <a:solidFill>
                  <a:schemeClr val="tx1"/>
                </a:solidFill>
              </a:defRPr>
            </a:lvl1pPr>
          </a:lstStyle>
          <a:p>
            <a:r>
              <a:rPr kumimoji="1" lang="ja-JP" altLang="en-US" dirty="0"/>
              <a:t>マスター タイトルの書式設定</a:t>
            </a:r>
          </a:p>
        </p:txBody>
      </p:sp>
      <p:sp>
        <p:nvSpPr>
          <p:cNvPr id="13" name="フッター プレースホルダー 3"/>
          <p:cNvSpPr>
            <a:spLocks noGrp="1"/>
          </p:cNvSpPr>
          <p:nvPr>
            <p:ph type="ftr" sz="quarter" idx="3"/>
          </p:nvPr>
        </p:nvSpPr>
        <p:spPr>
          <a:xfrm>
            <a:off x="251520" y="6392329"/>
            <a:ext cx="583704" cy="180267"/>
          </a:xfrm>
          <a:prstGeom prst="rect">
            <a:avLst/>
          </a:prstGeom>
          <a:solidFill>
            <a:srgbClr val="EAEAEA"/>
          </a:solidFill>
          <a:ln>
            <a:noFill/>
          </a:ln>
        </p:spPr>
        <p:txBody>
          <a:bodyPr wrap="square" lIns="0" tIns="36000" rIns="0" bIns="18000" anchor="ctr" anchorCtr="0">
            <a:spAutoFit/>
          </a:bodyPr>
          <a:lstStyle>
            <a:lvl1pPr algn="ctr">
              <a:lnSpc>
                <a:spcPct val="120000"/>
              </a:lnSpc>
              <a:defRPr sz="681">
                <a:solidFill>
                  <a:srgbClr val="4D4D4D"/>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a:xfrm>
            <a:off x="6765474" y="6412256"/>
            <a:ext cx="2133600" cy="257113"/>
          </a:xfrm>
          <a:prstGeom prst="rect">
            <a:avLst/>
          </a:prstGeom>
        </p:spPr>
        <p:txBody>
          <a:bodyPr vert="horz" lIns="0" tIns="0" rIns="0" bIns="0" rtlCol="0" anchor="ctr"/>
          <a:lstStyle>
            <a:lvl1pPr algn="r">
              <a:defRPr sz="852" b="1">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
        <p:nvSpPr>
          <p:cNvPr id="11" name="角丸四角形 6"/>
          <p:cNvSpPr/>
          <p:nvPr userDrawn="1"/>
        </p:nvSpPr>
        <p:spPr bwMode="auto">
          <a:xfrm>
            <a:off x="1" y="0"/>
            <a:ext cx="9149553" cy="6858000"/>
          </a:xfrm>
          <a:custGeom>
            <a:avLst/>
            <a:gdLst/>
            <a:ahLst/>
            <a:cxnLst/>
            <a:rect l="l" t="t" r="r" b="b"/>
            <a:pathLst>
              <a:path w="9903600" h="6858000">
                <a:moveTo>
                  <a:pt x="183240" y="144000"/>
                </a:moveTo>
                <a:cubicBezTo>
                  <a:pt x="162231" y="144000"/>
                  <a:pt x="145200" y="161031"/>
                  <a:pt x="145200" y="182040"/>
                </a:cubicBezTo>
                <a:lnTo>
                  <a:pt x="145200" y="6675960"/>
                </a:lnTo>
                <a:cubicBezTo>
                  <a:pt x="145200" y="6696969"/>
                  <a:pt x="162231" y="6714000"/>
                  <a:pt x="183240" y="6714000"/>
                </a:cubicBezTo>
                <a:lnTo>
                  <a:pt x="9722760" y="6714000"/>
                </a:lnTo>
                <a:cubicBezTo>
                  <a:pt x="9743769" y="6714000"/>
                  <a:pt x="9760800" y="6696969"/>
                  <a:pt x="9760800" y="6675960"/>
                </a:cubicBezTo>
                <a:lnTo>
                  <a:pt x="9760800" y="182040"/>
                </a:lnTo>
                <a:cubicBezTo>
                  <a:pt x="9760800" y="161031"/>
                  <a:pt x="9743769" y="144000"/>
                  <a:pt x="9722760" y="144000"/>
                </a:cubicBezTo>
                <a:close/>
                <a:moveTo>
                  <a:pt x="0" y="0"/>
                </a:moveTo>
                <a:lnTo>
                  <a:pt x="9903600" y="0"/>
                </a:lnTo>
                <a:lnTo>
                  <a:pt x="9903600" y="6858000"/>
                </a:lnTo>
                <a:lnTo>
                  <a:pt x="0" y="6858000"/>
                </a:lnTo>
                <a:close/>
              </a:path>
            </a:pathLst>
          </a:custGeom>
          <a:solidFill>
            <a:schemeClr val="tx1"/>
          </a:solidFill>
          <a:ln>
            <a:noFill/>
          </a:ln>
          <a:effectLst/>
        </p:spPr>
        <p:txBody>
          <a:bodyPr wrap="square" lIns="0" tIns="0" rIns="0" bIns="0" rtlCol="0" anchor="ctr">
            <a:noAutofit/>
          </a:bodyPr>
          <a:lstStyle/>
          <a:p>
            <a:pPr algn="just">
              <a:lnSpc>
                <a:spcPct val="140000"/>
              </a:lnSpc>
              <a:spcBef>
                <a:spcPct val="0"/>
              </a:spcBef>
              <a:spcAft>
                <a:spcPts val="511"/>
              </a:spcAft>
            </a:pPr>
            <a:endParaRPr lang="ja-JP" altLang="en-US" sz="1363" dirty="0">
              <a:solidFill>
                <a:srgbClr val="4D4D4D"/>
              </a:solidFill>
              <a:latin typeface="メイリオ" pitchFamily="50" charset="-128"/>
              <a:ea typeface="メイリオ" pitchFamily="50" charset="-128"/>
              <a:cs typeface="メイリオ" pitchFamily="50" charset="-128"/>
            </a:endParaRPr>
          </a:p>
        </p:txBody>
      </p:sp>
    </p:spTree>
    <p:extLst>
      <p:ext uri="{BB962C8B-B14F-4D97-AF65-F5344CB8AC3E}">
        <p14:creationId xmlns:p14="http://schemas.microsoft.com/office/powerpoint/2010/main" val="3542158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補足#4">
    <p:spTree>
      <p:nvGrpSpPr>
        <p:cNvPr id="1" name=""/>
        <p:cNvGrpSpPr/>
        <p:nvPr/>
      </p:nvGrpSpPr>
      <p:grpSpPr>
        <a:xfrm>
          <a:off x="0" y="0"/>
          <a:ext cx="0" cy="0"/>
          <a:chOff x="0" y="0"/>
          <a:chExt cx="0" cy="0"/>
        </a:xfrm>
      </p:grpSpPr>
      <p:sp>
        <p:nvSpPr>
          <p:cNvPr id="4" name="角丸四角形 3"/>
          <p:cNvSpPr/>
          <p:nvPr userDrawn="1"/>
        </p:nvSpPr>
        <p:spPr bwMode="auto">
          <a:xfrm>
            <a:off x="4" y="0"/>
            <a:ext cx="9141785" cy="6858000"/>
          </a:xfrm>
          <a:prstGeom prst="roundRect">
            <a:avLst>
              <a:gd name="adj" fmla="val 0"/>
            </a:avLst>
          </a:prstGeom>
          <a:solidFill>
            <a:schemeClr val="bg2"/>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latin typeface="メイリオ" pitchFamily="50" charset="-128"/>
              <a:ea typeface="メイリオ" pitchFamily="50" charset="-128"/>
              <a:cs typeface="メイリオ" pitchFamily="50" charset="-128"/>
            </a:endParaRPr>
          </a:p>
        </p:txBody>
      </p:sp>
      <p:sp>
        <p:nvSpPr>
          <p:cNvPr id="8" name="AutoShape 3"/>
          <p:cNvSpPr>
            <a:spLocks noChangeArrowheads="1"/>
          </p:cNvSpPr>
          <p:nvPr userDrawn="1"/>
        </p:nvSpPr>
        <p:spPr bwMode="auto">
          <a:xfrm>
            <a:off x="134031" y="144000"/>
            <a:ext cx="8875938" cy="6570000"/>
          </a:xfrm>
          <a:prstGeom prst="roundRect">
            <a:avLst>
              <a:gd name="adj" fmla="val 579"/>
            </a:avLst>
          </a:prstGeom>
          <a:solidFill>
            <a:schemeClr val="bg1"/>
          </a:solidFill>
          <a:ln w="6350">
            <a:solidFill>
              <a:schemeClr val="tx1"/>
            </a:solidFill>
          </a:ln>
          <a:effectLst/>
        </p:spPr>
        <p:txBody>
          <a:bodyPr wrap="square" lIns="245396" tIns="460119" rIns="245396" bIns="153373" anchor="ctr" anchorCtr="0">
            <a:noAutofit/>
          </a:bodyPr>
          <a:lstStyle/>
          <a:p>
            <a:pPr marL="0" lvl="0" indent="0" algn="just">
              <a:lnSpc>
                <a:spcPct val="140000"/>
              </a:lnSpc>
              <a:spcAft>
                <a:spcPts val="1023"/>
              </a:spcAft>
              <a:buFont typeface="Wingdings" pitchFamily="2" charset="2"/>
              <a:buNone/>
            </a:pPr>
            <a:endParaRPr lang="en-US" altLang="ja-JP" sz="1363" dirty="0">
              <a:solidFill>
                <a:schemeClr val="tx2"/>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a:xfrm>
            <a:off x="284755" y="404664"/>
            <a:ext cx="8541257" cy="396044"/>
          </a:xfrm>
        </p:spPr>
        <p:txBody>
          <a:bodyPr/>
          <a:lstStyle>
            <a:lvl1pPr algn="ctr">
              <a:defRPr b="1">
                <a:solidFill>
                  <a:schemeClr val="tx1"/>
                </a:solidFill>
              </a:defRPr>
            </a:lvl1pPr>
          </a:lstStyle>
          <a:p>
            <a:r>
              <a:rPr kumimoji="1" lang="ja-JP" altLang="en-US" dirty="0"/>
              <a:t>マスター タイトルの書式設定</a:t>
            </a:r>
          </a:p>
        </p:txBody>
      </p:sp>
      <p:sp>
        <p:nvSpPr>
          <p:cNvPr id="13" name="フッター プレースホルダー 3"/>
          <p:cNvSpPr>
            <a:spLocks noGrp="1"/>
          </p:cNvSpPr>
          <p:nvPr>
            <p:ph type="ftr" sz="quarter" idx="3"/>
          </p:nvPr>
        </p:nvSpPr>
        <p:spPr>
          <a:xfrm>
            <a:off x="251520" y="6392329"/>
            <a:ext cx="583704" cy="180267"/>
          </a:xfrm>
          <a:prstGeom prst="rect">
            <a:avLst/>
          </a:prstGeom>
          <a:solidFill>
            <a:srgbClr val="EAEAEA"/>
          </a:solidFill>
          <a:ln>
            <a:noFill/>
          </a:ln>
        </p:spPr>
        <p:txBody>
          <a:bodyPr wrap="square" lIns="0" tIns="36000" rIns="0" bIns="18000" anchor="ctr" anchorCtr="0">
            <a:spAutoFit/>
          </a:bodyPr>
          <a:lstStyle>
            <a:lvl1pPr algn="ctr">
              <a:lnSpc>
                <a:spcPct val="120000"/>
              </a:lnSpc>
              <a:defRPr sz="681">
                <a:solidFill>
                  <a:srgbClr val="4D4D4D"/>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a:xfrm>
            <a:off x="6765474" y="6412256"/>
            <a:ext cx="2133600" cy="257113"/>
          </a:xfrm>
          <a:prstGeom prst="rect">
            <a:avLst/>
          </a:prstGeom>
        </p:spPr>
        <p:txBody>
          <a:bodyPr vert="horz" lIns="0" tIns="0" rIns="0" bIns="0" rtlCol="0" anchor="ctr"/>
          <a:lstStyle>
            <a:lvl1pPr algn="r">
              <a:defRPr sz="852" b="1">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25223008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ブランク（ベースカラー）">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a:xfrm>
            <a:off x="85348" y="6586113"/>
            <a:ext cx="583704" cy="180267"/>
          </a:xfrm>
          <a:prstGeom prst="rect">
            <a:avLst/>
          </a:prstGeom>
          <a:solidFill>
            <a:schemeClr val="bg2"/>
          </a:solidFill>
        </p:spPr>
        <p:txBody>
          <a:bodyPr lIns="0" tIns="36000" rIns="0" bIns="18000" anchor="ctr" anchorCtr="0"/>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4" name="スライド番号プレースホルダー 5"/>
          <p:cNvSpPr>
            <a:spLocks noGrp="1"/>
          </p:cNvSpPr>
          <p:nvPr>
            <p:ph type="sldNum" sz="quarter" idx="4"/>
          </p:nvPr>
        </p:nvSpPr>
        <p:spPr>
          <a:xfrm>
            <a:off x="6865178" y="6592276"/>
            <a:ext cx="2133600" cy="257113"/>
          </a:xfrm>
          <a:prstGeom prst="rect">
            <a:avLst/>
          </a:prstGeom>
        </p:spPr>
        <p:txBody>
          <a:bodyPr vert="horz" lIns="0" tIns="0" rIns="0" bIns="0" rtlCol="0" anchor="ctr"/>
          <a:lstStyle>
            <a:lvl1pPr algn="r">
              <a:defRPr sz="852" b="1">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1366344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ブランク（メインカラー）">
    <p:spTree>
      <p:nvGrpSpPr>
        <p:cNvPr id="1" name=""/>
        <p:cNvGrpSpPr/>
        <p:nvPr/>
      </p:nvGrpSpPr>
      <p:grpSpPr>
        <a:xfrm>
          <a:off x="0" y="0"/>
          <a:ext cx="0" cy="0"/>
          <a:chOff x="0" y="0"/>
          <a:chExt cx="0" cy="0"/>
        </a:xfrm>
      </p:grpSpPr>
      <p:sp>
        <p:nvSpPr>
          <p:cNvPr id="4" name="角丸四角形 3"/>
          <p:cNvSpPr/>
          <p:nvPr userDrawn="1"/>
        </p:nvSpPr>
        <p:spPr bwMode="auto">
          <a:xfrm>
            <a:off x="0" y="0"/>
            <a:ext cx="9144000" cy="6858000"/>
          </a:xfrm>
          <a:prstGeom prst="roundRect">
            <a:avLst>
              <a:gd name="adj" fmla="val 0"/>
            </a:avLst>
          </a:prstGeom>
          <a:solidFill>
            <a:schemeClr val="tx2"/>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bwMode="white"/>
        <p:txBody>
          <a:bodyPr/>
          <a:lstStyle>
            <a:lvl1pPr>
              <a:defRPr>
                <a:solidFill>
                  <a:schemeClr val="bg1"/>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bwMode="white">
          <a:xfrm>
            <a:off x="85348" y="6586113"/>
            <a:ext cx="583704" cy="180267"/>
          </a:xfrm>
          <a:prstGeom prst="rect">
            <a:avLst/>
          </a:prstGeom>
          <a:solidFill>
            <a:schemeClr val="bg1">
              <a:alpha val="20000"/>
            </a:schemeClr>
          </a:solidFill>
        </p:spPr>
        <p:txBody>
          <a:bodyPr lIns="0" tIns="36000" rIns="0" bIns="18000" anchor="ctr" anchorCtr="0"/>
          <a:lstStyle>
            <a:lvl1pPr algn="ctr">
              <a:lnSpc>
                <a:spcPct val="120000"/>
              </a:lnSpc>
              <a:defRPr sz="681">
                <a:solidFill>
                  <a:srgbClr val="FFFFFF"/>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bwMode="white">
          <a:xfrm>
            <a:off x="6865178" y="6592276"/>
            <a:ext cx="2133600" cy="257113"/>
          </a:xfrm>
          <a:prstGeom prst="rect">
            <a:avLst/>
          </a:prstGeom>
        </p:spPr>
        <p:txBody>
          <a:bodyPr vert="horz" lIns="0" tIns="0" rIns="0" bIns="0" rtlCol="0" anchor="ctr"/>
          <a:lstStyle>
            <a:lvl1pPr algn="r">
              <a:defRPr sz="852" b="1">
                <a:solidFill>
                  <a:schemeClr val="bg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10626743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ブランク（無彩色）">
    <p:spTree>
      <p:nvGrpSpPr>
        <p:cNvPr id="1" name=""/>
        <p:cNvGrpSpPr/>
        <p:nvPr/>
      </p:nvGrpSpPr>
      <p:grpSpPr>
        <a:xfrm>
          <a:off x="0" y="0"/>
          <a:ext cx="0" cy="0"/>
          <a:chOff x="0" y="0"/>
          <a:chExt cx="0" cy="0"/>
        </a:xfrm>
      </p:grpSpPr>
      <p:sp>
        <p:nvSpPr>
          <p:cNvPr id="4" name="角丸四角形 3"/>
          <p:cNvSpPr/>
          <p:nvPr userDrawn="1"/>
        </p:nvSpPr>
        <p:spPr bwMode="auto">
          <a:xfrm>
            <a:off x="0" y="0"/>
            <a:ext cx="9144000" cy="6858000"/>
          </a:xfrm>
          <a:prstGeom prst="roundRect">
            <a:avLst>
              <a:gd name="adj" fmla="val 0"/>
            </a:avLst>
          </a:prstGeom>
          <a:solidFill>
            <a:schemeClr val="tx1"/>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bwMode="white"/>
        <p:txBody>
          <a:bodyPr/>
          <a:lstStyle>
            <a:lvl1pPr>
              <a:defRPr>
                <a:solidFill>
                  <a:schemeClr val="bg1"/>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bwMode="white">
          <a:xfrm>
            <a:off x="85348" y="6586113"/>
            <a:ext cx="583704" cy="180267"/>
          </a:xfrm>
          <a:prstGeom prst="rect">
            <a:avLst/>
          </a:prstGeom>
          <a:solidFill>
            <a:schemeClr val="bg1">
              <a:alpha val="20000"/>
            </a:schemeClr>
          </a:solidFill>
        </p:spPr>
        <p:txBody>
          <a:bodyPr lIns="0" tIns="36000" rIns="0" bIns="18000" anchor="ctr" anchorCtr="0"/>
          <a:lstStyle>
            <a:lvl1pPr algn="ctr">
              <a:lnSpc>
                <a:spcPct val="120000"/>
              </a:lnSpc>
              <a:defRPr sz="681">
                <a:solidFill>
                  <a:srgbClr val="FFFFFF"/>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bwMode="white">
          <a:xfrm>
            <a:off x="6865178" y="6592276"/>
            <a:ext cx="2133600" cy="257113"/>
          </a:xfrm>
          <a:prstGeom prst="rect">
            <a:avLst/>
          </a:prstGeom>
        </p:spPr>
        <p:txBody>
          <a:bodyPr vert="horz" lIns="0" tIns="0" rIns="0" bIns="0" rtlCol="0" anchor="ctr"/>
          <a:lstStyle>
            <a:lvl1pPr algn="r">
              <a:defRPr sz="852" b="1">
                <a:solidFill>
                  <a:schemeClr val="bg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3832146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ブランク（サブカラー#1）">
    <p:spTree>
      <p:nvGrpSpPr>
        <p:cNvPr id="1" name=""/>
        <p:cNvGrpSpPr/>
        <p:nvPr/>
      </p:nvGrpSpPr>
      <p:grpSpPr>
        <a:xfrm>
          <a:off x="0" y="0"/>
          <a:ext cx="0" cy="0"/>
          <a:chOff x="0" y="0"/>
          <a:chExt cx="0" cy="0"/>
        </a:xfrm>
      </p:grpSpPr>
      <p:sp>
        <p:nvSpPr>
          <p:cNvPr id="4" name="角丸四角形 3"/>
          <p:cNvSpPr/>
          <p:nvPr userDrawn="1"/>
        </p:nvSpPr>
        <p:spPr bwMode="auto">
          <a:xfrm>
            <a:off x="0" y="0"/>
            <a:ext cx="9144000" cy="6858000"/>
          </a:xfrm>
          <a:prstGeom prst="roundRect">
            <a:avLst>
              <a:gd name="adj" fmla="val 0"/>
            </a:avLst>
          </a:prstGeom>
          <a:solidFill>
            <a:schemeClr val="accent1"/>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p:txBody>
          <a:bodyPr/>
          <a:lstStyle>
            <a:lvl1pPr>
              <a:defRPr>
                <a:solidFill>
                  <a:schemeClr val="tx2"/>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bwMode="white">
          <a:xfrm>
            <a:off x="85348" y="6586113"/>
            <a:ext cx="583704" cy="180267"/>
          </a:xfrm>
          <a:prstGeom prst="rect">
            <a:avLst/>
          </a:prstGeom>
          <a:solidFill>
            <a:schemeClr val="bg1"/>
          </a:solidFill>
        </p:spPr>
        <p:txBody>
          <a:bodyPr lIns="0" tIns="36000" rIns="0" bIns="18000" anchor="ctr" anchorCtr="0"/>
          <a:lstStyle>
            <a:lvl1pPr algn="ctr">
              <a:lnSpc>
                <a:spcPct val="120000"/>
              </a:lnSpc>
              <a:defRPr sz="681">
                <a:solidFill>
                  <a:schemeClr val="tx2"/>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a:xfrm>
            <a:off x="6865178" y="6592276"/>
            <a:ext cx="2133600" cy="257113"/>
          </a:xfrm>
          <a:prstGeom prst="rect">
            <a:avLst/>
          </a:prstGeom>
        </p:spPr>
        <p:txBody>
          <a:bodyPr vert="horz" lIns="0" tIns="0" rIns="0" bIns="0" rtlCol="0" anchor="ctr"/>
          <a:lstStyle>
            <a:lvl1pPr algn="r">
              <a:defRPr sz="852" b="1">
                <a:solidFill>
                  <a:schemeClr val="tx2"/>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35592891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ブランク（サブカラー#2）">
    <p:spTree>
      <p:nvGrpSpPr>
        <p:cNvPr id="1" name=""/>
        <p:cNvGrpSpPr/>
        <p:nvPr/>
      </p:nvGrpSpPr>
      <p:grpSpPr>
        <a:xfrm>
          <a:off x="0" y="0"/>
          <a:ext cx="0" cy="0"/>
          <a:chOff x="0" y="0"/>
          <a:chExt cx="0" cy="0"/>
        </a:xfrm>
      </p:grpSpPr>
      <p:sp>
        <p:nvSpPr>
          <p:cNvPr id="4" name="角丸四角形 3"/>
          <p:cNvSpPr/>
          <p:nvPr userDrawn="1"/>
        </p:nvSpPr>
        <p:spPr bwMode="auto">
          <a:xfrm>
            <a:off x="0" y="0"/>
            <a:ext cx="9144000" cy="6858000"/>
          </a:xfrm>
          <a:prstGeom prst="roundRect">
            <a:avLst>
              <a:gd name="adj" fmla="val 0"/>
            </a:avLst>
          </a:prstGeom>
          <a:solidFill>
            <a:schemeClr val="bg2"/>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p:txBody>
          <a:bodyPr/>
          <a:lstStyle>
            <a:lvl1pPr>
              <a:defRPr>
                <a:solidFill>
                  <a:schemeClr val="tx1"/>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bwMode="white">
          <a:xfrm>
            <a:off x="85348" y="6586113"/>
            <a:ext cx="583704" cy="180267"/>
          </a:xfrm>
          <a:prstGeom prst="rect">
            <a:avLst/>
          </a:prstGeom>
          <a:solidFill>
            <a:schemeClr val="bg1"/>
          </a:solidFill>
        </p:spPr>
        <p:txBody>
          <a:bodyPr lIns="0" tIns="36000" rIns="0" bIns="18000" anchor="ctr" anchorCtr="0"/>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7" name="スライド番号プレースホルダー 5"/>
          <p:cNvSpPr>
            <a:spLocks noGrp="1"/>
          </p:cNvSpPr>
          <p:nvPr>
            <p:ph type="sldNum" sz="quarter" idx="4"/>
          </p:nvPr>
        </p:nvSpPr>
        <p:spPr>
          <a:xfrm>
            <a:off x="6865178" y="6592276"/>
            <a:ext cx="2133600" cy="257113"/>
          </a:xfrm>
          <a:prstGeom prst="rect">
            <a:avLst/>
          </a:prstGeom>
        </p:spPr>
        <p:txBody>
          <a:bodyPr vert="horz" lIns="0" tIns="0" rIns="0" bIns="0" rtlCol="0" anchor="ctr"/>
          <a:lstStyle>
            <a:lvl1pPr algn="r">
              <a:defRPr sz="852" b="1">
                <a:solidFill>
                  <a:srgbClr val="4D4D4D"/>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9382332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ブランク（ブラック）">
    <p:spTree>
      <p:nvGrpSpPr>
        <p:cNvPr id="1" name=""/>
        <p:cNvGrpSpPr/>
        <p:nvPr/>
      </p:nvGrpSpPr>
      <p:grpSpPr>
        <a:xfrm>
          <a:off x="0" y="0"/>
          <a:ext cx="0" cy="0"/>
          <a:chOff x="0" y="0"/>
          <a:chExt cx="0" cy="0"/>
        </a:xfrm>
      </p:grpSpPr>
      <p:sp>
        <p:nvSpPr>
          <p:cNvPr id="4" name="角丸四角形 3"/>
          <p:cNvSpPr/>
          <p:nvPr userDrawn="1"/>
        </p:nvSpPr>
        <p:spPr bwMode="auto">
          <a:xfrm>
            <a:off x="0" y="0"/>
            <a:ext cx="9144000" cy="6858000"/>
          </a:xfrm>
          <a:prstGeom prst="roundRect">
            <a:avLst>
              <a:gd name="adj" fmla="val 0"/>
            </a:avLst>
          </a:prstGeom>
          <a:solidFill>
            <a:schemeClr val="accent6"/>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bwMode="white"/>
        <p:txBody>
          <a:bodyPr/>
          <a:lstStyle>
            <a:lvl1pPr>
              <a:defRPr>
                <a:solidFill>
                  <a:schemeClr val="bg1"/>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bwMode="white">
          <a:xfrm>
            <a:off x="85348" y="6586113"/>
            <a:ext cx="583704" cy="180267"/>
          </a:xfrm>
          <a:prstGeom prst="rect">
            <a:avLst/>
          </a:prstGeom>
          <a:solidFill>
            <a:schemeClr val="bg1">
              <a:alpha val="20000"/>
            </a:schemeClr>
          </a:solidFill>
        </p:spPr>
        <p:txBody>
          <a:bodyPr lIns="0" tIns="36000" rIns="0" bIns="18000" anchor="ctr" anchorCtr="0"/>
          <a:lstStyle>
            <a:lvl1pPr algn="ctr">
              <a:lnSpc>
                <a:spcPct val="120000"/>
              </a:lnSpc>
              <a:defRPr sz="681">
                <a:solidFill>
                  <a:srgbClr val="FFFFFF"/>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bwMode="white">
          <a:xfrm>
            <a:off x="6865178" y="6592276"/>
            <a:ext cx="2133600" cy="257113"/>
          </a:xfrm>
          <a:prstGeom prst="rect">
            <a:avLst/>
          </a:prstGeom>
        </p:spPr>
        <p:txBody>
          <a:bodyPr vert="horz" lIns="0" tIns="0" rIns="0" bIns="0" rtlCol="0" anchor="ctr"/>
          <a:lstStyle>
            <a:lvl1pPr algn="r">
              <a:defRPr sz="852" b="1">
                <a:solidFill>
                  <a:schemeClr val="bg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29499467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ガイド位置">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p>
            <a:r>
              <a:rPr lang="en-US" altLang="ja-JP" dirty="0"/>
              <a:t>#P16091</a:t>
            </a:r>
            <a:endParaRPr lang="ja-JP" altLang="en-US" dirty="0"/>
          </a:p>
        </p:txBody>
      </p:sp>
      <p:cxnSp>
        <p:nvCxnSpPr>
          <p:cNvPr id="27" name="直線コネクタ 26"/>
          <p:cNvCxnSpPr/>
          <p:nvPr userDrawn="1"/>
        </p:nvCxnSpPr>
        <p:spPr>
          <a:xfrm flipV="1">
            <a:off x="750277" y="0"/>
            <a:ext cx="0" cy="6858000"/>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userDrawn="1"/>
        </p:nvCxnSpPr>
        <p:spPr>
          <a:xfrm flipV="1">
            <a:off x="4572000" y="0"/>
            <a:ext cx="0" cy="6858000"/>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userDrawn="1"/>
        </p:nvCxnSpPr>
        <p:spPr>
          <a:xfrm flipV="1">
            <a:off x="3143250" y="-1"/>
            <a:ext cx="0" cy="6858000"/>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userDrawn="1"/>
        </p:nvCxnSpPr>
        <p:spPr>
          <a:xfrm flipV="1">
            <a:off x="5991958" y="0"/>
            <a:ext cx="0" cy="6858000"/>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userDrawn="1"/>
        </p:nvCxnSpPr>
        <p:spPr>
          <a:xfrm flipV="1">
            <a:off x="8393723" y="0"/>
            <a:ext cx="0" cy="6858000"/>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userDrawn="1"/>
        </p:nvCxnSpPr>
        <p:spPr>
          <a:xfrm flipH="1">
            <a:off x="0" y="620722"/>
            <a:ext cx="9144000" cy="1"/>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userDrawn="1"/>
        </p:nvCxnSpPr>
        <p:spPr>
          <a:xfrm flipH="1">
            <a:off x="0" y="1881191"/>
            <a:ext cx="9144000" cy="1"/>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userDrawn="1"/>
        </p:nvCxnSpPr>
        <p:spPr>
          <a:xfrm flipH="1">
            <a:off x="0" y="3429003"/>
            <a:ext cx="9144000" cy="1"/>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userDrawn="1"/>
        </p:nvCxnSpPr>
        <p:spPr>
          <a:xfrm flipH="1">
            <a:off x="-12101" y="4976821"/>
            <a:ext cx="9144000" cy="1"/>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userDrawn="1"/>
        </p:nvCxnSpPr>
        <p:spPr>
          <a:xfrm flipH="1">
            <a:off x="0" y="6237321"/>
            <a:ext cx="9144000" cy="1"/>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7" name="AutoShape 33"/>
          <p:cNvSpPr>
            <a:spLocks noChangeArrowheads="1"/>
          </p:cNvSpPr>
          <p:nvPr userDrawn="1"/>
        </p:nvSpPr>
        <p:spPr bwMode="gray">
          <a:xfrm>
            <a:off x="4605177" y="3248987"/>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chemeClr val="tx2"/>
                </a:solidFill>
                <a:latin typeface="メイリオ" pitchFamily="50" charset="-128"/>
              </a:rPr>
              <a:t>0cm</a:t>
            </a:r>
          </a:p>
        </p:txBody>
      </p:sp>
      <p:sp>
        <p:nvSpPr>
          <p:cNvPr id="38" name="AutoShape 33"/>
          <p:cNvSpPr>
            <a:spLocks noChangeArrowheads="1"/>
          </p:cNvSpPr>
          <p:nvPr userDrawn="1"/>
        </p:nvSpPr>
        <p:spPr bwMode="gray">
          <a:xfrm>
            <a:off x="4605234" y="1715282"/>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chemeClr val="tx2"/>
                </a:solidFill>
                <a:latin typeface="メイリオ" pitchFamily="50" charset="-128"/>
              </a:rPr>
              <a:t>4.30cm</a:t>
            </a:r>
          </a:p>
        </p:txBody>
      </p:sp>
      <p:sp>
        <p:nvSpPr>
          <p:cNvPr id="39" name="AutoShape 33"/>
          <p:cNvSpPr>
            <a:spLocks noChangeArrowheads="1"/>
          </p:cNvSpPr>
          <p:nvPr userDrawn="1"/>
        </p:nvSpPr>
        <p:spPr bwMode="gray">
          <a:xfrm>
            <a:off x="218286" y="3563945"/>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chemeClr val="tx2"/>
                </a:solidFill>
                <a:latin typeface="メイリオ" pitchFamily="50" charset="-128"/>
              </a:rPr>
              <a:t>11.50cm</a:t>
            </a:r>
          </a:p>
        </p:txBody>
      </p:sp>
      <p:sp>
        <p:nvSpPr>
          <p:cNvPr id="40" name="AutoShape 33"/>
          <p:cNvSpPr>
            <a:spLocks noChangeArrowheads="1"/>
          </p:cNvSpPr>
          <p:nvPr userDrawn="1"/>
        </p:nvSpPr>
        <p:spPr bwMode="gray">
          <a:xfrm>
            <a:off x="4605234" y="6057299"/>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chemeClr val="tx2"/>
                </a:solidFill>
                <a:latin typeface="メイリオ" pitchFamily="50" charset="-128"/>
              </a:rPr>
              <a:t>7.80cm</a:t>
            </a:r>
          </a:p>
        </p:txBody>
      </p:sp>
      <p:sp>
        <p:nvSpPr>
          <p:cNvPr id="41" name="AutoShape 33"/>
          <p:cNvSpPr>
            <a:spLocks noChangeArrowheads="1"/>
          </p:cNvSpPr>
          <p:nvPr userDrawn="1"/>
        </p:nvSpPr>
        <p:spPr bwMode="gray">
          <a:xfrm>
            <a:off x="4605234" y="440675"/>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chemeClr val="tx2"/>
                </a:solidFill>
                <a:latin typeface="メイリオ" pitchFamily="50" charset="-128"/>
              </a:rPr>
              <a:t>7.80cm</a:t>
            </a:r>
          </a:p>
        </p:txBody>
      </p:sp>
      <p:sp>
        <p:nvSpPr>
          <p:cNvPr id="42" name="AutoShape 33"/>
          <p:cNvSpPr>
            <a:spLocks noChangeArrowheads="1"/>
          </p:cNvSpPr>
          <p:nvPr userDrawn="1"/>
        </p:nvSpPr>
        <p:spPr bwMode="gray">
          <a:xfrm>
            <a:off x="2611167" y="3573020"/>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chemeClr val="tx2"/>
                </a:solidFill>
                <a:latin typeface="メイリオ" pitchFamily="50" charset="-128"/>
              </a:rPr>
              <a:t>4.30cm</a:t>
            </a:r>
          </a:p>
        </p:txBody>
      </p:sp>
      <p:sp>
        <p:nvSpPr>
          <p:cNvPr id="43" name="AutoShape 33"/>
          <p:cNvSpPr>
            <a:spLocks noChangeArrowheads="1"/>
          </p:cNvSpPr>
          <p:nvPr userDrawn="1"/>
        </p:nvSpPr>
        <p:spPr bwMode="gray">
          <a:xfrm>
            <a:off x="4040249" y="3565239"/>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chemeClr val="tx2"/>
                </a:solidFill>
                <a:latin typeface="メイリオ" pitchFamily="50" charset="-128"/>
              </a:rPr>
              <a:t>0cm</a:t>
            </a:r>
          </a:p>
        </p:txBody>
      </p:sp>
      <p:sp>
        <p:nvSpPr>
          <p:cNvPr id="44" name="AutoShape 33"/>
          <p:cNvSpPr>
            <a:spLocks noChangeArrowheads="1"/>
          </p:cNvSpPr>
          <p:nvPr userDrawn="1"/>
        </p:nvSpPr>
        <p:spPr bwMode="gray">
          <a:xfrm>
            <a:off x="5469330" y="3565239"/>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chemeClr val="tx2"/>
                </a:solidFill>
                <a:latin typeface="メイリオ" pitchFamily="50" charset="-128"/>
              </a:rPr>
              <a:t>4.30cm</a:t>
            </a:r>
          </a:p>
        </p:txBody>
      </p:sp>
      <p:sp>
        <p:nvSpPr>
          <p:cNvPr id="45" name="AutoShape 33"/>
          <p:cNvSpPr>
            <a:spLocks noChangeArrowheads="1"/>
          </p:cNvSpPr>
          <p:nvPr userDrawn="1"/>
        </p:nvSpPr>
        <p:spPr bwMode="gray">
          <a:xfrm>
            <a:off x="7862212" y="3565239"/>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chemeClr val="tx2"/>
                </a:solidFill>
                <a:latin typeface="メイリオ" pitchFamily="50" charset="-128"/>
              </a:rPr>
              <a:t>11.50cm</a:t>
            </a:r>
          </a:p>
        </p:txBody>
      </p:sp>
      <p:sp>
        <p:nvSpPr>
          <p:cNvPr id="46" name="AutoShape 33"/>
          <p:cNvSpPr>
            <a:spLocks noChangeArrowheads="1"/>
          </p:cNvSpPr>
          <p:nvPr userDrawn="1"/>
        </p:nvSpPr>
        <p:spPr bwMode="gray">
          <a:xfrm>
            <a:off x="4605234" y="4825382"/>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chemeClr val="tx2"/>
                </a:solidFill>
                <a:latin typeface="メイリオ" pitchFamily="50" charset="-128"/>
              </a:rPr>
              <a:t>4.30cm</a:t>
            </a:r>
          </a:p>
        </p:txBody>
      </p:sp>
      <p:sp>
        <p:nvSpPr>
          <p:cNvPr id="48" name="タイトル 1"/>
          <p:cNvSpPr>
            <a:spLocks noGrp="1"/>
          </p:cNvSpPr>
          <p:nvPr>
            <p:ph type="title"/>
          </p:nvPr>
        </p:nvSpPr>
        <p:spPr bwMode="white">
          <a:xfrm>
            <a:off x="251520" y="152636"/>
            <a:ext cx="8640960" cy="396044"/>
          </a:xfrm>
        </p:spPr>
        <p:txBody>
          <a:bodyPr/>
          <a:lstStyle>
            <a:lvl1pPr>
              <a:defRPr>
                <a:solidFill>
                  <a:schemeClr val="tx1"/>
                </a:solidFill>
              </a:defRPr>
            </a:lvl1pPr>
          </a:lstStyle>
          <a:p>
            <a:r>
              <a:rPr kumimoji="1" lang="ja-JP" altLang="en-US" dirty="0"/>
              <a:t>マスター タイトルの書式設定</a:t>
            </a:r>
          </a:p>
        </p:txBody>
      </p:sp>
      <p:sp>
        <p:nvSpPr>
          <p:cNvPr id="49" name="スライド番号プレースホルダー 5"/>
          <p:cNvSpPr>
            <a:spLocks noGrp="1"/>
          </p:cNvSpPr>
          <p:nvPr>
            <p:ph type="sldNum" sz="quarter" idx="4"/>
          </p:nvPr>
        </p:nvSpPr>
        <p:spPr>
          <a:xfrm>
            <a:off x="6865178" y="6592276"/>
            <a:ext cx="2133600" cy="257113"/>
          </a:xfrm>
          <a:prstGeom prst="rect">
            <a:avLst/>
          </a:prstGeom>
        </p:spPr>
        <p:txBody>
          <a:bodyPr vert="horz" lIns="0" tIns="0" rIns="0" bIns="0" rtlCol="0" anchor="ctr"/>
          <a:lstStyle>
            <a:lvl1pPr algn="r">
              <a:defRPr sz="852" b="1">
                <a:solidFill>
                  <a:srgbClr val="4D4D4D"/>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2244655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7FA0CB-857D-9D4F-8257-D1596040FEF7}"/>
              </a:ext>
            </a:extLst>
          </p:cNvPr>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67F908B-359A-8A49-B4B1-A0D29B4B6EFB}"/>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281710D-E618-F246-93CE-C945EA2B786B}"/>
              </a:ext>
            </a:extLst>
          </p:cNvPr>
          <p:cNvSpPr>
            <a:spLocks noGrp="1"/>
          </p:cNvSpPr>
          <p:nvPr>
            <p:ph type="dt" sz="half" idx="10"/>
          </p:nvPr>
        </p:nvSpPr>
        <p:spPr>
          <a:xfrm>
            <a:off x="628650" y="6356353"/>
            <a:ext cx="2057400" cy="365125"/>
          </a:xfrm>
          <a:prstGeom prst="rect">
            <a:avLst/>
          </a:prstGeom>
        </p:spPr>
        <p:txBody>
          <a:bodyPr/>
          <a:lstStyle/>
          <a:p>
            <a:fld id="{4E1211A5-ECC5-B540-90FC-6B1AC5785BDA}" type="datetimeFigureOut">
              <a:rPr kumimoji="1" lang="ja-JP" altLang="en-US" smtClean="0"/>
              <a:t>2023/2/18</a:t>
            </a:fld>
            <a:endParaRPr kumimoji="1" lang="ja-JP" altLang="en-US"/>
          </a:p>
        </p:txBody>
      </p:sp>
      <p:sp>
        <p:nvSpPr>
          <p:cNvPr id="5" name="フッター プレースホルダー 4">
            <a:extLst>
              <a:ext uri="{FF2B5EF4-FFF2-40B4-BE49-F238E27FC236}">
                <a16:creationId xmlns:a16="http://schemas.microsoft.com/office/drawing/2014/main" id="{DC27D53C-FEA8-0F4C-AB9D-A247DE2AAD1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F67F689-7DC9-6746-A9D2-086C63999B85}"/>
              </a:ext>
            </a:extLst>
          </p:cNvPr>
          <p:cNvSpPr>
            <a:spLocks noGrp="1"/>
          </p:cNvSpPr>
          <p:nvPr>
            <p:ph type="sldNum" sz="quarter" idx="12"/>
          </p:nvPr>
        </p:nvSpPr>
        <p:spPr>
          <a:xfrm>
            <a:off x="6457950" y="6356353"/>
            <a:ext cx="2057400" cy="365125"/>
          </a:xfrm>
          <a:prstGeom prst="rect">
            <a:avLst/>
          </a:prstGeom>
        </p:spPr>
        <p:txBody>
          <a:bodyPr/>
          <a:lstStyle/>
          <a:p>
            <a:fld id="{E2348A3B-9BA0-9645-A642-0AC95452841A}" type="slidenum">
              <a:rPr kumimoji="1" lang="ja-JP" altLang="en-US" smtClean="0"/>
              <a:t>‹#›</a:t>
            </a:fld>
            <a:endParaRPr kumimoji="1" lang="ja-JP" altLang="en-US"/>
          </a:p>
        </p:txBody>
      </p:sp>
    </p:spTree>
    <p:extLst>
      <p:ext uri="{BB962C8B-B14F-4D97-AF65-F5344CB8AC3E}">
        <p14:creationId xmlns:p14="http://schemas.microsoft.com/office/powerpoint/2010/main" val="3608080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10" name="Shape 11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945397143"/>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タイトル">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solidFill>
                  <a:srgbClr val="4D4D4D"/>
                </a:solidFill>
              </a:rPr>
              <a:t>#P16091</a:t>
            </a:r>
            <a:endParaRPr lang="ja-JP" altLang="en-US" dirty="0">
              <a:solidFill>
                <a:srgbClr val="4D4D4D"/>
              </a:solidFill>
            </a:endParaRPr>
          </a:p>
        </p:txBody>
      </p:sp>
      <p:sp>
        <p:nvSpPr>
          <p:cNvPr id="7" name="タイトル 1"/>
          <p:cNvSpPr>
            <a:spLocks noGrp="1"/>
          </p:cNvSpPr>
          <p:nvPr>
            <p:ph type="ctrTitle"/>
          </p:nvPr>
        </p:nvSpPr>
        <p:spPr>
          <a:xfrm>
            <a:off x="750278" y="2924994"/>
            <a:ext cx="7643446" cy="1008062"/>
          </a:xfrm>
        </p:spPr>
        <p:txBody>
          <a:bodyPr anchor="ctr" anchorCtr="0"/>
          <a:lstStyle>
            <a:lvl1pPr algn="ctr">
              <a:lnSpc>
                <a:spcPct val="120000"/>
              </a:lnSpc>
              <a:defRPr sz="3067" b="1">
                <a:solidFill>
                  <a:schemeClr val="tx1"/>
                </a:solidFill>
              </a:defRPr>
            </a:lvl1pPr>
          </a:lstStyle>
          <a:p>
            <a:endParaRPr kumimoji="1" lang="ja-JP" altLang="en-US" dirty="0"/>
          </a:p>
        </p:txBody>
      </p:sp>
      <p:sp>
        <p:nvSpPr>
          <p:cNvPr id="5" name="スライド番号プレースホルダー 5"/>
          <p:cNvSpPr>
            <a:spLocks noGrp="1"/>
          </p:cNvSpPr>
          <p:nvPr>
            <p:ph type="sldNum" sz="quarter" idx="4"/>
          </p:nvPr>
        </p:nvSpPr>
        <p:spPr>
          <a:xfrm>
            <a:off x="6974904" y="6628273"/>
            <a:ext cx="2133600" cy="257113"/>
          </a:xfrm>
          <a:prstGeom prst="rect">
            <a:avLst/>
          </a:prstGeom>
        </p:spPr>
        <p:txBody>
          <a:bodyPr vert="horz" lIns="0" tIns="0" rIns="0" bIns="0" rtlCol="0" anchor="ctr"/>
          <a:lstStyle>
            <a:lvl1pPr algn="r">
              <a:defRPr sz="12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4D4D4D"/>
                </a:solidFill>
              </a:rPr>
              <a:pPr/>
              <a:t>‹#›</a:t>
            </a:fld>
            <a:endParaRPr lang="ja-JP" altLang="en-US" dirty="0">
              <a:solidFill>
                <a:srgbClr val="4D4D4D"/>
              </a:solidFill>
            </a:endParaRPr>
          </a:p>
        </p:txBody>
      </p:sp>
    </p:spTree>
    <p:extLst>
      <p:ext uri="{BB962C8B-B14F-4D97-AF65-F5344CB8AC3E}">
        <p14:creationId xmlns:p14="http://schemas.microsoft.com/office/powerpoint/2010/main" val="1742831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ナビ#2">
    <p:spTree>
      <p:nvGrpSpPr>
        <p:cNvPr id="1" name=""/>
        <p:cNvGrpSpPr/>
        <p:nvPr/>
      </p:nvGrpSpPr>
      <p:grpSpPr>
        <a:xfrm>
          <a:off x="0" y="0"/>
          <a:ext cx="0" cy="0"/>
          <a:chOff x="0" y="0"/>
          <a:chExt cx="0" cy="0"/>
        </a:xfrm>
      </p:grpSpPr>
      <p:sp>
        <p:nvSpPr>
          <p:cNvPr id="7" name="角丸四角形 6"/>
          <p:cNvSpPr/>
          <p:nvPr userDrawn="1"/>
        </p:nvSpPr>
        <p:spPr bwMode="auto">
          <a:xfrm>
            <a:off x="0" y="0"/>
            <a:ext cx="9144000" cy="6858000"/>
          </a:xfrm>
          <a:prstGeom prst="roundRect">
            <a:avLst>
              <a:gd name="adj" fmla="val 0"/>
            </a:avLst>
          </a:prstGeom>
          <a:solidFill>
            <a:schemeClr val="accent1"/>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cs typeface="メイリオ" pitchFamily="50" charset="-128"/>
            </a:endParaRPr>
          </a:p>
        </p:txBody>
      </p:sp>
      <p:sp>
        <p:nvSpPr>
          <p:cNvPr id="2" name="タイトル 1"/>
          <p:cNvSpPr>
            <a:spLocks noGrp="1"/>
          </p:cNvSpPr>
          <p:nvPr>
            <p:ph type="title"/>
          </p:nvPr>
        </p:nvSpPr>
        <p:spPr>
          <a:xfrm>
            <a:off x="583865" y="3027138"/>
            <a:ext cx="7976271" cy="767734"/>
          </a:xfrm>
          <a:ln w="6350">
            <a:solidFill>
              <a:schemeClr val="tx2"/>
            </a:solidFill>
          </a:ln>
        </p:spPr>
        <p:txBody>
          <a:bodyPr wrap="square" lIns="180000" tIns="180000" rIns="180000" bIns="144000">
            <a:spAutoFit/>
          </a:bodyPr>
          <a:lstStyle>
            <a:lvl1pPr algn="ctr">
              <a:lnSpc>
                <a:spcPct val="120000"/>
              </a:lnSpc>
              <a:defRPr sz="2400">
                <a:solidFill>
                  <a:schemeClr val="tx2"/>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a:xfrm>
            <a:off x="85348" y="6586113"/>
            <a:ext cx="583704" cy="180267"/>
          </a:xfrm>
          <a:prstGeom prst="rect">
            <a:avLst/>
          </a:prstGeom>
          <a:solidFill>
            <a:schemeClr val="bg1"/>
          </a:solidFill>
        </p:spPr>
        <p:txBody>
          <a:bodyPr lIns="0" tIns="36000" rIns="0" bIns="18000" anchor="ctr" anchorCtr="0"/>
          <a:lstStyle>
            <a:lvl1pPr algn="ctr">
              <a:lnSpc>
                <a:spcPct val="120000"/>
              </a:lnSpc>
              <a:defRPr sz="681">
                <a:solidFill>
                  <a:schemeClr val="tx2"/>
                </a:solidFill>
                <a:latin typeface="メイリオ" pitchFamily="50" charset="-128"/>
                <a:ea typeface="メイリオ" pitchFamily="50" charset="-128"/>
                <a:cs typeface="メイリオ" pitchFamily="50" charset="-128"/>
              </a:defRPr>
            </a:lvl1pPr>
          </a:lstStyle>
          <a:p>
            <a:r>
              <a:rPr lang="en-US" altLang="ja-JP" dirty="0">
                <a:solidFill>
                  <a:srgbClr val="0071BC"/>
                </a:solidFill>
              </a:rPr>
              <a:t>#P16091</a:t>
            </a:r>
            <a:endParaRPr lang="ja-JP" altLang="en-US" dirty="0">
              <a:solidFill>
                <a:srgbClr val="0071BC"/>
              </a:solidFill>
            </a:endParaRPr>
          </a:p>
        </p:txBody>
      </p:sp>
      <p:sp>
        <p:nvSpPr>
          <p:cNvPr id="6" name="スライド番号プレースホルダー 5"/>
          <p:cNvSpPr>
            <a:spLocks noGrp="1"/>
          </p:cNvSpPr>
          <p:nvPr>
            <p:ph type="sldNum" sz="quarter" idx="4"/>
          </p:nvPr>
        </p:nvSpPr>
        <p:spPr>
          <a:xfrm>
            <a:off x="6865178" y="6592276"/>
            <a:ext cx="2133600" cy="257113"/>
          </a:xfrm>
          <a:prstGeom prst="rect">
            <a:avLst/>
          </a:prstGeom>
        </p:spPr>
        <p:txBody>
          <a:bodyPr vert="horz" lIns="0" tIns="0" rIns="0" bIns="0" rtlCol="0" anchor="ctr"/>
          <a:lstStyle>
            <a:lvl1pPr algn="r">
              <a:defRPr sz="852" b="1">
                <a:solidFill>
                  <a:schemeClr val="tx2"/>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0071BC"/>
                </a:solidFill>
              </a:rPr>
              <a:pPr/>
              <a:t>‹#›</a:t>
            </a:fld>
            <a:endParaRPr lang="ja-JP" altLang="en-US" dirty="0">
              <a:solidFill>
                <a:srgbClr val="0071BC"/>
              </a:solidFill>
            </a:endParaRPr>
          </a:p>
        </p:txBody>
      </p:sp>
    </p:spTree>
    <p:extLst>
      <p:ext uri="{BB962C8B-B14F-4D97-AF65-F5344CB8AC3E}">
        <p14:creationId xmlns:p14="http://schemas.microsoft.com/office/powerpoint/2010/main" val="36796215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ナビ#3">
    <p:spTree>
      <p:nvGrpSpPr>
        <p:cNvPr id="1" name=""/>
        <p:cNvGrpSpPr/>
        <p:nvPr/>
      </p:nvGrpSpPr>
      <p:grpSpPr>
        <a:xfrm>
          <a:off x="0" y="0"/>
          <a:ext cx="0" cy="0"/>
          <a:chOff x="0" y="0"/>
          <a:chExt cx="0" cy="0"/>
        </a:xfrm>
      </p:grpSpPr>
      <p:sp>
        <p:nvSpPr>
          <p:cNvPr id="7" name="角丸四角形 6"/>
          <p:cNvSpPr/>
          <p:nvPr userDrawn="1"/>
        </p:nvSpPr>
        <p:spPr bwMode="auto">
          <a:xfrm>
            <a:off x="0" y="0"/>
            <a:ext cx="9144000" cy="6858000"/>
          </a:xfrm>
          <a:prstGeom prst="roundRect">
            <a:avLst>
              <a:gd name="adj" fmla="val 0"/>
            </a:avLst>
          </a:prstGeom>
          <a:solidFill>
            <a:schemeClr val="accent1"/>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400" dirty="0">
              <a:solidFill>
                <a:srgbClr val="4D4D4D"/>
              </a:solidFill>
              <a:cs typeface="メイリオ" pitchFamily="50" charset="-128"/>
            </a:endParaRPr>
          </a:p>
        </p:txBody>
      </p:sp>
      <p:sp>
        <p:nvSpPr>
          <p:cNvPr id="2" name="タイトル 1"/>
          <p:cNvSpPr>
            <a:spLocks noGrp="1"/>
          </p:cNvSpPr>
          <p:nvPr>
            <p:ph type="title"/>
          </p:nvPr>
        </p:nvSpPr>
        <p:spPr>
          <a:xfrm>
            <a:off x="583865" y="2964233"/>
            <a:ext cx="7976271" cy="893538"/>
          </a:xfrm>
          <a:ln w="6350">
            <a:noFill/>
          </a:ln>
        </p:spPr>
        <p:txBody>
          <a:bodyPr wrap="square" lIns="180000" tIns="180000" rIns="180000" bIns="144000">
            <a:spAutoFit/>
          </a:bodyPr>
          <a:lstStyle>
            <a:lvl1pPr algn="ctr">
              <a:lnSpc>
                <a:spcPct val="120000"/>
              </a:lnSpc>
              <a:defRPr sz="3067">
                <a:solidFill>
                  <a:schemeClr val="accent4"/>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a:xfrm>
            <a:off x="85348" y="6586113"/>
            <a:ext cx="583704" cy="180267"/>
          </a:xfrm>
          <a:prstGeom prst="rect">
            <a:avLst/>
          </a:prstGeom>
          <a:solidFill>
            <a:schemeClr val="bg1"/>
          </a:solidFill>
        </p:spPr>
        <p:txBody>
          <a:bodyPr lIns="0" tIns="36000" rIns="0" bIns="18000" anchor="ctr" anchorCtr="0"/>
          <a:lstStyle>
            <a:lvl1pPr algn="ctr">
              <a:lnSpc>
                <a:spcPct val="120000"/>
              </a:lnSpc>
              <a:defRPr sz="681">
                <a:solidFill>
                  <a:schemeClr val="tx2"/>
                </a:solidFill>
                <a:latin typeface="メイリオ" pitchFamily="50" charset="-128"/>
                <a:ea typeface="メイリオ" pitchFamily="50" charset="-128"/>
                <a:cs typeface="メイリオ" pitchFamily="50" charset="-128"/>
              </a:defRPr>
            </a:lvl1pPr>
          </a:lstStyle>
          <a:p>
            <a:r>
              <a:rPr lang="en-US" altLang="ja-JP" dirty="0">
                <a:solidFill>
                  <a:srgbClr val="0071BC"/>
                </a:solidFill>
              </a:rPr>
              <a:t>#P16091</a:t>
            </a:r>
            <a:endParaRPr lang="ja-JP" altLang="en-US" dirty="0">
              <a:solidFill>
                <a:srgbClr val="0071BC"/>
              </a:solidFill>
            </a:endParaRPr>
          </a:p>
        </p:txBody>
      </p:sp>
      <p:sp>
        <p:nvSpPr>
          <p:cNvPr id="6" name="スライド番号プレースホルダー 5"/>
          <p:cNvSpPr>
            <a:spLocks noGrp="1"/>
          </p:cNvSpPr>
          <p:nvPr>
            <p:ph type="sldNum" sz="quarter" idx="4"/>
          </p:nvPr>
        </p:nvSpPr>
        <p:spPr>
          <a:xfrm>
            <a:off x="7010908" y="6628273"/>
            <a:ext cx="2133600" cy="257113"/>
          </a:xfrm>
          <a:prstGeom prst="rect">
            <a:avLst/>
          </a:prstGeom>
        </p:spPr>
        <p:txBody>
          <a:bodyPr vert="horz" lIns="0" tIns="0" rIns="0" bIns="0" rtlCol="0" anchor="ctr"/>
          <a:lstStyle>
            <a:lvl1pPr algn="r">
              <a:defRPr sz="1400" b="0">
                <a:solidFill>
                  <a:schemeClr val="tx2">
                    <a:lumMod val="50000"/>
                  </a:schemeClr>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0071BC">
                    <a:lumMod val="50000"/>
                  </a:srgbClr>
                </a:solidFill>
              </a:rPr>
              <a:pPr/>
              <a:t>‹#›</a:t>
            </a:fld>
            <a:endParaRPr lang="ja-JP" altLang="en-US" dirty="0">
              <a:solidFill>
                <a:srgbClr val="0071BC">
                  <a:lumMod val="50000"/>
                </a:srgbClr>
              </a:solidFill>
            </a:endParaRPr>
          </a:p>
        </p:txBody>
      </p:sp>
    </p:spTree>
    <p:extLst>
      <p:ext uri="{BB962C8B-B14F-4D97-AF65-F5344CB8AC3E}">
        <p14:creationId xmlns:p14="http://schemas.microsoft.com/office/powerpoint/2010/main" val="32297521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ナビ#4">
    <p:spTree>
      <p:nvGrpSpPr>
        <p:cNvPr id="1" name=""/>
        <p:cNvGrpSpPr/>
        <p:nvPr/>
      </p:nvGrpSpPr>
      <p:grpSpPr>
        <a:xfrm>
          <a:off x="0" y="0"/>
          <a:ext cx="0" cy="0"/>
          <a:chOff x="0" y="0"/>
          <a:chExt cx="0" cy="0"/>
        </a:xfrm>
      </p:grpSpPr>
      <p:sp>
        <p:nvSpPr>
          <p:cNvPr id="7" name="角丸四角形 6"/>
          <p:cNvSpPr/>
          <p:nvPr userDrawn="1"/>
        </p:nvSpPr>
        <p:spPr bwMode="auto">
          <a:xfrm>
            <a:off x="0" y="0"/>
            <a:ext cx="9144000" cy="6858000"/>
          </a:xfrm>
          <a:prstGeom prst="roundRect">
            <a:avLst>
              <a:gd name="adj" fmla="val 0"/>
            </a:avLst>
          </a:prstGeom>
          <a:solidFill>
            <a:schemeClr val="tx2"/>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cs typeface="メイリオ" pitchFamily="50" charset="-128"/>
            </a:endParaRPr>
          </a:p>
        </p:txBody>
      </p:sp>
      <p:sp>
        <p:nvSpPr>
          <p:cNvPr id="2" name="タイトル 1"/>
          <p:cNvSpPr>
            <a:spLocks noGrp="1"/>
          </p:cNvSpPr>
          <p:nvPr>
            <p:ph type="title"/>
          </p:nvPr>
        </p:nvSpPr>
        <p:spPr bwMode="gray">
          <a:xfrm>
            <a:off x="583865" y="2995622"/>
            <a:ext cx="7976271" cy="830763"/>
          </a:xfrm>
          <a:ln w="6350">
            <a:noFill/>
          </a:ln>
        </p:spPr>
        <p:txBody>
          <a:bodyPr wrap="square" lIns="180000" tIns="180000" rIns="180000" bIns="144000">
            <a:spAutoFit/>
          </a:bodyPr>
          <a:lstStyle>
            <a:lvl1pPr algn="ctr">
              <a:lnSpc>
                <a:spcPct val="120000"/>
              </a:lnSpc>
              <a:defRPr sz="2727">
                <a:solidFill>
                  <a:schemeClr val="bg1"/>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bwMode="gray">
          <a:xfrm>
            <a:off x="85348" y="6586113"/>
            <a:ext cx="583704" cy="180267"/>
          </a:xfrm>
          <a:prstGeom prst="rect">
            <a:avLst/>
          </a:prstGeom>
          <a:solidFill>
            <a:schemeClr val="bg1">
              <a:alpha val="20000"/>
            </a:schemeClr>
          </a:solidFill>
        </p:spPr>
        <p:txBody>
          <a:bodyPr lIns="0" tIns="36000" rIns="0" bIns="18000" anchor="ctr" anchorCtr="0"/>
          <a:lstStyle>
            <a:lvl1pPr algn="ctr">
              <a:lnSpc>
                <a:spcPct val="120000"/>
              </a:lnSpc>
              <a:defRPr sz="681">
                <a:solidFill>
                  <a:schemeClr val="bg1"/>
                </a:solidFill>
                <a:latin typeface="メイリオ" pitchFamily="50" charset="-128"/>
                <a:ea typeface="メイリオ" pitchFamily="50" charset="-128"/>
                <a:cs typeface="メイリオ" pitchFamily="50" charset="-128"/>
              </a:defRPr>
            </a:lvl1pPr>
          </a:lstStyle>
          <a:p>
            <a:r>
              <a:rPr lang="en-US" altLang="ja-JP" dirty="0">
                <a:solidFill>
                  <a:srgbClr val="FFFFFF"/>
                </a:solidFill>
              </a:rPr>
              <a:t>#P16091</a:t>
            </a:r>
            <a:endParaRPr lang="ja-JP" altLang="en-US" dirty="0">
              <a:solidFill>
                <a:srgbClr val="FFFFFF"/>
              </a:solidFill>
            </a:endParaRPr>
          </a:p>
        </p:txBody>
      </p:sp>
      <p:sp>
        <p:nvSpPr>
          <p:cNvPr id="6" name="スライド番号プレースホルダー 5"/>
          <p:cNvSpPr>
            <a:spLocks noGrp="1"/>
          </p:cNvSpPr>
          <p:nvPr>
            <p:ph type="sldNum" sz="quarter" idx="4"/>
          </p:nvPr>
        </p:nvSpPr>
        <p:spPr bwMode="gray">
          <a:xfrm>
            <a:off x="6865178" y="6592276"/>
            <a:ext cx="2133600" cy="257113"/>
          </a:xfrm>
          <a:prstGeom prst="rect">
            <a:avLst/>
          </a:prstGeom>
        </p:spPr>
        <p:txBody>
          <a:bodyPr vert="horz" lIns="0" tIns="0" rIns="0" bIns="0" rtlCol="0" anchor="ctr"/>
          <a:lstStyle>
            <a:lvl1pPr algn="r">
              <a:defRPr sz="852" b="1">
                <a:solidFill>
                  <a:schemeClr val="bg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FFFFFF"/>
                </a:solidFill>
              </a:rPr>
              <a:pPr/>
              <a:t>‹#›</a:t>
            </a:fld>
            <a:endParaRPr lang="ja-JP" altLang="en-US" dirty="0">
              <a:solidFill>
                <a:srgbClr val="FFFFFF"/>
              </a:solidFill>
            </a:endParaRPr>
          </a:p>
        </p:txBody>
      </p:sp>
    </p:spTree>
    <p:extLst>
      <p:ext uri="{BB962C8B-B14F-4D97-AF65-F5344CB8AC3E}">
        <p14:creationId xmlns:p14="http://schemas.microsoft.com/office/powerpoint/2010/main" val="19735754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コンテンツ">
    <p:bg bwMode="gray">
      <p:bgRef idx="1001">
        <a:schemeClr val="bg1"/>
      </p:bgRef>
    </p:bg>
    <p:spTree>
      <p:nvGrpSpPr>
        <p:cNvPr id="1" name=""/>
        <p:cNvGrpSpPr/>
        <p:nvPr/>
      </p:nvGrpSpPr>
      <p:grpSpPr>
        <a:xfrm>
          <a:off x="0" y="0"/>
          <a:ext cx="0" cy="0"/>
          <a:chOff x="0" y="0"/>
          <a:chExt cx="0" cy="0"/>
        </a:xfrm>
      </p:grpSpPr>
      <p:sp>
        <p:nvSpPr>
          <p:cNvPr id="12" name="タイトル 11"/>
          <p:cNvSpPr>
            <a:spLocks noGrp="1"/>
          </p:cNvSpPr>
          <p:nvPr>
            <p:ph type="title"/>
          </p:nvPr>
        </p:nvSpPr>
        <p:spPr>
          <a:xfrm>
            <a:off x="611561" y="296652"/>
            <a:ext cx="6840760" cy="394924"/>
          </a:xfrm>
        </p:spPr>
        <p:txBody>
          <a:bodyPr/>
          <a:lstStyle>
            <a:lvl1pPr>
              <a:defRPr sz="2800" b="1">
                <a:solidFill>
                  <a:schemeClr val="tx1"/>
                </a:solidFill>
              </a:defRPr>
            </a:lvl1p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solidFill>
                  <a:srgbClr val="4D4D4D"/>
                </a:solidFill>
              </a:rPr>
              <a:t>#P16091</a:t>
            </a:r>
            <a:endParaRPr lang="ja-JP" altLang="en-US" dirty="0">
              <a:solidFill>
                <a:srgbClr val="4D4D4D"/>
              </a:solidFill>
            </a:endParaRPr>
          </a:p>
        </p:txBody>
      </p:sp>
      <p:sp>
        <p:nvSpPr>
          <p:cNvPr id="4" name="スライド番号プレースホルダー 5"/>
          <p:cNvSpPr>
            <a:spLocks noGrp="1"/>
          </p:cNvSpPr>
          <p:nvPr>
            <p:ph type="sldNum" sz="quarter" idx="4"/>
          </p:nvPr>
        </p:nvSpPr>
        <p:spPr bwMode="gray">
          <a:xfrm>
            <a:off x="6974904" y="6628273"/>
            <a:ext cx="2133600" cy="257113"/>
          </a:xfrm>
          <a:prstGeom prst="rect">
            <a:avLst/>
          </a:prstGeom>
        </p:spPr>
        <p:txBody>
          <a:bodyPr vert="horz" lIns="0" tIns="0" rIns="0" bIns="0" rtlCol="0" anchor="ctr"/>
          <a:lstStyle>
            <a:lvl1pPr algn="r">
              <a:defRPr sz="14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4D4D4D"/>
                </a:solidFill>
              </a:rPr>
              <a:pPr/>
              <a:t>‹#›</a:t>
            </a:fld>
            <a:endParaRPr lang="ja-JP" altLang="en-US" dirty="0">
              <a:solidFill>
                <a:srgbClr val="4D4D4D"/>
              </a:solidFill>
            </a:endParaRPr>
          </a:p>
        </p:txBody>
      </p:sp>
      <p:sp>
        <p:nvSpPr>
          <p:cNvPr id="2" name="正方形/長方形 1"/>
          <p:cNvSpPr/>
          <p:nvPr userDrawn="1"/>
        </p:nvSpPr>
        <p:spPr bwMode="auto">
          <a:xfrm>
            <a:off x="251520" y="764704"/>
            <a:ext cx="8676000" cy="32400"/>
          </a:xfrm>
          <a:prstGeom prst="rect">
            <a:avLst/>
          </a:prstGeom>
          <a:gradFill flip="none" rotWithShape="1">
            <a:gsLst>
              <a:gs pos="80000">
                <a:schemeClr val="bg1">
                  <a:lumMod val="88000"/>
                  <a:lumOff val="12000"/>
                </a:schemeClr>
              </a:gs>
              <a:gs pos="59000">
                <a:schemeClr val="accent4">
                  <a:alpha val="80000"/>
                </a:schemeClr>
              </a:gs>
              <a:gs pos="92000">
                <a:srgbClr val="C00000">
                  <a:alpha val="80000"/>
                </a:srgbClr>
              </a:gs>
            </a:gsLst>
            <a:lin ang="0" scaled="1"/>
            <a:tileRect/>
          </a:gra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pic>
        <p:nvPicPr>
          <p:cNvPr id="7" name="図 6"/>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47262" y="260648"/>
            <a:ext cx="1345219" cy="42300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5728724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コンテンツ">
    <p:bg bwMode="gray">
      <p:bgRef idx="1001">
        <a:schemeClr val="bg1"/>
      </p:bgRef>
    </p:bg>
    <p:spTree>
      <p:nvGrpSpPr>
        <p:cNvPr id="1" name=""/>
        <p:cNvGrpSpPr/>
        <p:nvPr/>
      </p:nvGrpSpPr>
      <p:grpSpPr>
        <a:xfrm>
          <a:off x="0" y="0"/>
          <a:ext cx="0" cy="0"/>
          <a:chOff x="0" y="0"/>
          <a:chExt cx="0" cy="0"/>
        </a:xfrm>
      </p:grpSpPr>
      <p:sp>
        <p:nvSpPr>
          <p:cNvPr id="12" name="タイトル 11"/>
          <p:cNvSpPr>
            <a:spLocks noGrp="1"/>
          </p:cNvSpPr>
          <p:nvPr>
            <p:ph type="title"/>
          </p:nvPr>
        </p:nvSpPr>
        <p:spPr>
          <a:xfrm>
            <a:off x="647565" y="369780"/>
            <a:ext cx="6840760" cy="394924"/>
          </a:xfrm>
        </p:spPr>
        <p:txBody>
          <a:bodyPr/>
          <a:lstStyle>
            <a:lvl1pPr>
              <a:defRPr sz="2800" b="1">
                <a:solidFill>
                  <a:schemeClr val="tx1"/>
                </a:solidFill>
              </a:defRPr>
            </a:lvl1p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solidFill>
                  <a:srgbClr val="4D4D4D"/>
                </a:solidFill>
              </a:rPr>
              <a:t>#P16091</a:t>
            </a:r>
            <a:endParaRPr lang="ja-JP" altLang="en-US" dirty="0">
              <a:solidFill>
                <a:srgbClr val="4D4D4D"/>
              </a:solidFill>
            </a:endParaRPr>
          </a:p>
        </p:txBody>
      </p:sp>
      <p:sp>
        <p:nvSpPr>
          <p:cNvPr id="4" name="スライド番号プレースホルダー 5"/>
          <p:cNvSpPr>
            <a:spLocks noGrp="1"/>
          </p:cNvSpPr>
          <p:nvPr>
            <p:ph type="sldNum" sz="quarter" idx="4"/>
          </p:nvPr>
        </p:nvSpPr>
        <p:spPr bwMode="gray">
          <a:xfrm>
            <a:off x="6974904" y="6628273"/>
            <a:ext cx="2133600" cy="257113"/>
          </a:xfrm>
          <a:prstGeom prst="rect">
            <a:avLst/>
          </a:prstGeom>
        </p:spPr>
        <p:txBody>
          <a:bodyPr vert="horz" lIns="0" tIns="0" rIns="0" bIns="0" rtlCol="0" anchor="ctr"/>
          <a:lstStyle>
            <a:lvl1pPr algn="r">
              <a:defRPr sz="14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4D4D4D"/>
                </a:solidFill>
              </a:rPr>
              <a:pPr/>
              <a:t>‹#›</a:t>
            </a:fld>
            <a:endParaRPr lang="ja-JP" altLang="en-US" dirty="0">
              <a:solidFill>
                <a:srgbClr val="4D4D4D"/>
              </a:solidFill>
            </a:endParaRPr>
          </a:p>
        </p:txBody>
      </p:sp>
      <p:sp>
        <p:nvSpPr>
          <p:cNvPr id="2" name="正方形/長方形 1"/>
          <p:cNvSpPr/>
          <p:nvPr userDrawn="1"/>
        </p:nvSpPr>
        <p:spPr bwMode="auto">
          <a:xfrm>
            <a:off x="251520" y="764704"/>
            <a:ext cx="8676000" cy="32400"/>
          </a:xfrm>
          <a:prstGeom prst="rect">
            <a:avLst/>
          </a:prstGeom>
          <a:gradFill flip="none" rotWithShape="1">
            <a:gsLst>
              <a:gs pos="80000">
                <a:schemeClr val="bg1">
                  <a:lumMod val="88000"/>
                  <a:lumOff val="12000"/>
                </a:schemeClr>
              </a:gs>
              <a:gs pos="59000">
                <a:schemeClr val="accent4">
                  <a:alpha val="80000"/>
                </a:schemeClr>
              </a:gs>
              <a:gs pos="92000">
                <a:srgbClr val="C00000">
                  <a:alpha val="80000"/>
                </a:srgbClr>
              </a:gs>
            </a:gsLst>
            <a:lin ang="0" scaled="1"/>
            <a:tileRect/>
          </a:gra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pic>
        <p:nvPicPr>
          <p:cNvPr id="7" name="図 6"/>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47262" y="260648"/>
            <a:ext cx="1345219" cy="42300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
        <p:nvSpPr>
          <p:cNvPr id="3" name="正方形/長方形 2"/>
          <p:cNvSpPr/>
          <p:nvPr userDrawn="1"/>
        </p:nvSpPr>
        <p:spPr bwMode="ltGray">
          <a:xfrm>
            <a:off x="251520" y="0"/>
            <a:ext cx="756000" cy="216000"/>
          </a:xfrm>
          <a:prstGeom prst="rect">
            <a:avLst/>
          </a:prstGeom>
          <a:solidFill>
            <a:schemeClr val="bg1">
              <a:lumMod val="50000"/>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nSpc>
                <a:spcPct val="140000"/>
              </a:lnSpc>
              <a:spcBef>
                <a:spcPct val="0"/>
              </a:spcBef>
              <a:spcAft>
                <a:spcPts val="600"/>
              </a:spcAft>
              <a:defRPr/>
            </a:pPr>
            <a:r>
              <a:rPr lang="ja-JP" altLang="en-US" sz="1050" b="1" dirty="0">
                <a:solidFill>
                  <a:srgbClr val="FFFFFF"/>
                </a:solidFill>
                <a:cs typeface="メイリオ" pitchFamily="50" charset="-128"/>
              </a:rPr>
              <a:t>　はじめに</a:t>
            </a:r>
          </a:p>
        </p:txBody>
      </p:sp>
    </p:spTree>
    <p:extLst>
      <p:ext uri="{BB962C8B-B14F-4D97-AF65-F5344CB8AC3E}">
        <p14:creationId xmlns:p14="http://schemas.microsoft.com/office/powerpoint/2010/main" val="4647773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コンテンツ">
    <p:bg bwMode="gray">
      <p:bgRef idx="1001">
        <a:schemeClr val="bg1"/>
      </p:bgRef>
    </p:bg>
    <p:spTree>
      <p:nvGrpSpPr>
        <p:cNvPr id="1" name=""/>
        <p:cNvGrpSpPr/>
        <p:nvPr/>
      </p:nvGrpSpPr>
      <p:grpSpPr>
        <a:xfrm>
          <a:off x="0" y="0"/>
          <a:ext cx="0" cy="0"/>
          <a:chOff x="0" y="0"/>
          <a:chExt cx="0" cy="0"/>
        </a:xfrm>
      </p:grpSpPr>
      <p:sp>
        <p:nvSpPr>
          <p:cNvPr id="12" name="タイトル 11"/>
          <p:cNvSpPr>
            <a:spLocks noGrp="1"/>
          </p:cNvSpPr>
          <p:nvPr>
            <p:ph type="title"/>
          </p:nvPr>
        </p:nvSpPr>
        <p:spPr>
          <a:xfrm>
            <a:off x="647565" y="369780"/>
            <a:ext cx="6840760" cy="394924"/>
          </a:xfrm>
        </p:spPr>
        <p:txBody>
          <a:bodyPr/>
          <a:lstStyle>
            <a:lvl1pPr>
              <a:defRPr sz="2800" b="1">
                <a:solidFill>
                  <a:schemeClr val="tx1"/>
                </a:solidFill>
              </a:defRPr>
            </a:lvl1p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solidFill>
                  <a:srgbClr val="4D4D4D"/>
                </a:solidFill>
              </a:rPr>
              <a:t>#P16091</a:t>
            </a:r>
            <a:endParaRPr lang="ja-JP" altLang="en-US" dirty="0">
              <a:solidFill>
                <a:srgbClr val="4D4D4D"/>
              </a:solidFill>
            </a:endParaRPr>
          </a:p>
        </p:txBody>
      </p:sp>
      <p:sp>
        <p:nvSpPr>
          <p:cNvPr id="4" name="スライド番号プレースホルダー 5"/>
          <p:cNvSpPr>
            <a:spLocks noGrp="1"/>
          </p:cNvSpPr>
          <p:nvPr>
            <p:ph type="sldNum" sz="quarter" idx="4"/>
          </p:nvPr>
        </p:nvSpPr>
        <p:spPr bwMode="gray">
          <a:xfrm>
            <a:off x="6974904" y="6628273"/>
            <a:ext cx="2133600" cy="257113"/>
          </a:xfrm>
          <a:prstGeom prst="rect">
            <a:avLst/>
          </a:prstGeom>
        </p:spPr>
        <p:txBody>
          <a:bodyPr vert="horz" lIns="0" tIns="0" rIns="0" bIns="0" rtlCol="0" anchor="ctr"/>
          <a:lstStyle>
            <a:lvl1pPr algn="r">
              <a:defRPr sz="14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4D4D4D"/>
                </a:solidFill>
              </a:rPr>
              <a:pPr/>
              <a:t>‹#›</a:t>
            </a:fld>
            <a:endParaRPr lang="ja-JP" altLang="en-US" dirty="0">
              <a:solidFill>
                <a:srgbClr val="4D4D4D"/>
              </a:solidFill>
            </a:endParaRPr>
          </a:p>
        </p:txBody>
      </p:sp>
      <p:sp>
        <p:nvSpPr>
          <p:cNvPr id="2" name="正方形/長方形 1"/>
          <p:cNvSpPr/>
          <p:nvPr userDrawn="1"/>
        </p:nvSpPr>
        <p:spPr bwMode="auto">
          <a:xfrm>
            <a:off x="251520" y="764704"/>
            <a:ext cx="8676000" cy="32400"/>
          </a:xfrm>
          <a:prstGeom prst="rect">
            <a:avLst/>
          </a:prstGeom>
          <a:gradFill flip="none" rotWithShape="1">
            <a:gsLst>
              <a:gs pos="80000">
                <a:schemeClr val="bg1">
                  <a:lumMod val="88000"/>
                  <a:lumOff val="12000"/>
                </a:schemeClr>
              </a:gs>
              <a:gs pos="59000">
                <a:schemeClr val="accent4">
                  <a:alpha val="80000"/>
                </a:schemeClr>
              </a:gs>
              <a:gs pos="92000">
                <a:srgbClr val="C00000">
                  <a:alpha val="80000"/>
                </a:srgbClr>
              </a:gs>
            </a:gsLst>
            <a:lin ang="0" scaled="1"/>
            <a:tileRect/>
          </a:gra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pic>
        <p:nvPicPr>
          <p:cNvPr id="7" name="図 6"/>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47262" y="260648"/>
            <a:ext cx="1345219" cy="42300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
        <p:nvSpPr>
          <p:cNvPr id="3" name="正方形/長方形 2"/>
          <p:cNvSpPr/>
          <p:nvPr userDrawn="1"/>
        </p:nvSpPr>
        <p:spPr bwMode="ltGray">
          <a:xfrm>
            <a:off x="251520" y="0"/>
            <a:ext cx="2520000" cy="216000"/>
          </a:xfrm>
          <a:prstGeom prst="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nSpc>
                <a:spcPct val="140000"/>
              </a:lnSpc>
              <a:spcBef>
                <a:spcPct val="0"/>
              </a:spcBef>
              <a:spcAft>
                <a:spcPts val="600"/>
              </a:spcAft>
              <a:defRPr/>
            </a:pPr>
            <a:r>
              <a:rPr lang="ja-JP" altLang="en-US" sz="1050" b="1" dirty="0">
                <a:solidFill>
                  <a:srgbClr val="FFFFFF"/>
                </a:solidFill>
                <a:cs typeface="メイリオ" pitchFamily="50" charset="-128"/>
              </a:rPr>
              <a:t>　 第</a:t>
            </a:r>
            <a:r>
              <a:rPr lang="ja-JP" altLang="en-US" sz="1100" b="1" dirty="0">
                <a:solidFill>
                  <a:srgbClr val="FFFFFF"/>
                </a:solidFill>
                <a:cs typeface="メイリオ" pitchFamily="50" charset="-128"/>
              </a:rPr>
              <a:t>１</a:t>
            </a:r>
            <a:r>
              <a:rPr lang="ja-JP" altLang="en-US" sz="1050" b="1" dirty="0">
                <a:solidFill>
                  <a:srgbClr val="FFFFFF"/>
                </a:solidFill>
                <a:cs typeface="メイリオ" pitchFamily="50" charset="-128"/>
              </a:rPr>
              <a:t>章　</a:t>
            </a:r>
            <a:r>
              <a:rPr lang="en-US" altLang="ja-JP" sz="1100" b="1" dirty="0">
                <a:solidFill>
                  <a:srgbClr val="FFFFFF"/>
                </a:solidFill>
                <a:cs typeface="メイリオ" pitchFamily="50" charset="-128"/>
              </a:rPr>
              <a:t>Society</a:t>
            </a:r>
            <a:r>
              <a:rPr lang="ja-JP" altLang="en-US" sz="1100" b="1" dirty="0">
                <a:solidFill>
                  <a:srgbClr val="FFFFFF"/>
                </a:solidFill>
                <a:cs typeface="メイリオ" pitchFamily="50" charset="-128"/>
              </a:rPr>
              <a:t> </a:t>
            </a:r>
            <a:r>
              <a:rPr lang="en-US" altLang="ja-JP" sz="1100" b="1" dirty="0">
                <a:solidFill>
                  <a:srgbClr val="FFFFFF"/>
                </a:solidFill>
                <a:cs typeface="メイリオ" pitchFamily="50" charset="-128"/>
              </a:rPr>
              <a:t>5.0</a:t>
            </a:r>
            <a:r>
              <a:rPr lang="ja-JP" altLang="en-US" sz="1100" b="1" dirty="0">
                <a:solidFill>
                  <a:srgbClr val="FFFFFF"/>
                </a:solidFill>
                <a:cs typeface="メイリオ" pitchFamily="50" charset="-128"/>
              </a:rPr>
              <a:t>の目指すもの</a:t>
            </a:r>
          </a:p>
        </p:txBody>
      </p:sp>
    </p:spTree>
    <p:extLst>
      <p:ext uri="{BB962C8B-B14F-4D97-AF65-F5344CB8AC3E}">
        <p14:creationId xmlns:p14="http://schemas.microsoft.com/office/powerpoint/2010/main" val="4629490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コンテンツ">
    <p:bg bwMode="gray">
      <p:bgRef idx="1001">
        <a:schemeClr val="bg1"/>
      </p:bgRef>
    </p:bg>
    <p:spTree>
      <p:nvGrpSpPr>
        <p:cNvPr id="1" name=""/>
        <p:cNvGrpSpPr/>
        <p:nvPr/>
      </p:nvGrpSpPr>
      <p:grpSpPr>
        <a:xfrm>
          <a:off x="0" y="0"/>
          <a:ext cx="0" cy="0"/>
          <a:chOff x="0" y="0"/>
          <a:chExt cx="0" cy="0"/>
        </a:xfrm>
      </p:grpSpPr>
      <p:sp>
        <p:nvSpPr>
          <p:cNvPr id="6"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solidFill>
                  <a:srgbClr val="4D4D4D"/>
                </a:solidFill>
              </a:rPr>
              <a:t>#P16091</a:t>
            </a:r>
            <a:endParaRPr lang="ja-JP" altLang="en-US" dirty="0">
              <a:solidFill>
                <a:srgbClr val="4D4D4D"/>
              </a:solidFill>
            </a:endParaRPr>
          </a:p>
        </p:txBody>
      </p:sp>
      <p:sp>
        <p:nvSpPr>
          <p:cNvPr id="4" name="スライド番号プレースホルダー 5"/>
          <p:cNvSpPr>
            <a:spLocks noGrp="1"/>
          </p:cNvSpPr>
          <p:nvPr>
            <p:ph type="sldNum" sz="quarter" idx="4"/>
          </p:nvPr>
        </p:nvSpPr>
        <p:spPr bwMode="gray">
          <a:xfrm>
            <a:off x="6974904" y="6628273"/>
            <a:ext cx="2133600" cy="257113"/>
          </a:xfrm>
          <a:prstGeom prst="rect">
            <a:avLst/>
          </a:prstGeom>
        </p:spPr>
        <p:txBody>
          <a:bodyPr vert="horz" lIns="0" tIns="0" rIns="0" bIns="0" rtlCol="0" anchor="ctr"/>
          <a:lstStyle>
            <a:lvl1pPr algn="r">
              <a:defRPr sz="14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4D4D4D"/>
                </a:solidFill>
              </a:rPr>
              <a:pPr/>
              <a:t>‹#›</a:t>
            </a:fld>
            <a:endParaRPr lang="ja-JP" altLang="en-US" dirty="0">
              <a:solidFill>
                <a:srgbClr val="4D4D4D"/>
              </a:solidFill>
            </a:endParaRPr>
          </a:p>
        </p:txBody>
      </p:sp>
      <p:pic>
        <p:nvPicPr>
          <p:cNvPr id="7" name="図 6"/>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47262" y="260648"/>
            <a:ext cx="1345219" cy="42300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39595011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コンテンツ">
    <p:bg bwMode="gray">
      <p:bgRef idx="1001">
        <a:schemeClr val="bg1"/>
      </p:bgRef>
    </p:bg>
    <p:spTree>
      <p:nvGrpSpPr>
        <p:cNvPr id="1" name=""/>
        <p:cNvGrpSpPr/>
        <p:nvPr/>
      </p:nvGrpSpPr>
      <p:grpSpPr>
        <a:xfrm>
          <a:off x="0" y="0"/>
          <a:ext cx="0" cy="0"/>
          <a:chOff x="0" y="0"/>
          <a:chExt cx="0" cy="0"/>
        </a:xfrm>
      </p:grpSpPr>
      <p:sp>
        <p:nvSpPr>
          <p:cNvPr id="12" name="タイトル 11"/>
          <p:cNvSpPr>
            <a:spLocks noGrp="1"/>
          </p:cNvSpPr>
          <p:nvPr>
            <p:ph type="title"/>
          </p:nvPr>
        </p:nvSpPr>
        <p:spPr>
          <a:xfrm>
            <a:off x="647565" y="369780"/>
            <a:ext cx="6840760" cy="394924"/>
          </a:xfrm>
        </p:spPr>
        <p:txBody>
          <a:bodyPr/>
          <a:lstStyle>
            <a:lvl1pPr>
              <a:defRPr sz="2800" b="1">
                <a:solidFill>
                  <a:schemeClr val="tx1"/>
                </a:solidFill>
              </a:defRPr>
            </a:lvl1p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solidFill>
                  <a:srgbClr val="4D4D4D"/>
                </a:solidFill>
              </a:rPr>
              <a:t>#P16091</a:t>
            </a:r>
            <a:endParaRPr lang="ja-JP" altLang="en-US" dirty="0">
              <a:solidFill>
                <a:srgbClr val="4D4D4D"/>
              </a:solidFill>
            </a:endParaRPr>
          </a:p>
        </p:txBody>
      </p:sp>
      <p:sp>
        <p:nvSpPr>
          <p:cNvPr id="4" name="スライド番号プレースホルダー 5"/>
          <p:cNvSpPr>
            <a:spLocks noGrp="1"/>
          </p:cNvSpPr>
          <p:nvPr>
            <p:ph type="sldNum" sz="quarter" idx="4"/>
          </p:nvPr>
        </p:nvSpPr>
        <p:spPr bwMode="gray">
          <a:xfrm>
            <a:off x="6974904" y="6628273"/>
            <a:ext cx="2133600" cy="257113"/>
          </a:xfrm>
          <a:prstGeom prst="rect">
            <a:avLst/>
          </a:prstGeom>
        </p:spPr>
        <p:txBody>
          <a:bodyPr vert="horz" lIns="0" tIns="0" rIns="0" bIns="0" rtlCol="0" anchor="ctr"/>
          <a:lstStyle>
            <a:lvl1pPr algn="r">
              <a:defRPr sz="14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4D4D4D"/>
                </a:solidFill>
              </a:rPr>
              <a:pPr/>
              <a:t>‹#›</a:t>
            </a:fld>
            <a:endParaRPr lang="ja-JP" altLang="en-US" dirty="0">
              <a:solidFill>
                <a:srgbClr val="4D4D4D"/>
              </a:solidFill>
            </a:endParaRPr>
          </a:p>
        </p:txBody>
      </p:sp>
      <p:sp>
        <p:nvSpPr>
          <p:cNvPr id="2" name="正方形/長方形 1"/>
          <p:cNvSpPr/>
          <p:nvPr userDrawn="1"/>
        </p:nvSpPr>
        <p:spPr bwMode="auto">
          <a:xfrm>
            <a:off x="251520" y="764704"/>
            <a:ext cx="8676000" cy="32400"/>
          </a:xfrm>
          <a:prstGeom prst="rect">
            <a:avLst/>
          </a:prstGeom>
          <a:gradFill flip="none" rotWithShape="1">
            <a:gsLst>
              <a:gs pos="80000">
                <a:schemeClr val="bg1">
                  <a:lumMod val="88000"/>
                  <a:lumOff val="12000"/>
                </a:schemeClr>
              </a:gs>
              <a:gs pos="59000">
                <a:schemeClr val="accent4">
                  <a:alpha val="80000"/>
                </a:schemeClr>
              </a:gs>
              <a:gs pos="92000">
                <a:srgbClr val="C00000">
                  <a:alpha val="80000"/>
                </a:srgbClr>
              </a:gs>
            </a:gsLst>
            <a:lin ang="0" scaled="1"/>
            <a:tileRect/>
          </a:gra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pic>
        <p:nvPicPr>
          <p:cNvPr id="7" name="図 6"/>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47262" y="260648"/>
            <a:ext cx="1345219" cy="42300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120629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コンテンツ">
    <p:bg bwMode="gray">
      <p:bgRef idx="1001">
        <a:schemeClr val="bg1"/>
      </p:bgRef>
    </p:bg>
    <p:spTree>
      <p:nvGrpSpPr>
        <p:cNvPr id="1" name=""/>
        <p:cNvGrpSpPr/>
        <p:nvPr/>
      </p:nvGrpSpPr>
      <p:grpSpPr>
        <a:xfrm>
          <a:off x="0" y="0"/>
          <a:ext cx="0" cy="0"/>
          <a:chOff x="0" y="0"/>
          <a:chExt cx="0" cy="0"/>
        </a:xfrm>
      </p:grpSpPr>
      <p:sp>
        <p:nvSpPr>
          <p:cNvPr id="12" name="タイトル 11"/>
          <p:cNvSpPr>
            <a:spLocks noGrp="1"/>
          </p:cNvSpPr>
          <p:nvPr>
            <p:ph type="title"/>
          </p:nvPr>
        </p:nvSpPr>
        <p:spPr>
          <a:xfrm>
            <a:off x="647565" y="369780"/>
            <a:ext cx="6840760" cy="394924"/>
          </a:xfrm>
        </p:spPr>
        <p:txBody>
          <a:bodyPr/>
          <a:lstStyle>
            <a:lvl1pPr>
              <a:defRPr sz="2800" b="1">
                <a:solidFill>
                  <a:schemeClr val="tx1"/>
                </a:solidFill>
              </a:defRPr>
            </a:lvl1p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chemeClr val="bg2"/>
          </a:solidFill>
          <a:ln>
            <a:noFill/>
          </a:ln>
        </p:spPr>
        <p:txBody>
          <a:bodyPr wrap="square" lIns="0" tIns="36000" rIns="0" bIns="18000" anchor="ctr" anchorCtr="0">
            <a:spAutoFit/>
          </a:bodyPr>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solidFill>
                  <a:srgbClr val="4D4D4D"/>
                </a:solidFill>
              </a:rPr>
              <a:t>#P16091</a:t>
            </a:r>
            <a:endParaRPr lang="ja-JP" altLang="en-US" dirty="0">
              <a:solidFill>
                <a:srgbClr val="4D4D4D"/>
              </a:solidFill>
            </a:endParaRPr>
          </a:p>
        </p:txBody>
      </p:sp>
      <p:sp>
        <p:nvSpPr>
          <p:cNvPr id="4" name="スライド番号プレースホルダー 5"/>
          <p:cNvSpPr>
            <a:spLocks noGrp="1"/>
          </p:cNvSpPr>
          <p:nvPr>
            <p:ph type="sldNum" sz="quarter" idx="4"/>
          </p:nvPr>
        </p:nvSpPr>
        <p:spPr bwMode="gray">
          <a:xfrm>
            <a:off x="6974904" y="6628273"/>
            <a:ext cx="2133600" cy="257113"/>
          </a:xfrm>
          <a:prstGeom prst="rect">
            <a:avLst/>
          </a:prstGeom>
        </p:spPr>
        <p:txBody>
          <a:bodyPr vert="horz" lIns="0" tIns="0" rIns="0" bIns="0" rtlCol="0" anchor="ctr"/>
          <a:lstStyle>
            <a:lvl1pPr algn="r">
              <a:defRPr sz="1400" b="0">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4D4D4D"/>
                </a:solidFill>
              </a:rPr>
              <a:pPr/>
              <a:t>‹#›</a:t>
            </a:fld>
            <a:endParaRPr lang="ja-JP" altLang="en-US" dirty="0">
              <a:solidFill>
                <a:srgbClr val="4D4D4D"/>
              </a:solidFill>
            </a:endParaRPr>
          </a:p>
        </p:txBody>
      </p:sp>
      <p:sp>
        <p:nvSpPr>
          <p:cNvPr id="2" name="正方形/長方形 1"/>
          <p:cNvSpPr/>
          <p:nvPr userDrawn="1"/>
        </p:nvSpPr>
        <p:spPr bwMode="auto">
          <a:xfrm>
            <a:off x="251520" y="764704"/>
            <a:ext cx="8676000" cy="32400"/>
          </a:xfrm>
          <a:prstGeom prst="rect">
            <a:avLst/>
          </a:prstGeom>
          <a:gradFill flip="none" rotWithShape="1">
            <a:gsLst>
              <a:gs pos="80000">
                <a:schemeClr val="bg1">
                  <a:lumMod val="88000"/>
                  <a:lumOff val="12000"/>
                </a:schemeClr>
              </a:gs>
              <a:gs pos="59000">
                <a:schemeClr val="accent4">
                  <a:alpha val="80000"/>
                </a:schemeClr>
              </a:gs>
              <a:gs pos="92000">
                <a:srgbClr val="C00000">
                  <a:alpha val="80000"/>
                </a:srgbClr>
              </a:gs>
            </a:gsLst>
            <a:lin ang="0" scaled="1"/>
            <a:tileRect/>
          </a:gra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pic>
        <p:nvPicPr>
          <p:cNvPr id="7" name="図 6"/>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7547262" y="260648"/>
            <a:ext cx="1345219" cy="42300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
        <p:nvSpPr>
          <p:cNvPr id="3" name="正方形/長方形 2"/>
          <p:cNvSpPr/>
          <p:nvPr userDrawn="1"/>
        </p:nvSpPr>
        <p:spPr bwMode="ltGray">
          <a:xfrm>
            <a:off x="251520" y="0"/>
            <a:ext cx="792000" cy="216000"/>
          </a:xfrm>
          <a:prstGeom prst="rect">
            <a:avLst/>
          </a:prstGeom>
          <a:solidFill>
            <a:schemeClr val="tx2"/>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nSpc>
                <a:spcPct val="140000"/>
              </a:lnSpc>
              <a:spcBef>
                <a:spcPct val="0"/>
              </a:spcBef>
              <a:spcAft>
                <a:spcPts val="600"/>
              </a:spcAft>
              <a:defRPr/>
            </a:pPr>
            <a:r>
              <a:rPr lang="ja-JP" altLang="en-US" sz="1050" b="1" dirty="0">
                <a:solidFill>
                  <a:srgbClr val="FFFFFF"/>
                </a:solidFill>
                <a:cs typeface="メイリオ" pitchFamily="50" charset="-128"/>
              </a:rPr>
              <a:t>　</a:t>
            </a:r>
            <a:r>
              <a:rPr lang="ja-JP" altLang="en-US" sz="1100" b="1" dirty="0">
                <a:solidFill>
                  <a:srgbClr val="FFFFFF"/>
                </a:solidFill>
                <a:cs typeface="メイリオ" pitchFamily="50" charset="-128"/>
              </a:rPr>
              <a:t>おわりに</a:t>
            </a:r>
          </a:p>
        </p:txBody>
      </p:sp>
    </p:spTree>
    <p:extLst>
      <p:ext uri="{BB962C8B-B14F-4D97-AF65-F5344CB8AC3E}">
        <p14:creationId xmlns:p14="http://schemas.microsoft.com/office/powerpoint/2010/main" val="12099827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補足#1">
    <p:spTree>
      <p:nvGrpSpPr>
        <p:cNvPr id="1" name=""/>
        <p:cNvGrpSpPr/>
        <p:nvPr/>
      </p:nvGrpSpPr>
      <p:grpSpPr>
        <a:xfrm>
          <a:off x="0" y="0"/>
          <a:ext cx="0" cy="0"/>
          <a:chOff x="0" y="0"/>
          <a:chExt cx="0" cy="0"/>
        </a:xfrm>
      </p:grpSpPr>
      <p:sp>
        <p:nvSpPr>
          <p:cNvPr id="8" name="角丸四角形 7"/>
          <p:cNvSpPr/>
          <p:nvPr userDrawn="1"/>
        </p:nvSpPr>
        <p:spPr bwMode="auto">
          <a:xfrm>
            <a:off x="-490" y="-27384"/>
            <a:ext cx="9144000" cy="720080"/>
          </a:xfrm>
          <a:prstGeom prst="roundRect">
            <a:avLst>
              <a:gd name="adj" fmla="val 0"/>
            </a:avLst>
          </a:prstGeom>
          <a:solidFill>
            <a:schemeClr val="tx2">
              <a:lumMod val="50000"/>
              <a:alpha val="80000"/>
            </a:schemeClr>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534" dirty="0">
              <a:solidFill>
                <a:srgbClr val="FFFFFF"/>
              </a:solidFill>
              <a:cs typeface="メイリオ" pitchFamily="50" charset="-128"/>
            </a:endParaRPr>
          </a:p>
        </p:txBody>
      </p:sp>
      <p:sp>
        <p:nvSpPr>
          <p:cNvPr id="4" name="スライド番号プレースホルダー 5"/>
          <p:cNvSpPr>
            <a:spLocks noGrp="1"/>
          </p:cNvSpPr>
          <p:nvPr>
            <p:ph type="sldNum" sz="quarter" idx="4"/>
          </p:nvPr>
        </p:nvSpPr>
        <p:spPr>
          <a:xfrm>
            <a:off x="6865178" y="6561354"/>
            <a:ext cx="2133600" cy="257113"/>
          </a:xfrm>
          <a:prstGeom prst="rect">
            <a:avLst/>
          </a:prstGeom>
        </p:spPr>
        <p:txBody>
          <a:bodyPr vert="horz" lIns="0" tIns="0" rIns="0" bIns="0" rtlCol="0" anchor="ctr"/>
          <a:lstStyle>
            <a:lvl1pPr algn="r">
              <a:defRPr sz="1023" b="1">
                <a:solidFill>
                  <a:srgbClr val="4D4D4D"/>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
        <p:nvSpPr>
          <p:cNvPr id="12" name="タイトル 11"/>
          <p:cNvSpPr>
            <a:spLocks noGrp="1"/>
          </p:cNvSpPr>
          <p:nvPr>
            <p:ph type="title"/>
          </p:nvPr>
        </p:nvSpPr>
        <p:spPr bwMode="white">
          <a:xfrm>
            <a:off x="647565" y="152636"/>
            <a:ext cx="7848872" cy="396044"/>
          </a:xfrm>
        </p:spPr>
        <p:txBody>
          <a:bodyPr/>
          <a:lstStyle>
            <a:lvl1pPr algn="ctr">
              <a:defRPr sz="3200" b="1">
                <a:solidFill>
                  <a:schemeClr val="bg1"/>
                </a:solidFill>
              </a:defRPr>
            </a:lvl1p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rgbClr val="EAEAEA"/>
          </a:solidFill>
          <a:ln>
            <a:noFill/>
          </a:ln>
        </p:spPr>
        <p:txBody>
          <a:bodyPr wrap="square" lIns="0" tIns="36000" rIns="0" bIns="18000" anchor="ctr" anchorCtr="0">
            <a:spAutoFit/>
          </a:bodyPr>
          <a:lstStyle>
            <a:lvl1pPr algn="ctr">
              <a:lnSpc>
                <a:spcPct val="120000"/>
              </a:lnSpc>
              <a:defRPr sz="681">
                <a:solidFill>
                  <a:srgbClr val="4D4D4D"/>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Tree>
    <p:extLst>
      <p:ext uri="{BB962C8B-B14F-4D97-AF65-F5344CB8AC3E}">
        <p14:creationId xmlns:p14="http://schemas.microsoft.com/office/powerpoint/2010/main" val="10799273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補足#2">
    <p:spTree>
      <p:nvGrpSpPr>
        <p:cNvPr id="1" name=""/>
        <p:cNvGrpSpPr/>
        <p:nvPr/>
      </p:nvGrpSpPr>
      <p:grpSpPr>
        <a:xfrm>
          <a:off x="0" y="0"/>
          <a:ext cx="0" cy="0"/>
          <a:chOff x="0" y="0"/>
          <a:chExt cx="0" cy="0"/>
        </a:xfrm>
      </p:grpSpPr>
      <p:sp>
        <p:nvSpPr>
          <p:cNvPr id="2" name="タイトル 1"/>
          <p:cNvSpPr>
            <a:spLocks noGrp="1"/>
          </p:cNvSpPr>
          <p:nvPr>
            <p:ph type="title"/>
          </p:nvPr>
        </p:nvSpPr>
        <p:spPr>
          <a:xfrm>
            <a:off x="284755" y="404664"/>
            <a:ext cx="8541257" cy="396044"/>
          </a:xfrm>
        </p:spPr>
        <p:txBody>
          <a:bodyPr/>
          <a:lstStyle>
            <a:lvl1pPr algn="ctr">
              <a:defRPr sz="2800" b="1">
                <a:solidFill>
                  <a:schemeClr val="tx2">
                    <a:lumMod val="50000"/>
                  </a:schemeClr>
                </a:solidFill>
              </a:defRPr>
            </a:lvl1pPr>
          </a:lstStyle>
          <a:p>
            <a:r>
              <a:rPr kumimoji="1" lang="ja-JP" altLang="en-US" dirty="0"/>
              <a:t>マスター タイトルの書式設定</a:t>
            </a:r>
          </a:p>
        </p:txBody>
      </p:sp>
      <p:sp>
        <p:nvSpPr>
          <p:cNvPr id="13" name="フッター プレースホルダー 3"/>
          <p:cNvSpPr>
            <a:spLocks noGrp="1"/>
          </p:cNvSpPr>
          <p:nvPr>
            <p:ph type="ftr" sz="quarter" idx="3"/>
          </p:nvPr>
        </p:nvSpPr>
        <p:spPr>
          <a:xfrm>
            <a:off x="251520" y="6392329"/>
            <a:ext cx="583704" cy="180267"/>
          </a:xfrm>
          <a:prstGeom prst="rect">
            <a:avLst/>
          </a:prstGeom>
          <a:solidFill>
            <a:srgbClr val="EAEAEA"/>
          </a:solidFill>
          <a:ln>
            <a:noFill/>
          </a:ln>
        </p:spPr>
        <p:txBody>
          <a:bodyPr wrap="square" lIns="0" tIns="36000" rIns="0" bIns="18000" anchor="ctr" anchorCtr="0">
            <a:spAutoFit/>
          </a:bodyPr>
          <a:lstStyle>
            <a:lvl1pPr algn="ctr">
              <a:lnSpc>
                <a:spcPct val="120000"/>
              </a:lnSpc>
              <a:defRPr sz="681">
                <a:solidFill>
                  <a:srgbClr val="4D4D4D"/>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a:xfrm>
            <a:off x="6804248" y="6453342"/>
            <a:ext cx="2133600" cy="257113"/>
          </a:xfrm>
          <a:prstGeom prst="rect">
            <a:avLst/>
          </a:prstGeom>
        </p:spPr>
        <p:txBody>
          <a:bodyPr vert="horz" lIns="0" tIns="0" rIns="0" bIns="0" rtlCol="0" anchor="ctr"/>
          <a:lstStyle>
            <a:lvl1pPr algn="r">
              <a:defRPr sz="1534" b="1">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4D4D4D"/>
                </a:solidFill>
              </a:rPr>
              <a:pPr/>
              <a:t>‹#›</a:t>
            </a:fld>
            <a:endParaRPr lang="ja-JP" altLang="en-US" dirty="0">
              <a:solidFill>
                <a:srgbClr val="4D4D4D"/>
              </a:solidFill>
            </a:endParaRPr>
          </a:p>
        </p:txBody>
      </p:sp>
    </p:spTree>
    <p:extLst>
      <p:ext uri="{BB962C8B-B14F-4D97-AF65-F5344CB8AC3E}">
        <p14:creationId xmlns:p14="http://schemas.microsoft.com/office/powerpoint/2010/main" val="40998628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補足#3">
    <p:spTree>
      <p:nvGrpSpPr>
        <p:cNvPr id="1" name=""/>
        <p:cNvGrpSpPr/>
        <p:nvPr/>
      </p:nvGrpSpPr>
      <p:grpSpPr>
        <a:xfrm>
          <a:off x="0" y="0"/>
          <a:ext cx="0" cy="0"/>
          <a:chOff x="0" y="0"/>
          <a:chExt cx="0" cy="0"/>
        </a:xfrm>
      </p:grpSpPr>
      <p:sp>
        <p:nvSpPr>
          <p:cNvPr id="2" name="タイトル 1"/>
          <p:cNvSpPr>
            <a:spLocks noGrp="1"/>
          </p:cNvSpPr>
          <p:nvPr>
            <p:ph type="title"/>
          </p:nvPr>
        </p:nvSpPr>
        <p:spPr>
          <a:xfrm>
            <a:off x="284755" y="404664"/>
            <a:ext cx="8541257" cy="396044"/>
          </a:xfrm>
        </p:spPr>
        <p:txBody>
          <a:bodyPr/>
          <a:lstStyle>
            <a:lvl1pPr algn="ctr">
              <a:defRPr b="1">
                <a:solidFill>
                  <a:schemeClr val="tx1"/>
                </a:solidFill>
              </a:defRPr>
            </a:lvl1pPr>
          </a:lstStyle>
          <a:p>
            <a:r>
              <a:rPr kumimoji="1" lang="ja-JP" altLang="en-US" dirty="0"/>
              <a:t>マスター タイトルの書式設定</a:t>
            </a:r>
          </a:p>
        </p:txBody>
      </p:sp>
      <p:sp>
        <p:nvSpPr>
          <p:cNvPr id="13" name="フッター プレースホルダー 3"/>
          <p:cNvSpPr>
            <a:spLocks noGrp="1"/>
          </p:cNvSpPr>
          <p:nvPr>
            <p:ph type="ftr" sz="quarter" idx="3"/>
          </p:nvPr>
        </p:nvSpPr>
        <p:spPr>
          <a:xfrm>
            <a:off x="251520" y="6392329"/>
            <a:ext cx="583704" cy="180267"/>
          </a:xfrm>
          <a:prstGeom prst="rect">
            <a:avLst/>
          </a:prstGeom>
          <a:solidFill>
            <a:srgbClr val="EAEAEA"/>
          </a:solidFill>
          <a:ln>
            <a:noFill/>
          </a:ln>
        </p:spPr>
        <p:txBody>
          <a:bodyPr wrap="square" lIns="0" tIns="36000" rIns="0" bIns="18000" anchor="ctr" anchorCtr="0">
            <a:spAutoFit/>
          </a:bodyPr>
          <a:lstStyle>
            <a:lvl1pPr algn="ctr">
              <a:lnSpc>
                <a:spcPct val="120000"/>
              </a:lnSpc>
              <a:defRPr sz="681">
                <a:solidFill>
                  <a:srgbClr val="4D4D4D"/>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a:xfrm>
            <a:off x="6765474" y="6412256"/>
            <a:ext cx="2133600" cy="257113"/>
          </a:xfrm>
          <a:prstGeom prst="rect">
            <a:avLst/>
          </a:prstGeom>
        </p:spPr>
        <p:txBody>
          <a:bodyPr vert="horz" lIns="0" tIns="0" rIns="0" bIns="0" rtlCol="0" anchor="ctr"/>
          <a:lstStyle>
            <a:lvl1pPr algn="r">
              <a:defRPr sz="852" b="1">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4D4D4D"/>
                </a:solidFill>
              </a:rPr>
              <a:pPr/>
              <a:t>‹#›</a:t>
            </a:fld>
            <a:endParaRPr lang="ja-JP" altLang="en-US" dirty="0">
              <a:solidFill>
                <a:srgbClr val="4D4D4D"/>
              </a:solidFill>
            </a:endParaRPr>
          </a:p>
        </p:txBody>
      </p:sp>
      <p:sp>
        <p:nvSpPr>
          <p:cNvPr id="11" name="角丸四角形 6"/>
          <p:cNvSpPr/>
          <p:nvPr userDrawn="1"/>
        </p:nvSpPr>
        <p:spPr bwMode="auto">
          <a:xfrm>
            <a:off x="1" y="0"/>
            <a:ext cx="9149553" cy="6858000"/>
          </a:xfrm>
          <a:custGeom>
            <a:avLst/>
            <a:gdLst/>
            <a:ahLst/>
            <a:cxnLst/>
            <a:rect l="l" t="t" r="r" b="b"/>
            <a:pathLst>
              <a:path w="9903600" h="6858000">
                <a:moveTo>
                  <a:pt x="183240" y="144000"/>
                </a:moveTo>
                <a:cubicBezTo>
                  <a:pt x="162231" y="144000"/>
                  <a:pt x="145200" y="161031"/>
                  <a:pt x="145200" y="182040"/>
                </a:cubicBezTo>
                <a:lnTo>
                  <a:pt x="145200" y="6675960"/>
                </a:lnTo>
                <a:cubicBezTo>
                  <a:pt x="145200" y="6696969"/>
                  <a:pt x="162231" y="6714000"/>
                  <a:pt x="183240" y="6714000"/>
                </a:cubicBezTo>
                <a:lnTo>
                  <a:pt x="9722760" y="6714000"/>
                </a:lnTo>
                <a:cubicBezTo>
                  <a:pt x="9743769" y="6714000"/>
                  <a:pt x="9760800" y="6696969"/>
                  <a:pt x="9760800" y="6675960"/>
                </a:cubicBezTo>
                <a:lnTo>
                  <a:pt x="9760800" y="182040"/>
                </a:lnTo>
                <a:cubicBezTo>
                  <a:pt x="9760800" y="161031"/>
                  <a:pt x="9743769" y="144000"/>
                  <a:pt x="9722760" y="144000"/>
                </a:cubicBezTo>
                <a:close/>
                <a:moveTo>
                  <a:pt x="0" y="0"/>
                </a:moveTo>
                <a:lnTo>
                  <a:pt x="9903600" y="0"/>
                </a:lnTo>
                <a:lnTo>
                  <a:pt x="9903600" y="6858000"/>
                </a:lnTo>
                <a:lnTo>
                  <a:pt x="0" y="6858000"/>
                </a:lnTo>
                <a:close/>
              </a:path>
            </a:pathLst>
          </a:custGeom>
          <a:solidFill>
            <a:schemeClr val="tx1"/>
          </a:solidFill>
          <a:ln>
            <a:noFill/>
          </a:ln>
          <a:effectLst/>
        </p:spPr>
        <p:txBody>
          <a:bodyPr wrap="square" lIns="0" tIns="0" rIns="0" bIns="0" rtlCol="0" anchor="ctr">
            <a:noAutofit/>
          </a:bodyPr>
          <a:lstStyle/>
          <a:p>
            <a:pPr algn="just">
              <a:lnSpc>
                <a:spcPct val="140000"/>
              </a:lnSpc>
              <a:spcBef>
                <a:spcPct val="0"/>
              </a:spcBef>
              <a:spcAft>
                <a:spcPts val="511"/>
              </a:spcAft>
            </a:pPr>
            <a:endParaRPr lang="ja-JP" altLang="en-US" sz="1363" dirty="0">
              <a:solidFill>
                <a:srgbClr val="4D4D4D"/>
              </a:solidFill>
              <a:cs typeface="メイリオ" pitchFamily="50" charset="-128"/>
            </a:endParaRPr>
          </a:p>
        </p:txBody>
      </p:sp>
    </p:spTree>
    <p:extLst>
      <p:ext uri="{BB962C8B-B14F-4D97-AF65-F5344CB8AC3E}">
        <p14:creationId xmlns:p14="http://schemas.microsoft.com/office/powerpoint/2010/main" val="1970962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補足#4">
    <p:spTree>
      <p:nvGrpSpPr>
        <p:cNvPr id="1" name=""/>
        <p:cNvGrpSpPr/>
        <p:nvPr/>
      </p:nvGrpSpPr>
      <p:grpSpPr>
        <a:xfrm>
          <a:off x="0" y="0"/>
          <a:ext cx="0" cy="0"/>
          <a:chOff x="0" y="0"/>
          <a:chExt cx="0" cy="0"/>
        </a:xfrm>
      </p:grpSpPr>
      <p:sp>
        <p:nvSpPr>
          <p:cNvPr id="4" name="角丸四角形 3"/>
          <p:cNvSpPr/>
          <p:nvPr userDrawn="1"/>
        </p:nvSpPr>
        <p:spPr bwMode="auto">
          <a:xfrm>
            <a:off x="4" y="0"/>
            <a:ext cx="9141785" cy="6858000"/>
          </a:xfrm>
          <a:prstGeom prst="roundRect">
            <a:avLst>
              <a:gd name="adj" fmla="val 0"/>
            </a:avLst>
          </a:prstGeom>
          <a:solidFill>
            <a:schemeClr val="bg2"/>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cs typeface="メイリオ" pitchFamily="50" charset="-128"/>
            </a:endParaRPr>
          </a:p>
        </p:txBody>
      </p:sp>
      <p:sp>
        <p:nvSpPr>
          <p:cNvPr id="8" name="AutoShape 3"/>
          <p:cNvSpPr>
            <a:spLocks noChangeArrowheads="1"/>
          </p:cNvSpPr>
          <p:nvPr userDrawn="1"/>
        </p:nvSpPr>
        <p:spPr bwMode="auto">
          <a:xfrm>
            <a:off x="134031" y="144000"/>
            <a:ext cx="8875938" cy="6570000"/>
          </a:xfrm>
          <a:prstGeom prst="roundRect">
            <a:avLst>
              <a:gd name="adj" fmla="val 579"/>
            </a:avLst>
          </a:prstGeom>
          <a:solidFill>
            <a:schemeClr val="bg1"/>
          </a:solidFill>
          <a:ln w="6350">
            <a:solidFill>
              <a:schemeClr val="tx1"/>
            </a:solidFill>
          </a:ln>
          <a:effectLst/>
        </p:spPr>
        <p:txBody>
          <a:bodyPr wrap="square" lIns="245396" tIns="460119" rIns="245396" bIns="153373" anchor="ctr" anchorCtr="0">
            <a:noAutofit/>
          </a:bodyPr>
          <a:lstStyle/>
          <a:p>
            <a:pPr algn="just">
              <a:lnSpc>
                <a:spcPct val="140000"/>
              </a:lnSpc>
              <a:spcAft>
                <a:spcPts val="1023"/>
              </a:spcAft>
              <a:buFont typeface="Wingdings" pitchFamily="2" charset="2"/>
              <a:buNone/>
            </a:pPr>
            <a:endParaRPr lang="en-US" altLang="ja-JP" sz="1363" dirty="0">
              <a:solidFill>
                <a:srgbClr val="0071BC"/>
              </a:solidFill>
              <a:cs typeface="メイリオ" pitchFamily="50" charset="-128"/>
            </a:endParaRPr>
          </a:p>
        </p:txBody>
      </p:sp>
      <p:sp>
        <p:nvSpPr>
          <p:cNvPr id="2" name="タイトル 1"/>
          <p:cNvSpPr>
            <a:spLocks noGrp="1"/>
          </p:cNvSpPr>
          <p:nvPr>
            <p:ph type="title"/>
          </p:nvPr>
        </p:nvSpPr>
        <p:spPr>
          <a:xfrm>
            <a:off x="284755" y="404664"/>
            <a:ext cx="8541257" cy="396044"/>
          </a:xfrm>
        </p:spPr>
        <p:txBody>
          <a:bodyPr/>
          <a:lstStyle>
            <a:lvl1pPr algn="ctr">
              <a:defRPr b="1">
                <a:solidFill>
                  <a:schemeClr val="tx1"/>
                </a:solidFill>
              </a:defRPr>
            </a:lvl1pPr>
          </a:lstStyle>
          <a:p>
            <a:r>
              <a:rPr kumimoji="1" lang="ja-JP" altLang="en-US" dirty="0"/>
              <a:t>マスター タイトルの書式設定</a:t>
            </a:r>
          </a:p>
        </p:txBody>
      </p:sp>
      <p:sp>
        <p:nvSpPr>
          <p:cNvPr id="13" name="フッター プレースホルダー 3"/>
          <p:cNvSpPr>
            <a:spLocks noGrp="1"/>
          </p:cNvSpPr>
          <p:nvPr>
            <p:ph type="ftr" sz="quarter" idx="3"/>
          </p:nvPr>
        </p:nvSpPr>
        <p:spPr>
          <a:xfrm>
            <a:off x="251520" y="6392329"/>
            <a:ext cx="583704" cy="180267"/>
          </a:xfrm>
          <a:prstGeom prst="rect">
            <a:avLst/>
          </a:prstGeom>
          <a:solidFill>
            <a:srgbClr val="EAEAEA"/>
          </a:solidFill>
          <a:ln>
            <a:noFill/>
          </a:ln>
        </p:spPr>
        <p:txBody>
          <a:bodyPr wrap="square" lIns="0" tIns="36000" rIns="0" bIns="18000" anchor="ctr" anchorCtr="0">
            <a:spAutoFit/>
          </a:bodyPr>
          <a:lstStyle>
            <a:lvl1pPr algn="ctr">
              <a:lnSpc>
                <a:spcPct val="120000"/>
              </a:lnSpc>
              <a:defRPr sz="681">
                <a:solidFill>
                  <a:srgbClr val="4D4D4D"/>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a:xfrm>
            <a:off x="6765474" y="6412256"/>
            <a:ext cx="2133600" cy="257113"/>
          </a:xfrm>
          <a:prstGeom prst="rect">
            <a:avLst/>
          </a:prstGeom>
        </p:spPr>
        <p:txBody>
          <a:bodyPr vert="horz" lIns="0" tIns="0" rIns="0" bIns="0" rtlCol="0" anchor="ctr"/>
          <a:lstStyle>
            <a:lvl1pPr algn="r">
              <a:defRPr sz="852" b="1">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4D4D4D"/>
                </a:solidFill>
              </a:rPr>
              <a:pPr/>
              <a:t>‹#›</a:t>
            </a:fld>
            <a:endParaRPr lang="ja-JP" altLang="en-US" dirty="0">
              <a:solidFill>
                <a:srgbClr val="4D4D4D"/>
              </a:solidFill>
            </a:endParaRPr>
          </a:p>
        </p:txBody>
      </p:sp>
    </p:spTree>
    <p:extLst>
      <p:ext uri="{BB962C8B-B14F-4D97-AF65-F5344CB8AC3E}">
        <p14:creationId xmlns:p14="http://schemas.microsoft.com/office/powerpoint/2010/main" val="23815864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ブランク（ベースカラー）">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1"/>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a:xfrm>
            <a:off x="85348" y="6586113"/>
            <a:ext cx="583704" cy="180267"/>
          </a:xfrm>
          <a:prstGeom prst="rect">
            <a:avLst/>
          </a:prstGeom>
          <a:solidFill>
            <a:schemeClr val="bg2"/>
          </a:solidFill>
        </p:spPr>
        <p:txBody>
          <a:bodyPr lIns="0" tIns="36000" rIns="0" bIns="18000" anchor="ctr" anchorCtr="0"/>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solidFill>
                  <a:srgbClr val="4D4D4D"/>
                </a:solidFill>
              </a:rPr>
              <a:t>#P16091</a:t>
            </a:r>
            <a:endParaRPr lang="ja-JP" altLang="en-US" dirty="0">
              <a:solidFill>
                <a:srgbClr val="4D4D4D"/>
              </a:solidFill>
            </a:endParaRPr>
          </a:p>
        </p:txBody>
      </p:sp>
      <p:sp>
        <p:nvSpPr>
          <p:cNvPr id="4" name="スライド番号プレースホルダー 5"/>
          <p:cNvSpPr>
            <a:spLocks noGrp="1"/>
          </p:cNvSpPr>
          <p:nvPr>
            <p:ph type="sldNum" sz="quarter" idx="4"/>
          </p:nvPr>
        </p:nvSpPr>
        <p:spPr>
          <a:xfrm>
            <a:off x="6865178" y="6592276"/>
            <a:ext cx="2133600" cy="257113"/>
          </a:xfrm>
          <a:prstGeom prst="rect">
            <a:avLst/>
          </a:prstGeom>
        </p:spPr>
        <p:txBody>
          <a:bodyPr vert="horz" lIns="0" tIns="0" rIns="0" bIns="0" rtlCol="0" anchor="ctr"/>
          <a:lstStyle>
            <a:lvl1pPr algn="r">
              <a:defRPr sz="852" b="1">
                <a:solidFill>
                  <a:schemeClr val="tx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4D4D4D"/>
                </a:solidFill>
              </a:rPr>
              <a:pPr/>
              <a:t>‹#›</a:t>
            </a:fld>
            <a:endParaRPr lang="ja-JP" altLang="en-US" dirty="0">
              <a:solidFill>
                <a:srgbClr val="4D4D4D"/>
              </a:solidFill>
            </a:endParaRPr>
          </a:p>
        </p:txBody>
      </p:sp>
    </p:spTree>
    <p:extLst>
      <p:ext uri="{BB962C8B-B14F-4D97-AF65-F5344CB8AC3E}">
        <p14:creationId xmlns:p14="http://schemas.microsoft.com/office/powerpoint/2010/main" val="22408096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ブランク（メインカラー）">
    <p:spTree>
      <p:nvGrpSpPr>
        <p:cNvPr id="1" name=""/>
        <p:cNvGrpSpPr/>
        <p:nvPr/>
      </p:nvGrpSpPr>
      <p:grpSpPr>
        <a:xfrm>
          <a:off x="0" y="0"/>
          <a:ext cx="0" cy="0"/>
          <a:chOff x="0" y="0"/>
          <a:chExt cx="0" cy="0"/>
        </a:xfrm>
      </p:grpSpPr>
      <p:sp>
        <p:nvSpPr>
          <p:cNvPr id="4" name="角丸四角形 3"/>
          <p:cNvSpPr/>
          <p:nvPr userDrawn="1"/>
        </p:nvSpPr>
        <p:spPr bwMode="auto">
          <a:xfrm>
            <a:off x="0" y="0"/>
            <a:ext cx="9144000" cy="6858000"/>
          </a:xfrm>
          <a:prstGeom prst="roundRect">
            <a:avLst>
              <a:gd name="adj" fmla="val 0"/>
            </a:avLst>
          </a:prstGeom>
          <a:solidFill>
            <a:schemeClr val="tx2"/>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cs typeface="メイリオ" pitchFamily="50" charset="-128"/>
            </a:endParaRPr>
          </a:p>
        </p:txBody>
      </p:sp>
      <p:sp>
        <p:nvSpPr>
          <p:cNvPr id="2" name="タイトル 1"/>
          <p:cNvSpPr>
            <a:spLocks noGrp="1"/>
          </p:cNvSpPr>
          <p:nvPr>
            <p:ph type="title"/>
          </p:nvPr>
        </p:nvSpPr>
        <p:spPr bwMode="white"/>
        <p:txBody>
          <a:bodyPr/>
          <a:lstStyle>
            <a:lvl1pPr>
              <a:defRPr>
                <a:solidFill>
                  <a:schemeClr val="bg1"/>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bwMode="white">
          <a:xfrm>
            <a:off x="85348" y="6586113"/>
            <a:ext cx="583704" cy="180267"/>
          </a:xfrm>
          <a:prstGeom prst="rect">
            <a:avLst/>
          </a:prstGeom>
          <a:solidFill>
            <a:schemeClr val="bg1">
              <a:alpha val="20000"/>
            </a:schemeClr>
          </a:solidFill>
        </p:spPr>
        <p:txBody>
          <a:bodyPr lIns="0" tIns="36000" rIns="0" bIns="18000" anchor="ctr" anchorCtr="0"/>
          <a:lstStyle>
            <a:lvl1pPr algn="ctr">
              <a:lnSpc>
                <a:spcPct val="120000"/>
              </a:lnSpc>
              <a:defRPr sz="681">
                <a:solidFill>
                  <a:srgbClr val="FFFFFF"/>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bwMode="white">
          <a:xfrm>
            <a:off x="6865178" y="6592276"/>
            <a:ext cx="2133600" cy="257113"/>
          </a:xfrm>
          <a:prstGeom prst="rect">
            <a:avLst/>
          </a:prstGeom>
        </p:spPr>
        <p:txBody>
          <a:bodyPr vert="horz" lIns="0" tIns="0" rIns="0" bIns="0" rtlCol="0" anchor="ctr"/>
          <a:lstStyle>
            <a:lvl1pPr algn="r">
              <a:defRPr sz="852" b="1">
                <a:solidFill>
                  <a:schemeClr val="bg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FFFFFF"/>
                </a:solidFill>
              </a:rPr>
              <a:pPr/>
              <a:t>‹#›</a:t>
            </a:fld>
            <a:endParaRPr lang="ja-JP" altLang="en-US" dirty="0">
              <a:solidFill>
                <a:srgbClr val="FFFFFF"/>
              </a:solidFill>
            </a:endParaRPr>
          </a:p>
        </p:txBody>
      </p:sp>
    </p:spTree>
    <p:extLst>
      <p:ext uri="{BB962C8B-B14F-4D97-AF65-F5344CB8AC3E}">
        <p14:creationId xmlns:p14="http://schemas.microsoft.com/office/powerpoint/2010/main" val="27513501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ブランク（無彩色）">
    <p:spTree>
      <p:nvGrpSpPr>
        <p:cNvPr id="1" name=""/>
        <p:cNvGrpSpPr/>
        <p:nvPr/>
      </p:nvGrpSpPr>
      <p:grpSpPr>
        <a:xfrm>
          <a:off x="0" y="0"/>
          <a:ext cx="0" cy="0"/>
          <a:chOff x="0" y="0"/>
          <a:chExt cx="0" cy="0"/>
        </a:xfrm>
      </p:grpSpPr>
      <p:sp>
        <p:nvSpPr>
          <p:cNvPr id="4" name="角丸四角形 3"/>
          <p:cNvSpPr/>
          <p:nvPr userDrawn="1"/>
        </p:nvSpPr>
        <p:spPr bwMode="auto">
          <a:xfrm>
            <a:off x="0" y="0"/>
            <a:ext cx="9144000" cy="6858000"/>
          </a:xfrm>
          <a:prstGeom prst="roundRect">
            <a:avLst>
              <a:gd name="adj" fmla="val 0"/>
            </a:avLst>
          </a:prstGeom>
          <a:solidFill>
            <a:schemeClr val="tx1"/>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cs typeface="メイリオ" pitchFamily="50" charset="-128"/>
            </a:endParaRPr>
          </a:p>
        </p:txBody>
      </p:sp>
      <p:sp>
        <p:nvSpPr>
          <p:cNvPr id="2" name="タイトル 1"/>
          <p:cNvSpPr>
            <a:spLocks noGrp="1"/>
          </p:cNvSpPr>
          <p:nvPr>
            <p:ph type="title"/>
          </p:nvPr>
        </p:nvSpPr>
        <p:spPr bwMode="white"/>
        <p:txBody>
          <a:bodyPr/>
          <a:lstStyle>
            <a:lvl1pPr>
              <a:defRPr>
                <a:solidFill>
                  <a:schemeClr val="bg1"/>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bwMode="white">
          <a:xfrm>
            <a:off x="85348" y="6586113"/>
            <a:ext cx="583704" cy="180267"/>
          </a:xfrm>
          <a:prstGeom prst="rect">
            <a:avLst/>
          </a:prstGeom>
          <a:solidFill>
            <a:schemeClr val="bg1">
              <a:alpha val="20000"/>
            </a:schemeClr>
          </a:solidFill>
        </p:spPr>
        <p:txBody>
          <a:bodyPr lIns="0" tIns="36000" rIns="0" bIns="18000" anchor="ctr" anchorCtr="0"/>
          <a:lstStyle>
            <a:lvl1pPr algn="ctr">
              <a:lnSpc>
                <a:spcPct val="120000"/>
              </a:lnSpc>
              <a:defRPr sz="681">
                <a:solidFill>
                  <a:srgbClr val="FFFFFF"/>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bwMode="white">
          <a:xfrm>
            <a:off x="6865178" y="6592276"/>
            <a:ext cx="2133600" cy="257113"/>
          </a:xfrm>
          <a:prstGeom prst="rect">
            <a:avLst/>
          </a:prstGeom>
        </p:spPr>
        <p:txBody>
          <a:bodyPr vert="horz" lIns="0" tIns="0" rIns="0" bIns="0" rtlCol="0" anchor="ctr"/>
          <a:lstStyle>
            <a:lvl1pPr algn="r">
              <a:defRPr sz="852" b="1">
                <a:solidFill>
                  <a:schemeClr val="bg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FFFFFF"/>
                </a:solidFill>
              </a:rPr>
              <a:pPr/>
              <a:t>‹#›</a:t>
            </a:fld>
            <a:endParaRPr lang="ja-JP" altLang="en-US" dirty="0">
              <a:solidFill>
                <a:srgbClr val="FFFFFF"/>
              </a:solidFill>
            </a:endParaRPr>
          </a:p>
        </p:txBody>
      </p:sp>
    </p:spTree>
    <p:extLst>
      <p:ext uri="{BB962C8B-B14F-4D97-AF65-F5344CB8AC3E}">
        <p14:creationId xmlns:p14="http://schemas.microsoft.com/office/powerpoint/2010/main" val="8718950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ブランク（サブカラー#1）">
    <p:spTree>
      <p:nvGrpSpPr>
        <p:cNvPr id="1" name=""/>
        <p:cNvGrpSpPr/>
        <p:nvPr/>
      </p:nvGrpSpPr>
      <p:grpSpPr>
        <a:xfrm>
          <a:off x="0" y="0"/>
          <a:ext cx="0" cy="0"/>
          <a:chOff x="0" y="0"/>
          <a:chExt cx="0" cy="0"/>
        </a:xfrm>
      </p:grpSpPr>
      <p:sp>
        <p:nvSpPr>
          <p:cNvPr id="4" name="角丸四角形 3"/>
          <p:cNvSpPr/>
          <p:nvPr userDrawn="1"/>
        </p:nvSpPr>
        <p:spPr bwMode="auto">
          <a:xfrm>
            <a:off x="0" y="0"/>
            <a:ext cx="9144000" cy="6858000"/>
          </a:xfrm>
          <a:prstGeom prst="roundRect">
            <a:avLst>
              <a:gd name="adj" fmla="val 0"/>
            </a:avLst>
          </a:prstGeom>
          <a:solidFill>
            <a:schemeClr val="accent1"/>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cs typeface="メイリオ" pitchFamily="50" charset="-128"/>
            </a:endParaRPr>
          </a:p>
        </p:txBody>
      </p:sp>
      <p:sp>
        <p:nvSpPr>
          <p:cNvPr id="2" name="タイトル 1"/>
          <p:cNvSpPr>
            <a:spLocks noGrp="1"/>
          </p:cNvSpPr>
          <p:nvPr>
            <p:ph type="title"/>
          </p:nvPr>
        </p:nvSpPr>
        <p:spPr/>
        <p:txBody>
          <a:bodyPr/>
          <a:lstStyle>
            <a:lvl1pPr>
              <a:defRPr>
                <a:solidFill>
                  <a:schemeClr val="tx2"/>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bwMode="white">
          <a:xfrm>
            <a:off x="85348" y="6586113"/>
            <a:ext cx="583704" cy="180267"/>
          </a:xfrm>
          <a:prstGeom prst="rect">
            <a:avLst/>
          </a:prstGeom>
          <a:solidFill>
            <a:schemeClr val="bg1"/>
          </a:solidFill>
        </p:spPr>
        <p:txBody>
          <a:bodyPr lIns="0" tIns="36000" rIns="0" bIns="18000" anchor="ctr" anchorCtr="0"/>
          <a:lstStyle>
            <a:lvl1pPr algn="ctr">
              <a:lnSpc>
                <a:spcPct val="120000"/>
              </a:lnSpc>
              <a:defRPr sz="681">
                <a:solidFill>
                  <a:schemeClr val="tx2"/>
                </a:solidFill>
                <a:latin typeface="メイリオ" pitchFamily="50" charset="-128"/>
                <a:ea typeface="メイリオ" pitchFamily="50" charset="-128"/>
                <a:cs typeface="メイリオ" pitchFamily="50" charset="-128"/>
              </a:defRPr>
            </a:lvl1pPr>
          </a:lstStyle>
          <a:p>
            <a:r>
              <a:rPr lang="en-US" altLang="ja-JP" dirty="0">
                <a:solidFill>
                  <a:srgbClr val="0071BC"/>
                </a:solidFill>
              </a:rPr>
              <a:t>#P16091</a:t>
            </a:r>
            <a:endParaRPr lang="ja-JP" altLang="en-US" dirty="0">
              <a:solidFill>
                <a:srgbClr val="0071BC"/>
              </a:solidFill>
            </a:endParaRPr>
          </a:p>
        </p:txBody>
      </p:sp>
      <p:sp>
        <p:nvSpPr>
          <p:cNvPr id="6" name="スライド番号プレースホルダー 5"/>
          <p:cNvSpPr>
            <a:spLocks noGrp="1"/>
          </p:cNvSpPr>
          <p:nvPr>
            <p:ph type="sldNum" sz="quarter" idx="4"/>
          </p:nvPr>
        </p:nvSpPr>
        <p:spPr>
          <a:xfrm>
            <a:off x="6865178" y="6592276"/>
            <a:ext cx="2133600" cy="257113"/>
          </a:xfrm>
          <a:prstGeom prst="rect">
            <a:avLst/>
          </a:prstGeom>
        </p:spPr>
        <p:txBody>
          <a:bodyPr vert="horz" lIns="0" tIns="0" rIns="0" bIns="0" rtlCol="0" anchor="ctr"/>
          <a:lstStyle>
            <a:lvl1pPr algn="r">
              <a:defRPr sz="852" b="1">
                <a:solidFill>
                  <a:schemeClr val="tx2"/>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0071BC"/>
                </a:solidFill>
              </a:rPr>
              <a:pPr/>
              <a:t>‹#›</a:t>
            </a:fld>
            <a:endParaRPr lang="ja-JP" altLang="en-US" dirty="0">
              <a:solidFill>
                <a:srgbClr val="0071BC"/>
              </a:solidFill>
            </a:endParaRPr>
          </a:p>
        </p:txBody>
      </p:sp>
    </p:spTree>
    <p:extLst>
      <p:ext uri="{BB962C8B-B14F-4D97-AF65-F5344CB8AC3E}">
        <p14:creationId xmlns:p14="http://schemas.microsoft.com/office/powerpoint/2010/main" val="11242872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ブランク（サブカラー#2）">
    <p:spTree>
      <p:nvGrpSpPr>
        <p:cNvPr id="1" name=""/>
        <p:cNvGrpSpPr/>
        <p:nvPr/>
      </p:nvGrpSpPr>
      <p:grpSpPr>
        <a:xfrm>
          <a:off x="0" y="0"/>
          <a:ext cx="0" cy="0"/>
          <a:chOff x="0" y="0"/>
          <a:chExt cx="0" cy="0"/>
        </a:xfrm>
      </p:grpSpPr>
      <p:sp>
        <p:nvSpPr>
          <p:cNvPr id="4" name="角丸四角形 3"/>
          <p:cNvSpPr/>
          <p:nvPr userDrawn="1"/>
        </p:nvSpPr>
        <p:spPr bwMode="auto">
          <a:xfrm>
            <a:off x="0" y="0"/>
            <a:ext cx="9144000" cy="6858000"/>
          </a:xfrm>
          <a:prstGeom prst="roundRect">
            <a:avLst>
              <a:gd name="adj" fmla="val 0"/>
            </a:avLst>
          </a:prstGeom>
          <a:solidFill>
            <a:schemeClr val="bg2"/>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cs typeface="メイリオ" pitchFamily="50" charset="-128"/>
            </a:endParaRPr>
          </a:p>
        </p:txBody>
      </p:sp>
      <p:sp>
        <p:nvSpPr>
          <p:cNvPr id="2" name="タイトル 1"/>
          <p:cNvSpPr>
            <a:spLocks noGrp="1"/>
          </p:cNvSpPr>
          <p:nvPr>
            <p:ph type="title"/>
          </p:nvPr>
        </p:nvSpPr>
        <p:spPr/>
        <p:txBody>
          <a:bodyPr/>
          <a:lstStyle>
            <a:lvl1pPr>
              <a:defRPr>
                <a:solidFill>
                  <a:schemeClr val="tx1"/>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bwMode="white">
          <a:xfrm>
            <a:off x="85348" y="6586113"/>
            <a:ext cx="583704" cy="180267"/>
          </a:xfrm>
          <a:prstGeom prst="rect">
            <a:avLst/>
          </a:prstGeom>
          <a:solidFill>
            <a:schemeClr val="bg1"/>
          </a:solidFill>
        </p:spPr>
        <p:txBody>
          <a:bodyPr lIns="0" tIns="36000" rIns="0" bIns="18000" anchor="ctr" anchorCtr="0"/>
          <a:lstStyle>
            <a:lvl1pPr algn="ctr">
              <a:lnSpc>
                <a:spcPct val="120000"/>
              </a:lnSpc>
              <a:defRPr sz="681">
                <a:solidFill>
                  <a:schemeClr val="tx1"/>
                </a:solidFill>
                <a:latin typeface="メイリオ" pitchFamily="50" charset="-128"/>
                <a:ea typeface="メイリオ" pitchFamily="50" charset="-128"/>
                <a:cs typeface="メイリオ" pitchFamily="50" charset="-128"/>
              </a:defRPr>
            </a:lvl1pPr>
          </a:lstStyle>
          <a:p>
            <a:r>
              <a:rPr lang="en-US" altLang="ja-JP" dirty="0">
                <a:solidFill>
                  <a:srgbClr val="4D4D4D"/>
                </a:solidFill>
              </a:rPr>
              <a:t>#P16091</a:t>
            </a:r>
            <a:endParaRPr lang="ja-JP" altLang="en-US" dirty="0">
              <a:solidFill>
                <a:srgbClr val="4D4D4D"/>
              </a:solidFill>
            </a:endParaRPr>
          </a:p>
        </p:txBody>
      </p:sp>
      <p:sp>
        <p:nvSpPr>
          <p:cNvPr id="7" name="スライド番号プレースホルダー 5"/>
          <p:cNvSpPr>
            <a:spLocks noGrp="1"/>
          </p:cNvSpPr>
          <p:nvPr>
            <p:ph type="sldNum" sz="quarter" idx="4"/>
          </p:nvPr>
        </p:nvSpPr>
        <p:spPr>
          <a:xfrm>
            <a:off x="6865178" y="6592276"/>
            <a:ext cx="2133600" cy="257113"/>
          </a:xfrm>
          <a:prstGeom prst="rect">
            <a:avLst/>
          </a:prstGeom>
        </p:spPr>
        <p:txBody>
          <a:bodyPr vert="horz" lIns="0" tIns="0" rIns="0" bIns="0" rtlCol="0" anchor="ctr"/>
          <a:lstStyle>
            <a:lvl1pPr algn="r">
              <a:defRPr sz="852" b="1">
                <a:solidFill>
                  <a:srgbClr val="4D4D4D"/>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15758454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ブランク（ブラック）">
    <p:spTree>
      <p:nvGrpSpPr>
        <p:cNvPr id="1" name=""/>
        <p:cNvGrpSpPr/>
        <p:nvPr/>
      </p:nvGrpSpPr>
      <p:grpSpPr>
        <a:xfrm>
          <a:off x="0" y="0"/>
          <a:ext cx="0" cy="0"/>
          <a:chOff x="0" y="0"/>
          <a:chExt cx="0" cy="0"/>
        </a:xfrm>
      </p:grpSpPr>
      <p:sp>
        <p:nvSpPr>
          <p:cNvPr id="4" name="角丸四角形 3"/>
          <p:cNvSpPr/>
          <p:nvPr userDrawn="1"/>
        </p:nvSpPr>
        <p:spPr bwMode="auto">
          <a:xfrm>
            <a:off x="0" y="0"/>
            <a:ext cx="9144000" cy="6858000"/>
          </a:xfrm>
          <a:prstGeom prst="roundRect">
            <a:avLst>
              <a:gd name="adj" fmla="val 0"/>
            </a:avLst>
          </a:prstGeom>
          <a:solidFill>
            <a:schemeClr val="accent6"/>
          </a:solidFill>
          <a:ln>
            <a:noFill/>
          </a:ln>
          <a:effectLst/>
        </p:spPr>
        <p:txBody>
          <a:bodyPr lIns="0" tIns="0" rIns="0" bIns="0" rtlCol="0" anchor="ctr">
            <a:noAutofit/>
          </a:bodyPr>
          <a:lstStyle/>
          <a:p>
            <a:pPr algn="just">
              <a:lnSpc>
                <a:spcPct val="140000"/>
              </a:lnSpc>
              <a:spcBef>
                <a:spcPct val="0"/>
              </a:spcBef>
              <a:spcAft>
                <a:spcPts val="511"/>
              </a:spcAft>
            </a:pPr>
            <a:endParaRPr lang="ja-JP" altLang="en-US" sz="1363" dirty="0">
              <a:solidFill>
                <a:srgbClr val="4D4D4D"/>
              </a:solidFill>
              <a:cs typeface="メイリオ" pitchFamily="50" charset="-128"/>
            </a:endParaRPr>
          </a:p>
        </p:txBody>
      </p:sp>
      <p:sp>
        <p:nvSpPr>
          <p:cNvPr id="2" name="タイトル 1"/>
          <p:cNvSpPr>
            <a:spLocks noGrp="1"/>
          </p:cNvSpPr>
          <p:nvPr>
            <p:ph type="title"/>
          </p:nvPr>
        </p:nvSpPr>
        <p:spPr bwMode="white"/>
        <p:txBody>
          <a:bodyPr/>
          <a:lstStyle>
            <a:lvl1pPr>
              <a:defRPr>
                <a:solidFill>
                  <a:schemeClr val="bg1"/>
                </a:solidFill>
              </a:defRPr>
            </a:lvl1pPr>
          </a:lstStyle>
          <a:p>
            <a:r>
              <a:rPr kumimoji="1" lang="ja-JP" altLang="en-US" dirty="0"/>
              <a:t>マスター タイトルの書式設定</a:t>
            </a:r>
          </a:p>
        </p:txBody>
      </p:sp>
      <p:sp>
        <p:nvSpPr>
          <p:cNvPr id="5" name="フッター プレースホルダー 2"/>
          <p:cNvSpPr>
            <a:spLocks noGrp="1"/>
          </p:cNvSpPr>
          <p:nvPr>
            <p:ph type="ftr" sz="quarter" idx="3"/>
          </p:nvPr>
        </p:nvSpPr>
        <p:spPr bwMode="white">
          <a:xfrm>
            <a:off x="85348" y="6586113"/>
            <a:ext cx="583704" cy="180267"/>
          </a:xfrm>
          <a:prstGeom prst="rect">
            <a:avLst/>
          </a:prstGeom>
          <a:solidFill>
            <a:schemeClr val="bg1">
              <a:alpha val="20000"/>
            </a:schemeClr>
          </a:solidFill>
        </p:spPr>
        <p:txBody>
          <a:bodyPr lIns="0" tIns="36000" rIns="0" bIns="18000" anchor="ctr" anchorCtr="0"/>
          <a:lstStyle>
            <a:lvl1pPr algn="ctr">
              <a:lnSpc>
                <a:spcPct val="120000"/>
              </a:lnSpc>
              <a:defRPr sz="681">
                <a:solidFill>
                  <a:srgbClr val="FFFFFF"/>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
        <p:nvSpPr>
          <p:cNvPr id="6" name="スライド番号プレースホルダー 5"/>
          <p:cNvSpPr>
            <a:spLocks noGrp="1"/>
          </p:cNvSpPr>
          <p:nvPr>
            <p:ph type="sldNum" sz="quarter" idx="4"/>
          </p:nvPr>
        </p:nvSpPr>
        <p:spPr bwMode="white">
          <a:xfrm>
            <a:off x="6865178" y="6592276"/>
            <a:ext cx="2133600" cy="257113"/>
          </a:xfrm>
          <a:prstGeom prst="rect">
            <a:avLst/>
          </a:prstGeom>
        </p:spPr>
        <p:txBody>
          <a:bodyPr vert="horz" lIns="0" tIns="0" rIns="0" bIns="0" rtlCol="0" anchor="ctr"/>
          <a:lstStyle>
            <a:lvl1pPr algn="r">
              <a:defRPr sz="852" b="1">
                <a:solidFill>
                  <a:schemeClr val="bg1"/>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solidFill>
                  <a:srgbClr val="FFFFFF"/>
                </a:solidFill>
              </a:rPr>
              <a:pPr/>
              <a:t>‹#›</a:t>
            </a:fld>
            <a:endParaRPr lang="ja-JP" altLang="en-US" dirty="0">
              <a:solidFill>
                <a:srgbClr val="FFFFFF"/>
              </a:solidFill>
            </a:endParaRPr>
          </a:p>
        </p:txBody>
      </p:sp>
    </p:spTree>
    <p:extLst>
      <p:ext uri="{BB962C8B-B14F-4D97-AF65-F5344CB8AC3E}">
        <p14:creationId xmlns:p14="http://schemas.microsoft.com/office/powerpoint/2010/main" val="22734337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ガイド位置">
    <p:spTree>
      <p:nvGrpSpPr>
        <p:cNvPr id="1" name=""/>
        <p:cNvGrpSpPr/>
        <p:nvPr/>
      </p:nvGrpSpPr>
      <p:grpSpPr>
        <a:xfrm>
          <a:off x="0" y="0"/>
          <a:ext cx="0" cy="0"/>
          <a:chOff x="0" y="0"/>
          <a:chExt cx="0" cy="0"/>
        </a:xfrm>
      </p:grpSpPr>
      <p:sp>
        <p:nvSpPr>
          <p:cNvPr id="3" name="フッター プレースホルダー 2"/>
          <p:cNvSpPr>
            <a:spLocks noGrp="1"/>
          </p:cNvSpPr>
          <p:nvPr>
            <p:ph type="ftr" sz="quarter" idx="10"/>
          </p:nvPr>
        </p:nvSpPr>
        <p:spPr/>
        <p:txBody>
          <a:bodyPr/>
          <a:lstStyle/>
          <a:p>
            <a:r>
              <a:rPr lang="en-US" altLang="ja-JP" dirty="0"/>
              <a:t>#P16091</a:t>
            </a:r>
            <a:endParaRPr lang="ja-JP" altLang="en-US" dirty="0"/>
          </a:p>
        </p:txBody>
      </p:sp>
      <p:cxnSp>
        <p:nvCxnSpPr>
          <p:cNvPr id="27" name="直線コネクタ 26"/>
          <p:cNvCxnSpPr/>
          <p:nvPr userDrawn="1"/>
        </p:nvCxnSpPr>
        <p:spPr>
          <a:xfrm flipV="1">
            <a:off x="750277" y="0"/>
            <a:ext cx="0" cy="6858000"/>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userDrawn="1"/>
        </p:nvCxnSpPr>
        <p:spPr>
          <a:xfrm flipV="1">
            <a:off x="4572000" y="0"/>
            <a:ext cx="0" cy="6858000"/>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userDrawn="1"/>
        </p:nvCxnSpPr>
        <p:spPr>
          <a:xfrm flipV="1">
            <a:off x="3143250" y="-1"/>
            <a:ext cx="0" cy="6858000"/>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userDrawn="1"/>
        </p:nvCxnSpPr>
        <p:spPr>
          <a:xfrm flipV="1">
            <a:off x="5991958" y="0"/>
            <a:ext cx="0" cy="6858000"/>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userDrawn="1"/>
        </p:nvCxnSpPr>
        <p:spPr>
          <a:xfrm flipV="1">
            <a:off x="8393723" y="0"/>
            <a:ext cx="0" cy="6858000"/>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userDrawn="1"/>
        </p:nvCxnSpPr>
        <p:spPr>
          <a:xfrm flipH="1">
            <a:off x="0" y="620722"/>
            <a:ext cx="9144000" cy="1"/>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userDrawn="1"/>
        </p:nvCxnSpPr>
        <p:spPr>
          <a:xfrm flipH="1">
            <a:off x="0" y="1881191"/>
            <a:ext cx="9144000" cy="1"/>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userDrawn="1"/>
        </p:nvCxnSpPr>
        <p:spPr>
          <a:xfrm flipH="1">
            <a:off x="0" y="3429003"/>
            <a:ext cx="9144000" cy="1"/>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userDrawn="1"/>
        </p:nvCxnSpPr>
        <p:spPr>
          <a:xfrm flipH="1">
            <a:off x="-12101" y="4976821"/>
            <a:ext cx="9144000" cy="1"/>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userDrawn="1"/>
        </p:nvCxnSpPr>
        <p:spPr>
          <a:xfrm flipH="1">
            <a:off x="0" y="6237321"/>
            <a:ext cx="9144000" cy="1"/>
          </a:xfrm>
          <a:prstGeom prst="line">
            <a:avLst/>
          </a:prstGeom>
          <a:ln w="635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37" name="AutoShape 33"/>
          <p:cNvSpPr>
            <a:spLocks noChangeArrowheads="1"/>
          </p:cNvSpPr>
          <p:nvPr userDrawn="1"/>
        </p:nvSpPr>
        <p:spPr bwMode="gray">
          <a:xfrm>
            <a:off x="4605177" y="3248987"/>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rgbClr val="0071BC"/>
                </a:solidFill>
              </a:rPr>
              <a:t>0cm</a:t>
            </a:r>
          </a:p>
        </p:txBody>
      </p:sp>
      <p:sp>
        <p:nvSpPr>
          <p:cNvPr id="38" name="AutoShape 33"/>
          <p:cNvSpPr>
            <a:spLocks noChangeArrowheads="1"/>
          </p:cNvSpPr>
          <p:nvPr userDrawn="1"/>
        </p:nvSpPr>
        <p:spPr bwMode="gray">
          <a:xfrm>
            <a:off x="4605234" y="1715282"/>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rgbClr val="0071BC"/>
                </a:solidFill>
              </a:rPr>
              <a:t>4.30cm</a:t>
            </a:r>
          </a:p>
        </p:txBody>
      </p:sp>
      <p:sp>
        <p:nvSpPr>
          <p:cNvPr id="39" name="AutoShape 33"/>
          <p:cNvSpPr>
            <a:spLocks noChangeArrowheads="1"/>
          </p:cNvSpPr>
          <p:nvPr userDrawn="1"/>
        </p:nvSpPr>
        <p:spPr bwMode="gray">
          <a:xfrm>
            <a:off x="218286" y="3563945"/>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rgbClr val="0071BC"/>
                </a:solidFill>
              </a:rPr>
              <a:t>11.50cm</a:t>
            </a:r>
          </a:p>
        </p:txBody>
      </p:sp>
      <p:sp>
        <p:nvSpPr>
          <p:cNvPr id="40" name="AutoShape 33"/>
          <p:cNvSpPr>
            <a:spLocks noChangeArrowheads="1"/>
          </p:cNvSpPr>
          <p:nvPr userDrawn="1"/>
        </p:nvSpPr>
        <p:spPr bwMode="gray">
          <a:xfrm>
            <a:off x="4605234" y="6057299"/>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rgbClr val="0071BC"/>
                </a:solidFill>
              </a:rPr>
              <a:t>7.80cm</a:t>
            </a:r>
          </a:p>
        </p:txBody>
      </p:sp>
      <p:sp>
        <p:nvSpPr>
          <p:cNvPr id="41" name="AutoShape 33"/>
          <p:cNvSpPr>
            <a:spLocks noChangeArrowheads="1"/>
          </p:cNvSpPr>
          <p:nvPr userDrawn="1"/>
        </p:nvSpPr>
        <p:spPr bwMode="gray">
          <a:xfrm>
            <a:off x="4605234" y="440675"/>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rgbClr val="0071BC"/>
                </a:solidFill>
              </a:rPr>
              <a:t>7.80cm</a:t>
            </a:r>
          </a:p>
        </p:txBody>
      </p:sp>
      <p:sp>
        <p:nvSpPr>
          <p:cNvPr id="42" name="AutoShape 33"/>
          <p:cNvSpPr>
            <a:spLocks noChangeArrowheads="1"/>
          </p:cNvSpPr>
          <p:nvPr userDrawn="1"/>
        </p:nvSpPr>
        <p:spPr bwMode="gray">
          <a:xfrm>
            <a:off x="2611167" y="3573020"/>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rgbClr val="0071BC"/>
                </a:solidFill>
              </a:rPr>
              <a:t>4.30cm</a:t>
            </a:r>
          </a:p>
        </p:txBody>
      </p:sp>
      <p:sp>
        <p:nvSpPr>
          <p:cNvPr id="43" name="AutoShape 33"/>
          <p:cNvSpPr>
            <a:spLocks noChangeArrowheads="1"/>
          </p:cNvSpPr>
          <p:nvPr userDrawn="1"/>
        </p:nvSpPr>
        <p:spPr bwMode="gray">
          <a:xfrm>
            <a:off x="4040249" y="3565239"/>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rgbClr val="0071BC"/>
                </a:solidFill>
              </a:rPr>
              <a:t>0cm</a:t>
            </a:r>
          </a:p>
        </p:txBody>
      </p:sp>
      <p:sp>
        <p:nvSpPr>
          <p:cNvPr id="44" name="AutoShape 33"/>
          <p:cNvSpPr>
            <a:spLocks noChangeArrowheads="1"/>
          </p:cNvSpPr>
          <p:nvPr userDrawn="1"/>
        </p:nvSpPr>
        <p:spPr bwMode="gray">
          <a:xfrm>
            <a:off x="5469330" y="3565239"/>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rgbClr val="0071BC"/>
                </a:solidFill>
              </a:rPr>
              <a:t>4.30cm</a:t>
            </a:r>
          </a:p>
        </p:txBody>
      </p:sp>
      <p:sp>
        <p:nvSpPr>
          <p:cNvPr id="45" name="AutoShape 33"/>
          <p:cNvSpPr>
            <a:spLocks noChangeArrowheads="1"/>
          </p:cNvSpPr>
          <p:nvPr userDrawn="1"/>
        </p:nvSpPr>
        <p:spPr bwMode="gray">
          <a:xfrm>
            <a:off x="7862212" y="3565239"/>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rgbClr val="0071BC"/>
                </a:solidFill>
              </a:rPr>
              <a:t>11.50cm</a:t>
            </a:r>
          </a:p>
        </p:txBody>
      </p:sp>
      <p:sp>
        <p:nvSpPr>
          <p:cNvPr id="46" name="AutoShape 33"/>
          <p:cNvSpPr>
            <a:spLocks noChangeArrowheads="1"/>
          </p:cNvSpPr>
          <p:nvPr userDrawn="1"/>
        </p:nvSpPr>
        <p:spPr bwMode="gray">
          <a:xfrm>
            <a:off x="4605234" y="4825382"/>
            <a:ext cx="1063560" cy="272194"/>
          </a:xfrm>
          <a:prstGeom prst="roundRect">
            <a:avLst>
              <a:gd name="adj" fmla="val 0"/>
            </a:avLst>
          </a:pr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30675" rIns="0" bIns="0">
            <a:spAutoFit/>
          </a:bodyPr>
          <a:lstStyle/>
          <a:p>
            <a:pPr algn="ctr">
              <a:lnSpc>
                <a:spcPct val="120000"/>
              </a:lnSpc>
            </a:pPr>
            <a:r>
              <a:rPr lang="en-US" altLang="ja-JP" sz="1363" dirty="0">
                <a:solidFill>
                  <a:srgbClr val="0071BC"/>
                </a:solidFill>
              </a:rPr>
              <a:t>4.30cm</a:t>
            </a:r>
          </a:p>
        </p:txBody>
      </p:sp>
      <p:sp>
        <p:nvSpPr>
          <p:cNvPr id="48" name="タイトル 1"/>
          <p:cNvSpPr>
            <a:spLocks noGrp="1"/>
          </p:cNvSpPr>
          <p:nvPr>
            <p:ph type="title"/>
          </p:nvPr>
        </p:nvSpPr>
        <p:spPr bwMode="white">
          <a:xfrm>
            <a:off x="251520" y="152636"/>
            <a:ext cx="8640960" cy="396044"/>
          </a:xfrm>
        </p:spPr>
        <p:txBody>
          <a:bodyPr/>
          <a:lstStyle>
            <a:lvl1pPr>
              <a:defRPr>
                <a:solidFill>
                  <a:schemeClr val="tx1"/>
                </a:solidFill>
              </a:defRPr>
            </a:lvl1pPr>
          </a:lstStyle>
          <a:p>
            <a:r>
              <a:rPr kumimoji="1" lang="ja-JP" altLang="en-US" dirty="0"/>
              <a:t>マスター タイトルの書式設定</a:t>
            </a:r>
          </a:p>
        </p:txBody>
      </p:sp>
      <p:sp>
        <p:nvSpPr>
          <p:cNvPr id="49" name="スライド番号プレースホルダー 5"/>
          <p:cNvSpPr>
            <a:spLocks noGrp="1"/>
          </p:cNvSpPr>
          <p:nvPr>
            <p:ph type="sldNum" sz="quarter" idx="4"/>
          </p:nvPr>
        </p:nvSpPr>
        <p:spPr>
          <a:xfrm>
            <a:off x="6865178" y="6592276"/>
            <a:ext cx="2133600" cy="257113"/>
          </a:xfrm>
          <a:prstGeom prst="rect">
            <a:avLst/>
          </a:prstGeom>
        </p:spPr>
        <p:txBody>
          <a:bodyPr vert="horz" lIns="0" tIns="0" rIns="0" bIns="0" rtlCol="0" anchor="ctr"/>
          <a:lstStyle>
            <a:lvl1pPr algn="r">
              <a:defRPr sz="852" b="1">
                <a:solidFill>
                  <a:srgbClr val="4D4D4D"/>
                </a:solidFill>
                <a:latin typeface="メイリオ" pitchFamily="50" charset="-128"/>
                <a:ea typeface="メイリオ" pitchFamily="50" charset="-128"/>
                <a:cs typeface="メイリオ" pitchFamily="50" charset="-128"/>
              </a:defRPr>
            </a:lvl1pPr>
          </a:lstStyle>
          <a:p>
            <a:fld id="{FB3508C7-2FE0-4945-9CBD-863E05F850D2}" type="slidenum">
              <a:rPr lang="ja-JP" altLang="en-US" smtClean="0"/>
              <a:pPr/>
              <a:t>‹#›</a:t>
            </a:fld>
            <a:endParaRPr lang="ja-JP" altLang="en-US" dirty="0"/>
          </a:p>
        </p:txBody>
      </p:sp>
    </p:spTree>
    <p:extLst>
      <p:ext uri="{BB962C8B-B14F-4D97-AF65-F5344CB8AC3E}">
        <p14:creationId xmlns:p14="http://schemas.microsoft.com/office/powerpoint/2010/main" val="21579173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7FA0CB-857D-9D4F-8257-D1596040FEF7}"/>
              </a:ext>
            </a:extLst>
          </p:cNvPr>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67F908B-359A-8A49-B4B1-A0D29B4B6EFB}"/>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281710D-E618-F246-93CE-C945EA2B786B}"/>
              </a:ext>
            </a:extLst>
          </p:cNvPr>
          <p:cNvSpPr>
            <a:spLocks noGrp="1"/>
          </p:cNvSpPr>
          <p:nvPr>
            <p:ph type="dt" sz="half" idx="10"/>
          </p:nvPr>
        </p:nvSpPr>
        <p:spPr>
          <a:xfrm>
            <a:off x="628650" y="6356353"/>
            <a:ext cx="2057400" cy="365125"/>
          </a:xfrm>
          <a:prstGeom prst="rect">
            <a:avLst/>
          </a:prstGeom>
        </p:spPr>
        <p:txBody>
          <a:bodyPr/>
          <a:lstStyle/>
          <a:p>
            <a:fld id="{4E1211A5-ECC5-B540-90FC-6B1AC5785BDA}" type="datetimeFigureOut">
              <a:rPr lang="ja-JP" altLang="en-US" smtClean="0">
                <a:solidFill>
                  <a:srgbClr val="4D4D4D"/>
                </a:solidFill>
              </a:rPr>
              <a:pPr/>
              <a:t>2023/2/18</a:t>
            </a:fld>
            <a:endParaRPr lang="ja-JP" altLang="en-US">
              <a:solidFill>
                <a:srgbClr val="4D4D4D"/>
              </a:solidFill>
            </a:endParaRPr>
          </a:p>
        </p:txBody>
      </p:sp>
      <p:sp>
        <p:nvSpPr>
          <p:cNvPr id="5" name="フッター プレースホルダー 4">
            <a:extLst>
              <a:ext uri="{FF2B5EF4-FFF2-40B4-BE49-F238E27FC236}">
                <a16:creationId xmlns:a16="http://schemas.microsoft.com/office/drawing/2014/main" id="{DC27D53C-FEA8-0F4C-AB9D-A247DE2AAD15}"/>
              </a:ext>
            </a:extLst>
          </p:cNvPr>
          <p:cNvSpPr>
            <a:spLocks noGrp="1"/>
          </p:cNvSpPr>
          <p:nvPr>
            <p:ph type="ftr" sz="quarter" idx="11"/>
          </p:nvPr>
        </p:nvSpPr>
        <p:spPr/>
        <p:txBody>
          <a:bodyPr/>
          <a:lstStyle/>
          <a:p>
            <a:endParaRPr lang="ja-JP" altLang="en-US"/>
          </a:p>
        </p:txBody>
      </p:sp>
      <p:sp>
        <p:nvSpPr>
          <p:cNvPr id="6" name="スライド番号プレースホルダー 5">
            <a:extLst>
              <a:ext uri="{FF2B5EF4-FFF2-40B4-BE49-F238E27FC236}">
                <a16:creationId xmlns:a16="http://schemas.microsoft.com/office/drawing/2014/main" id="{9F67F689-7DC9-6746-A9D2-086C63999B85}"/>
              </a:ext>
            </a:extLst>
          </p:cNvPr>
          <p:cNvSpPr>
            <a:spLocks noGrp="1"/>
          </p:cNvSpPr>
          <p:nvPr>
            <p:ph type="sldNum" sz="quarter" idx="12"/>
          </p:nvPr>
        </p:nvSpPr>
        <p:spPr>
          <a:xfrm>
            <a:off x="6457950" y="6356353"/>
            <a:ext cx="2057400" cy="365125"/>
          </a:xfrm>
          <a:prstGeom prst="rect">
            <a:avLst/>
          </a:prstGeom>
        </p:spPr>
        <p:txBody>
          <a:bodyPr/>
          <a:lstStyle/>
          <a:p>
            <a:fld id="{E2348A3B-9BA0-9645-A642-0AC95452841A}" type="slidenum">
              <a:rPr lang="ja-JP" altLang="en-US" smtClean="0">
                <a:solidFill>
                  <a:srgbClr val="4D4D4D"/>
                </a:solidFill>
              </a:rPr>
              <a:pPr/>
              <a:t>‹#›</a:t>
            </a:fld>
            <a:endParaRPr lang="ja-JP" altLang="en-US">
              <a:solidFill>
                <a:srgbClr val="4D4D4D"/>
              </a:solidFill>
            </a:endParaRPr>
          </a:p>
        </p:txBody>
      </p:sp>
    </p:spTree>
    <p:extLst>
      <p:ext uri="{BB962C8B-B14F-4D97-AF65-F5344CB8AC3E}">
        <p14:creationId xmlns:p14="http://schemas.microsoft.com/office/powerpoint/2010/main" val="1580614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theme" Target="../theme/theme2.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251520" y="152636"/>
            <a:ext cx="8640960" cy="396044"/>
          </a:xfrm>
          <a:prstGeom prst="rect">
            <a:avLst/>
          </a:prstGeom>
        </p:spPr>
        <p:txBody>
          <a:bodyPr vert="horz" lIns="0" tIns="0" rIns="0" bIns="0" rtlCol="0" anchor="ctr">
            <a:noAutofit/>
          </a:body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rgbClr val="EAEAEA"/>
          </a:solidFill>
          <a:ln>
            <a:noFill/>
          </a:ln>
        </p:spPr>
        <p:txBody>
          <a:bodyPr wrap="square" lIns="0" tIns="36000" rIns="0" bIns="18000" anchor="ctr" anchorCtr="0">
            <a:spAutoFit/>
          </a:bodyPr>
          <a:lstStyle>
            <a:lvl1pPr algn="ctr">
              <a:lnSpc>
                <a:spcPct val="120000"/>
              </a:lnSpc>
              <a:defRPr sz="681">
                <a:solidFill>
                  <a:srgbClr val="4D4D4D"/>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Tree>
    <p:extLst>
      <p:ext uri="{BB962C8B-B14F-4D97-AF65-F5344CB8AC3E}">
        <p14:creationId xmlns:p14="http://schemas.microsoft.com/office/powerpoint/2010/main" val="2093298996"/>
      </p:ext>
    </p:extLst>
  </p:cSld>
  <p:clrMap bg1="lt1" tx1="dk1" bg2="lt2" tx2="dk2" accent1="accent1" accent2="accent2" accent3="accent3" accent4="accent4" accent5="accent5" accent6="accent6" hlink="hlink" folHlink="folHlink"/>
  <p:sldLayoutIdLst>
    <p:sldLayoutId id="2147483702" r:id="rId1"/>
    <p:sldLayoutId id="2147483712" r:id="rId2"/>
    <p:sldLayoutId id="2147483713" r:id="rId3"/>
    <p:sldLayoutId id="2147483718" r:id="rId4"/>
    <p:sldLayoutId id="2147483697" r:id="rId5"/>
    <p:sldLayoutId id="2147483755" r:id="rId6"/>
    <p:sldLayoutId id="2147483756" r:id="rId7"/>
    <p:sldLayoutId id="2147483760" r:id="rId8"/>
    <p:sldLayoutId id="2147483757" r:id="rId9"/>
    <p:sldLayoutId id="2147483759" r:id="rId10"/>
    <p:sldLayoutId id="2147483698" r:id="rId11"/>
    <p:sldLayoutId id="2147483714" r:id="rId12"/>
    <p:sldLayoutId id="2147483719" r:id="rId13"/>
    <p:sldLayoutId id="2147483715" r:id="rId14"/>
    <p:sldLayoutId id="2147483699" r:id="rId15"/>
    <p:sldLayoutId id="2147483700" r:id="rId16"/>
    <p:sldLayoutId id="2147483711" r:id="rId17"/>
    <p:sldLayoutId id="2147483701" r:id="rId18"/>
    <p:sldLayoutId id="2147483706" r:id="rId19"/>
    <p:sldLayoutId id="2147483717" r:id="rId20"/>
    <p:sldLayoutId id="2147483716" r:id="rId21"/>
    <p:sldLayoutId id="2147483754" r:id="rId22"/>
    <p:sldLayoutId id="2147483785" r:id="rId23"/>
  </p:sldLayoutIdLst>
  <p:hf hdr="0" ftr="0" dt="0"/>
  <p:txStyles>
    <p:titleStyle>
      <a:lvl1pPr algn="l" defTabSz="779168" rtl="0" eaLnBrk="1" latinLnBrk="0" hangingPunct="1">
        <a:spcBef>
          <a:spcPct val="0"/>
        </a:spcBef>
        <a:buNone/>
        <a:defRPr kumimoji="1" sz="1875" kern="1200">
          <a:solidFill>
            <a:schemeClr val="tx1"/>
          </a:solidFill>
          <a:latin typeface="メイリオ" pitchFamily="50" charset="-128"/>
          <a:ea typeface="メイリオ" pitchFamily="50" charset="-128"/>
          <a:cs typeface="メイリオ" pitchFamily="50" charset="-128"/>
        </a:defRPr>
      </a:lvl1pPr>
    </p:titleStyle>
    <p:bodyStyle>
      <a:lvl1pPr marL="292188" indent="-292188" algn="l" defTabSz="779168" rtl="0" eaLnBrk="1" latinLnBrk="0" hangingPunct="1">
        <a:spcBef>
          <a:spcPct val="20000"/>
        </a:spcBef>
        <a:buFont typeface="Arial" pitchFamily="34" charset="0"/>
        <a:buChar char="•"/>
        <a:defRPr kumimoji="1" sz="2727" kern="1200">
          <a:solidFill>
            <a:schemeClr val="tx1"/>
          </a:solidFill>
          <a:latin typeface="+mn-lt"/>
          <a:ea typeface="+mn-ea"/>
          <a:cs typeface="+mn-cs"/>
        </a:defRPr>
      </a:lvl1pPr>
      <a:lvl2pPr marL="633074" indent="-243491" algn="l" defTabSz="779168" rtl="0" eaLnBrk="1" latinLnBrk="0" hangingPunct="1">
        <a:spcBef>
          <a:spcPct val="20000"/>
        </a:spcBef>
        <a:buFont typeface="Arial" pitchFamily="34" charset="0"/>
        <a:buChar char="–"/>
        <a:defRPr kumimoji="1" sz="2386" kern="1200">
          <a:solidFill>
            <a:schemeClr val="tx1"/>
          </a:solidFill>
          <a:latin typeface="+mn-lt"/>
          <a:ea typeface="+mn-ea"/>
          <a:cs typeface="+mn-cs"/>
        </a:defRPr>
      </a:lvl2pPr>
      <a:lvl3pPr marL="973960" indent="-194793" algn="l" defTabSz="779168" rtl="0" eaLnBrk="1" latinLnBrk="0" hangingPunct="1">
        <a:spcBef>
          <a:spcPct val="20000"/>
        </a:spcBef>
        <a:buFont typeface="Arial" pitchFamily="34" charset="0"/>
        <a:buChar char="•"/>
        <a:defRPr kumimoji="1" sz="2045" kern="1200">
          <a:solidFill>
            <a:schemeClr val="tx1"/>
          </a:solidFill>
          <a:latin typeface="+mn-lt"/>
          <a:ea typeface="+mn-ea"/>
          <a:cs typeface="+mn-cs"/>
        </a:defRPr>
      </a:lvl3pPr>
      <a:lvl4pPr marL="1363544" indent="-194793" algn="l" defTabSz="779168" rtl="0" eaLnBrk="1" latinLnBrk="0" hangingPunct="1">
        <a:spcBef>
          <a:spcPct val="20000"/>
        </a:spcBef>
        <a:buFont typeface="Arial" pitchFamily="34" charset="0"/>
        <a:buChar char="–"/>
        <a:defRPr kumimoji="1" sz="1704" kern="1200">
          <a:solidFill>
            <a:schemeClr val="tx1"/>
          </a:solidFill>
          <a:latin typeface="+mn-lt"/>
          <a:ea typeface="+mn-ea"/>
          <a:cs typeface="+mn-cs"/>
        </a:defRPr>
      </a:lvl4pPr>
      <a:lvl5pPr marL="1753128" indent="-194793" algn="l" defTabSz="779168" rtl="0" eaLnBrk="1" latinLnBrk="0" hangingPunct="1">
        <a:spcBef>
          <a:spcPct val="20000"/>
        </a:spcBef>
        <a:buFont typeface="Arial" pitchFamily="34" charset="0"/>
        <a:buChar char="»"/>
        <a:defRPr kumimoji="1" sz="1704" kern="1200">
          <a:solidFill>
            <a:schemeClr val="tx1"/>
          </a:solidFill>
          <a:latin typeface="+mn-lt"/>
          <a:ea typeface="+mn-ea"/>
          <a:cs typeface="+mn-cs"/>
        </a:defRPr>
      </a:lvl5pPr>
      <a:lvl6pPr marL="2142712" indent="-194793" algn="l" defTabSz="779168" rtl="0" eaLnBrk="1" latinLnBrk="0" hangingPunct="1">
        <a:spcBef>
          <a:spcPct val="20000"/>
        </a:spcBef>
        <a:buFont typeface="Arial" pitchFamily="34" charset="0"/>
        <a:buChar char="•"/>
        <a:defRPr kumimoji="1" sz="1704" kern="1200">
          <a:solidFill>
            <a:schemeClr val="tx1"/>
          </a:solidFill>
          <a:latin typeface="+mn-lt"/>
          <a:ea typeface="+mn-ea"/>
          <a:cs typeface="+mn-cs"/>
        </a:defRPr>
      </a:lvl6pPr>
      <a:lvl7pPr marL="2532297" indent="-194793" algn="l" defTabSz="779168" rtl="0" eaLnBrk="1" latinLnBrk="0" hangingPunct="1">
        <a:spcBef>
          <a:spcPct val="20000"/>
        </a:spcBef>
        <a:buFont typeface="Arial" pitchFamily="34" charset="0"/>
        <a:buChar char="•"/>
        <a:defRPr kumimoji="1" sz="1704" kern="1200">
          <a:solidFill>
            <a:schemeClr val="tx1"/>
          </a:solidFill>
          <a:latin typeface="+mn-lt"/>
          <a:ea typeface="+mn-ea"/>
          <a:cs typeface="+mn-cs"/>
        </a:defRPr>
      </a:lvl7pPr>
      <a:lvl8pPr marL="2921880" indent="-194793" algn="l" defTabSz="779168" rtl="0" eaLnBrk="1" latinLnBrk="0" hangingPunct="1">
        <a:spcBef>
          <a:spcPct val="20000"/>
        </a:spcBef>
        <a:buFont typeface="Arial" pitchFamily="34" charset="0"/>
        <a:buChar char="•"/>
        <a:defRPr kumimoji="1" sz="1704" kern="1200">
          <a:solidFill>
            <a:schemeClr val="tx1"/>
          </a:solidFill>
          <a:latin typeface="+mn-lt"/>
          <a:ea typeface="+mn-ea"/>
          <a:cs typeface="+mn-cs"/>
        </a:defRPr>
      </a:lvl8pPr>
      <a:lvl9pPr marL="3311464" indent="-194793" algn="l" defTabSz="779168" rtl="0" eaLnBrk="1" latinLnBrk="0" hangingPunct="1">
        <a:spcBef>
          <a:spcPct val="20000"/>
        </a:spcBef>
        <a:buFont typeface="Arial" pitchFamily="34" charset="0"/>
        <a:buChar char="•"/>
        <a:defRPr kumimoji="1" sz="1704" kern="1200">
          <a:solidFill>
            <a:schemeClr val="tx1"/>
          </a:solidFill>
          <a:latin typeface="+mn-lt"/>
          <a:ea typeface="+mn-ea"/>
          <a:cs typeface="+mn-cs"/>
        </a:defRPr>
      </a:lvl9pPr>
    </p:bodyStyle>
    <p:otherStyle>
      <a:defPPr>
        <a:defRPr lang="ja-JP"/>
      </a:defPPr>
      <a:lvl1pPr marL="0" algn="l" defTabSz="779168" rtl="0" eaLnBrk="1" latinLnBrk="0" hangingPunct="1">
        <a:defRPr kumimoji="1" sz="1534" kern="1200">
          <a:solidFill>
            <a:schemeClr val="tx1"/>
          </a:solidFill>
          <a:latin typeface="+mn-lt"/>
          <a:ea typeface="+mn-ea"/>
          <a:cs typeface="+mn-cs"/>
        </a:defRPr>
      </a:lvl1pPr>
      <a:lvl2pPr marL="389584" algn="l" defTabSz="779168" rtl="0" eaLnBrk="1" latinLnBrk="0" hangingPunct="1">
        <a:defRPr kumimoji="1" sz="1534" kern="1200">
          <a:solidFill>
            <a:schemeClr val="tx1"/>
          </a:solidFill>
          <a:latin typeface="+mn-lt"/>
          <a:ea typeface="+mn-ea"/>
          <a:cs typeface="+mn-cs"/>
        </a:defRPr>
      </a:lvl2pPr>
      <a:lvl3pPr marL="779168" algn="l" defTabSz="779168" rtl="0" eaLnBrk="1" latinLnBrk="0" hangingPunct="1">
        <a:defRPr kumimoji="1" sz="1534" kern="1200">
          <a:solidFill>
            <a:schemeClr val="tx1"/>
          </a:solidFill>
          <a:latin typeface="+mn-lt"/>
          <a:ea typeface="+mn-ea"/>
          <a:cs typeface="+mn-cs"/>
        </a:defRPr>
      </a:lvl3pPr>
      <a:lvl4pPr marL="1168753" algn="l" defTabSz="779168" rtl="0" eaLnBrk="1" latinLnBrk="0" hangingPunct="1">
        <a:defRPr kumimoji="1" sz="1534" kern="1200">
          <a:solidFill>
            <a:schemeClr val="tx1"/>
          </a:solidFill>
          <a:latin typeface="+mn-lt"/>
          <a:ea typeface="+mn-ea"/>
          <a:cs typeface="+mn-cs"/>
        </a:defRPr>
      </a:lvl4pPr>
      <a:lvl5pPr marL="1558336" algn="l" defTabSz="779168" rtl="0" eaLnBrk="1" latinLnBrk="0" hangingPunct="1">
        <a:defRPr kumimoji="1" sz="1534" kern="1200">
          <a:solidFill>
            <a:schemeClr val="tx1"/>
          </a:solidFill>
          <a:latin typeface="+mn-lt"/>
          <a:ea typeface="+mn-ea"/>
          <a:cs typeface="+mn-cs"/>
        </a:defRPr>
      </a:lvl5pPr>
      <a:lvl6pPr marL="1947921" algn="l" defTabSz="779168" rtl="0" eaLnBrk="1" latinLnBrk="0" hangingPunct="1">
        <a:defRPr kumimoji="1" sz="1534" kern="1200">
          <a:solidFill>
            <a:schemeClr val="tx1"/>
          </a:solidFill>
          <a:latin typeface="+mn-lt"/>
          <a:ea typeface="+mn-ea"/>
          <a:cs typeface="+mn-cs"/>
        </a:defRPr>
      </a:lvl6pPr>
      <a:lvl7pPr marL="2337504" algn="l" defTabSz="779168" rtl="0" eaLnBrk="1" latinLnBrk="0" hangingPunct="1">
        <a:defRPr kumimoji="1" sz="1534" kern="1200">
          <a:solidFill>
            <a:schemeClr val="tx1"/>
          </a:solidFill>
          <a:latin typeface="+mn-lt"/>
          <a:ea typeface="+mn-ea"/>
          <a:cs typeface="+mn-cs"/>
        </a:defRPr>
      </a:lvl7pPr>
      <a:lvl8pPr marL="2727088" algn="l" defTabSz="779168" rtl="0" eaLnBrk="1" latinLnBrk="0" hangingPunct="1">
        <a:defRPr kumimoji="1" sz="1534" kern="1200">
          <a:solidFill>
            <a:schemeClr val="tx1"/>
          </a:solidFill>
          <a:latin typeface="+mn-lt"/>
          <a:ea typeface="+mn-ea"/>
          <a:cs typeface="+mn-cs"/>
        </a:defRPr>
      </a:lvl8pPr>
      <a:lvl9pPr marL="3116673" algn="l" defTabSz="779168" rtl="0" eaLnBrk="1" latinLnBrk="0" hangingPunct="1">
        <a:defRPr kumimoji="1" sz="153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251520" y="152636"/>
            <a:ext cx="8640960" cy="396044"/>
          </a:xfrm>
          <a:prstGeom prst="rect">
            <a:avLst/>
          </a:prstGeom>
        </p:spPr>
        <p:txBody>
          <a:bodyPr vert="horz" lIns="0" tIns="0" rIns="0" bIns="0" rtlCol="0" anchor="ctr">
            <a:noAutofit/>
          </a:bodyPr>
          <a:lstStyle/>
          <a:p>
            <a:r>
              <a:rPr kumimoji="1" lang="ja-JP" altLang="en-US" dirty="0"/>
              <a:t>マスター タイトルの書式設定</a:t>
            </a:r>
          </a:p>
        </p:txBody>
      </p:sp>
      <p:sp>
        <p:nvSpPr>
          <p:cNvPr id="6" name="フッター プレースホルダー 3"/>
          <p:cNvSpPr>
            <a:spLocks noGrp="1"/>
          </p:cNvSpPr>
          <p:nvPr>
            <p:ph type="ftr" sz="quarter" idx="3"/>
          </p:nvPr>
        </p:nvSpPr>
        <p:spPr>
          <a:xfrm>
            <a:off x="85348" y="6586113"/>
            <a:ext cx="583704" cy="180267"/>
          </a:xfrm>
          <a:prstGeom prst="rect">
            <a:avLst/>
          </a:prstGeom>
          <a:solidFill>
            <a:srgbClr val="EAEAEA"/>
          </a:solidFill>
          <a:ln>
            <a:noFill/>
          </a:ln>
        </p:spPr>
        <p:txBody>
          <a:bodyPr wrap="square" lIns="0" tIns="36000" rIns="0" bIns="18000" anchor="ctr" anchorCtr="0">
            <a:spAutoFit/>
          </a:bodyPr>
          <a:lstStyle>
            <a:lvl1pPr algn="ctr">
              <a:lnSpc>
                <a:spcPct val="120000"/>
              </a:lnSpc>
              <a:defRPr sz="681">
                <a:solidFill>
                  <a:srgbClr val="4D4D4D"/>
                </a:solidFill>
                <a:latin typeface="メイリオ" pitchFamily="50" charset="-128"/>
                <a:ea typeface="メイリオ" pitchFamily="50" charset="-128"/>
                <a:cs typeface="メイリオ" pitchFamily="50" charset="-128"/>
              </a:defRPr>
            </a:lvl1pPr>
          </a:lstStyle>
          <a:p>
            <a:r>
              <a:rPr lang="en-US" altLang="ja-JP" dirty="0"/>
              <a:t>#P16091</a:t>
            </a:r>
            <a:endParaRPr lang="ja-JP" altLang="en-US" dirty="0"/>
          </a:p>
        </p:txBody>
      </p:sp>
    </p:spTree>
    <p:extLst>
      <p:ext uri="{BB962C8B-B14F-4D97-AF65-F5344CB8AC3E}">
        <p14:creationId xmlns:p14="http://schemas.microsoft.com/office/powerpoint/2010/main" val="1031340174"/>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2" r:id="rId21"/>
    <p:sldLayoutId id="2147483783" r:id="rId22"/>
  </p:sldLayoutIdLst>
  <p:hf hdr="0" ftr="0" dt="0"/>
  <p:txStyles>
    <p:titleStyle>
      <a:lvl1pPr algn="l" defTabSz="779168" rtl="0" eaLnBrk="1" latinLnBrk="0" hangingPunct="1">
        <a:spcBef>
          <a:spcPct val="0"/>
        </a:spcBef>
        <a:buNone/>
        <a:defRPr kumimoji="1" sz="1875" kern="1200">
          <a:solidFill>
            <a:schemeClr val="tx1"/>
          </a:solidFill>
          <a:latin typeface="メイリオ" pitchFamily="50" charset="-128"/>
          <a:ea typeface="メイリオ" pitchFamily="50" charset="-128"/>
          <a:cs typeface="メイリオ" pitchFamily="50" charset="-128"/>
        </a:defRPr>
      </a:lvl1pPr>
    </p:titleStyle>
    <p:bodyStyle>
      <a:lvl1pPr marL="292188" indent="-292188" algn="l" defTabSz="779168" rtl="0" eaLnBrk="1" latinLnBrk="0" hangingPunct="1">
        <a:spcBef>
          <a:spcPct val="20000"/>
        </a:spcBef>
        <a:buFont typeface="Arial" pitchFamily="34" charset="0"/>
        <a:buChar char="•"/>
        <a:defRPr kumimoji="1" sz="2727" kern="1200">
          <a:solidFill>
            <a:schemeClr val="tx1"/>
          </a:solidFill>
          <a:latin typeface="+mn-lt"/>
          <a:ea typeface="+mn-ea"/>
          <a:cs typeface="+mn-cs"/>
        </a:defRPr>
      </a:lvl1pPr>
      <a:lvl2pPr marL="633074" indent="-243491" algn="l" defTabSz="779168" rtl="0" eaLnBrk="1" latinLnBrk="0" hangingPunct="1">
        <a:spcBef>
          <a:spcPct val="20000"/>
        </a:spcBef>
        <a:buFont typeface="Arial" pitchFamily="34" charset="0"/>
        <a:buChar char="–"/>
        <a:defRPr kumimoji="1" sz="2386" kern="1200">
          <a:solidFill>
            <a:schemeClr val="tx1"/>
          </a:solidFill>
          <a:latin typeface="+mn-lt"/>
          <a:ea typeface="+mn-ea"/>
          <a:cs typeface="+mn-cs"/>
        </a:defRPr>
      </a:lvl2pPr>
      <a:lvl3pPr marL="973960" indent="-194793" algn="l" defTabSz="779168" rtl="0" eaLnBrk="1" latinLnBrk="0" hangingPunct="1">
        <a:spcBef>
          <a:spcPct val="20000"/>
        </a:spcBef>
        <a:buFont typeface="Arial" pitchFamily="34" charset="0"/>
        <a:buChar char="•"/>
        <a:defRPr kumimoji="1" sz="2045" kern="1200">
          <a:solidFill>
            <a:schemeClr val="tx1"/>
          </a:solidFill>
          <a:latin typeface="+mn-lt"/>
          <a:ea typeface="+mn-ea"/>
          <a:cs typeface="+mn-cs"/>
        </a:defRPr>
      </a:lvl3pPr>
      <a:lvl4pPr marL="1363544" indent="-194793" algn="l" defTabSz="779168" rtl="0" eaLnBrk="1" latinLnBrk="0" hangingPunct="1">
        <a:spcBef>
          <a:spcPct val="20000"/>
        </a:spcBef>
        <a:buFont typeface="Arial" pitchFamily="34" charset="0"/>
        <a:buChar char="–"/>
        <a:defRPr kumimoji="1" sz="1704" kern="1200">
          <a:solidFill>
            <a:schemeClr val="tx1"/>
          </a:solidFill>
          <a:latin typeface="+mn-lt"/>
          <a:ea typeface="+mn-ea"/>
          <a:cs typeface="+mn-cs"/>
        </a:defRPr>
      </a:lvl4pPr>
      <a:lvl5pPr marL="1753128" indent="-194793" algn="l" defTabSz="779168" rtl="0" eaLnBrk="1" latinLnBrk="0" hangingPunct="1">
        <a:spcBef>
          <a:spcPct val="20000"/>
        </a:spcBef>
        <a:buFont typeface="Arial" pitchFamily="34" charset="0"/>
        <a:buChar char="»"/>
        <a:defRPr kumimoji="1" sz="1704" kern="1200">
          <a:solidFill>
            <a:schemeClr val="tx1"/>
          </a:solidFill>
          <a:latin typeface="+mn-lt"/>
          <a:ea typeface="+mn-ea"/>
          <a:cs typeface="+mn-cs"/>
        </a:defRPr>
      </a:lvl5pPr>
      <a:lvl6pPr marL="2142712" indent="-194793" algn="l" defTabSz="779168" rtl="0" eaLnBrk="1" latinLnBrk="0" hangingPunct="1">
        <a:spcBef>
          <a:spcPct val="20000"/>
        </a:spcBef>
        <a:buFont typeface="Arial" pitchFamily="34" charset="0"/>
        <a:buChar char="•"/>
        <a:defRPr kumimoji="1" sz="1704" kern="1200">
          <a:solidFill>
            <a:schemeClr val="tx1"/>
          </a:solidFill>
          <a:latin typeface="+mn-lt"/>
          <a:ea typeface="+mn-ea"/>
          <a:cs typeface="+mn-cs"/>
        </a:defRPr>
      </a:lvl6pPr>
      <a:lvl7pPr marL="2532297" indent="-194793" algn="l" defTabSz="779168" rtl="0" eaLnBrk="1" latinLnBrk="0" hangingPunct="1">
        <a:spcBef>
          <a:spcPct val="20000"/>
        </a:spcBef>
        <a:buFont typeface="Arial" pitchFamily="34" charset="0"/>
        <a:buChar char="•"/>
        <a:defRPr kumimoji="1" sz="1704" kern="1200">
          <a:solidFill>
            <a:schemeClr val="tx1"/>
          </a:solidFill>
          <a:latin typeface="+mn-lt"/>
          <a:ea typeface="+mn-ea"/>
          <a:cs typeface="+mn-cs"/>
        </a:defRPr>
      </a:lvl7pPr>
      <a:lvl8pPr marL="2921880" indent="-194793" algn="l" defTabSz="779168" rtl="0" eaLnBrk="1" latinLnBrk="0" hangingPunct="1">
        <a:spcBef>
          <a:spcPct val="20000"/>
        </a:spcBef>
        <a:buFont typeface="Arial" pitchFamily="34" charset="0"/>
        <a:buChar char="•"/>
        <a:defRPr kumimoji="1" sz="1704" kern="1200">
          <a:solidFill>
            <a:schemeClr val="tx1"/>
          </a:solidFill>
          <a:latin typeface="+mn-lt"/>
          <a:ea typeface="+mn-ea"/>
          <a:cs typeface="+mn-cs"/>
        </a:defRPr>
      </a:lvl8pPr>
      <a:lvl9pPr marL="3311464" indent="-194793" algn="l" defTabSz="779168" rtl="0" eaLnBrk="1" latinLnBrk="0" hangingPunct="1">
        <a:spcBef>
          <a:spcPct val="20000"/>
        </a:spcBef>
        <a:buFont typeface="Arial" pitchFamily="34" charset="0"/>
        <a:buChar char="•"/>
        <a:defRPr kumimoji="1" sz="1704" kern="1200">
          <a:solidFill>
            <a:schemeClr val="tx1"/>
          </a:solidFill>
          <a:latin typeface="+mn-lt"/>
          <a:ea typeface="+mn-ea"/>
          <a:cs typeface="+mn-cs"/>
        </a:defRPr>
      </a:lvl9pPr>
    </p:bodyStyle>
    <p:otherStyle>
      <a:defPPr>
        <a:defRPr lang="ja-JP"/>
      </a:defPPr>
      <a:lvl1pPr marL="0" algn="l" defTabSz="779168" rtl="0" eaLnBrk="1" latinLnBrk="0" hangingPunct="1">
        <a:defRPr kumimoji="1" sz="1534" kern="1200">
          <a:solidFill>
            <a:schemeClr val="tx1"/>
          </a:solidFill>
          <a:latin typeface="+mn-lt"/>
          <a:ea typeface="+mn-ea"/>
          <a:cs typeface="+mn-cs"/>
        </a:defRPr>
      </a:lvl1pPr>
      <a:lvl2pPr marL="389584" algn="l" defTabSz="779168" rtl="0" eaLnBrk="1" latinLnBrk="0" hangingPunct="1">
        <a:defRPr kumimoji="1" sz="1534" kern="1200">
          <a:solidFill>
            <a:schemeClr val="tx1"/>
          </a:solidFill>
          <a:latin typeface="+mn-lt"/>
          <a:ea typeface="+mn-ea"/>
          <a:cs typeface="+mn-cs"/>
        </a:defRPr>
      </a:lvl2pPr>
      <a:lvl3pPr marL="779168" algn="l" defTabSz="779168" rtl="0" eaLnBrk="1" latinLnBrk="0" hangingPunct="1">
        <a:defRPr kumimoji="1" sz="1534" kern="1200">
          <a:solidFill>
            <a:schemeClr val="tx1"/>
          </a:solidFill>
          <a:latin typeface="+mn-lt"/>
          <a:ea typeface="+mn-ea"/>
          <a:cs typeface="+mn-cs"/>
        </a:defRPr>
      </a:lvl3pPr>
      <a:lvl4pPr marL="1168753" algn="l" defTabSz="779168" rtl="0" eaLnBrk="1" latinLnBrk="0" hangingPunct="1">
        <a:defRPr kumimoji="1" sz="1534" kern="1200">
          <a:solidFill>
            <a:schemeClr val="tx1"/>
          </a:solidFill>
          <a:latin typeface="+mn-lt"/>
          <a:ea typeface="+mn-ea"/>
          <a:cs typeface="+mn-cs"/>
        </a:defRPr>
      </a:lvl4pPr>
      <a:lvl5pPr marL="1558336" algn="l" defTabSz="779168" rtl="0" eaLnBrk="1" latinLnBrk="0" hangingPunct="1">
        <a:defRPr kumimoji="1" sz="1534" kern="1200">
          <a:solidFill>
            <a:schemeClr val="tx1"/>
          </a:solidFill>
          <a:latin typeface="+mn-lt"/>
          <a:ea typeface="+mn-ea"/>
          <a:cs typeface="+mn-cs"/>
        </a:defRPr>
      </a:lvl5pPr>
      <a:lvl6pPr marL="1947921" algn="l" defTabSz="779168" rtl="0" eaLnBrk="1" latinLnBrk="0" hangingPunct="1">
        <a:defRPr kumimoji="1" sz="1534" kern="1200">
          <a:solidFill>
            <a:schemeClr val="tx1"/>
          </a:solidFill>
          <a:latin typeface="+mn-lt"/>
          <a:ea typeface="+mn-ea"/>
          <a:cs typeface="+mn-cs"/>
        </a:defRPr>
      </a:lvl6pPr>
      <a:lvl7pPr marL="2337504" algn="l" defTabSz="779168" rtl="0" eaLnBrk="1" latinLnBrk="0" hangingPunct="1">
        <a:defRPr kumimoji="1" sz="1534" kern="1200">
          <a:solidFill>
            <a:schemeClr val="tx1"/>
          </a:solidFill>
          <a:latin typeface="+mn-lt"/>
          <a:ea typeface="+mn-ea"/>
          <a:cs typeface="+mn-cs"/>
        </a:defRPr>
      </a:lvl7pPr>
      <a:lvl8pPr marL="2727088" algn="l" defTabSz="779168" rtl="0" eaLnBrk="1" latinLnBrk="0" hangingPunct="1">
        <a:defRPr kumimoji="1" sz="1534" kern="1200">
          <a:solidFill>
            <a:schemeClr val="tx1"/>
          </a:solidFill>
          <a:latin typeface="+mn-lt"/>
          <a:ea typeface="+mn-ea"/>
          <a:cs typeface="+mn-cs"/>
        </a:defRPr>
      </a:lvl8pPr>
      <a:lvl9pPr marL="3116673" algn="l" defTabSz="779168" rtl="0" eaLnBrk="1" latinLnBrk="0" hangingPunct="1">
        <a:defRPr kumimoji="1" sz="15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1.png"/><Relationship Id="rId21" Type="http://schemas.openxmlformats.org/officeDocument/2006/relationships/image" Target="../media/image29.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notesSlide" Target="../notesSlides/notesSlide9.xml"/><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slideLayout" Target="../slideLayouts/slideLayout23.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1.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jpeg"/><Relationship Id="rId9" Type="http://schemas.openxmlformats.org/officeDocument/2006/relationships/image" Target="../media/image17.png"/><Relationship Id="rId14" Type="http://schemas.openxmlformats.org/officeDocument/2006/relationships/image" Target="../media/image22.png"/><Relationship Id="rId22"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26" Type="http://schemas.openxmlformats.org/officeDocument/2006/relationships/image" Target="../media/image55.png"/><Relationship Id="rId3" Type="http://schemas.openxmlformats.org/officeDocument/2006/relationships/image" Target="../media/image5.png"/><Relationship Id="rId21" Type="http://schemas.openxmlformats.org/officeDocument/2006/relationships/image" Target="../media/image50.png"/><Relationship Id="rId7" Type="http://schemas.openxmlformats.org/officeDocument/2006/relationships/image" Target="../media/image36.png"/><Relationship Id="rId12" Type="http://schemas.openxmlformats.org/officeDocument/2006/relationships/image" Target="../media/image41.png"/><Relationship Id="rId17" Type="http://schemas.openxmlformats.org/officeDocument/2006/relationships/image" Target="../media/image46.png"/><Relationship Id="rId25" Type="http://schemas.openxmlformats.org/officeDocument/2006/relationships/image" Target="../media/image54.png"/><Relationship Id="rId2" Type="http://schemas.openxmlformats.org/officeDocument/2006/relationships/notesSlide" Target="../notesSlides/notesSlide11.xml"/><Relationship Id="rId16" Type="http://schemas.openxmlformats.org/officeDocument/2006/relationships/image" Target="../media/image45.png"/><Relationship Id="rId20" Type="http://schemas.openxmlformats.org/officeDocument/2006/relationships/image" Target="../media/image49.png"/><Relationship Id="rId29" Type="http://schemas.openxmlformats.org/officeDocument/2006/relationships/image" Target="../media/image58.png"/><Relationship Id="rId1" Type="http://schemas.openxmlformats.org/officeDocument/2006/relationships/slideLayout" Target="../slideLayouts/slideLayout5.xml"/><Relationship Id="rId6" Type="http://schemas.openxmlformats.org/officeDocument/2006/relationships/image" Target="../media/image35.png"/><Relationship Id="rId11" Type="http://schemas.openxmlformats.org/officeDocument/2006/relationships/image" Target="../media/image40.png"/><Relationship Id="rId24" Type="http://schemas.openxmlformats.org/officeDocument/2006/relationships/image" Target="../media/image53.png"/><Relationship Id="rId5" Type="http://schemas.openxmlformats.org/officeDocument/2006/relationships/image" Target="../media/image34.png"/><Relationship Id="rId15" Type="http://schemas.openxmlformats.org/officeDocument/2006/relationships/image" Target="../media/image44.png"/><Relationship Id="rId23" Type="http://schemas.openxmlformats.org/officeDocument/2006/relationships/image" Target="../media/image52.png"/><Relationship Id="rId28" Type="http://schemas.openxmlformats.org/officeDocument/2006/relationships/image" Target="../media/image57.pn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png"/><Relationship Id="rId22" Type="http://schemas.openxmlformats.org/officeDocument/2006/relationships/image" Target="../media/image51.png"/><Relationship Id="rId27" Type="http://schemas.openxmlformats.org/officeDocument/2006/relationships/image" Target="../media/image56.png"/></Relationships>
</file>

<file path=ppt/slides/_rels/slide12.xml.rels><?xml version="1.0" encoding="UTF-8" standalone="yes"?>
<Relationships xmlns="http://schemas.openxmlformats.org/package/2006/relationships"><Relationship Id="rId8" Type="http://schemas.openxmlformats.org/officeDocument/2006/relationships/image" Target="../media/image61.jpeg"/><Relationship Id="rId13" Type="http://schemas.openxmlformats.org/officeDocument/2006/relationships/image" Target="../media/image66.png"/><Relationship Id="rId3" Type="http://schemas.openxmlformats.org/officeDocument/2006/relationships/image" Target="../media/image33.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35.png"/><Relationship Id="rId1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34.png"/><Relationship Id="rId9" Type="http://schemas.openxmlformats.org/officeDocument/2006/relationships/image" Target="../media/image62.jpeg"/><Relationship Id="rId14" Type="http://schemas.openxmlformats.org/officeDocument/2006/relationships/image" Target="../media/image67.png"/></Relationships>
</file>

<file path=ppt/slides/_rels/slide13.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54.png"/><Relationship Id="rId3" Type="http://schemas.openxmlformats.org/officeDocument/2006/relationships/image" Target="../media/image33.png"/><Relationship Id="rId7" Type="http://schemas.openxmlformats.org/officeDocument/2006/relationships/image" Target="../media/image69.png"/><Relationship Id="rId12"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35.png"/><Relationship Id="rId15" Type="http://schemas.openxmlformats.org/officeDocument/2006/relationships/image" Target="../media/image58.png"/><Relationship Id="rId10" Type="http://schemas.openxmlformats.org/officeDocument/2006/relationships/image" Target="../media/image72.png"/><Relationship Id="rId4" Type="http://schemas.openxmlformats.org/officeDocument/2006/relationships/image" Target="../media/image34.png"/><Relationship Id="rId9" Type="http://schemas.openxmlformats.org/officeDocument/2006/relationships/image" Target="../media/image71.png"/><Relationship Id="rId14" Type="http://schemas.openxmlformats.org/officeDocument/2006/relationships/image" Target="../media/image56.png"/></Relationships>
</file>

<file path=ppt/slides/_rels/slide14.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33.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notesSlide" Target="../notesSlides/notesSlide14.xml"/><Relationship Id="rId16" Type="http://schemas.openxmlformats.org/officeDocument/2006/relationships/image" Target="../media/image51.png"/><Relationship Id="rId1" Type="http://schemas.openxmlformats.org/officeDocument/2006/relationships/slideLayout" Target="../slideLayouts/slideLayout5.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35.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 Id="rId14" Type="http://schemas.openxmlformats.org/officeDocument/2006/relationships/image" Target="../media/image34.png"/></Relationships>
</file>

<file path=ppt/slides/_rels/slide15.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18" Type="http://schemas.openxmlformats.org/officeDocument/2006/relationships/image" Target="../media/image57.png"/><Relationship Id="rId3" Type="http://schemas.openxmlformats.org/officeDocument/2006/relationships/image" Target="../media/image33.png"/><Relationship Id="rId7" Type="http://schemas.openxmlformats.org/officeDocument/2006/relationships/image" Target="../media/image84.png"/><Relationship Id="rId12" Type="http://schemas.openxmlformats.org/officeDocument/2006/relationships/image" Target="../media/image89.png"/><Relationship Id="rId17" Type="http://schemas.openxmlformats.org/officeDocument/2006/relationships/image" Target="../media/image94.png"/><Relationship Id="rId2" Type="http://schemas.openxmlformats.org/officeDocument/2006/relationships/notesSlide" Target="../notesSlides/notesSlide15.xml"/><Relationship Id="rId16" Type="http://schemas.openxmlformats.org/officeDocument/2006/relationships/image" Target="../media/image93.png"/><Relationship Id="rId20" Type="http://schemas.openxmlformats.org/officeDocument/2006/relationships/image" Target="../media/image96.png"/><Relationship Id="rId1" Type="http://schemas.openxmlformats.org/officeDocument/2006/relationships/slideLayout" Target="../slideLayouts/slideLayout5.xml"/><Relationship Id="rId6" Type="http://schemas.openxmlformats.org/officeDocument/2006/relationships/image" Target="../media/image69.png"/><Relationship Id="rId11" Type="http://schemas.openxmlformats.org/officeDocument/2006/relationships/image" Target="../media/image88.png"/><Relationship Id="rId5" Type="http://schemas.openxmlformats.org/officeDocument/2006/relationships/image" Target="../media/image35.png"/><Relationship Id="rId15" Type="http://schemas.openxmlformats.org/officeDocument/2006/relationships/image" Target="../media/image92.png"/><Relationship Id="rId10" Type="http://schemas.openxmlformats.org/officeDocument/2006/relationships/image" Target="../media/image87.png"/><Relationship Id="rId19" Type="http://schemas.openxmlformats.org/officeDocument/2006/relationships/image" Target="../media/image95.png"/><Relationship Id="rId4" Type="http://schemas.openxmlformats.org/officeDocument/2006/relationships/image" Target="../media/image34.png"/><Relationship Id="rId9" Type="http://schemas.openxmlformats.org/officeDocument/2006/relationships/image" Target="../media/image86.png"/><Relationship Id="rId14" Type="http://schemas.openxmlformats.org/officeDocument/2006/relationships/image" Target="../media/image91.png"/></Relationships>
</file>

<file path=ppt/slides/_rels/slide16.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3" Type="http://schemas.openxmlformats.org/officeDocument/2006/relationships/image" Target="../media/image33.png"/><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image" Target="../media/image35.png"/><Relationship Id="rId15" Type="http://schemas.openxmlformats.org/officeDocument/2006/relationships/image" Target="../media/image57.png"/><Relationship Id="rId10" Type="http://schemas.openxmlformats.org/officeDocument/2006/relationships/image" Target="../media/image101.png"/><Relationship Id="rId4" Type="http://schemas.openxmlformats.org/officeDocument/2006/relationships/image" Target="../media/image34.png"/><Relationship Id="rId9" Type="http://schemas.openxmlformats.org/officeDocument/2006/relationships/image" Target="../media/image100.png"/><Relationship Id="rId14" Type="http://schemas.openxmlformats.org/officeDocument/2006/relationships/image" Target="../media/image56.png"/></Relationships>
</file>

<file path=ppt/slides/_rels/slide17.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image" Target="../media/image112.png"/><Relationship Id="rId18" Type="http://schemas.openxmlformats.org/officeDocument/2006/relationships/image" Target="../media/image117.png"/><Relationship Id="rId3" Type="http://schemas.openxmlformats.org/officeDocument/2006/relationships/image" Target="../media/image33.png"/><Relationship Id="rId21" Type="http://schemas.openxmlformats.org/officeDocument/2006/relationships/image" Target="../media/image53.png"/><Relationship Id="rId7" Type="http://schemas.openxmlformats.org/officeDocument/2006/relationships/image" Target="../media/image106.png"/><Relationship Id="rId12" Type="http://schemas.openxmlformats.org/officeDocument/2006/relationships/image" Target="../media/image111.png"/><Relationship Id="rId17" Type="http://schemas.openxmlformats.org/officeDocument/2006/relationships/image" Target="../media/image116.png"/><Relationship Id="rId2" Type="http://schemas.openxmlformats.org/officeDocument/2006/relationships/notesSlide" Target="../notesSlides/notesSlide17.xml"/><Relationship Id="rId16" Type="http://schemas.openxmlformats.org/officeDocument/2006/relationships/image" Target="../media/image115.png"/><Relationship Id="rId20" Type="http://schemas.openxmlformats.org/officeDocument/2006/relationships/image" Target="../media/image119.png"/><Relationship Id="rId1" Type="http://schemas.openxmlformats.org/officeDocument/2006/relationships/slideLayout" Target="../slideLayouts/slideLayout5.xml"/><Relationship Id="rId6" Type="http://schemas.openxmlformats.org/officeDocument/2006/relationships/image" Target="../media/image105.png"/><Relationship Id="rId11" Type="http://schemas.openxmlformats.org/officeDocument/2006/relationships/image" Target="../media/image110.png"/><Relationship Id="rId5" Type="http://schemas.openxmlformats.org/officeDocument/2006/relationships/image" Target="../media/image35.png"/><Relationship Id="rId15" Type="http://schemas.openxmlformats.org/officeDocument/2006/relationships/image" Target="../media/image114.png"/><Relationship Id="rId23" Type="http://schemas.openxmlformats.org/officeDocument/2006/relationships/image" Target="../media/image67.png"/><Relationship Id="rId10" Type="http://schemas.openxmlformats.org/officeDocument/2006/relationships/image" Target="../media/image109.png"/><Relationship Id="rId19" Type="http://schemas.openxmlformats.org/officeDocument/2006/relationships/image" Target="../media/image118.png"/><Relationship Id="rId4" Type="http://schemas.openxmlformats.org/officeDocument/2006/relationships/image" Target="../media/image34.png"/><Relationship Id="rId9" Type="http://schemas.openxmlformats.org/officeDocument/2006/relationships/image" Target="../media/image108.png"/><Relationship Id="rId14" Type="http://schemas.openxmlformats.org/officeDocument/2006/relationships/image" Target="../media/image113.png"/><Relationship Id="rId22" Type="http://schemas.openxmlformats.org/officeDocument/2006/relationships/image" Target="../media/image55.png"/></Relationships>
</file>

<file path=ppt/slides/_rels/slide18.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7.png"/><Relationship Id="rId18" Type="http://schemas.openxmlformats.org/officeDocument/2006/relationships/image" Target="../media/image132.png"/><Relationship Id="rId3" Type="http://schemas.openxmlformats.org/officeDocument/2006/relationships/image" Target="../media/image33.png"/><Relationship Id="rId21" Type="http://schemas.openxmlformats.org/officeDocument/2006/relationships/image" Target="../media/image55.png"/><Relationship Id="rId7" Type="http://schemas.openxmlformats.org/officeDocument/2006/relationships/image" Target="../media/image121.png"/><Relationship Id="rId12" Type="http://schemas.openxmlformats.org/officeDocument/2006/relationships/image" Target="../media/image126.png"/><Relationship Id="rId17" Type="http://schemas.openxmlformats.org/officeDocument/2006/relationships/image" Target="../media/image131.png"/><Relationship Id="rId2" Type="http://schemas.openxmlformats.org/officeDocument/2006/relationships/notesSlide" Target="../notesSlides/notesSlide18.xml"/><Relationship Id="rId16" Type="http://schemas.openxmlformats.org/officeDocument/2006/relationships/image" Target="../media/image130.png"/><Relationship Id="rId20" Type="http://schemas.openxmlformats.org/officeDocument/2006/relationships/image" Target="../media/image53.png"/><Relationship Id="rId1" Type="http://schemas.openxmlformats.org/officeDocument/2006/relationships/slideLayout" Target="../slideLayouts/slideLayout5.xml"/><Relationship Id="rId6" Type="http://schemas.openxmlformats.org/officeDocument/2006/relationships/image" Target="../media/image120.png"/><Relationship Id="rId11" Type="http://schemas.openxmlformats.org/officeDocument/2006/relationships/image" Target="../media/image125.png"/><Relationship Id="rId5" Type="http://schemas.openxmlformats.org/officeDocument/2006/relationships/image" Target="../media/image35.png"/><Relationship Id="rId15" Type="http://schemas.openxmlformats.org/officeDocument/2006/relationships/image" Target="../media/image129.png"/><Relationship Id="rId23" Type="http://schemas.openxmlformats.org/officeDocument/2006/relationships/image" Target="../media/image134.png"/><Relationship Id="rId10" Type="http://schemas.openxmlformats.org/officeDocument/2006/relationships/image" Target="../media/image124.png"/><Relationship Id="rId19" Type="http://schemas.openxmlformats.org/officeDocument/2006/relationships/image" Target="../media/image133.png"/><Relationship Id="rId4" Type="http://schemas.openxmlformats.org/officeDocument/2006/relationships/image" Target="../media/image34.png"/><Relationship Id="rId9" Type="http://schemas.openxmlformats.org/officeDocument/2006/relationships/image" Target="../media/image123.png"/><Relationship Id="rId14" Type="http://schemas.openxmlformats.org/officeDocument/2006/relationships/image" Target="../media/image128.png"/><Relationship Id="rId22" Type="http://schemas.openxmlformats.org/officeDocument/2006/relationships/image" Target="../media/image67.png"/></Relationships>
</file>

<file path=ppt/slides/_rels/slide19.xml.rels><?xml version="1.0" encoding="UTF-8" standalone="yes"?>
<Relationships xmlns="http://schemas.openxmlformats.org/package/2006/relationships"><Relationship Id="rId8" Type="http://schemas.openxmlformats.org/officeDocument/2006/relationships/image" Target="../media/image136.png"/><Relationship Id="rId13" Type="http://schemas.openxmlformats.org/officeDocument/2006/relationships/image" Target="../media/image141.png"/><Relationship Id="rId18" Type="http://schemas.openxmlformats.org/officeDocument/2006/relationships/image" Target="../media/image146.png"/><Relationship Id="rId3" Type="http://schemas.openxmlformats.org/officeDocument/2006/relationships/image" Target="../media/image33.png"/><Relationship Id="rId21" Type="http://schemas.openxmlformats.org/officeDocument/2006/relationships/image" Target="../media/image52.png"/><Relationship Id="rId7" Type="http://schemas.openxmlformats.org/officeDocument/2006/relationships/image" Target="../media/image131.png"/><Relationship Id="rId12" Type="http://schemas.openxmlformats.org/officeDocument/2006/relationships/image" Target="../media/image140.png"/><Relationship Id="rId17" Type="http://schemas.openxmlformats.org/officeDocument/2006/relationships/image" Target="../media/image145.png"/><Relationship Id="rId2" Type="http://schemas.openxmlformats.org/officeDocument/2006/relationships/notesSlide" Target="../notesSlides/notesSlide19.xml"/><Relationship Id="rId16" Type="http://schemas.openxmlformats.org/officeDocument/2006/relationships/image" Target="../media/image144.png"/><Relationship Id="rId20" Type="http://schemas.openxmlformats.org/officeDocument/2006/relationships/image" Target="../media/image51.png"/><Relationship Id="rId1" Type="http://schemas.openxmlformats.org/officeDocument/2006/relationships/slideLayout" Target="../slideLayouts/slideLayout5.xml"/><Relationship Id="rId6" Type="http://schemas.openxmlformats.org/officeDocument/2006/relationships/image" Target="../media/image135.png"/><Relationship Id="rId11" Type="http://schemas.openxmlformats.org/officeDocument/2006/relationships/image" Target="../media/image139.png"/><Relationship Id="rId5" Type="http://schemas.openxmlformats.org/officeDocument/2006/relationships/image" Target="../media/image35.png"/><Relationship Id="rId15" Type="http://schemas.openxmlformats.org/officeDocument/2006/relationships/image" Target="../media/image143.png"/><Relationship Id="rId23" Type="http://schemas.openxmlformats.org/officeDocument/2006/relationships/image" Target="../media/image148.png"/><Relationship Id="rId10" Type="http://schemas.openxmlformats.org/officeDocument/2006/relationships/image" Target="../media/image138.png"/><Relationship Id="rId19" Type="http://schemas.openxmlformats.org/officeDocument/2006/relationships/image" Target="../media/image134.png"/><Relationship Id="rId4" Type="http://schemas.openxmlformats.org/officeDocument/2006/relationships/image" Target="../media/image34.png"/><Relationship Id="rId9" Type="http://schemas.openxmlformats.org/officeDocument/2006/relationships/image" Target="../media/image137.png"/><Relationship Id="rId14" Type="http://schemas.openxmlformats.org/officeDocument/2006/relationships/image" Target="../media/image142.png"/><Relationship Id="rId22" Type="http://schemas.openxmlformats.org/officeDocument/2006/relationships/image" Target="../media/image14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5.xml"/><Relationship Id="rId4" Type="http://schemas.openxmlformats.org/officeDocument/2006/relationships/image" Target="../media/image153.png"/></Relationships>
</file>

<file path=ppt/slides/_rels/slide23.xml.rels><?xml version="1.0" encoding="UTF-8" standalone="yes"?>
<Relationships xmlns="http://schemas.openxmlformats.org/package/2006/relationships"><Relationship Id="rId3" Type="http://schemas.openxmlformats.org/officeDocument/2006/relationships/image" Target="../media/image155.svg"/><Relationship Id="rId7" Type="http://schemas.openxmlformats.org/officeDocument/2006/relationships/image" Target="../media/image159.svg"/><Relationship Id="rId2" Type="http://schemas.openxmlformats.org/officeDocument/2006/relationships/image" Target="../media/image154.png"/><Relationship Id="rId1" Type="http://schemas.openxmlformats.org/officeDocument/2006/relationships/slideLayout" Target="../slideLayouts/slideLayout5.xml"/><Relationship Id="rId6" Type="http://schemas.openxmlformats.org/officeDocument/2006/relationships/image" Target="../media/image158.png"/><Relationship Id="rId5" Type="http://schemas.openxmlformats.org/officeDocument/2006/relationships/image" Target="../media/image157.svg"/><Relationship Id="rId4" Type="http://schemas.openxmlformats.org/officeDocument/2006/relationships/image" Target="../media/image156.png"/></Relationships>
</file>

<file path=ppt/slides/_rels/slide24.xml.rels><?xml version="1.0" encoding="UTF-8" standalone="yes"?>
<Relationships xmlns="http://schemas.openxmlformats.org/package/2006/relationships"><Relationship Id="rId3" Type="http://schemas.openxmlformats.org/officeDocument/2006/relationships/image" Target="../media/image160.svg"/><Relationship Id="rId7" Type="http://schemas.openxmlformats.org/officeDocument/2006/relationships/image" Target="../media/image159.svg"/><Relationship Id="rId2" Type="http://schemas.openxmlformats.org/officeDocument/2006/relationships/image" Target="../media/image154.png"/><Relationship Id="rId1" Type="http://schemas.openxmlformats.org/officeDocument/2006/relationships/slideLayout" Target="../slideLayouts/slideLayout5.xml"/><Relationship Id="rId6" Type="http://schemas.openxmlformats.org/officeDocument/2006/relationships/image" Target="../media/image158.png"/><Relationship Id="rId5" Type="http://schemas.openxmlformats.org/officeDocument/2006/relationships/image" Target="../media/image157.svg"/><Relationship Id="rId4" Type="http://schemas.openxmlformats.org/officeDocument/2006/relationships/image" Target="../media/image156.png"/></Relationships>
</file>

<file path=ppt/slides/_rels/slide2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jp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165.png"/></Relationships>
</file>

<file path=ppt/slides/_rels/slide31.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165.pn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107504" y="5062451"/>
            <a:ext cx="8928992" cy="1631216"/>
          </a:xfrm>
          <a:prstGeom prst="rect">
            <a:avLst/>
          </a:prstGeom>
          <a:noFill/>
        </p:spPr>
        <p:txBody>
          <a:bodyPr wrap="square" rtlCol="0" anchor="ctr">
            <a:spAutoFit/>
          </a:bodyPr>
          <a:lstStyle/>
          <a:p>
            <a:pPr algn="ctr"/>
            <a:r>
              <a:rPr lang="en-US" altLang="ja-JP" sz="2000" dirty="0">
                <a:solidFill>
                  <a:schemeClr val="tx2">
                    <a:lumMod val="50000"/>
                  </a:schemeClr>
                </a:solidFill>
              </a:rPr>
              <a:t>23 February 2023</a:t>
            </a:r>
          </a:p>
          <a:p>
            <a:pPr algn="ctr"/>
            <a:endParaRPr lang="en-US" altLang="ja-JP" sz="2000" dirty="0">
              <a:solidFill>
                <a:schemeClr val="tx2">
                  <a:lumMod val="50000"/>
                </a:schemeClr>
              </a:solidFill>
            </a:endParaRPr>
          </a:p>
          <a:p>
            <a:pPr algn="ctr"/>
            <a:r>
              <a:rPr lang="en-US" altLang="ja-JP" sz="2000" b="1" dirty="0">
                <a:solidFill>
                  <a:schemeClr val="tx2">
                    <a:lumMod val="50000"/>
                  </a:schemeClr>
                </a:solidFill>
              </a:rPr>
              <a:t>NAKAJIMA Koh</a:t>
            </a:r>
          </a:p>
          <a:p>
            <a:pPr algn="ctr"/>
            <a:r>
              <a:rPr lang="en-US" altLang="ja-JP" sz="2000" dirty="0">
                <a:solidFill>
                  <a:schemeClr val="tx2">
                    <a:lumMod val="50000"/>
                  </a:schemeClr>
                </a:solidFill>
              </a:rPr>
              <a:t>Deputy Director, Industrial Technology Bureau</a:t>
            </a:r>
          </a:p>
          <a:p>
            <a:pPr algn="ctr"/>
            <a:r>
              <a:rPr lang="en-US" altLang="ja-JP" sz="2000" dirty="0">
                <a:solidFill>
                  <a:schemeClr val="tx2">
                    <a:lumMod val="50000"/>
                  </a:schemeClr>
                </a:solidFill>
              </a:rPr>
              <a:t>Keidanren (Japan Business Federation)</a:t>
            </a:r>
            <a:endParaRPr lang="ja-JP" altLang="en-US" sz="2000" dirty="0">
              <a:solidFill>
                <a:schemeClr val="tx2">
                  <a:lumMod val="50000"/>
                </a:schemeClr>
              </a:solidFill>
            </a:endParaRPr>
          </a:p>
        </p:txBody>
      </p:sp>
      <p:sp>
        <p:nvSpPr>
          <p:cNvPr id="9" name="山形 8"/>
          <p:cNvSpPr/>
          <p:nvPr/>
        </p:nvSpPr>
        <p:spPr bwMode="auto">
          <a:xfrm>
            <a:off x="1079614" y="1484784"/>
            <a:ext cx="7165541" cy="2879725"/>
          </a:xfrm>
          <a:prstGeom prst="chevron">
            <a:avLst>
              <a:gd name="adj" fmla="val 188307"/>
            </a:avLst>
          </a:prstGeom>
          <a:solidFill>
            <a:srgbClr val="008080">
              <a:alpha val="10196"/>
            </a:srgbClr>
          </a:solidFill>
          <a:ln w="6350">
            <a:noFill/>
          </a:ln>
          <a:effectLst>
            <a:softEdge rad="63500"/>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11" name="タイトル 5"/>
          <p:cNvSpPr>
            <a:spLocks noGrp="1"/>
          </p:cNvSpPr>
          <p:nvPr>
            <p:ph type="ctrTitle"/>
          </p:nvPr>
        </p:nvSpPr>
        <p:spPr bwMode="black">
          <a:xfrm>
            <a:off x="467544" y="3253540"/>
            <a:ext cx="8208404" cy="858941"/>
          </a:xfrm>
        </p:spPr>
        <p:txBody>
          <a:bodyPr/>
          <a:lstStyle/>
          <a:p>
            <a:pPr>
              <a:lnSpc>
                <a:spcPct val="150000"/>
              </a:lnSpc>
            </a:pPr>
            <a:r>
              <a:rPr lang="en-US" altLang="ja-JP" sz="3200" kern="100" spc="300" dirty="0">
                <a:solidFill>
                  <a:srgbClr val="008080"/>
                </a:solidFill>
                <a:latin typeface="Agency FB" panose="020B0503020202020204" pitchFamily="34" charset="0"/>
                <a:cs typeface="Times New Roman" panose="02020603050405020304" pitchFamily="18" charset="0"/>
              </a:rPr>
              <a:t>- Co-creating the future –</a:t>
            </a:r>
            <a:endParaRPr lang="ja-JP" altLang="en-US" sz="2400" dirty="0">
              <a:ln w="3175">
                <a:noFill/>
              </a:ln>
              <a:latin typeface="+mn-ea"/>
              <a:ea typeface="+mn-ea"/>
            </a:endParaRPr>
          </a:p>
        </p:txBody>
      </p:sp>
      <p:sp>
        <p:nvSpPr>
          <p:cNvPr id="10" name="テキスト ボックス 9"/>
          <p:cNvSpPr txBox="1"/>
          <p:nvPr/>
        </p:nvSpPr>
        <p:spPr bwMode="auto">
          <a:xfrm>
            <a:off x="1667286" y="1642719"/>
            <a:ext cx="5832648" cy="1569660"/>
          </a:xfrm>
          <a:prstGeom prst="rect">
            <a:avLst/>
          </a:prstGeom>
          <a:noFill/>
        </p:spPr>
        <p:txBody>
          <a:bodyPr wrap="square" rtlCol="0">
            <a:spAutoFit/>
          </a:bodyPr>
          <a:lstStyle/>
          <a:p>
            <a:pPr algn="ctr"/>
            <a:r>
              <a:rPr lang="en-US" altLang="ja-JP" sz="9600" b="1" spc="600" dirty="0">
                <a:ln w="6350">
                  <a:noFill/>
                </a:ln>
                <a:solidFill>
                  <a:srgbClr val="008080"/>
                </a:solidFill>
                <a:latin typeface="Agency FB" panose="020B0503020202020204" pitchFamily="34" charset="0"/>
              </a:rPr>
              <a:t>Society 5.0</a:t>
            </a:r>
            <a:endParaRPr lang="ja-JP" altLang="en-US" sz="6600" b="1" spc="600" dirty="0">
              <a:ln w="6350">
                <a:noFill/>
              </a:ln>
              <a:solidFill>
                <a:srgbClr val="008080"/>
              </a:solidFill>
              <a:latin typeface="Agency FB" panose="020B0503020202020204" pitchFamily="34" charset="0"/>
            </a:endParaRPr>
          </a:p>
        </p:txBody>
      </p:sp>
      <p:pic>
        <p:nvPicPr>
          <p:cNvPr id="7" name="図 6"/>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60000" y="333825"/>
            <a:ext cx="1484778" cy="466885"/>
          </a:xfrm>
          <a:prstGeom prst="rect">
            <a:avLst/>
          </a:prstGeom>
          <a:noFill/>
          <a:ln>
            <a:noFill/>
          </a:ln>
        </p:spPr>
      </p:pic>
    </p:spTree>
    <p:extLst>
      <p:ext uri="{BB962C8B-B14F-4D97-AF65-F5344CB8AC3E}">
        <p14:creationId xmlns:p14="http://schemas.microsoft.com/office/powerpoint/2010/main" val="307064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latin typeface="+mn-lt"/>
              </a:rPr>
              <a:t>About</a:t>
            </a:r>
            <a:r>
              <a:rPr lang="ja-JP" altLang="en-US" dirty="0">
                <a:latin typeface="+mn-lt"/>
              </a:rPr>
              <a:t> </a:t>
            </a:r>
            <a:r>
              <a:rPr kumimoji="1" lang="en-US" altLang="ja-JP" dirty="0">
                <a:latin typeface="+mn-lt"/>
              </a:rPr>
              <a:t>Keidanren</a:t>
            </a:r>
            <a:endParaRPr kumimoji="1" lang="ja-JP" altLang="en-US" dirty="0">
              <a:latin typeface="+mn-lt"/>
            </a:endParaRPr>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latin typeface="+mn-lt"/>
              </a:rPr>
              <a:pPr/>
              <a:t>1</a:t>
            </a:fld>
            <a:endParaRPr lang="ja-JP" altLang="en-US" dirty="0">
              <a:latin typeface="+mn-lt"/>
            </a:endParaRPr>
          </a:p>
        </p:txBody>
      </p:sp>
      <p:sp>
        <p:nvSpPr>
          <p:cNvPr id="4" name="正方形/長方形 3"/>
          <p:cNvSpPr/>
          <p:nvPr/>
        </p:nvSpPr>
        <p:spPr>
          <a:xfrm>
            <a:off x="251520" y="836712"/>
            <a:ext cx="8676964" cy="2862322"/>
          </a:xfrm>
          <a:prstGeom prst="rect">
            <a:avLst/>
          </a:prstGeom>
        </p:spPr>
        <p:txBody>
          <a:bodyPr wrap="square">
            <a:spAutoFit/>
          </a:bodyPr>
          <a:lstStyle/>
          <a:p>
            <a:pPr marL="285750" indent="-285750">
              <a:buFont typeface="Wingdings" panose="05000000000000000000" pitchFamily="2" charset="2"/>
              <a:buChar char="n"/>
            </a:pPr>
            <a:r>
              <a:rPr lang="en-US" altLang="ja-JP" b="1" dirty="0">
                <a:effectLst>
                  <a:outerShdw blurRad="38100" dist="38100" dir="2700000" algn="tl">
                    <a:srgbClr val="000000">
                      <a:alpha val="43137"/>
                    </a:srgbClr>
                  </a:outerShdw>
                </a:effectLst>
              </a:rPr>
              <a:t>KEIDANREN </a:t>
            </a:r>
            <a:r>
              <a:rPr lang="en-US" altLang="ja-JP" sz="1600" b="1" dirty="0">
                <a:effectLst>
                  <a:outerShdw blurRad="38100" dist="38100" dir="2700000" algn="tl">
                    <a:srgbClr val="000000">
                      <a:alpha val="43137"/>
                    </a:srgbClr>
                  </a:outerShdw>
                </a:effectLst>
              </a:rPr>
              <a:t>(Japan Business Federation) </a:t>
            </a:r>
            <a:r>
              <a:rPr lang="en-US" altLang="ja-JP" dirty="0"/>
              <a:t>is a comprehensive economic organisation with </a:t>
            </a:r>
            <a:r>
              <a:rPr lang="en-US" altLang="ja-JP" u="sng" dirty="0"/>
              <a:t>a membership comprised of 1,494 representative companies of Japan</a:t>
            </a:r>
            <a:r>
              <a:rPr lang="en-US" altLang="ja-JP" dirty="0"/>
              <a:t>, </a:t>
            </a:r>
            <a:r>
              <a:rPr lang="en-US" altLang="ja-JP" u="sng" dirty="0"/>
              <a:t>108 nationwide industrial associations</a:t>
            </a:r>
            <a:r>
              <a:rPr lang="en-US" altLang="ja-JP" dirty="0"/>
              <a:t> and the regional economic organisations for all 47 prefectures </a:t>
            </a:r>
            <a:r>
              <a:rPr lang="en-US" altLang="ja-JP" sz="1400" dirty="0"/>
              <a:t>(as of 1 April 2022)</a:t>
            </a:r>
            <a:r>
              <a:rPr lang="en-US" altLang="ja-JP" dirty="0"/>
              <a:t>.</a:t>
            </a:r>
          </a:p>
          <a:p>
            <a:endParaRPr lang="en-US" altLang="ja-JP" dirty="0"/>
          </a:p>
          <a:p>
            <a:pPr marL="285750" indent="-285750">
              <a:buFont typeface="Wingdings" panose="05000000000000000000" pitchFamily="2" charset="2"/>
              <a:buChar char="n"/>
            </a:pPr>
            <a:r>
              <a:rPr lang="en-US" altLang="ja-JP" dirty="0"/>
              <a:t>Our mission as a comprehensive economic organisation is to </a:t>
            </a:r>
            <a:r>
              <a:rPr lang="en-US" altLang="ja-JP" u="sng" dirty="0"/>
              <a:t>draw upon the vitality of corporations, individuals and local communities to support corporate activities</a:t>
            </a:r>
            <a:r>
              <a:rPr lang="en-US" altLang="ja-JP" dirty="0"/>
              <a:t> which contribute to the self-sustaining development of the Japanese economy and improvement in the quality of life for the Japanese people.</a:t>
            </a:r>
          </a:p>
        </p:txBody>
      </p:sp>
      <p:pic>
        <p:nvPicPr>
          <p:cNvPr id="5" name="図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79614" y="3997097"/>
            <a:ext cx="6912063" cy="2744273"/>
          </a:xfrm>
          <a:prstGeom prst="rect">
            <a:avLst/>
          </a:prstGeom>
        </p:spPr>
      </p:pic>
    </p:spTree>
    <p:extLst>
      <p:ext uri="{BB962C8B-B14F-4D97-AF65-F5344CB8AC3E}">
        <p14:creationId xmlns:p14="http://schemas.microsoft.com/office/powerpoint/2010/main" val="3700673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4"/>
          </p:nvPr>
        </p:nvSpPr>
        <p:spPr/>
        <p:txBody>
          <a:bodyPr vert="horz" lIns="0" tIns="0" rIns="0" bIns="0" rtlCol="0" anchor="ctr"/>
          <a:lstStyle/>
          <a:p>
            <a:fld id="{FB3508C7-2FE0-4945-9CBD-863E05F850D2}" type="slidenum">
              <a:rPr lang="ja-JP" altLang="en-US" sz="1400"/>
              <a:pPr/>
              <a:t>2</a:t>
            </a:fld>
            <a:endParaRPr lang="ja-JP" altLang="en-US" sz="1400" dirty="0"/>
          </a:p>
        </p:txBody>
      </p:sp>
      <p:sp>
        <p:nvSpPr>
          <p:cNvPr id="6" name="テキスト ボックス 5"/>
          <p:cNvSpPr txBox="1"/>
          <p:nvPr/>
        </p:nvSpPr>
        <p:spPr bwMode="black">
          <a:xfrm>
            <a:off x="179992" y="1772816"/>
            <a:ext cx="8712008" cy="3108543"/>
          </a:xfrm>
          <a:prstGeom prst="rect">
            <a:avLst/>
          </a:prstGeom>
          <a:noFill/>
        </p:spPr>
        <p:txBody>
          <a:bodyPr wrap="square" rtlCol="0">
            <a:spAutoFit/>
          </a:bodyPr>
          <a:lstStyle/>
          <a:p>
            <a:r>
              <a:rPr lang="en-US" altLang="ja-JP" sz="2800" b="1" dirty="0">
                <a:solidFill>
                  <a:srgbClr val="FF5050"/>
                </a:solidFill>
              </a:rPr>
              <a:t>Chapter 1: Concept of Society 5.0 for SDGs</a:t>
            </a:r>
          </a:p>
          <a:p>
            <a:endParaRPr lang="en-US" altLang="ja-JP" sz="2800" b="1" dirty="0">
              <a:solidFill>
                <a:srgbClr val="FF5050"/>
              </a:solidFill>
            </a:endParaRPr>
          </a:p>
          <a:p>
            <a:r>
              <a:rPr lang="en-US" altLang="ja-JP" sz="2800" b="1" dirty="0">
                <a:solidFill>
                  <a:srgbClr val="FF5050"/>
                </a:solidFill>
              </a:rPr>
              <a:t>Chapter 2: To Create a Data-Driven Society</a:t>
            </a:r>
          </a:p>
          <a:p>
            <a:endParaRPr lang="en-US" altLang="ja-JP" sz="2800" b="1" dirty="0">
              <a:solidFill>
                <a:srgbClr val="FF5050"/>
              </a:solidFill>
            </a:endParaRPr>
          </a:p>
          <a:p>
            <a:r>
              <a:rPr lang="en-US" altLang="ja-JP" sz="2800" b="1" dirty="0">
                <a:solidFill>
                  <a:srgbClr val="FF5050"/>
                </a:solidFill>
              </a:rPr>
              <a:t>Chapter 3: For the Well-being of People</a:t>
            </a:r>
          </a:p>
          <a:p>
            <a:endParaRPr lang="en-US" altLang="ja-JP" sz="2800" b="1" dirty="0">
              <a:solidFill>
                <a:srgbClr val="FF5050"/>
              </a:solidFill>
            </a:endParaRPr>
          </a:p>
          <a:p>
            <a:r>
              <a:rPr lang="en-US" altLang="ja-JP" sz="2800" b="1" dirty="0">
                <a:solidFill>
                  <a:srgbClr val="FF5050"/>
                </a:solidFill>
              </a:rPr>
              <a:t>Chapter 4: The Role of Social Partners</a:t>
            </a:r>
            <a:endParaRPr lang="ja-JP" altLang="en-US" sz="2800" b="1" dirty="0">
              <a:solidFill>
                <a:srgbClr val="FF5050"/>
              </a:solidFill>
            </a:endParaRPr>
          </a:p>
        </p:txBody>
      </p:sp>
      <p:sp>
        <p:nvSpPr>
          <p:cNvPr id="7" name="正方形/長方形 6"/>
          <p:cNvSpPr/>
          <p:nvPr/>
        </p:nvSpPr>
        <p:spPr>
          <a:xfrm>
            <a:off x="2415724" y="420226"/>
            <a:ext cx="4325864" cy="812530"/>
          </a:xfrm>
          <a:prstGeom prst="rect">
            <a:avLst/>
          </a:prstGeom>
        </p:spPr>
        <p:txBody>
          <a:bodyPr wrap="none">
            <a:spAutoFit/>
          </a:bodyPr>
          <a:lstStyle/>
          <a:p>
            <a:pPr algn="ctr">
              <a:lnSpc>
                <a:spcPct val="140000"/>
              </a:lnSpc>
              <a:spcBef>
                <a:spcPct val="0"/>
              </a:spcBef>
              <a:spcAft>
                <a:spcPts val="600"/>
              </a:spcAft>
            </a:pPr>
            <a:r>
              <a:rPr lang="en-US" altLang="ja-JP" sz="3600" b="1" dirty="0">
                <a:solidFill>
                  <a:schemeClr val="accent2"/>
                </a:solidFill>
                <a:cs typeface="メイリオ" pitchFamily="50" charset="-128"/>
              </a:rPr>
              <a:t>Today’s Contents</a:t>
            </a:r>
            <a:endParaRPr lang="ja-JP" altLang="en-US" sz="3600" b="1" dirty="0">
              <a:solidFill>
                <a:schemeClr val="accent2"/>
              </a:solidFill>
              <a:cs typeface="メイリオ" pitchFamily="50" charset="-128"/>
            </a:endParaRPr>
          </a:p>
        </p:txBody>
      </p:sp>
      <p:cxnSp>
        <p:nvCxnSpPr>
          <p:cNvPr id="8" name="直線コネクタ 7"/>
          <p:cNvCxnSpPr/>
          <p:nvPr/>
        </p:nvCxnSpPr>
        <p:spPr>
          <a:xfrm>
            <a:off x="252000" y="1484784"/>
            <a:ext cx="864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179992" y="5229200"/>
            <a:ext cx="864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4068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4"/>
          </p:nvPr>
        </p:nvSpPr>
        <p:spPr/>
        <p:txBody>
          <a:bodyPr vert="horz" lIns="0" tIns="0" rIns="0" bIns="0" rtlCol="0" anchor="ctr"/>
          <a:lstStyle/>
          <a:p>
            <a:fld id="{FB3508C7-2FE0-4945-9CBD-863E05F850D2}" type="slidenum">
              <a:rPr lang="ja-JP" altLang="en-US" sz="1400"/>
              <a:pPr/>
              <a:t>3</a:t>
            </a:fld>
            <a:endParaRPr lang="ja-JP" altLang="en-US" sz="1400" dirty="0"/>
          </a:p>
        </p:txBody>
      </p:sp>
      <p:sp>
        <p:nvSpPr>
          <p:cNvPr id="6" name="テキスト ボックス 5"/>
          <p:cNvSpPr txBox="1"/>
          <p:nvPr/>
        </p:nvSpPr>
        <p:spPr bwMode="black">
          <a:xfrm>
            <a:off x="252000" y="3035448"/>
            <a:ext cx="9325730" cy="1661993"/>
          </a:xfrm>
          <a:prstGeom prst="rect">
            <a:avLst/>
          </a:prstGeom>
          <a:noFill/>
        </p:spPr>
        <p:txBody>
          <a:bodyPr wrap="square" rtlCol="0">
            <a:spAutoFit/>
          </a:bodyPr>
          <a:lstStyle/>
          <a:p>
            <a:r>
              <a:rPr lang="en-US" altLang="ja-JP" sz="3800" b="1" dirty="0">
                <a:solidFill>
                  <a:srgbClr val="FF5050"/>
                </a:solidFill>
              </a:rPr>
              <a:t>Concept of Society 5.0 for SDGs</a:t>
            </a:r>
          </a:p>
          <a:p>
            <a:endParaRPr lang="en-US" altLang="ja-JP" sz="3200" dirty="0">
              <a:solidFill>
                <a:srgbClr val="FF5050"/>
              </a:solidFill>
            </a:endParaRPr>
          </a:p>
          <a:p>
            <a:r>
              <a:rPr lang="en-US" altLang="ja-JP" sz="3200" dirty="0">
                <a:solidFill>
                  <a:srgbClr val="FF5050"/>
                </a:solidFill>
              </a:rPr>
              <a:t>- Theory and Application</a:t>
            </a:r>
            <a:endParaRPr lang="ja-JP" altLang="en-US" sz="3200" dirty="0">
              <a:solidFill>
                <a:srgbClr val="FF5050"/>
              </a:solidFill>
            </a:endParaRPr>
          </a:p>
        </p:txBody>
      </p:sp>
      <p:sp>
        <p:nvSpPr>
          <p:cNvPr id="7" name="正方形/長方形 6"/>
          <p:cNvSpPr/>
          <p:nvPr/>
        </p:nvSpPr>
        <p:spPr>
          <a:xfrm>
            <a:off x="179992" y="849309"/>
            <a:ext cx="2044342" cy="652486"/>
          </a:xfrm>
          <a:prstGeom prst="rect">
            <a:avLst/>
          </a:prstGeom>
        </p:spPr>
        <p:txBody>
          <a:bodyPr wrap="none">
            <a:spAutoFit/>
          </a:bodyPr>
          <a:lstStyle/>
          <a:p>
            <a:pPr algn="ctr">
              <a:lnSpc>
                <a:spcPct val="140000"/>
              </a:lnSpc>
              <a:spcBef>
                <a:spcPct val="0"/>
              </a:spcBef>
              <a:spcAft>
                <a:spcPts val="600"/>
              </a:spcAft>
            </a:pPr>
            <a:r>
              <a:rPr lang="en-US" altLang="ja-JP" sz="2800" b="1" dirty="0">
                <a:solidFill>
                  <a:schemeClr val="accent2"/>
                </a:solidFill>
                <a:cs typeface="メイリオ" pitchFamily="50" charset="-128"/>
              </a:rPr>
              <a:t>Chapter 1</a:t>
            </a:r>
            <a:endParaRPr lang="ja-JP" altLang="en-US" sz="2800" b="1" dirty="0">
              <a:solidFill>
                <a:schemeClr val="accent2"/>
              </a:solidFill>
              <a:cs typeface="メイリオ" pitchFamily="50" charset="-128"/>
            </a:endParaRPr>
          </a:p>
        </p:txBody>
      </p:sp>
      <p:cxnSp>
        <p:nvCxnSpPr>
          <p:cNvPr id="8" name="直線コネクタ 7"/>
          <p:cNvCxnSpPr/>
          <p:nvPr/>
        </p:nvCxnSpPr>
        <p:spPr>
          <a:xfrm>
            <a:off x="252000" y="1484784"/>
            <a:ext cx="864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179992" y="5229200"/>
            <a:ext cx="864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1336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bwMode="auto">
          <a:xfrm>
            <a:off x="287526" y="5508214"/>
            <a:ext cx="8604955" cy="1404345"/>
          </a:xfrm>
          <a:prstGeom prst="rect">
            <a:avLst/>
          </a:prstGeom>
          <a:blipFill dpi="0" rotWithShape="1">
            <a:blip r:embed="rId3">
              <a:alphaModFix amt="27000"/>
            </a:blip>
            <a:srcRect/>
            <a:stretch>
              <a:fillRect/>
            </a:stretch>
          </a:blipFill>
          <a:ln w="6350">
            <a:noFill/>
          </a:ln>
          <a:effectLst>
            <a:softEdge rad="127000"/>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4" name="図 3"/>
          <p:cNvPicPr>
            <a:picLocks noChangeAspect="1"/>
          </p:cNvPicPr>
          <p:nvPr/>
        </p:nvPicPr>
        <p:blipFill>
          <a:blip r:embed="rId4" cstate="print">
            <a:lum bright="70000" contrast="-70000"/>
            <a:extLst>
              <a:ext uri="{28A0092B-C50C-407E-A947-70E740481C1C}">
                <a14:useLocalDpi xmlns:a14="http://schemas.microsoft.com/office/drawing/2010/main"/>
              </a:ext>
            </a:extLst>
          </a:blip>
          <a:stretch>
            <a:fillRect/>
          </a:stretch>
        </p:blipFill>
        <p:spPr>
          <a:xfrm>
            <a:off x="1403648" y="1898278"/>
            <a:ext cx="6336704" cy="3402930"/>
          </a:xfrm>
          <a:prstGeom prst="rect">
            <a:avLst/>
          </a:prstGeom>
        </p:spPr>
      </p:pic>
      <p:sp>
        <p:nvSpPr>
          <p:cNvPr id="2" name="タイトル 1"/>
          <p:cNvSpPr>
            <a:spLocks noGrp="1"/>
          </p:cNvSpPr>
          <p:nvPr>
            <p:ph type="title"/>
          </p:nvPr>
        </p:nvSpPr>
        <p:spPr/>
        <p:txBody>
          <a:bodyPr/>
          <a:lstStyle/>
          <a:p>
            <a:r>
              <a:rPr kumimoji="1" lang="en-US" altLang="ja-JP" dirty="0">
                <a:solidFill>
                  <a:schemeClr val="tx2">
                    <a:lumMod val="75000"/>
                  </a:schemeClr>
                </a:solidFill>
                <a:effectLst>
                  <a:outerShdw blurRad="38100" dist="38100" dir="2700000" algn="tl">
                    <a:srgbClr val="000000">
                      <a:alpha val="43137"/>
                    </a:srgbClr>
                  </a:outerShdw>
                </a:effectLst>
              </a:rPr>
              <a:t>Background: Great Tide of Change</a:t>
            </a:r>
            <a:endParaRPr kumimoji="1" lang="ja-JP" altLang="en-US" dirty="0">
              <a:solidFill>
                <a:schemeClr val="tx2">
                  <a:lumMod val="75000"/>
                </a:schemeClr>
              </a:solidFill>
              <a:effectLst>
                <a:outerShdw blurRad="38100" dist="38100" dir="2700000" algn="tl">
                  <a:srgbClr val="000000">
                    <a:alpha val="43137"/>
                  </a:srgbClr>
                </a:outerShdw>
              </a:effectLst>
            </a:endParaRPr>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pPr/>
              <a:t>4</a:t>
            </a:fld>
            <a:endParaRPr lang="ja-JP" altLang="en-US" dirty="0"/>
          </a:p>
        </p:txBody>
      </p:sp>
      <p:sp>
        <p:nvSpPr>
          <p:cNvPr id="8" name="テキスト ボックス 7"/>
          <p:cNvSpPr txBox="1"/>
          <p:nvPr/>
        </p:nvSpPr>
        <p:spPr>
          <a:xfrm>
            <a:off x="1927687" y="1271664"/>
            <a:ext cx="6964793" cy="1200329"/>
          </a:xfrm>
          <a:prstGeom prst="rect">
            <a:avLst/>
          </a:prstGeom>
          <a:noFill/>
        </p:spPr>
        <p:txBody>
          <a:bodyPr wrap="square" rtlCol="0">
            <a:spAutoFit/>
          </a:bodyPr>
          <a:lstStyle/>
          <a:p>
            <a:r>
              <a:rPr lang="en-US" altLang="ja-JP" dirty="0">
                <a:solidFill>
                  <a:schemeClr val="tx2">
                    <a:lumMod val="75000"/>
                  </a:schemeClr>
                </a:solidFill>
              </a:rPr>
              <a:t>The world is facing an even greater tide of change against a backdrop of </a:t>
            </a:r>
            <a:r>
              <a:rPr lang="en-US" altLang="ja-JP" b="1" dirty="0">
                <a:solidFill>
                  <a:schemeClr val="tx2">
                    <a:lumMod val="75000"/>
                  </a:schemeClr>
                </a:solidFill>
              </a:rPr>
              <a:t>rapidly advancing innovation in digital technologies</a:t>
            </a:r>
            <a:r>
              <a:rPr lang="en-US" altLang="ja-JP" dirty="0">
                <a:solidFill>
                  <a:schemeClr val="tx2">
                    <a:lumMod val="75000"/>
                  </a:schemeClr>
                </a:solidFill>
              </a:rPr>
              <a:t> such as AI, the Internet of Things (IoT), robotics, and blockchains, as well as biotechnologies.</a:t>
            </a:r>
            <a:endParaRPr lang="ja-JP" altLang="en-US" dirty="0">
              <a:solidFill>
                <a:schemeClr val="tx2">
                  <a:lumMod val="75000"/>
                </a:schemeClr>
              </a:solidFill>
            </a:endParaRPr>
          </a:p>
        </p:txBody>
      </p:sp>
      <p:sp>
        <p:nvSpPr>
          <p:cNvPr id="9" name="テキスト ボックス 8"/>
          <p:cNvSpPr txBox="1"/>
          <p:nvPr/>
        </p:nvSpPr>
        <p:spPr>
          <a:xfrm>
            <a:off x="1907706" y="2861647"/>
            <a:ext cx="7196327" cy="1077218"/>
          </a:xfrm>
          <a:prstGeom prst="rect">
            <a:avLst/>
          </a:prstGeom>
          <a:noFill/>
        </p:spPr>
        <p:txBody>
          <a:bodyPr wrap="square" rtlCol="0">
            <a:spAutoFit/>
          </a:bodyPr>
          <a:lstStyle/>
          <a:p>
            <a:r>
              <a:rPr lang="en-US" altLang="ja-JP" sz="1600" dirty="0">
                <a:solidFill>
                  <a:schemeClr val="tx2">
                    <a:lumMod val="75000"/>
                  </a:schemeClr>
                </a:solidFill>
              </a:rPr>
              <a:t>The world economy’s centre of gravity will shift from the West to Asia.</a:t>
            </a:r>
          </a:p>
          <a:p>
            <a:r>
              <a:rPr lang="en-US" altLang="ja-JP" sz="1600" dirty="0">
                <a:solidFill>
                  <a:schemeClr val="tx2">
                    <a:lumMod val="75000"/>
                  </a:schemeClr>
                </a:solidFill>
              </a:rPr>
              <a:t>While some countries are facing </a:t>
            </a:r>
            <a:r>
              <a:rPr lang="en-US" altLang="ja-JP" sz="1600" b="1" dirty="0">
                <a:solidFill>
                  <a:schemeClr val="tx2">
                    <a:lumMod val="75000"/>
                  </a:schemeClr>
                </a:solidFill>
              </a:rPr>
              <a:t>rapid ageing of the population</a:t>
            </a:r>
            <a:r>
              <a:rPr lang="en-US" altLang="ja-JP" sz="1600" dirty="0">
                <a:solidFill>
                  <a:schemeClr val="tx2">
                    <a:lumMod val="75000"/>
                  </a:schemeClr>
                </a:solidFill>
              </a:rPr>
              <a:t> amid extremely low birthrate, </a:t>
            </a:r>
            <a:r>
              <a:rPr lang="en-US" altLang="ja-JP" sz="1600" b="1" dirty="0">
                <a:solidFill>
                  <a:schemeClr val="tx2">
                    <a:lumMod val="75000"/>
                  </a:schemeClr>
                </a:solidFill>
              </a:rPr>
              <a:t>the global population is growing explosively</a:t>
            </a:r>
            <a:r>
              <a:rPr lang="en-US" altLang="ja-JP" sz="1600" dirty="0">
                <a:solidFill>
                  <a:schemeClr val="tx2">
                    <a:lumMod val="75000"/>
                  </a:schemeClr>
                </a:solidFill>
              </a:rPr>
              <a:t>.</a:t>
            </a:r>
            <a:endParaRPr lang="ja-JP" altLang="en-US" sz="1600" dirty="0">
              <a:solidFill>
                <a:schemeClr val="tx2">
                  <a:lumMod val="75000"/>
                </a:schemeClr>
              </a:solidFill>
            </a:endParaRPr>
          </a:p>
        </p:txBody>
      </p:sp>
      <p:sp>
        <p:nvSpPr>
          <p:cNvPr id="10" name="テキスト ボックス 9"/>
          <p:cNvSpPr txBox="1"/>
          <p:nvPr/>
        </p:nvSpPr>
        <p:spPr>
          <a:xfrm>
            <a:off x="1912179" y="4290191"/>
            <a:ext cx="6980301" cy="923330"/>
          </a:xfrm>
          <a:prstGeom prst="rect">
            <a:avLst/>
          </a:prstGeom>
          <a:noFill/>
        </p:spPr>
        <p:txBody>
          <a:bodyPr wrap="square" rtlCol="0">
            <a:spAutoFit/>
          </a:bodyPr>
          <a:lstStyle/>
          <a:p>
            <a:r>
              <a:rPr lang="en-US" altLang="ja-JP" dirty="0">
                <a:solidFill>
                  <a:schemeClr val="tx2">
                    <a:lumMod val="75000"/>
                  </a:schemeClr>
                </a:solidFill>
              </a:rPr>
              <a:t>Problems such as </a:t>
            </a:r>
            <a:r>
              <a:rPr lang="en-US" altLang="ja-JP" b="1" dirty="0">
                <a:solidFill>
                  <a:schemeClr val="tx2">
                    <a:lumMod val="75000"/>
                  </a:schemeClr>
                </a:solidFill>
              </a:rPr>
              <a:t>global environmental issues </a:t>
            </a:r>
            <a:r>
              <a:rPr lang="en-US" altLang="ja-JP" dirty="0">
                <a:solidFill>
                  <a:schemeClr val="tx2">
                    <a:lumMod val="75000"/>
                  </a:schemeClr>
                </a:solidFill>
              </a:rPr>
              <a:t>and </a:t>
            </a:r>
            <a:r>
              <a:rPr lang="en-US" altLang="ja-JP" b="1" dirty="0">
                <a:solidFill>
                  <a:schemeClr val="tx2">
                    <a:lumMod val="75000"/>
                  </a:schemeClr>
                </a:solidFill>
              </a:rPr>
              <a:t>social disparity</a:t>
            </a:r>
            <a:r>
              <a:rPr lang="en-US" altLang="ja-JP" dirty="0">
                <a:solidFill>
                  <a:schemeClr val="tx2">
                    <a:lumMod val="75000"/>
                  </a:schemeClr>
                </a:solidFill>
              </a:rPr>
              <a:t> are worsening, and in 2015 the United Nations adopted SDGs aimed at addressing these issues.</a:t>
            </a:r>
            <a:endParaRPr lang="ja-JP" altLang="en-US" dirty="0">
              <a:solidFill>
                <a:schemeClr val="tx2">
                  <a:lumMod val="75000"/>
                </a:schemeClr>
              </a:solidFill>
            </a:endParaRPr>
          </a:p>
        </p:txBody>
      </p:sp>
      <p:sp>
        <p:nvSpPr>
          <p:cNvPr id="15" name="角丸四角形 14"/>
          <p:cNvSpPr/>
          <p:nvPr/>
        </p:nvSpPr>
        <p:spPr bwMode="auto">
          <a:xfrm>
            <a:off x="611188" y="902511"/>
            <a:ext cx="1080492" cy="1080000"/>
          </a:xfrm>
          <a:prstGeom prst="roundRect">
            <a:avLst/>
          </a:prstGeom>
          <a:solidFill>
            <a:schemeClr val="tx2">
              <a:lumMod val="50000"/>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13" name="図 1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19063" y="997413"/>
            <a:ext cx="864743" cy="864743"/>
          </a:xfrm>
          <a:prstGeom prst="rect">
            <a:avLst/>
          </a:prstGeom>
        </p:spPr>
      </p:pic>
      <p:sp>
        <p:nvSpPr>
          <p:cNvPr id="16" name="テキスト ボックス 15"/>
          <p:cNvSpPr txBox="1"/>
          <p:nvPr/>
        </p:nvSpPr>
        <p:spPr>
          <a:xfrm>
            <a:off x="1871700" y="872718"/>
            <a:ext cx="3707904" cy="461665"/>
          </a:xfrm>
          <a:prstGeom prst="rect">
            <a:avLst/>
          </a:prstGeom>
          <a:noFill/>
        </p:spPr>
        <p:txBody>
          <a:bodyPr wrap="square" rtlCol="0">
            <a:spAutoFit/>
          </a:bodyPr>
          <a:lstStyle/>
          <a:p>
            <a:r>
              <a:rPr lang="en-US" altLang="ja-JP" sz="2400" b="1" dirty="0">
                <a:solidFill>
                  <a:schemeClr val="accent6"/>
                </a:solidFill>
              </a:rPr>
              <a:t>Technological change</a:t>
            </a:r>
            <a:endParaRPr lang="ja-JP" altLang="en-US" sz="2400" b="1" dirty="0">
              <a:solidFill>
                <a:schemeClr val="accent6"/>
              </a:solidFill>
            </a:endParaRPr>
          </a:p>
        </p:txBody>
      </p:sp>
      <p:sp>
        <p:nvSpPr>
          <p:cNvPr id="17" name="角丸四角形 16"/>
          <p:cNvSpPr/>
          <p:nvPr/>
        </p:nvSpPr>
        <p:spPr bwMode="auto">
          <a:xfrm>
            <a:off x="611324" y="2529020"/>
            <a:ext cx="1080492" cy="1080000"/>
          </a:xfrm>
          <a:prstGeom prst="roundRect">
            <a:avLst/>
          </a:prstGeom>
          <a:solidFill>
            <a:schemeClr val="tx2">
              <a:lumMod val="50000"/>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14" name="図 13"/>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19572" y="2636912"/>
            <a:ext cx="833040" cy="833040"/>
          </a:xfrm>
          <a:prstGeom prst="rect">
            <a:avLst/>
          </a:prstGeom>
        </p:spPr>
      </p:pic>
      <p:sp>
        <p:nvSpPr>
          <p:cNvPr id="18" name="テキスト ボックス 17"/>
          <p:cNvSpPr txBox="1"/>
          <p:nvPr/>
        </p:nvSpPr>
        <p:spPr>
          <a:xfrm>
            <a:off x="1891682" y="2481995"/>
            <a:ext cx="6500194" cy="461665"/>
          </a:xfrm>
          <a:prstGeom prst="rect">
            <a:avLst/>
          </a:prstGeom>
          <a:noFill/>
        </p:spPr>
        <p:txBody>
          <a:bodyPr wrap="square" rtlCol="0">
            <a:spAutoFit/>
          </a:bodyPr>
          <a:lstStyle/>
          <a:p>
            <a:r>
              <a:rPr lang="en-US" altLang="ja-JP" sz="2400" b="1" dirty="0">
                <a:solidFill>
                  <a:schemeClr val="tx1">
                    <a:lumMod val="50000"/>
                  </a:schemeClr>
                </a:solidFill>
              </a:rPr>
              <a:t>Economic and geo-political change</a:t>
            </a:r>
            <a:endParaRPr lang="ja-JP" altLang="en-US" sz="2400" b="1" dirty="0">
              <a:solidFill>
                <a:schemeClr val="tx1">
                  <a:lumMod val="50000"/>
                </a:schemeClr>
              </a:solidFill>
            </a:endParaRPr>
          </a:p>
        </p:txBody>
      </p:sp>
      <p:sp>
        <p:nvSpPr>
          <p:cNvPr id="19" name="角丸四角形 18"/>
          <p:cNvSpPr/>
          <p:nvPr/>
        </p:nvSpPr>
        <p:spPr bwMode="auto">
          <a:xfrm>
            <a:off x="620622" y="3966155"/>
            <a:ext cx="1080492" cy="1080000"/>
          </a:xfrm>
          <a:prstGeom prst="roundRect">
            <a:avLst/>
          </a:prstGeom>
          <a:solidFill>
            <a:schemeClr val="tx2">
              <a:lumMod val="50000"/>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12" name="図 1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50254" y="4063777"/>
            <a:ext cx="802358" cy="802358"/>
          </a:xfrm>
          <a:prstGeom prst="rect">
            <a:avLst/>
          </a:prstGeom>
        </p:spPr>
      </p:pic>
      <p:sp>
        <p:nvSpPr>
          <p:cNvPr id="20" name="テキスト ボックス 19"/>
          <p:cNvSpPr txBox="1"/>
          <p:nvPr/>
        </p:nvSpPr>
        <p:spPr>
          <a:xfrm>
            <a:off x="1871700" y="3936540"/>
            <a:ext cx="3707904" cy="461665"/>
          </a:xfrm>
          <a:prstGeom prst="rect">
            <a:avLst/>
          </a:prstGeom>
          <a:noFill/>
        </p:spPr>
        <p:txBody>
          <a:bodyPr wrap="square" rtlCol="0">
            <a:spAutoFit/>
          </a:bodyPr>
          <a:lstStyle/>
          <a:p>
            <a:r>
              <a:rPr lang="en-US" altLang="ja-JP" sz="2400" b="1" dirty="0">
                <a:solidFill>
                  <a:schemeClr val="tx1">
                    <a:lumMod val="50000"/>
                  </a:schemeClr>
                </a:solidFill>
              </a:rPr>
              <a:t>Change in mindset</a:t>
            </a:r>
            <a:endParaRPr lang="ja-JP" altLang="en-US" sz="2400" b="1" dirty="0">
              <a:solidFill>
                <a:schemeClr val="tx1">
                  <a:lumMod val="50000"/>
                </a:schemeClr>
              </a:solidFill>
            </a:endParaRPr>
          </a:p>
        </p:txBody>
      </p:sp>
      <p:sp>
        <p:nvSpPr>
          <p:cNvPr id="5" name="二等辺三角形 4"/>
          <p:cNvSpPr/>
          <p:nvPr/>
        </p:nvSpPr>
        <p:spPr bwMode="auto">
          <a:xfrm rot="10800000">
            <a:off x="4067944" y="5229200"/>
            <a:ext cx="1044116" cy="252028"/>
          </a:xfrm>
          <a:prstGeom prst="triangle">
            <a:avLst/>
          </a:prstGeom>
          <a:solidFill>
            <a:schemeClr val="tx2">
              <a:lumMod val="50000"/>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6" name="正方形/長方形 5"/>
          <p:cNvSpPr/>
          <p:nvPr/>
        </p:nvSpPr>
        <p:spPr>
          <a:xfrm>
            <a:off x="1088489" y="5733256"/>
            <a:ext cx="6975901" cy="905376"/>
          </a:xfrm>
          <a:prstGeom prst="rect">
            <a:avLst/>
          </a:prstGeom>
        </p:spPr>
        <p:txBody>
          <a:bodyPr wrap="square">
            <a:spAutoFit/>
          </a:bodyPr>
          <a:lstStyle/>
          <a:p>
            <a:pPr algn="ctr">
              <a:lnSpc>
                <a:spcPts val="2000"/>
              </a:lnSpc>
            </a:pPr>
            <a:r>
              <a:rPr lang="en-US" altLang="ja-JP" sz="2000" dirty="0">
                <a:solidFill>
                  <a:srgbClr val="000000"/>
                </a:solidFill>
              </a:rPr>
              <a:t>Every change brings </a:t>
            </a:r>
            <a:r>
              <a:rPr lang="en-US" altLang="ja-JP" sz="2800" b="1" dirty="0">
                <a:solidFill>
                  <a:schemeClr val="tx2">
                    <a:lumMod val="50000"/>
                  </a:schemeClr>
                </a:solidFill>
              </a:rPr>
              <a:t>opportunities</a:t>
            </a:r>
            <a:r>
              <a:rPr lang="en-US" altLang="ja-JP" sz="2000" dirty="0">
                <a:solidFill>
                  <a:srgbClr val="000000"/>
                </a:solidFill>
              </a:rPr>
              <a:t> as well.</a:t>
            </a:r>
            <a:endParaRPr lang="en-US" altLang="ja-JP" sz="2000" b="1" dirty="0">
              <a:solidFill>
                <a:srgbClr val="000000"/>
              </a:solidFill>
            </a:endParaRPr>
          </a:p>
          <a:p>
            <a:pPr algn="ctr">
              <a:lnSpc>
                <a:spcPts val="2000"/>
              </a:lnSpc>
            </a:pPr>
            <a:endParaRPr lang="en-US" altLang="ja-JP" sz="2000" dirty="0">
              <a:solidFill>
                <a:srgbClr val="000000"/>
              </a:solidFill>
            </a:endParaRPr>
          </a:p>
          <a:p>
            <a:pPr algn="ctr">
              <a:lnSpc>
                <a:spcPts val="2000"/>
              </a:lnSpc>
            </a:pPr>
            <a:r>
              <a:rPr lang="en-US" altLang="ja-JP" sz="2800" b="1" dirty="0">
                <a:solidFill>
                  <a:schemeClr val="tx2">
                    <a:lumMod val="50000"/>
                  </a:schemeClr>
                </a:solidFill>
              </a:rPr>
              <a:t>Imagination</a:t>
            </a:r>
            <a:r>
              <a:rPr lang="en-US" altLang="ja-JP" sz="2000" dirty="0">
                <a:solidFill>
                  <a:srgbClr val="000000"/>
                </a:solidFill>
              </a:rPr>
              <a:t> is the key to shaping the future.</a:t>
            </a:r>
          </a:p>
        </p:txBody>
      </p:sp>
    </p:spTree>
    <p:extLst>
      <p:ext uri="{BB962C8B-B14F-4D97-AF65-F5344CB8AC3E}">
        <p14:creationId xmlns:p14="http://schemas.microsoft.com/office/powerpoint/2010/main" val="288524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Development of Human Society</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5</a:t>
            </a:fld>
            <a:endParaRPr lang="ja-JP" altLang="en-US" dirty="0">
              <a:solidFill>
                <a:srgbClr val="4D4D4D"/>
              </a:solidFill>
            </a:endParaRPr>
          </a:p>
        </p:txBody>
      </p:sp>
      <p:sp>
        <p:nvSpPr>
          <p:cNvPr id="6" name="正方形/長方形 5"/>
          <p:cNvSpPr/>
          <p:nvPr/>
        </p:nvSpPr>
        <p:spPr bwMode="gray">
          <a:xfrm>
            <a:off x="251520" y="908722"/>
            <a:ext cx="8676964" cy="941893"/>
          </a:xfrm>
          <a:prstGeom prst="rect">
            <a:avLst/>
          </a:prstGeom>
          <a:solidFill>
            <a:srgbClr val="FBFFFF"/>
          </a:solidFill>
          <a:ln w="28575">
            <a:solidFill>
              <a:srgbClr val="008080"/>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73050">
              <a:lnSpc>
                <a:spcPct val="140000"/>
              </a:lnSpc>
              <a:spcBef>
                <a:spcPct val="0"/>
              </a:spcBef>
              <a:spcAft>
                <a:spcPts val="600"/>
              </a:spcAft>
              <a:buClr>
                <a:srgbClr val="008080"/>
              </a:buClr>
              <a:tabLst>
                <a:tab pos="7534275" algn="l"/>
              </a:tabLst>
            </a:pPr>
            <a:endParaRPr lang="ja-JP" altLang="en-US" sz="1600" dirty="0">
              <a:solidFill>
                <a:schemeClr val="accent6"/>
              </a:solidFill>
              <a:latin typeface="メイリオ" pitchFamily="50" charset="-128"/>
              <a:ea typeface="メイリオ" pitchFamily="50" charset="-128"/>
              <a:cs typeface="メイリオ" pitchFamily="50" charset="-128"/>
            </a:endParaRPr>
          </a:p>
        </p:txBody>
      </p:sp>
      <p:sp>
        <p:nvSpPr>
          <p:cNvPr id="7" name="テキスト ボックス 6"/>
          <p:cNvSpPr txBox="1"/>
          <p:nvPr/>
        </p:nvSpPr>
        <p:spPr bwMode="gray">
          <a:xfrm>
            <a:off x="287526" y="957498"/>
            <a:ext cx="8425309" cy="923330"/>
          </a:xfrm>
          <a:prstGeom prst="rect">
            <a:avLst/>
          </a:prstGeom>
          <a:noFill/>
        </p:spPr>
        <p:txBody>
          <a:bodyPr wrap="square" rtlCol="0">
            <a:spAutoFit/>
          </a:bodyPr>
          <a:lstStyle/>
          <a:p>
            <a:pPr marL="285750" indent="-285750" algn="just">
              <a:buClr>
                <a:schemeClr val="accent5"/>
              </a:buClr>
              <a:buSzPct val="75000"/>
              <a:buFont typeface="Wingdings" panose="05000000000000000000" pitchFamily="2" charset="2"/>
              <a:buChar char="n"/>
            </a:pPr>
            <a:r>
              <a:rPr lang="en-US" altLang="ja-JP" dirty="0"/>
              <a:t>To date, humankind has lived in four types of society:</a:t>
            </a:r>
          </a:p>
          <a:p>
            <a:pPr algn="just">
              <a:buClr>
                <a:schemeClr val="accent5"/>
              </a:buClr>
              <a:buSzPct val="75000"/>
            </a:pPr>
            <a:r>
              <a:rPr lang="ja-JP" altLang="en-US" dirty="0"/>
              <a:t>　① </a:t>
            </a:r>
            <a:r>
              <a:rPr lang="en-US" altLang="ja-JP" b="1" dirty="0">
                <a:solidFill>
                  <a:srgbClr val="FFC000"/>
                </a:solidFill>
                <a:effectLst>
                  <a:outerShdw blurRad="38100" dist="38100" dir="2700000" algn="tl">
                    <a:srgbClr val="000000">
                      <a:alpha val="43137"/>
                    </a:srgbClr>
                  </a:outerShdw>
                </a:effectLst>
              </a:rPr>
              <a:t>Hunting</a:t>
            </a:r>
            <a:r>
              <a:rPr lang="ja-JP" altLang="en-US" dirty="0"/>
              <a:t> ⇒</a:t>
            </a:r>
            <a:r>
              <a:rPr lang="en-US" altLang="ja-JP" dirty="0"/>
              <a:t> </a:t>
            </a:r>
            <a:r>
              <a:rPr lang="ja-JP" altLang="en-US" dirty="0"/>
              <a:t>② </a:t>
            </a:r>
            <a:r>
              <a:rPr lang="en-US" altLang="ja-JP" b="1" dirty="0">
                <a:solidFill>
                  <a:srgbClr val="00B050"/>
                </a:solidFill>
                <a:effectLst>
                  <a:outerShdw blurRad="38100" dist="38100" dir="2700000" algn="tl">
                    <a:srgbClr val="000000">
                      <a:alpha val="43137"/>
                    </a:srgbClr>
                  </a:outerShdw>
                </a:effectLst>
              </a:rPr>
              <a:t>Agrarian</a:t>
            </a:r>
            <a:r>
              <a:rPr lang="ja-JP" altLang="en-US" dirty="0"/>
              <a:t> ⇒</a:t>
            </a:r>
            <a:r>
              <a:rPr lang="en-US" altLang="ja-JP" dirty="0"/>
              <a:t> </a:t>
            </a:r>
            <a:r>
              <a:rPr lang="ja-JP" altLang="en-US" dirty="0"/>
              <a:t>③ </a:t>
            </a:r>
            <a:r>
              <a:rPr lang="en-US" altLang="ja-JP" b="1" dirty="0">
                <a:solidFill>
                  <a:schemeClr val="accent2"/>
                </a:solidFill>
                <a:effectLst>
                  <a:outerShdw blurRad="38100" dist="38100" dir="2700000" algn="tl">
                    <a:srgbClr val="000000">
                      <a:alpha val="43137"/>
                    </a:srgbClr>
                  </a:outerShdw>
                </a:effectLst>
              </a:rPr>
              <a:t>Industrial</a:t>
            </a:r>
            <a:r>
              <a:rPr lang="ja-JP" altLang="en-US" dirty="0"/>
              <a:t> ⇒</a:t>
            </a:r>
            <a:r>
              <a:rPr lang="en-US" altLang="ja-JP" dirty="0"/>
              <a:t> </a:t>
            </a:r>
            <a:r>
              <a:rPr lang="ja-JP" altLang="en-US" dirty="0"/>
              <a:t>④ </a:t>
            </a:r>
            <a:r>
              <a:rPr lang="en-US" altLang="ja-JP" b="1" dirty="0">
                <a:solidFill>
                  <a:schemeClr val="accent1">
                    <a:lumMod val="50000"/>
                  </a:schemeClr>
                </a:solidFill>
                <a:effectLst>
                  <a:outerShdw blurRad="38100" dist="38100" dir="2700000" algn="tl">
                    <a:srgbClr val="000000">
                      <a:alpha val="43137"/>
                    </a:srgbClr>
                  </a:outerShdw>
                </a:effectLst>
              </a:rPr>
              <a:t>Information</a:t>
            </a:r>
            <a:endParaRPr lang="en-US" altLang="ja-JP" dirty="0"/>
          </a:p>
          <a:p>
            <a:pPr marL="285750" indent="-285750" algn="just">
              <a:buClr>
                <a:schemeClr val="accent5"/>
              </a:buClr>
              <a:buSzPct val="75000"/>
              <a:buFont typeface="Wingdings" panose="05000000000000000000" pitchFamily="2" charset="2"/>
              <a:buChar char="n"/>
            </a:pPr>
            <a:r>
              <a:rPr lang="en-US" altLang="ja-JP" b="1" dirty="0">
                <a:solidFill>
                  <a:schemeClr val="accent5">
                    <a:lumMod val="75000"/>
                  </a:schemeClr>
                </a:solidFill>
                <a:effectLst>
                  <a:outerShdw blurRad="38100" dist="38100" dir="2700000" algn="tl">
                    <a:srgbClr val="000000">
                      <a:alpha val="43137"/>
                    </a:srgbClr>
                  </a:outerShdw>
                </a:effectLst>
              </a:rPr>
              <a:t>Digital transformation </a:t>
            </a:r>
            <a:r>
              <a:rPr lang="en-US" altLang="ja-JP" dirty="0"/>
              <a:t>heralds a fifth stage. </a:t>
            </a:r>
          </a:p>
        </p:txBody>
      </p:sp>
      <p:pic>
        <p:nvPicPr>
          <p:cNvPr id="4" name="図 3"/>
          <p:cNvPicPr>
            <a:picLocks noChangeAspect="1"/>
          </p:cNvPicPr>
          <p:nvPr/>
        </p:nvPicPr>
        <p:blipFill>
          <a:blip r:embed="rId3"/>
          <a:stretch>
            <a:fillRect/>
          </a:stretch>
        </p:blipFill>
        <p:spPr>
          <a:xfrm>
            <a:off x="1223628" y="1925474"/>
            <a:ext cx="6660740" cy="4887902"/>
          </a:xfrm>
          <a:prstGeom prst="rect">
            <a:avLst/>
          </a:prstGeom>
        </p:spPr>
      </p:pic>
    </p:spTree>
    <p:extLst>
      <p:ext uri="{BB962C8B-B14F-4D97-AF65-F5344CB8AC3E}">
        <p14:creationId xmlns:p14="http://schemas.microsoft.com/office/powerpoint/2010/main" val="3692923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bwMode="auto"/>
        <p:txBody>
          <a:bodyPr/>
          <a:lstStyle/>
          <a:p>
            <a:r>
              <a:rPr lang="en-US" altLang="ja-JP" dirty="0"/>
              <a:t>Digital Transformation</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6</a:t>
            </a:fld>
            <a:endParaRPr lang="ja-JP" altLang="en-US" dirty="0">
              <a:solidFill>
                <a:srgbClr val="4D4D4D"/>
              </a:solidFill>
            </a:endParaRPr>
          </a:p>
        </p:txBody>
      </p:sp>
      <p:sp>
        <p:nvSpPr>
          <p:cNvPr id="4" name="正方形/長方形 3"/>
          <p:cNvSpPr/>
          <p:nvPr/>
        </p:nvSpPr>
        <p:spPr bwMode="gray">
          <a:xfrm>
            <a:off x="251520" y="908720"/>
            <a:ext cx="8676964" cy="1746190"/>
          </a:xfrm>
          <a:prstGeom prst="rect">
            <a:avLst/>
          </a:prstGeom>
          <a:solidFill>
            <a:srgbClr val="FBFFFF"/>
          </a:solidFill>
          <a:ln w="28575">
            <a:solidFill>
              <a:srgbClr val="008080"/>
            </a:solidFill>
          </a:ln>
          <a:effectLst/>
        </p:spPr>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447675" indent="-265113" algn="just">
              <a:lnSpc>
                <a:spcPts val="2800"/>
              </a:lnSpc>
              <a:buClr>
                <a:srgbClr val="008080"/>
              </a:buClr>
              <a:buSzPct val="75000"/>
              <a:buFont typeface="Wingdings" panose="05000000000000000000" pitchFamily="2" charset="2"/>
              <a:buChar char="n"/>
            </a:pPr>
            <a:r>
              <a:rPr lang="en-US" altLang="ja-JP" sz="2000" b="1" dirty="0">
                <a:solidFill>
                  <a:srgbClr val="4D4D4D"/>
                </a:solidFill>
                <a:effectLst>
                  <a:outerShdw blurRad="38100" dist="38100" dir="2700000" algn="tl">
                    <a:srgbClr val="000000">
                      <a:alpha val="43137"/>
                    </a:srgbClr>
                  </a:outerShdw>
                </a:effectLst>
              </a:rPr>
              <a:t>Digital transformation</a:t>
            </a:r>
            <a:r>
              <a:rPr lang="en-US" altLang="ja-JP" sz="2000" dirty="0">
                <a:solidFill>
                  <a:srgbClr val="4D4D4D"/>
                </a:solidFill>
              </a:rPr>
              <a:t> will dramatically alter many aspects of society, including private lives, public administration, industrial structure, and employment. </a:t>
            </a:r>
          </a:p>
          <a:p>
            <a:pPr marL="447675" indent="-265113" algn="just">
              <a:lnSpc>
                <a:spcPts val="2800"/>
              </a:lnSpc>
              <a:buClr>
                <a:srgbClr val="008080"/>
              </a:buClr>
              <a:buSzPct val="75000"/>
              <a:buFont typeface="Wingdings" panose="05000000000000000000" pitchFamily="2" charset="2"/>
              <a:buChar char="n"/>
            </a:pPr>
            <a:r>
              <a:rPr lang="en-US" altLang="ja-JP" sz="2000" dirty="0">
                <a:solidFill>
                  <a:srgbClr val="4D4D4D"/>
                </a:solidFill>
              </a:rPr>
              <a:t>Utilisation of </a:t>
            </a:r>
            <a:r>
              <a:rPr lang="en-US" altLang="ja-JP" sz="2000" b="1" dirty="0">
                <a:solidFill>
                  <a:srgbClr val="4D4D4D"/>
                </a:solidFill>
              </a:rPr>
              <a:t>data</a:t>
            </a:r>
            <a:r>
              <a:rPr lang="en-US" altLang="ja-JP" sz="2000" dirty="0">
                <a:solidFill>
                  <a:srgbClr val="4D4D4D"/>
                </a:solidFill>
              </a:rPr>
              <a:t> and </a:t>
            </a:r>
            <a:r>
              <a:rPr lang="en-US" altLang="ja-JP" sz="2000" b="1" dirty="0">
                <a:solidFill>
                  <a:srgbClr val="4D4D4D"/>
                </a:solidFill>
              </a:rPr>
              <a:t>AI</a:t>
            </a:r>
            <a:r>
              <a:rPr lang="en-US" altLang="ja-JP" sz="2000" dirty="0">
                <a:solidFill>
                  <a:srgbClr val="4D4D4D"/>
                </a:solidFill>
              </a:rPr>
              <a:t> will open up new possibilities.</a:t>
            </a:r>
          </a:p>
          <a:p>
            <a:pPr marL="447675" indent="-265113" algn="just">
              <a:lnSpc>
                <a:spcPts val="2800"/>
              </a:lnSpc>
              <a:buClr>
                <a:srgbClr val="008080"/>
              </a:buClr>
              <a:buSzPct val="75000"/>
              <a:buFont typeface="Wingdings" panose="05000000000000000000" pitchFamily="2" charset="2"/>
              <a:buChar char="n"/>
            </a:pPr>
            <a:r>
              <a:rPr lang="en-US" altLang="ja-JP" sz="2000" dirty="0">
                <a:solidFill>
                  <a:srgbClr val="4D4D4D"/>
                </a:solidFill>
              </a:rPr>
              <a:t>The important question is what to use these technologies for.</a:t>
            </a:r>
          </a:p>
        </p:txBody>
      </p:sp>
      <p:graphicFrame>
        <p:nvGraphicFramePr>
          <p:cNvPr id="6" name="表 5"/>
          <p:cNvGraphicFramePr>
            <a:graphicFrameLocks noGrp="1"/>
          </p:cNvGraphicFramePr>
          <p:nvPr/>
        </p:nvGraphicFramePr>
        <p:xfrm>
          <a:off x="251520" y="3897052"/>
          <a:ext cx="8604956" cy="2880319"/>
        </p:xfrm>
        <a:graphic>
          <a:graphicData uri="http://schemas.openxmlformats.org/drawingml/2006/table">
            <a:tbl>
              <a:tblPr firstCol="1" bandRow="1">
                <a:tableStyleId>{7DF18680-E054-41AD-8BC1-D1AEF772440D}</a:tableStyleId>
              </a:tblPr>
              <a:tblGrid>
                <a:gridCol w="1792699">
                  <a:extLst>
                    <a:ext uri="{9D8B030D-6E8A-4147-A177-3AD203B41FA5}">
                      <a16:colId xmlns:a16="http://schemas.microsoft.com/office/drawing/2014/main" val="20000"/>
                    </a:ext>
                  </a:extLst>
                </a:gridCol>
                <a:gridCol w="6812257">
                  <a:extLst>
                    <a:ext uri="{9D8B030D-6E8A-4147-A177-3AD203B41FA5}">
                      <a16:colId xmlns:a16="http://schemas.microsoft.com/office/drawing/2014/main" val="20001"/>
                    </a:ext>
                  </a:extLst>
                </a:gridCol>
              </a:tblGrid>
              <a:tr h="781726">
                <a:tc>
                  <a:txBody>
                    <a:bodyPr/>
                    <a:lstStyle/>
                    <a:p>
                      <a:pPr algn="ctr"/>
                      <a:r>
                        <a:rPr kumimoji="1" lang="en-US" altLang="ja-JP" sz="1600" dirty="0" err="1"/>
                        <a:t>IoT</a:t>
                      </a:r>
                      <a:endParaRPr kumimoji="1" lang="ja-JP" altLang="en-US" sz="1600" dirty="0"/>
                    </a:p>
                  </a:txBody>
                  <a:tcPr anchor="ctr"/>
                </a:tc>
                <a:tc>
                  <a:txBody>
                    <a:bodyPr/>
                    <a:lstStyle/>
                    <a:p>
                      <a:r>
                        <a:rPr kumimoji="1" lang="en-US" altLang="ja-JP" sz="1400" dirty="0" err="1"/>
                        <a:t>IoT</a:t>
                      </a:r>
                      <a:r>
                        <a:rPr kumimoji="1" lang="en-US" altLang="ja-JP" sz="1400" dirty="0"/>
                        <a:t> means that every "thing" is connected to the Internet. Improved technologies for sensing precise data from physical real world will enable appropriate data to be gathered in real time and deployed in cyberspace.</a:t>
                      </a:r>
                      <a:endParaRPr kumimoji="1" lang="ja-JP" altLang="en-US" sz="1400" dirty="0"/>
                    </a:p>
                  </a:txBody>
                  <a:tcPr anchor="ctr"/>
                </a:tc>
                <a:extLst>
                  <a:ext uri="{0D108BD9-81ED-4DB2-BD59-A6C34878D82A}">
                    <a16:rowId xmlns:a16="http://schemas.microsoft.com/office/drawing/2014/main" val="10000"/>
                  </a:ext>
                </a:extLst>
              </a:tr>
              <a:tr h="732729">
                <a:tc>
                  <a:txBody>
                    <a:bodyPr/>
                    <a:lstStyle/>
                    <a:p>
                      <a:pPr algn="ctr"/>
                      <a:r>
                        <a:rPr kumimoji="1" lang="en-US" altLang="ja-JP" sz="1600" dirty="0"/>
                        <a:t>AI</a:t>
                      </a:r>
                      <a:endParaRPr kumimoji="1" lang="ja-JP" altLang="en-US" sz="1600" dirty="0"/>
                    </a:p>
                  </a:txBody>
                  <a:tcPr anchor="ctr"/>
                </a:tc>
                <a:tc>
                  <a:txBody>
                    <a:bodyPr/>
                    <a:lstStyle/>
                    <a:p>
                      <a:r>
                        <a:rPr kumimoji="1" lang="en-US" altLang="ja-JP" sz="1800" dirty="0"/>
                        <a:t>One essential aspect of AI can be viewed as “distribution and commoditisation of abilities.”</a:t>
                      </a:r>
                      <a:endParaRPr kumimoji="1" lang="ja-JP" altLang="en-US" sz="1800" dirty="0"/>
                    </a:p>
                  </a:txBody>
                  <a:tcPr anchor="ctr"/>
                </a:tc>
                <a:extLst>
                  <a:ext uri="{0D108BD9-81ED-4DB2-BD59-A6C34878D82A}">
                    <a16:rowId xmlns:a16="http://schemas.microsoft.com/office/drawing/2014/main" val="10001"/>
                  </a:ext>
                </a:extLst>
              </a:tr>
              <a:tr h="682932">
                <a:tc>
                  <a:txBody>
                    <a:bodyPr/>
                    <a:lstStyle/>
                    <a:p>
                      <a:pPr algn="ctr"/>
                      <a:r>
                        <a:rPr kumimoji="1" lang="en-US" altLang="ja-JP" sz="1600" dirty="0"/>
                        <a:t>Robotics</a:t>
                      </a:r>
                      <a:endParaRPr kumimoji="1" lang="ja-JP" altLang="en-US" sz="1600" dirty="0"/>
                    </a:p>
                  </a:txBody>
                  <a:tcPr anchor="ctr"/>
                </a:tc>
                <a:tc>
                  <a:txBody>
                    <a:bodyPr/>
                    <a:lstStyle/>
                    <a:p>
                      <a:r>
                        <a:rPr kumimoji="1" lang="en-US" altLang="ja-JP" sz="1800" dirty="0"/>
                        <a:t>AI exerts its capabilities not only in cyberspace, but also in physical real world via robots. </a:t>
                      </a:r>
                      <a:endParaRPr kumimoji="1" lang="ja-JP" altLang="en-US" sz="1800" dirty="0"/>
                    </a:p>
                  </a:txBody>
                  <a:tcPr anchor="ctr"/>
                </a:tc>
                <a:extLst>
                  <a:ext uri="{0D108BD9-81ED-4DB2-BD59-A6C34878D82A}">
                    <a16:rowId xmlns:a16="http://schemas.microsoft.com/office/drawing/2014/main" val="10002"/>
                  </a:ext>
                </a:extLst>
              </a:tr>
              <a:tr h="682932">
                <a:tc>
                  <a:txBody>
                    <a:bodyPr/>
                    <a:lstStyle/>
                    <a:p>
                      <a:pPr algn="ctr"/>
                      <a:r>
                        <a:rPr kumimoji="1" lang="en-US" altLang="ja-JP" sz="1200" spc="0" dirty="0"/>
                        <a:t>Distributed Ledger Technology</a:t>
                      </a:r>
                      <a:endParaRPr kumimoji="1" lang="ja-JP" altLang="en-US" sz="1200" spc="0" dirty="0"/>
                    </a:p>
                  </a:txBody>
                  <a:tcPr anchor="ctr"/>
                </a:tc>
                <a:tc>
                  <a:txBody>
                    <a:bodyPr/>
                    <a:lstStyle/>
                    <a:p>
                      <a:r>
                        <a:rPr kumimoji="1" lang="en-US" altLang="ja-JP" sz="1800" dirty="0"/>
                        <a:t>Distributed ledger technologies such as blockchains do much to improve transaction efficiency and traceability.</a:t>
                      </a:r>
                      <a:endParaRPr kumimoji="1" lang="ja-JP" altLang="en-US" sz="1800" dirty="0"/>
                    </a:p>
                  </a:txBody>
                  <a:tcPr anchor="ctr"/>
                </a:tc>
                <a:extLst>
                  <a:ext uri="{0D108BD9-81ED-4DB2-BD59-A6C34878D82A}">
                    <a16:rowId xmlns:a16="http://schemas.microsoft.com/office/drawing/2014/main" val="10003"/>
                  </a:ext>
                </a:extLst>
              </a:tr>
            </a:tbl>
          </a:graphicData>
        </a:graphic>
      </p:graphicFrame>
      <p:sp>
        <p:nvSpPr>
          <p:cNvPr id="8" name="テキスト ボックス 7"/>
          <p:cNvSpPr txBox="1"/>
          <p:nvPr/>
        </p:nvSpPr>
        <p:spPr>
          <a:xfrm>
            <a:off x="251520" y="2762925"/>
            <a:ext cx="8676964" cy="954107"/>
          </a:xfrm>
          <a:prstGeom prst="rect">
            <a:avLst/>
          </a:prstGeom>
          <a:noFill/>
        </p:spPr>
        <p:txBody>
          <a:bodyPr wrap="square" rtlCol="0">
            <a:spAutoFit/>
          </a:bodyPr>
          <a:lstStyle/>
          <a:p>
            <a:pPr algn="just"/>
            <a:r>
              <a:rPr lang="en-US" altLang="ja-JP" sz="2000" b="1" dirty="0">
                <a:solidFill>
                  <a:schemeClr val="accent5"/>
                </a:solidFill>
              </a:rPr>
              <a:t>Digital transformation : </a:t>
            </a:r>
            <a:r>
              <a:rPr lang="en-US" altLang="ja-JP" dirty="0"/>
              <a:t>Advances in </a:t>
            </a:r>
            <a:r>
              <a:rPr lang="en-US" altLang="ja-JP" b="1" dirty="0"/>
              <a:t>digital technology</a:t>
            </a:r>
            <a:r>
              <a:rPr lang="en-US" altLang="ja-JP" dirty="0"/>
              <a:t> and </a:t>
            </a:r>
            <a:r>
              <a:rPr lang="en-US" altLang="ja-JP" b="1" dirty="0"/>
              <a:t>data utilisation</a:t>
            </a:r>
            <a:r>
              <a:rPr lang="en-US" altLang="ja-JP" dirty="0"/>
              <a:t> drastically changes aspects of society including private lives, public administration, industrial structure, and employment.</a:t>
            </a:r>
            <a:endParaRPr lang="ja-JP" altLang="en-US" dirty="0"/>
          </a:p>
        </p:txBody>
      </p:sp>
    </p:spTree>
    <p:extLst>
      <p:ext uri="{BB962C8B-B14F-4D97-AF65-F5344CB8AC3E}">
        <p14:creationId xmlns:p14="http://schemas.microsoft.com/office/powerpoint/2010/main" val="1626575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The Nature of Society 5.0</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pPr/>
              <a:t>7</a:t>
            </a:fld>
            <a:endParaRPr lang="ja-JP" altLang="en-US" dirty="0"/>
          </a:p>
        </p:txBody>
      </p:sp>
      <p:sp>
        <p:nvSpPr>
          <p:cNvPr id="7" name="正方形/長方形 6"/>
          <p:cNvSpPr/>
          <p:nvPr/>
        </p:nvSpPr>
        <p:spPr bwMode="gray">
          <a:xfrm>
            <a:off x="261822" y="872716"/>
            <a:ext cx="8666662" cy="2052228"/>
          </a:xfrm>
          <a:prstGeom prst="rect">
            <a:avLst/>
          </a:prstGeom>
          <a:solidFill>
            <a:srgbClr val="FBFFFF"/>
          </a:solidFill>
          <a:ln w="28575">
            <a:solidFill>
              <a:srgbClr val="008080"/>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558800" indent="-285750">
              <a:spcBef>
                <a:spcPct val="0"/>
              </a:spcBef>
              <a:spcAft>
                <a:spcPts val="600"/>
              </a:spcAft>
              <a:buClr>
                <a:srgbClr val="008080"/>
              </a:buClr>
              <a:buFont typeface="Wingdings" panose="05000000000000000000" pitchFamily="2" charset="2"/>
              <a:buChar char="n"/>
              <a:tabLst>
                <a:tab pos="7534275" algn="l"/>
              </a:tabLst>
            </a:pPr>
            <a:r>
              <a:rPr lang="en-US" altLang="ja-JP" sz="2000" b="1" dirty="0">
                <a:solidFill>
                  <a:schemeClr val="tx2">
                    <a:lumMod val="75000"/>
                  </a:schemeClr>
                </a:solidFill>
                <a:effectLst>
                  <a:outerShdw blurRad="38100" dist="38100" dir="2700000" algn="tl">
                    <a:srgbClr val="000000">
                      <a:alpha val="43137"/>
                    </a:srgbClr>
                  </a:outerShdw>
                </a:effectLst>
              </a:rPr>
              <a:t>Digital technologies</a:t>
            </a:r>
            <a:r>
              <a:rPr lang="en-US" altLang="ja-JP" sz="2000" dirty="0">
                <a:solidFill>
                  <a:schemeClr val="tx2">
                    <a:lumMod val="75000"/>
                  </a:schemeClr>
                </a:solidFill>
              </a:rPr>
              <a:t> and </a:t>
            </a:r>
            <a:r>
              <a:rPr lang="en-US" altLang="ja-JP" sz="2000" b="1" dirty="0">
                <a:solidFill>
                  <a:schemeClr val="tx2">
                    <a:lumMod val="75000"/>
                  </a:schemeClr>
                </a:solidFill>
                <a:effectLst>
                  <a:outerShdw blurRad="38100" dist="38100" dir="2700000" algn="tl">
                    <a:srgbClr val="000000">
                      <a:alpha val="43137"/>
                    </a:srgbClr>
                  </a:outerShdw>
                </a:effectLst>
              </a:rPr>
              <a:t>data</a:t>
            </a:r>
            <a:r>
              <a:rPr lang="en-US" altLang="ja-JP" sz="2000" dirty="0">
                <a:solidFill>
                  <a:schemeClr val="tx2">
                    <a:lumMod val="75000"/>
                  </a:schemeClr>
                </a:solidFill>
              </a:rPr>
              <a:t> should be utilised to create a society where people lead diverse lifestyles and pursue well-being in their own ways.</a:t>
            </a:r>
          </a:p>
          <a:p>
            <a:pPr marL="558800" indent="-285750">
              <a:spcBef>
                <a:spcPct val="0"/>
              </a:spcBef>
              <a:spcAft>
                <a:spcPts val="600"/>
              </a:spcAft>
              <a:buClr>
                <a:srgbClr val="008080"/>
              </a:buClr>
              <a:buFont typeface="Wingdings" panose="05000000000000000000" pitchFamily="2" charset="2"/>
              <a:buChar char="n"/>
              <a:tabLst>
                <a:tab pos="7534275" algn="l"/>
              </a:tabLst>
            </a:pPr>
            <a:r>
              <a:rPr lang="en-US" altLang="ja-JP" sz="2000" dirty="0">
                <a:solidFill>
                  <a:schemeClr val="tx2">
                    <a:lumMod val="75000"/>
                  </a:schemeClr>
                </a:solidFill>
              </a:rPr>
              <a:t>In the future, humans will require </a:t>
            </a:r>
            <a:r>
              <a:rPr lang="en-US" altLang="ja-JP" sz="2000" b="1" dirty="0">
                <a:solidFill>
                  <a:schemeClr val="tx2">
                    <a:lumMod val="75000"/>
                  </a:schemeClr>
                </a:solidFill>
                <a:effectLst>
                  <a:outerShdw blurRad="38100" dist="38100" dir="2700000" algn="tl">
                    <a:srgbClr val="000000">
                      <a:alpha val="43137"/>
                    </a:srgbClr>
                  </a:outerShdw>
                </a:effectLst>
              </a:rPr>
              <a:t>imagination</a:t>
            </a:r>
            <a:r>
              <a:rPr lang="en-US" altLang="ja-JP" sz="2000" dirty="0">
                <a:solidFill>
                  <a:schemeClr val="tx2">
                    <a:lumMod val="75000"/>
                  </a:schemeClr>
                </a:solidFill>
              </a:rPr>
              <a:t> to change the world and </a:t>
            </a:r>
            <a:r>
              <a:rPr lang="en-US" altLang="ja-JP" sz="2000" b="1" dirty="0">
                <a:solidFill>
                  <a:schemeClr val="tx2">
                    <a:lumMod val="75000"/>
                  </a:schemeClr>
                </a:solidFill>
                <a:effectLst>
                  <a:outerShdw blurRad="38100" dist="38100" dir="2700000" algn="tl">
                    <a:srgbClr val="000000">
                      <a:alpha val="43137"/>
                    </a:srgbClr>
                  </a:outerShdw>
                </a:effectLst>
              </a:rPr>
              <a:t>creativity</a:t>
            </a:r>
            <a:r>
              <a:rPr lang="en-US" altLang="ja-JP" sz="2000" dirty="0">
                <a:solidFill>
                  <a:schemeClr val="tx2">
                    <a:lumMod val="75000"/>
                  </a:schemeClr>
                </a:solidFill>
              </a:rPr>
              <a:t> to materialise their ideas.</a:t>
            </a:r>
          </a:p>
          <a:p>
            <a:pPr marL="558800" indent="-285750">
              <a:spcBef>
                <a:spcPct val="0"/>
              </a:spcBef>
              <a:spcAft>
                <a:spcPts val="600"/>
              </a:spcAft>
              <a:buClr>
                <a:srgbClr val="008080"/>
              </a:buClr>
              <a:buFont typeface="Wingdings" panose="05000000000000000000" pitchFamily="2" charset="2"/>
              <a:buChar char="n"/>
              <a:tabLst>
                <a:tab pos="7534275" algn="l"/>
              </a:tabLst>
            </a:pPr>
            <a:r>
              <a:rPr lang="en-US" altLang="ja-JP" sz="2000" dirty="0">
                <a:solidFill>
                  <a:schemeClr val="tx2">
                    <a:lumMod val="75000"/>
                  </a:schemeClr>
                </a:solidFill>
              </a:rPr>
              <a:t>Society 5.0 will be a Creative Society.</a:t>
            </a:r>
          </a:p>
        </p:txBody>
      </p:sp>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2672916"/>
            <a:ext cx="6624736" cy="4111905"/>
          </a:xfrm>
          <a:prstGeom prst="rect">
            <a:avLst/>
          </a:prstGeom>
        </p:spPr>
      </p:pic>
    </p:spTree>
    <p:extLst>
      <p:ext uri="{BB962C8B-B14F-4D97-AF65-F5344CB8AC3E}">
        <p14:creationId xmlns:p14="http://schemas.microsoft.com/office/powerpoint/2010/main" val="1233389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59D141C-D0CC-415A-A432-820506DFD9FA}"/>
              </a:ext>
            </a:extLst>
          </p:cNvPr>
          <p:cNvPicPr>
            <a:picLocks noChangeAspect="1"/>
          </p:cNvPicPr>
          <p:nvPr/>
        </p:nvPicPr>
        <p:blipFill>
          <a:blip r:embed="rId3"/>
          <a:stretch>
            <a:fillRect/>
          </a:stretch>
        </p:blipFill>
        <p:spPr>
          <a:xfrm>
            <a:off x="141605" y="1098252"/>
            <a:ext cx="4576243" cy="3050828"/>
          </a:xfrm>
          <a:prstGeom prst="rect">
            <a:avLst/>
          </a:prstGeom>
        </p:spPr>
      </p:pic>
      <p:sp>
        <p:nvSpPr>
          <p:cNvPr id="7" name="スクロール: 横 6">
            <a:extLst>
              <a:ext uri="{FF2B5EF4-FFF2-40B4-BE49-F238E27FC236}">
                <a16:creationId xmlns:a16="http://schemas.microsoft.com/office/drawing/2014/main" id="{2BF91FB3-4986-4B71-A3EA-5497528C7C55}"/>
              </a:ext>
            </a:extLst>
          </p:cNvPr>
          <p:cNvSpPr/>
          <p:nvPr/>
        </p:nvSpPr>
        <p:spPr>
          <a:xfrm>
            <a:off x="141605" y="33769"/>
            <a:ext cx="8871769" cy="1037993"/>
          </a:xfrm>
          <a:prstGeom prst="horizontalScroll">
            <a:avLst/>
          </a:prstGeom>
          <a:solidFill>
            <a:srgbClr val="FFFF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ja-JP" sz="2400" b="1" dirty="0">
                <a:solidFill>
                  <a:schemeClr val="tx2"/>
                </a:solidFill>
                <a:latin typeface="Book Antiqua" panose="02040602050305030304" pitchFamily="18" charset="0"/>
              </a:rPr>
              <a:t>B20 Tokyo Summit (14-15 March 2019)</a:t>
            </a:r>
          </a:p>
          <a:p>
            <a:pPr algn="ctr"/>
            <a:r>
              <a:rPr lang="en-US" altLang="ja-JP" sz="2400" b="1" i="1" dirty="0">
                <a:solidFill>
                  <a:schemeClr val="tx2"/>
                </a:solidFill>
                <a:effectLst>
                  <a:outerShdw blurRad="38100" dist="38100" dir="2700000" algn="tl">
                    <a:srgbClr val="000000">
                      <a:alpha val="43137"/>
                    </a:srgbClr>
                  </a:outerShdw>
                </a:effectLst>
                <a:latin typeface="Book Antiqua" panose="02040602050305030304" pitchFamily="18" charset="0"/>
              </a:rPr>
              <a:t>-</a:t>
            </a:r>
            <a:r>
              <a:rPr lang="ja-JP" altLang="en-US" sz="2400" b="1" i="1" dirty="0">
                <a:solidFill>
                  <a:schemeClr val="tx2"/>
                </a:solidFill>
                <a:effectLst>
                  <a:outerShdw blurRad="38100" dist="38100" dir="2700000" algn="tl">
                    <a:srgbClr val="000000">
                      <a:alpha val="43137"/>
                    </a:srgbClr>
                  </a:outerShdw>
                </a:effectLst>
                <a:latin typeface="Book Antiqua" panose="02040602050305030304" pitchFamily="18" charset="0"/>
              </a:rPr>
              <a:t> </a:t>
            </a:r>
            <a:r>
              <a:rPr lang="en-GB" altLang="ja-JP" sz="2400" b="1" i="1" dirty="0">
                <a:solidFill>
                  <a:schemeClr val="tx2"/>
                </a:solidFill>
                <a:effectLst>
                  <a:outerShdw blurRad="38100" dist="38100" dir="2700000" algn="tl">
                    <a:srgbClr val="000000">
                      <a:alpha val="43137"/>
                    </a:srgbClr>
                  </a:outerShdw>
                </a:effectLst>
                <a:latin typeface="Book Antiqua" panose="02040602050305030304" pitchFamily="18" charset="0"/>
              </a:rPr>
              <a:t>Society 5.0 for SDGs, our future society to create together</a:t>
            </a:r>
            <a:r>
              <a:rPr lang="ja-JP" altLang="en-US" sz="2400" b="1" i="1" dirty="0">
                <a:solidFill>
                  <a:schemeClr val="tx2"/>
                </a:solidFill>
                <a:effectLst>
                  <a:outerShdw blurRad="38100" dist="38100" dir="2700000" algn="tl">
                    <a:srgbClr val="000000">
                      <a:alpha val="43137"/>
                    </a:srgbClr>
                  </a:outerShdw>
                </a:effectLst>
                <a:latin typeface="Book Antiqua" panose="02040602050305030304" pitchFamily="18" charset="0"/>
              </a:rPr>
              <a:t> </a:t>
            </a:r>
            <a:r>
              <a:rPr lang="en-US" altLang="ja-JP" sz="2400" b="1" i="1" dirty="0">
                <a:solidFill>
                  <a:schemeClr val="tx2"/>
                </a:solidFill>
                <a:effectLst>
                  <a:outerShdw blurRad="38100" dist="38100" dir="2700000" algn="tl">
                    <a:srgbClr val="000000">
                      <a:alpha val="43137"/>
                    </a:srgbClr>
                  </a:outerShdw>
                </a:effectLst>
                <a:latin typeface="Book Antiqua" panose="02040602050305030304" pitchFamily="18" charset="0"/>
              </a:rPr>
              <a:t>-</a:t>
            </a:r>
            <a:endParaRPr lang="en-GB" altLang="ja-JP" sz="2400" b="1" i="1" dirty="0">
              <a:solidFill>
                <a:schemeClr val="tx2"/>
              </a:solidFill>
              <a:effectLst>
                <a:outerShdw blurRad="38100" dist="38100" dir="2700000" algn="tl">
                  <a:srgbClr val="000000">
                    <a:alpha val="43137"/>
                  </a:srgbClr>
                </a:outerShdw>
              </a:effectLst>
              <a:latin typeface="Book Antiqua" panose="02040602050305030304" pitchFamily="18" charset="0"/>
            </a:endParaRPr>
          </a:p>
        </p:txBody>
      </p:sp>
      <p:pic>
        <p:nvPicPr>
          <p:cNvPr id="2050" name="Picture 2">
            <a:extLst>
              <a:ext uri="{FF2B5EF4-FFF2-40B4-BE49-F238E27FC236}">
                <a16:creationId xmlns:a16="http://schemas.microsoft.com/office/drawing/2014/main" id="{A551CE19-D263-43E8-8DD6-A40E3F1CF8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3889" y="4199058"/>
            <a:ext cx="3050039" cy="261431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グループ化 4"/>
          <p:cNvGrpSpPr/>
          <p:nvPr/>
        </p:nvGrpSpPr>
        <p:grpSpPr>
          <a:xfrm>
            <a:off x="5010902" y="1692445"/>
            <a:ext cx="4002472" cy="4025192"/>
            <a:chOff x="4682194" y="1910876"/>
            <a:chExt cx="4398271" cy="3905206"/>
          </a:xfrm>
        </p:grpSpPr>
        <p:sp>
          <p:nvSpPr>
            <p:cNvPr id="16" name="円/楕円 15"/>
            <p:cNvSpPr/>
            <p:nvPr/>
          </p:nvSpPr>
          <p:spPr bwMode="auto">
            <a:xfrm>
              <a:off x="4845391" y="2056224"/>
              <a:ext cx="4012634" cy="3593681"/>
            </a:xfrm>
            <a:prstGeom prst="ellipse">
              <a:avLst/>
            </a:prstGeom>
            <a:noFill/>
            <a:ln w="38100" cap="flat" cmpd="sng" algn="ctr">
              <a:solidFill>
                <a:srgbClr val="ED7D31"/>
              </a:solidFill>
              <a:prstDash val="sysDot"/>
              <a:round/>
              <a:headEnd type="none" w="med" len="med"/>
              <a:tailEnd type="none" w="med" len="med"/>
            </a:ln>
            <a:effectLst/>
          </p:spPr>
          <p:txBody>
            <a:bodyPr vert="horz" wrap="square" lIns="68580" tIns="34290" rIns="68580" bIns="34290" numCol="1" rtlCol="0" anchor="t" anchorCtr="0" compatLnSpc="1">
              <a:noAutofit/>
            </a:bodyPr>
            <a:lstStyle/>
            <a:p>
              <a:pPr algn="ctr"/>
              <a:endParaRPr lang="ja-JP" altLang="en-US" sz="1350"/>
            </a:p>
          </p:txBody>
        </p:sp>
        <p:pic>
          <p:nvPicPr>
            <p:cNvPr id="17" name="図 16"/>
            <p:cNvPicPr>
              <a:picLocks noChangeAspect="1"/>
            </p:cNvPicPr>
            <p:nvPr/>
          </p:nvPicPr>
          <p:blipFill>
            <a:blip r:embed="rId5"/>
            <a:stretch>
              <a:fillRect/>
            </a:stretch>
          </p:blipFill>
          <p:spPr>
            <a:xfrm>
              <a:off x="5944345" y="1978487"/>
              <a:ext cx="492786" cy="479205"/>
            </a:xfrm>
            <a:prstGeom prst="rect">
              <a:avLst/>
            </a:prstGeom>
          </p:spPr>
        </p:pic>
        <p:pic>
          <p:nvPicPr>
            <p:cNvPr id="18" name="図 17"/>
            <p:cNvPicPr>
              <a:picLocks noChangeAspect="1"/>
            </p:cNvPicPr>
            <p:nvPr/>
          </p:nvPicPr>
          <p:blipFill>
            <a:blip r:embed="rId6"/>
            <a:stretch>
              <a:fillRect/>
            </a:stretch>
          </p:blipFill>
          <p:spPr>
            <a:xfrm>
              <a:off x="6608124" y="1910876"/>
              <a:ext cx="492786" cy="487093"/>
            </a:xfrm>
            <a:prstGeom prst="rect">
              <a:avLst/>
            </a:prstGeom>
          </p:spPr>
        </p:pic>
        <p:pic>
          <p:nvPicPr>
            <p:cNvPr id="19" name="図 18"/>
            <p:cNvPicPr>
              <a:picLocks noChangeAspect="1"/>
            </p:cNvPicPr>
            <p:nvPr/>
          </p:nvPicPr>
          <p:blipFill>
            <a:blip r:embed="rId7"/>
            <a:stretch>
              <a:fillRect/>
            </a:stretch>
          </p:blipFill>
          <p:spPr>
            <a:xfrm>
              <a:off x="7332521" y="2003100"/>
              <a:ext cx="492786" cy="493182"/>
            </a:xfrm>
            <a:prstGeom prst="rect">
              <a:avLst/>
            </a:prstGeom>
          </p:spPr>
        </p:pic>
        <p:pic>
          <p:nvPicPr>
            <p:cNvPr id="20" name="図 19"/>
            <p:cNvPicPr>
              <a:picLocks noChangeAspect="1"/>
            </p:cNvPicPr>
            <p:nvPr/>
          </p:nvPicPr>
          <p:blipFill>
            <a:blip r:embed="rId8"/>
            <a:stretch>
              <a:fillRect/>
            </a:stretch>
          </p:blipFill>
          <p:spPr>
            <a:xfrm>
              <a:off x="7924908" y="2323266"/>
              <a:ext cx="492786" cy="485063"/>
            </a:xfrm>
            <a:prstGeom prst="rect">
              <a:avLst/>
            </a:prstGeom>
          </p:spPr>
        </p:pic>
        <p:pic>
          <p:nvPicPr>
            <p:cNvPr id="21" name="図 20"/>
            <p:cNvPicPr>
              <a:picLocks noChangeAspect="1"/>
            </p:cNvPicPr>
            <p:nvPr/>
          </p:nvPicPr>
          <p:blipFill>
            <a:blip r:embed="rId9"/>
            <a:stretch>
              <a:fillRect/>
            </a:stretch>
          </p:blipFill>
          <p:spPr>
            <a:xfrm>
              <a:off x="8448435" y="2835459"/>
              <a:ext cx="492786" cy="493182"/>
            </a:xfrm>
            <a:prstGeom prst="rect">
              <a:avLst/>
            </a:prstGeom>
          </p:spPr>
        </p:pic>
        <p:pic>
          <p:nvPicPr>
            <p:cNvPr id="22" name="図 21"/>
            <p:cNvPicPr>
              <a:picLocks noChangeAspect="1"/>
            </p:cNvPicPr>
            <p:nvPr/>
          </p:nvPicPr>
          <p:blipFill>
            <a:blip r:embed="rId10"/>
            <a:stretch>
              <a:fillRect/>
            </a:stretch>
          </p:blipFill>
          <p:spPr>
            <a:xfrm>
              <a:off x="8587679" y="3492776"/>
              <a:ext cx="492786" cy="493182"/>
            </a:xfrm>
            <a:prstGeom prst="rect">
              <a:avLst/>
            </a:prstGeom>
          </p:spPr>
        </p:pic>
        <p:pic>
          <p:nvPicPr>
            <p:cNvPr id="23" name="図 22"/>
            <p:cNvPicPr>
              <a:picLocks noChangeAspect="1"/>
            </p:cNvPicPr>
            <p:nvPr/>
          </p:nvPicPr>
          <p:blipFill>
            <a:blip r:embed="rId11"/>
            <a:stretch>
              <a:fillRect/>
            </a:stretch>
          </p:blipFill>
          <p:spPr>
            <a:xfrm>
              <a:off x="8476799" y="4152139"/>
              <a:ext cx="492786" cy="497343"/>
            </a:xfrm>
            <a:prstGeom prst="rect">
              <a:avLst/>
            </a:prstGeom>
          </p:spPr>
        </p:pic>
        <p:pic>
          <p:nvPicPr>
            <p:cNvPr id="24" name="図 23"/>
            <p:cNvPicPr>
              <a:picLocks noChangeAspect="1"/>
            </p:cNvPicPr>
            <p:nvPr/>
          </p:nvPicPr>
          <p:blipFill>
            <a:blip r:embed="rId12"/>
            <a:stretch>
              <a:fillRect/>
            </a:stretch>
          </p:blipFill>
          <p:spPr>
            <a:xfrm>
              <a:off x="8177098" y="4740917"/>
              <a:ext cx="492786" cy="489122"/>
            </a:xfrm>
            <a:prstGeom prst="rect">
              <a:avLst/>
            </a:prstGeom>
          </p:spPr>
        </p:pic>
        <p:pic>
          <p:nvPicPr>
            <p:cNvPr id="25" name="図 24"/>
            <p:cNvPicPr>
              <a:picLocks noChangeAspect="1"/>
            </p:cNvPicPr>
            <p:nvPr/>
          </p:nvPicPr>
          <p:blipFill>
            <a:blip r:embed="rId13"/>
            <a:stretch>
              <a:fillRect/>
            </a:stretch>
          </p:blipFill>
          <p:spPr>
            <a:xfrm>
              <a:off x="7578914" y="5170624"/>
              <a:ext cx="492786" cy="489088"/>
            </a:xfrm>
            <a:prstGeom prst="rect">
              <a:avLst/>
            </a:prstGeom>
          </p:spPr>
        </p:pic>
        <p:pic>
          <p:nvPicPr>
            <p:cNvPr id="26" name="図 25"/>
            <p:cNvPicPr>
              <a:picLocks noChangeAspect="1"/>
            </p:cNvPicPr>
            <p:nvPr/>
          </p:nvPicPr>
          <p:blipFill>
            <a:blip r:embed="rId14"/>
            <a:stretch>
              <a:fillRect/>
            </a:stretch>
          </p:blipFill>
          <p:spPr>
            <a:xfrm>
              <a:off x="6926960" y="5326927"/>
              <a:ext cx="492786" cy="489155"/>
            </a:xfrm>
            <a:prstGeom prst="rect">
              <a:avLst/>
            </a:prstGeom>
          </p:spPr>
        </p:pic>
        <p:pic>
          <p:nvPicPr>
            <p:cNvPr id="27" name="図 26"/>
            <p:cNvPicPr>
              <a:picLocks noChangeAspect="1"/>
            </p:cNvPicPr>
            <p:nvPr/>
          </p:nvPicPr>
          <p:blipFill>
            <a:blip r:embed="rId15"/>
            <a:stretch>
              <a:fillRect/>
            </a:stretch>
          </p:blipFill>
          <p:spPr>
            <a:xfrm>
              <a:off x="6230689" y="5313407"/>
              <a:ext cx="492786" cy="485063"/>
            </a:xfrm>
            <a:prstGeom prst="rect">
              <a:avLst/>
            </a:prstGeom>
          </p:spPr>
        </p:pic>
        <p:pic>
          <p:nvPicPr>
            <p:cNvPr id="28" name="図 27"/>
            <p:cNvPicPr>
              <a:picLocks noChangeAspect="1"/>
            </p:cNvPicPr>
            <p:nvPr/>
          </p:nvPicPr>
          <p:blipFill>
            <a:blip r:embed="rId16"/>
            <a:stretch>
              <a:fillRect/>
            </a:stretch>
          </p:blipFill>
          <p:spPr>
            <a:xfrm>
              <a:off x="4719766" y="4097617"/>
              <a:ext cx="492786" cy="489122"/>
            </a:xfrm>
            <a:prstGeom prst="rect">
              <a:avLst/>
            </a:prstGeom>
          </p:spPr>
        </p:pic>
        <p:pic>
          <p:nvPicPr>
            <p:cNvPr id="29" name="図 28"/>
            <p:cNvPicPr>
              <a:picLocks noChangeAspect="1"/>
            </p:cNvPicPr>
            <p:nvPr/>
          </p:nvPicPr>
          <p:blipFill>
            <a:blip r:embed="rId17"/>
            <a:stretch>
              <a:fillRect/>
            </a:stretch>
          </p:blipFill>
          <p:spPr>
            <a:xfrm>
              <a:off x="4993641" y="4716837"/>
              <a:ext cx="492786" cy="489088"/>
            </a:xfrm>
            <a:prstGeom prst="rect">
              <a:avLst/>
            </a:prstGeom>
          </p:spPr>
        </p:pic>
        <p:pic>
          <p:nvPicPr>
            <p:cNvPr id="30" name="図 29"/>
            <p:cNvPicPr>
              <a:picLocks noChangeAspect="1"/>
            </p:cNvPicPr>
            <p:nvPr/>
          </p:nvPicPr>
          <p:blipFill>
            <a:blip r:embed="rId18"/>
            <a:stretch>
              <a:fillRect/>
            </a:stretch>
          </p:blipFill>
          <p:spPr>
            <a:xfrm>
              <a:off x="4682194" y="3420153"/>
              <a:ext cx="492786" cy="495227"/>
            </a:xfrm>
            <a:prstGeom prst="rect">
              <a:avLst/>
            </a:prstGeom>
          </p:spPr>
        </p:pic>
        <p:pic>
          <p:nvPicPr>
            <p:cNvPr id="31" name="図 30"/>
            <p:cNvPicPr>
              <a:picLocks noChangeAspect="1"/>
            </p:cNvPicPr>
            <p:nvPr/>
          </p:nvPicPr>
          <p:blipFill>
            <a:blip r:embed="rId19"/>
            <a:stretch>
              <a:fillRect/>
            </a:stretch>
          </p:blipFill>
          <p:spPr>
            <a:xfrm>
              <a:off x="4800492" y="2804650"/>
              <a:ext cx="492786" cy="487093"/>
            </a:xfrm>
            <a:prstGeom prst="rect">
              <a:avLst/>
            </a:prstGeom>
          </p:spPr>
        </p:pic>
        <p:pic>
          <p:nvPicPr>
            <p:cNvPr id="32" name="図 31"/>
            <p:cNvPicPr>
              <a:picLocks noChangeAspect="1"/>
            </p:cNvPicPr>
            <p:nvPr/>
          </p:nvPicPr>
          <p:blipFill>
            <a:blip r:embed="rId20"/>
            <a:stretch>
              <a:fillRect/>
            </a:stretch>
          </p:blipFill>
          <p:spPr>
            <a:xfrm>
              <a:off x="5337137" y="2234231"/>
              <a:ext cx="492786" cy="487192"/>
            </a:xfrm>
            <a:prstGeom prst="rect">
              <a:avLst/>
            </a:prstGeom>
          </p:spPr>
        </p:pic>
        <p:pic>
          <p:nvPicPr>
            <p:cNvPr id="33" name="図 32"/>
            <p:cNvPicPr/>
            <p:nvPr/>
          </p:nvPicPr>
          <p:blipFill>
            <a:blip r:embed="rId21" cstate="print">
              <a:extLst>
                <a:ext uri="{28A0092B-C50C-407E-A947-70E740481C1C}">
                  <a14:useLocalDpi xmlns:a14="http://schemas.microsoft.com/office/drawing/2010/main" val="0"/>
                </a:ext>
              </a:extLst>
            </a:blip>
            <a:stretch>
              <a:fillRect/>
            </a:stretch>
          </p:blipFill>
          <p:spPr>
            <a:xfrm>
              <a:off x="5132900" y="2387212"/>
              <a:ext cx="3474142" cy="2964214"/>
            </a:xfrm>
            <a:prstGeom prst="rect">
              <a:avLst/>
            </a:prstGeom>
          </p:spPr>
        </p:pic>
        <p:pic>
          <p:nvPicPr>
            <p:cNvPr id="34" name="図 33"/>
            <p:cNvPicPr>
              <a:picLocks noChangeAspect="1"/>
            </p:cNvPicPr>
            <p:nvPr/>
          </p:nvPicPr>
          <p:blipFill>
            <a:blip r:embed="rId22"/>
            <a:stretch>
              <a:fillRect/>
            </a:stretch>
          </p:blipFill>
          <p:spPr>
            <a:xfrm>
              <a:off x="6528090" y="3907134"/>
              <a:ext cx="678479" cy="365775"/>
            </a:xfrm>
            <a:prstGeom prst="rect">
              <a:avLst/>
            </a:prstGeom>
          </p:spPr>
        </p:pic>
        <p:pic>
          <p:nvPicPr>
            <p:cNvPr id="35" name="図 34"/>
            <p:cNvPicPr>
              <a:picLocks noChangeAspect="1"/>
            </p:cNvPicPr>
            <p:nvPr/>
          </p:nvPicPr>
          <p:blipFill>
            <a:blip r:embed="rId23"/>
            <a:stretch>
              <a:fillRect/>
            </a:stretch>
          </p:blipFill>
          <p:spPr>
            <a:xfrm>
              <a:off x="5604926" y="5181672"/>
              <a:ext cx="492786" cy="493182"/>
            </a:xfrm>
            <a:prstGeom prst="rect">
              <a:avLst/>
            </a:prstGeom>
          </p:spPr>
        </p:pic>
      </p:grpSp>
      <p:sp>
        <p:nvSpPr>
          <p:cNvPr id="2" name="スライド番号プレースホルダー 2">
            <a:extLst>
              <a:ext uri="{FF2B5EF4-FFF2-40B4-BE49-F238E27FC236}">
                <a16:creationId xmlns:a16="http://schemas.microsoft.com/office/drawing/2014/main" id="{C6CCAA6F-463A-E3F7-21C4-65C5A3075D6D}"/>
              </a:ext>
            </a:extLst>
          </p:cNvPr>
          <p:cNvSpPr txBox="1">
            <a:spLocks/>
          </p:cNvSpPr>
          <p:nvPr/>
        </p:nvSpPr>
        <p:spPr>
          <a:xfrm>
            <a:off x="6974904" y="6628273"/>
            <a:ext cx="2133600" cy="257113"/>
          </a:xfrm>
          <a:prstGeom prst="rect">
            <a:avLst/>
          </a:prstGeom>
        </p:spPr>
        <p:txBody>
          <a:bodyPr vert="horz" lIns="0" tIns="0" rIns="0" bIns="0" rtlCol="0" anchor="ctr"/>
          <a:lstStyle>
            <a:defPPr>
              <a:defRPr lang="ja-JP"/>
            </a:defPPr>
            <a:lvl1pPr algn="r">
              <a:defRPr sz="1400" b="0">
                <a:solidFill>
                  <a:srgbClr val="4D4D4D"/>
                </a:solidFill>
                <a:latin typeface="メイリオ" pitchFamily="50" charset="-128"/>
                <a:ea typeface="メイリオ" pitchFamily="50" charset="-128"/>
                <a:cs typeface="メイリオ" pitchFamily="50" charset="-128"/>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FB3508C7-2FE0-4945-9CBD-863E05F850D2}" type="slidenum">
              <a:rPr lang="ja-JP" altLang="en-US"/>
              <a:pPr/>
              <a:t>8</a:t>
            </a:fld>
            <a:endParaRPr lang="ja-JP" altLang="en-US" dirty="0"/>
          </a:p>
        </p:txBody>
      </p:sp>
    </p:spTree>
    <p:extLst>
      <p:ext uri="{BB962C8B-B14F-4D97-AF65-F5344CB8AC3E}">
        <p14:creationId xmlns:p14="http://schemas.microsoft.com/office/powerpoint/2010/main" val="195312947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bwMode="auto">
          <a:xfrm>
            <a:off x="215516" y="2629375"/>
            <a:ext cx="3096344" cy="3967979"/>
          </a:xfrm>
          <a:prstGeom prst="rect">
            <a:avLst/>
          </a:prstGeom>
          <a:solidFill>
            <a:srgbClr val="00395E">
              <a:alpha val="10196"/>
            </a:srgbClr>
          </a:solidFill>
          <a:ln w="3810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p:txBody>
          <a:bodyPr/>
          <a:lstStyle/>
          <a:p>
            <a:r>
              <a:rPr lang="en-US" altLang="ja-JP" dirty="0"/>
              <a:t>Blueprint of Society 5.0 for SDGs</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9</a:t>
            </a:fld>
            <a:endParaRPr lang="ja-JP" altLang="en-US" dirty="0">
              <a:solidFill>
                <a:srgbClr val="4D4D4D"/>
              </a:solidFill>
            </a:endParaRPr>
          </a:p>
        </p:txBody>
      </p:sp>
      <p:sp>
        <p:nvSpPr>
          <p:cNvPr id="24" name="正方形/長方形 23"/>
          <p:cNvSpPr/>
          <p:nvPr/>
        </p:nvSpPr>
        <p:spPr bwMode="gray">
          <a:xfrm>
            <a:off x="215516" y="845347"/>
            <a:ext cx="8784976" cy="1683553"/>
          </a:xfrm>
          <a:prstGeom prst="rect">
            <a:avLst/>
          </a:prstGeom>
          <a:solidFill>
            <a:srgbClr val="FBFFFF"/>
          </a:solidFill>
          <a:ln w="28575">
            <a:solidFill>
              <a:srgbClr val="008080"/>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558800" indent="-285750">
              <a:spcBef>
                <a:spcPct val="0"/>
              </a:spcBef>
              <a:spcAft>
                <a:spcPts val="600"/>
              </a:spcAft>
              <a:buClr>
                <a:srgbClr val="008080"/>
              </a:buClr>
              <a:buFont typeface="Wingdings" panose="05000000000000000000" pitchFamily="2" charset="2"/>
              <a:buChar char="n"/>
              <a:tabLst>
                <a:tab pos="7534275" algn="l"/>
              </a:tabLst>
            </a:pPr>
            <a:r>
              <a:rPr lang="en-US" altLang="ja-JP" sz="2400" dirty="0">
                <a:solidFill>
                  <a:srgbClr val="4D4D4D"/>
                </a:solidFill>
              </a:rPr>
              <a:t>Aiming to resolve social issues in harmony with nature, </a:t>
            </a:r>
            <a:r>
              <a:rPr lang="en-US" altLang="ja-JP" sz="2400" b="1" dirty="0">
                <a:solidFill>
                  <a:schemeClr val="tx2"/>
                </a:solidFill>
                <a:effectLst>
                  <a:outerShdw blurRad="38100" dist="38100" dir="2700000" algn="tl">
                    <a:srgbClr val="000000">
                      <a:alpha val="43137"/>
                    </a:srgbClr>
                  </a:outerShdw>
                </a:effectLst>
              </a:rPr>
              <a:t>Society 5.0 will contribute to delivering on United Nations SDGs</a:t>
            </a:r>
            <a:r>
              <a:rPr lang="en-US" altLang="ja-JP" sz="2400" dirty="0">
                <a:solidFill>
                  <a:srgbClr val="4D4D4D"/>
                </a:solidFill>
              </a:rPr>
              <a:t>.</a:t>
            </a:r>
          </a:p>
          <a:p>
            <a:pPr marL="558800" indent="-285750">
              <a:spcBef>
                <a:spcPct val="0"/>
              </a:spcBef>
              <a:spcAft>
                <a:spcPts val="600"/>
              </a:spcAft>
              <a:buClr>
                <a:srgbClr val="008080"/>
              </a:buClr>
              <a:buFont typeface="Wingdings" panose="05000000000000000000" pitchFamily="2" charset="2"/>
              <a:buChar char="n"/>
              <a:tabLst>
                <a:tab pos="7534275" algn="l"/>
              </a:tabLst>
            </a:pPr>
            <a:r>
              <a:rPr lang="en-US" altLang="ja-JP" sz="2400" dirty="0">
                <a:solidFill>
                  <a:srgbClr val="4D4D4D"/>
                </a:solidFill>
              </a:rPr>
              <a:t>The two reforms share a common direction.</a:t>
            </a:r>
          </a:p>
        </p:txBody>
      </p:sp>
      <p:sp>
        <p:nvSpPr>
          <p:cNvPr id="10" name="テキスト ボックス 9"/>
          <p:cNvSpPr txBox="1"/>
          <p:nvPr/>
        </p:nvSpPr>
        <p:spPr>
          <a:xfrm>
            <a:off x="3635899" y="6095599"/>
            <a:ext cx="5292587" cy="507831"/>
          </a:xfrm>
          <a:prstGeom prst="rect">
            <a:avLst/>
          </a:prstGeom>
          <a:noFill/>
        </p:spPr>
        <p:txBody>
          <a:bodyPr wrap="square" rtlCol="0">
            <a:spAutoFit/>
          </a:bodyPr>
          <a:lstStyle/>
          <a:p>
            <a:pPr lvl="0"/>
            <a:r>
              <a:rPr kumimoji="0" lang="en-US" altLang="ja-JP" sz="900" kern="0" dirty="0">
                <a:solidFill>
                  <a:srgbClr val="4D4D4D"/>
                </a:solidFill>
              </a:rPr>
              <a:t>Source:</a:t>
            </a:r>
            <a:r>
              <a:rPr kumimoji="0" lang="ja-JP" altLang="en-US" sz="900" kern="0" dirty="0">
                <a:solidFill>
                  <a:srgbClr val="4D4D4D"/>
                </a:solidFill>
              </a:rPr>
              <a:t>　</a:t>
            </a:r>
            <a:r>
              <a:rPr kumimoji="0" lang="en-US" altLang="ja-JP" sz="900" kern="0" dirty="0">
                <a:solidFill>
                  <a:srgbClr val="4D4D4D"/>
                </a:solidFill>
              </a:rPr>
              <a:t>http://www.unic.or.jp/activities/economic_social_development/sustainable_development/2030agenda/sdgs_logo/</a:t>
            </a:r>
            <a:r>
              <a:rPr kumimoji="0" lang="ja-JP" altLang="en-US" sz="900" kern="0" dirty="0">
                <a:solidFill>
                  <a:srgbClr val="4D4D4D"/>
                </a:solidFill>
              </a:rPr>
              <a:t> </a:t>
            </a:r>
          </a:p>
        </p:txBody>
      </p:sp>
      <p:sp>
        <p:nvSpPr>
          <p:cNvPr id="5" name="テキスト ボックス 4"/>
          <p:cNvSpPr txBox="1"/>
          <p:nvPr/>
        </p:nvSpPr>
        <p:spPr>
          <a:xfrm>
            <a:off x="215516" y="3394093"/>
            <a:ext cx="3096344" cy="2862322"/>
          </a:xfrm>
          <a:prstGeom prst="rect">
            <a:avLst/>
          </a:prstGeom>
          <a:noFill/>
        </p:spPr>
        <p:txBody>
          <a:bodyPr wrap="square" rtlCol="0">
            <a:spAutoFit/>
          </a:bodyPr>
          <a:lstStyle/>
          <a:p>
            <a:pPr marL="263525" indent="-263525"/>
            <a:r>
              <a:rPr lang="ja-JP" altLang="en-US" b="1" dirty="0">
                <a:solidFill>
                  <a:schemeClr val="tx1">
                    <a:lumMod val="50000"/>
                  </a:schemeClr>
                </a:solidFill>
              </a:rPr>
              <a:t>① </a:t>
            </a:r>
            <a:r>
              <a:rPr lang="en-US" altLang="ja-JP" b="1" dirty="0">
                <a:solidFill>
                  <a:schemeClr val="tx1">
                    <a:lumMod val="50000"/>
                  </a:schemeClr>
                </a:solidFill>
              </a:rPr>
              <a:t>Cities and Regions</a:t>
            </a:r>
          </a:p>
          <a:p>
            <a:pPr marL="263525" indent="-263525"/>
            <a:r>
              <a:rPr lang="ja-JP" altLang="en-US" b="1" dirty="0">
                <a:solidFill>
                  <a:schemeClr val="tx1">
                    <a:lumMod val="50000"/>
                  </a:schemeClr>
                </a:solidFill>
              </a:rPr>
              <a:t>② </a:t>
            </a:r>
            <a:r>
              <a:rPr lang="en-US" altLang="ja-JP" b="1" dirty="0">
                <a:solidFill>
                  <a:schemeClr val="tx1">
                    <a:lumMod val="50000"/>
                  </a:schemeClr>
                </a:solidFill>
              </a:rPr>
              <a:t>Energy</a:t>
            </a:r>
          </a:p>
          <a:p>
            <a:pPr marL="263525" indent="-263525"/>
            <a:r>
              <a:rPr lang="ja-JP" altLang="en-US" b="1" dirty="0">
                <a:solidFill>
                  <a:schemeClr val="tx1">
                    <a:lumMod val="50000"/>
                  </a:schemeClr>
                </a:solidFill>
              </a:rPr>
              <a:t>③ </a:t>
            </a:r>
            <a:r>
              <a:rPr lang="en-US" altLang="ja-JP" b="1" dirty="0">
                <a:solidFill>
                  <a:schemeClr val="tx1">
                    <a:lumMod val="50000"/>
                  </a:schemeClr>
                </a:solidFill>
              </a:rPr>
              <a:t>Disaster Prevention</a:t>
            </a:r>
          </a:p>
          <a:p>
            <a:pPr marL="263525" indent="-263525"/>
            <a:r>
              <a:rPr lang="ja-JP" altLang="en-US" b="1" dirty="0">
                <a:solidFill>
                  <a:schemeClr val="tx1">
                    <a:lumMod val="50000"/>
                  </a:schemeClr>
                </a:solidFill>
              </a:rPr>
              <a:t>④ </a:t>
            </a:r>
            <a:r>
              <a:rPr lang="en-US" altLang="ja-JP" b="1" dirty="0">
                <a:solidFill>
                  <a:schemeClr val="tx1">
                    <a:lumMod val="50000"/>
                  </a:schemeClr>
                </a:solidFill>
              </a:rPr>
              <a:t>Healthcare</a:t>
            </a:r>
          </a:p>
          <a:p>
            <a:pPr marL="263525" indent="-263525"/>
            <a:r>
              <a:rPr lang="ja-JP" altLang="en-US" b="1" dirty="0">
                <a:solidFill>
                  <a:schemeClr val="tx1">
                    <a:lumMod val="50000"/>
                  </a:schemeClr>
                </a:solidFill>
              </a:rPr>
              <a:t>⑤ </a:t>
            </a:r>
            <a:r>
              <a:rPr lang="en-US" altLang="ja-JP" b="1" dirty="0">
                <a:solidFill>
                  <a:schemeClr val="tx1">
                    <a:lumMod val="50000"/>
                  </a:schemeClr>
                </a:solidFill>
              </a:rPr>
              <a:t>Agriculture and Food</a:t>
            </a:r>
          </a:p>
          <a:p>
            <a:pPr marL="263525" indent="-263525"/>
            <a:r>
              <a:rPr lang="ja-JP" altLang="en-US" b="1" dirty="0">
                <a:solidFill>
                  <a:schemeClr val="tx1">
                    <a:lumMod val="50000"/>
                  </a:schemeClr>
                </a:solidFill>
              </a:rPr>
              <a:t>⑥ </a:t>
            </a:r>
            <a:r>
              <a:rPr lang="en-US" altLang="ja-JP" b="1" dirty="0">
                <a:solidFill>
                  <a:schemeClr val="tx1">
                    <a:lumMod val="50000"/>
                  </a:schemeClr>
                </a:solidFill>
              </a:rPr>
              <a:t>Logistics</a:t>
            </a:r>
          </a:p>
          <a:p>
            <a:pPr marL="263525" indent="-263525"/>
            <a:r>
              <a:rPr lang="ja-JP" altLang="en-US" b="1" dirty="0">
                <a:solidFill>
                  <a:schemeClr val="tx1">
                    <a:lumMod val="50000"/>
                  </a:schemeClr>
                </a:solidFill>
              </a:rPr>
              <a:t>⑦ </a:t>
            </a:r>
            <a:r>
              <a:rPr lang="en-US" altLang="ja-JP" b="1" dirty="0">
                <a:solidFill>
                  <a:schemeClr val="tx1">
                    <a:lumMod val="50000"/>
                  </a:schemeClr>
                </a:solidFill>
              </a:rPr>
              <a:t>Manufacturing and Services</a:t>
            </a:r>
          </a:p>
          <a:p>
            <a:pPr marL="263525" indent="-263525"/>
            <a:r>
              <a:rPr lang="ja-JP" altLang="en-US" b="1" dirty="0">
                <a:solidFill>
                  <a:schemeClr val="tx1">
                    <a:lumMod val="50000"/>
                  </a:schemeClr>
                </a:solidFill>
              </a:rPr>
              <a:t>⑧ </a:t>
            </a:r>
            <a:r>
              <a:rPr lang="en-US" altLang="ja-JP" b="1" dirty="0">
                <a:solidFill>
                  <a:schemeClr val="tx1">
                    <a:lumMod val="50000"/>
                  </a:schemeClr>
                </a:solidFill>
              </a:rPr>
              <a:t>Finance</a:t>
            </a:r>
          </a:p>
          <a:p>
            <a:pPr marL="263525" indent="-263525"/>
            <a:r>
              <a:rPr lang="ja-JP" altLang="en-US" b="1" dirty="0">
                <a:solidFill>
                  <a:schemeClr val="tx1">
                    <a:lumMod val="50000"/>
                  </a:schemeClr>
                </a:solidFill>
              </a:rPr>
              <a:t>⑨ </a:t>
            </a:r>
            <a:r>
              <a:rPr lang="en-US" altLang="ja-JP" b="1" dirty="0">
                <a:solidFill>
                  <a:schemeClr val="tx1">
                    <a:lumMod val="50000"/>
                  </a:schemeClr>
                </a:solidFill>
              </a:rPr>
              <a:t>Public Services</a:t>
            </a:r>
          </a:p>
        </p:txBody>
      </p:sp>
      <p:sp>
        <p:nvSpPr>
          <p:cNvPr id="7" name="右矢印 6"/>
          <p:cNvSpPr/>
          <p:nvPr/>
        </p:nvSpPr>
        <p:spPr bwMode="auto">
          <a:xfrm>
            <a:off x="3419872" y="4005064"/>
            <a:ext cx="478892" cy="1188132"/>
          </a:xfrm>
          <a:prstGeom prst="rightArrow">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13" name="テキスト ボックス 12"/>
          <p:cNvSpPr txBox="1"/>
          <p:nvPr/>
        </p:nvSpPr>
        <p:spPr bwMode="gray">
          <a:xfrm>
            <a:off x="323826" y="2649106"/>
            <a:ext cx="2736006" cy="707886"/>
          </a:xfrm>
          <a:prstGeom prst="rect">
            <a:avLst/>
          </a:prstGeom>
          <a:noFill/>
        </p:spPr>
        <p:txBody>
          <a:bodyPr wrap="square" rtlCol="0">
            <a:spAutoFit/>
          </a:bodyPr>
          <a:lstStyle/>
          <a:p>
            <a:pPr algn="ctr"/>
            <a:r>
              <a:rPr lang="en-US" altLang="ja-JP" sz="4000" b="1" spc="300" dirty="0">
                <a:ln w="6350">
                  <a:noFill/>
                </a:ln>
                <a:solidFill>
                  <a:srgbClr val="008080"/>
                </a:solidFill>
                <a:latin typeface="Agency FB" panose="020B0503020202020204" pitchFamily="34" charset="0"/>
              </a:rPr>
              <a:t>Society</a:t>
            </a:r>
            <a:r>
              <a:rPr lang="en-US" altLang="ja-JP" sz="3200" b="1" spc="300" dirty="0">
                <a:ln w="6350">
                  <a:noFill/>
                </a:ln>
                <a:solidFill>
                  <a:srgbClr val="008080"/>
                </a:solidFill>
                <a:latin typeface="Agency FB" panose="020B0503020202020204" pitchFamily="34" charset="0"/>
              </a:rPr>
              <a:t> </a:t>
            </a:r>
            <a:r>
              <a:rPr lang="en-US" altLang="ja-JP" sz="4000" b="1" spc="300" dirty="0">
                <a:ln w="6350">
                  <a:noFill/>
                </a:ln>
                <a:solidFill>
                  <a:srgbClr val="008080"/>
                </a:solidFill>
                <a:latin typeface="Agency FB" panose="020B0503020202020204" pitchFamily="34" charset="0"/>
              </a:rPr>
              <a:t>5.0</a:t>
            </a:r>
            <a:endParaRPr lang="ja-JP" altLang="en-US" sz="2400" b="1" spc="300" dirty="0">
              <a:ln w="6350">
                <a:noFill/>
              </a:ln>
              <a:solidFill>
                <a:srgbClr val="008080"/>
              </a:solidFill>
              <a:latin typeface="Agency FB" panose="020B0503020202020204" pitchFamily="34" charset="0"/>
            </a:endParaRPr>
          </a:p>
        </p:txBody>
      </p:sp>
      <p:pic>
        <p:nvPicPr>
          <p:cNvPr id="4" name="図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898764" y="2712912"/>
            <a:ext cx="5029720" cy="3203808"/>
          </a:xfrm>
          <a:prstGeom prst="rect">
            <a:avLst/>
          </a:prstGeom>
        </p:spPr>
      </p:pic>
    </p:spTree>
    <p:extLst>
      <p:ext uri="{BB962C8B-B14F-4D97-AF65-F5344CB8AC3E}">
        <p14:creationId xmlns:p14="http://schemas.microsoft.com/office/powerpoint/2010/main" val="440330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図 60"/>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bwMode="gray">
          <a:xfrm>
            <a:off x="849167" y="2541547"/>
            <a:ext cx="7236804" cy="3886301"/>
          </a:xfrm>
          <a:prstGeom prst="rect">
            <a:avLst/>
          </a:prstGeom>
          <a:scene3d>
            <a:camera prst="perspectiveRelaxed"/>
            <a:lightRig rig="threePt" dir="t"/>
          </a:scene3d>
        </p:spPr>
      </p:pic>
      <p:sp>
        <p:nvSpPr>
          <p:cNvPr id="40" name="円/楕円 39"/>
          <p:cNvSpPr/>
          <p:nvPr/>
        </p:nvSpPr>
        <p:spPr bwMode="gray">
          <a:xfrm>
            <a:off x="2515899" y="3838103"/>
            <a:ext cx="4034752" cy="1014488"/>
          </a:xfrm>
          <a:prstGeom prst="ellipse">
            <a:avLst/>
          </a:prstGeom>
          <a:noFill/>
          <a:ln w="57150">
            <a:solidFill>
              <a:schemeClr val="accent5">
                <a:lumMod val="40000"/>
                <a:lumOff val="60000"/>
              </a:schemeClr>
            </a:solidFill>
          </a:ln>
          <a:effectLst>
            <a:glow rad="228600">
              <a:schemeClr val="accent1">
                <a:satMod val="175000"/>
                <a:alpha val="40000"/>
              </a:schemeClr>
            </a:glow>
          </a:effectLst>
          <a:scene3d>
            <a:camera prst="orthographicFront"/>
            <a:lightRig rig="threePt" dir="t"/>
          </a:scene3d>
          <a:sp3d>
            <a:bevelT w="139700" h="139700" prst="divot"/>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9" name="円/楕円 38"/>
          <p:cNvSpPr/>
          <p:nvPr/>
        </p:nvSpPr>
        <p:spPr bwMode="gray">
          <a:xfrm>
            <a:off x="928109" y="3265391"/>
            <a:ext cx="7335728" cy="2287489"/>
          </a:xfrm>
          <a:prstGeom prst="ellipse">
            <a:avLst/>
          </a:prstGeom>
          <a:noFill/>
          <a:ln w="57150">
            <a:solidFill>
              <a:srgbClr val="D5FFFF"/>
            </a:solidFill>
          </a:ln>
          <a:effectLst>
            <a:glow rad="228600">
              <a:schemeClr val="accent1">
                <a:satMod val="175000"/>
                <a:alpha val="40000"/>
              </a:schemeClr>
            </a:glow>
          </a:effectLst>
          <a:scene3d>
            <a:camera prst="orthographicFront"/>
            <a:lightRig rig="threePt" dir="t"/>
          </a:scene3d>
          <a:sp3d>
            <a:bevelT w="139700" h="139700" prst="divot"/>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12" name="円/楕円 11"/>
          <p:cNvSpPr/>
          <p:nvPr/>
        </p:nvSpPr>
        <p:spPr bwMode="gray">
          <a:xfrm>
            <a:off x="1580790" y="3596898"/>
            <a:ext cx="5816792" cy="1535146"/>
          </a:xfrm>
          <a:prstGeom prst="ellipse">
            <a:avLst/>
          </a:prstGeom>
          <a:noFill/>
          <a:ln w="57150">
            <a:solidFill>
              <a:schemeClr val="accent5">
                <a:lumMod val="20000"/>
                <a:lumOff val="80000"/>
              </a:schemeClr>
            </a:solidFill>
          </a:ln>
          <a:effectLst>
            <a:glow rad="228600">
              <a:schemeClr val="accent1">
                <a:satMod val="175000"/>
                <a:alpha val="40000"/>
              </a:schemeClr>
            </a:glow>
          </a:effectLst>
          <a:scene3d>
            <a:camera prst="orthographicFront"/>
            <a:lightRig rig="threePt" dir="t"/>
          </a:scene3d>
          <a:sp3d>
            <a:bevelT w="139700" h="139700" prst="divot"/>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90" name="角丸四角形 89"/>
          <p:cNvSpPr/>
          <p:nvPr/>
        </p:nvSpPr>
        <p:spPr bwMode="auto">
          <a:xfrm>
            <a:off x="672163" y="2132858"/>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89" name="角丸四角形 88"/>
          <p:cNvSpPr/>
          <p:nvPr/>
        </p:nvSpPr>
        <p:spPr bwMode="auto">
          <a:xfrm>
            <a:off x="672163" y="1524409"/>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88" name="角丸四角形 87"/>
          <p:cNvSpPr/>
          <p:nvPr/>
        </p:nvSpPr>
        <p:spPr bwMode="auto">
          <a:xfrm>
            <a:off x="672163" y="925313"/>
            <a:ext cx="7860650" cy="487408"/>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p:txBody>
          <a:bodyPr/>
          <a:lstStyle/>
          <a:p>
            <a:r>
              <a:rPr kumimoji="1" lang="ja-JP" altLang="en-US" dirty="0"/>
              <a:t>① </a:t>
            </a:r>
            <a:r>
              <a:rPr lang="en-US" altLang="ja-JP" dirty="0"/>
              <a:t>Cities and Regions</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10</a:t>
            </a:fld>
            <a:endParaRPr lang="ja-JP" altLang="en-US" dirty="0">
              <a:solidFill>
                <a:srgbClr val="4D4D4D"/>
              </a:solidFill>
            </a:endParaRPr>
          </a:p>
        </p:txBody>
      </p:sp>
      <p:sp>
        <p:nvSpPr>
          <p:cNvPr id="70" name="角丸四角形 69"/>
          <p:cNvSpPr/>
          <p:nvPr/>
        </p:nvSpPr>
        <p:spPr bwMode="auto">
          <a:xfrm>
            <a:off x="636783" y="908720"/>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chemeClr val="bg1"/>
                </a:solidFill>
                <a:latin typeface="メイリオ" pitchFamily="50" charset="-128"/>
                <a:ea typeface="メイリオ" pitchFamily="50" charset="-128"/>
                <a:cs typeface="メイリオ" pitchFamily="50" charset="-128"/>
              </a:rPr>
              <a:t>１</a:t>
            </a:r>
          </a:p>
        </p:txBody>
      </p:sp>
      <p:sp>
        <p:nvSpPr>
          <p:cNvPr id="72" name="テキスト ボックス 71"/>
          <p:cNvSpPr txBox="1"/>
          <p:nvPr/>
        </p:nvSpPr>
        <p:spPr>
          <a:xfrm>
            <a:off x="1337770" y="1007440"/>
            <a:ext cx="6906638" cy="369332"/>
          </a:xfrm>
          <a:prstGeom prst="rect">
            <a:avLst/>
          </a:prstGeom>
          <a:noFill/>
        </p:spPr>
        <p:txBody>
          <a:bodyPr wrap="square" rtlCol="0">
            <a:spAutoFit/>
          </a:bodyPr>
          <a:lstStyle/>
          <a:p>
            <a:r>
              <a:rPr lang="en-US" altLang="ja-JP" b="1" dirty="0">
                <a:solidFill>
                  <a:schemeClr val="accent5"/>
                </a:solidFill>
              </a:rPr>
              <a:t>Data will be shared to facilitate smarter solutions. </a:t>
            </a:r>
            <a:endParaRPr lang="ja-JP" altLang="en-US" b="1" dirty="0">
              <a:solidFill>
                <a:schemeClr val="accent5"/>
              </a:solidFill>
            </a:endParaRPr>
          </a:p>
        </p:txBody>
      </p:sp>
      <p:sp>
        <p:nvSpPr>
          <p:cNvPr id="73" name="角丸四角形 72"/>
          <p:cNvSpPr/>
          <p:nvPr/>
        </p:nvSpPr>
        <p:spPr bwMode="auto">
          <a:xfrm>
            <a:off x="636783" y="1520788"/>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chemeClr val="bg1"/>
                </a:solidFill>
                <a:latin typeface="メイリオ" pitchFamily="50" charset="-128"/>
                <a:ea typeface="メイリオ" pitchFamily="50" charset="-128"/>
                <a:cs typeface="メイリオ" pitchFamily="50" charset="-128"/>
              </a:rPr>
              <a:t>２</a:t>
            </a:r>
          </a:p>
        </p:txBody>
      </p:sp>
      <p:sp>
        <p:nvSpPr>
          <p:cNvPr id="75" name="テキスト ボックス 74"/>
          <p:cNvSpPr txBox="1"/>
          <p:nvPr/>
        </p:nvSpPr>
        <p:spPr>
          <a:xfrm>
            <a:off x="1345057" y="1448782"/>
            <a:ext cx="7223137" cy="646331"/>
          </a:xfrm>
          <a:prstGeom prst="rect">
            <a:avLst/>
          </a:prstGeom>
          <a:noFill/>
        </p:spPr>
        <p:txBody>
          <a:bodyPr wrap="square" rtlCol="0">
            <a:spAutoFit/>
          </a:bodyPr>
          <a:lstStyle/>
          <a:p>
            <a:r>
              <a:rPr lang="en-US" altLang="ja-JP" b="1" dirty="0">
                <a:solidFill>
                  <a:schemeClr val="accent5"/>
                </a:solidFill>
              </a:rPr>
              <a:t>Decentralised communities will be created in suburbs and rural areas.</a:t>
            </a:r>
            <a:endParaRPr lang="ja-JP" altLang="en-US" b="1" dirty="0">
              <a:solidFill>
                <a:schemeClr val="accent5"/>
              </a:solidFill>
            </a:endParaRPr>
          </a:p>
        </p:txBody>
      </p:sp>
      <p:sp>
        <p:nvSpPr>
          <p:cNvPr id="84" name="角丸四角形 83"/>
          <p:cNvSpPr/>
          <p:nvPr/>
        </p:nvSpPr>
        <p:spPr bwMode="auto">
          <a:xfrm>
            <a:off x="636783" y="2146111"/>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chemeClr val="bg1"/>
                </a:solidFill>
                <a:latin typeface="メイリオ" pitchFamily="50" charset="-128"/>
                <a:ea typeface="メイリオ" pitchFamily="50" charset="-128"/>
                <a:cs typeface="メイリオ" pitchFamily="50" charset="-128"/>
              </a:rPr>
              <a:t>３</a:t>
            </a:r>
          </a:p>
        </p:txBody>
      </p:sp>
      <p:sp>
        <p:nvSpPr>
          <p:cNvPr id="85" name="テキスト ボックス 84"/>
          <p:cNvSpPr txBox="1"/>
          <p:nvPr/>
        </p:nvSpPr>
        <p:spPr>
          <a:xfrm>
            <a:off x="1345058" y="2096854"/>
            <a:ext cx="7223137" cy="646331"/>
          </a:xfrm>
          <a:prstGeom prst="rect">
            <a:avLst/>
          </a:prstGeom>
          <a:noFill/>
        </p:spPr>
        <p:txBody>
          <a:bodyPr wrap="square" rtlCol="0">
            <a:spAutoFit/>
          </a:bodyPr>
          <a:lstStyle/>
          <a:p>
            <a:r>
              <a:rPr lang="en-US" altLang="ja-JP" b="1" dirty="0">
                <a:solidFill>
                  <a:schemeClr val="accent5"/>
                </a:solidFill>
              </a:rPr>
              <a:t>Such developments will  enable diverse lifestyles and create a society where diversity is respected.</a:t>
            </a:r>
            <a:endParaRPr lang="ja-JP" altLang="en-US" b="1" dirty="0">
              <a:solidFill>
                <a:schemeClr val="accent5"/>
              </a:solidFill>
            </a:endParaRPr>
          </a:p>
        </p:txBody>
      </p:sp>
      <p:grpSp>
        <p:nvGrpSpPr>
          <p:cNvPr id="96" name="グループ化 95"/>
          <p:cNvGrpSpPr/>
          <p:nvPr/>
        </p:nvGrpSpPr>
        <p:grpSpPr>
          <a:xfrm>
            <a:off x="440930" y="6274609"/>
            <a:ext cx="8235526" cy="560709"/>
            <a:chOff x="395536" y="6274607"/>
            <a:chExt cx="8235526" cy="560709"/>
          </a:xfrm>
        </p:grpSpPr>
        <p:pic>
          <p:nvPicPr>
            <p:cNvPr id="92" name="図 91"/>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95536" y="6274607"/>
              <a:ext cx="3112269" cy="519349"/>
            </a:xfrm>
            <a:prstGeom prst="rect">
              <a:avLst/>
            </a:prstGeom>
          </p:spPr>
        </p:pic>
        <p:pic>
          <p:nvPicPr>
            <p:cNvPr id="93" name="図 92"/>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434499" y="6319775"/>
              <a:ext cx="2922119" cy="493601"/>
            </a:xfrm>
            <a:prstGeom prst="rect">
              <a:avLst/>
            </a:prstGeom>
          </p:spPr>
        </p:pic>
        <p:pic>
          <p:nvPicPr>
            <p:cNvPr id="94" name="図 93"/>
            <p:cNvPicPr>
              <a:picLocks noChangeAspect="1"/>
            </p:cNvPicPr>
            <p:nvPr/>
          </p:nvPicPr>
          <p:blipFill rotWithShape="1">
            <a:blip r:embed="rId6" cstate="print">
              <a:duotone>
                <a:schemeClr val="bg2">
                  <a:shade val="45000"/>
                  <a:satMod val="135000"/>
                </a:schemeClr>
                <a:prstClr val="white"/>
              </a:duotone>
              <a:extLst>
                <a:ext uri="{28A0092B-C50C-407E-A947-70E740481C1C}">
                  <a14:useLocalDpi xmlns:a14="http://schemas.microsoft.com/office/drawing/2010/main"/>
                </a:ext>
              </a:extLst>
            </a:blip>
            <a:srcRect b="-5419"/>
            <a:stretch/>
          </p:blipFill>
          <p:spPr>
            <a:xfrm>
              <a:off x="6273955" y="6324643"/>
              <a:ext cx="2357107" cy="510673"/>
            </a:xfrm>
            <a:prstGeom prst="rect">
              <a:avLst/>
            </a:prstGeom>
          </p:spPr>
        </p:pic>
      </p:grpSp>
      <p:sp>
        <p:nvSpPr>
          <p:cNvPr id="4" name="円/楕円 3"/>
          <p:cNvSpPr/>
          <p:nvPr/>
        </p:nvSpPr>
        <p:spPr bwMode="auto">
          <a:xfrm>
            <a:off x="1865533" y="3933056"/>
            <a:ext cx="720000" cy="720000"/>
          </a:xfrm>
          <a:prstGeom prst="ellipse">
            <a:avLst/>
          </a:prstGeom>
          <a:solidFill>
            <a:schemeClr val="bg2">
              <a:lumMod val="75000"/>
            </a:schemeClr>
          </a:solidFill>
          <a:ln w="6350">
            <a:noFill/>
          </a:ln>
          <a:effectLst>
            <a:outerShdw blurRad="44450" dist="27940" dir="5400000" algn="ctr">
              <a:srgbClr val="000000">
                <a:alpha val="32000"/>
              </a:srgbClr>
            </a:outerShdw>
          </a:effectLst>
          <a:scene3d>
            <a:camera prst="isometricTopUp"/>
            <a:lightRig rig="balanced" dir="t">
              <a:rot lat="0" lon="0" rev="8700000"/>
            </a:lightRig>
          </a:scene3d>
          <a:sp3d>
            <a:bevelT w="19050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0" name="円/楕円 19"/>
          <p:cNvSpPr/>
          <p:nvPr/>
        </p:nvSpPr>
        <p:spPr bwMode="auto">
          <a:xfrm>
            <a:off x="6597283" y="3926301"/>
            <a:ext cx="720000" cy="720000"/>
          </a:xfrm>
          <a:prstGeom prst="ellipse">
            <a:avLst/>
          </a:prstGeom>
          <a:solidFill>
            <a:srgbClr val="92D050"/>
          </a:solidFill>
          <a:ln w="6350">
            <a:noFill/>
          </a:ln>
          <a:effectLst>
            <a:outerShdw blurRad="44450" dist="27940" dir="5400000" algn="ctr">
              <a:srgbClr val="000000">
                <a:alpha val="32000"/>
              </a:srgbClr>
            </a:outerShdw>
          </a:effectLst>
          <a:scene3d>
            <a:camera prst="isometricTopUp"/>
            <a:lightRig rig="balanced" dir="t">
              <a:rot lat="0" lon="0" rev="8700000"/>
            </a:lightRig>
          </a:scene3d>
          <a:sp3d>
            <a:bevelT w="190500" h="38100"/>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5" name="円/楕円 24"/>
          <p:cNvSpPr/>
          <p:nvPr/>
        </p:nvSpPr>
        <p:spPr bwMode="auto">
          <a:xfrm>
            <a:off x="2125431" y="4930384"/>
            <a:ext cx="576000" cy="576000"/>
          </a:xfrm>
          <a:prstGeom prst="ellipse">
            <a:avLst/>
          </a:prstGeom>
          <a:solidFill>
            <a:schemeClr val="bg2">
              <a:lumMod val="75000"/>
            </a:schemeClr>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8" name="円/楕円 27"/>
          <p:cNvSpPr/>
          <p:nvPr/>
        </p:nvSpPr>
        <p:spPr bwMode="auto">
          <a:xfrm>
            <a:off x="3437339" y="4727775"/>
            <a:ext cx="576000" cy="576000"/>
          </a:xfrm>
          <a:prstGeom prst="ellipse">
            <a:avLst/>
          </a:prstGeom>
          <a:solidFill>
            <a:schemeClr val="bg2">
              <a:lumMod val="75000"/>
            </a:schemeClr>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9" name="円/楕円 28"/>
          <p:cNvSpPr/>
          <p:nvPr/>
        </p:nvSpPr>
        <p:spPr bwMode="auto">
          <a:xfrm>
            <a:off x="683568" y="4308565"/>
            <a:ext cx="576000" cy="576000"/>
          </a:xfrm>
          <a:prstGeom prst="ellipse">
            <a:avLst/>
          </a:prstGeom>
          <a:solidFill>
            <a:schemeClr val="bg2">
              <a:lumMod val="75000"/>
            </a:schemeClr>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0" name="円/楕円 29"/>
          <p:cNvSpPr/>
          <p:nvPr/>
        </p:nvSpPr>
        <p:spPr bwMode="auto">
          <a:xfrm>
            <a:off x="2080488" y="3184547"/>
            <a:ext cx="576000" cy="576000"/>
          </a:xfrm>
          <a:prstGeom prst="ellipse">
            <a:avLst/>
          </a:prstGeom>
          <a:solidFill>
            <a:schemeClr val="bg2">
              <a:lumMod val="75000"/>
            </a:schemeClr>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1" name="円/楕円 30"/>
          <p:cNvSpPr/>
          <p:nvPr/>
        </p:nvSpPr>
        <p:spPr bwMode="auto">
          <a:xfrm>
            <a:off x="3338961" y="2995686"/>
            <a:ext cx="576000" cy="576000"/>
          </a:xfrm>
          <a:prstGeom prst="ellipse">
            <a:avLst/>
          </a:prstGeom>
          <a:solidFill>
            <a:schemeClr val="bg2">
              <a:lumMod val="75000"/>
            </a:schemeClr>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2" name="円/楕円 31"/>
          <p:cNvSpPr/>
          <p:nvPr/>
        </p:nvSpPr>
        <p:spPr bwMode="auto">
          <a:xfrm>
            <a:off x="4695128" y="3265389"/>
            <a:ext cx="576000" cy="576000"/>
          </a:xfrm>
          <a:prstGeom prst="ellipse">
            <a:avLst/>
          </a:prstGeom>
          <a:solidFill>
            <a:srgbClr val="92D050"/>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3" name="円/楕円 32"/>
          <p:cNvSpPr/>
          <p:nvPr/>
        </p:nvSpPr>
        <p:spPr bwMode="auto">
          <a:xfrm>
            <a:off x="5064021" y="5157256"/>
            <a:ext cx="576000" cy="576000"/>
          </a:xfrm>
          <a:prstGeom prst="ellipse">
            <a:avLst/>
          </a:prstGeom>
          <a:solidFill>
            <a:srgbClr val="92D050"/>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4" name="円/楕円 33"/>
          <p:cNvSpPr/>
          <p:nvPr/>
        </p:nvSpPr>
        <p:spPr bwMode="auto">
          <a:xfrm>
            <a:off x="5353799" y="4384392"/>
            <a:ext cx="576000" cy="576000"/>
          </a:xfrm>
          <a:prstGeom prst="ellipse">
            <a:avLst/>
          </a:prstGeom>
          <a:solidFill>
            <a:srgbClr val="92D050"/>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5" name="円/楕円 34"/>
          <p:cNvSpPr/>
          <p:nvPr/>
        </p:nvSpPr>
        <p:spPr bwMode="auto">
          <a:xfrm>
            <a:off x="5652032" y="2995686"/>
            <a:ext cx="576000" cy="576000"/>
          </a:xfrm>
          <a:prstGeom prst="ellipse">
            <a:avLst/>
          </a:prstGeom>
          <a:solidFill>
            <a:srgbClr val="92D050"/>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6" name="円/楕円 35"/>
          <p:cNvSpPr/>
          <p:nvPr/>
        </p:nvSpPr>
        <p:spPr bwMode="auto">
          <a:xfrm>
            <a:off x="7004590" y="3303048"/>
            <a:ext cx="576000" cy="576000"/>
          </a:xfrm>
          <a:prstGeom prst="ellipse">
            <a:avLst/>
          </a:prstGeom>
          <a:solidFill>
            <a:srgbClr val="92D050"/>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7" name="円/楕円 36"/>
          <p:cNvSpPr/>
          <p:nvPr/>
        </p:nvSpPr>
        <p:spPr bwMode="auto">
          <a:xfrm>
            <a:off x="7615696" y="4564591"/>
            <a:ext cx="576000" cy="576000"/>
          </a:xfrm>
          <a:prstGeom prst="ellipse">
            <a:avLst/>
          </a:prstGeom>
          <a:solidFill>
            <a:srgbClr val="92D050"/>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43" name="円/楕円 42"/>
          <p:cNvSpPr/>
          <p:nvPr/>
        </p:nvSpPr>
        <p:spPr bwMode="gray">
          <a:xfrm>
            <a:off x="3389840" y="4110942"/>
            <a:ext cx="2389518" cy="422048"/>
          </a:xfrm>
          <a:prstGeom prst="ellipse">
            <a:avLst/>
          </a:prstGeom>
          <a:noFill/>
          <a:ln w="57150">
            <a:solidFill>
              <a:schemeClr val="accent5">
                <a:lumMod val="60000"/>
                <a:lumOff val="40000"/>
              </a:schemeClr>
            </a:solidFill>
          </a:ln>
          <a:effectLst>
            <a:glow rad="228600">
              <a:schemeClr val="accent1">
                <a:satMod val="175000"/>
                <a:alpha val="40000"/>
              </a:schemeClr>
            </a:glow>
          </a:effectLst>
          <a:scene3d>
            <a:camera prst="orthographicFront"/>
            <a:lightRig rig="threePt" dir="t"/>
          </a:scene3d>
          <a:sp3d>
            <a:bevelT w="139700" h="139700" prst="divot"/>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45" name="円/楕円 44"/>
          <p:cNvSpPr/>
          <p:nvPr/>
        </p:nvSpPr>
        <p:spPr bwMode="auto">
          <a:xfrm>
            <a:off x="3022503" y="3615195"/>
            <a:ext cx="576000" cy="576000"/>
          </a:xfrm>
          <a:prstGeom prst="ellipse">
            <a:avLst/>
          </a:prstGeom>
          <a:solidFill>
            <a:srgbClr val="92D050"/>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46" name="円/楕円 45"/>
          <p:cNvSpPr/>
          <p:nvPr/>
        </p:nvSpPr>
        <p:spPr bwMode="auto">
          <a:xfrm>
            <a:off x="3933815" y="4158735"/>
            <a:ext cx="576000" cy="576000"/>
          </a:xfrm>
          <a:prstGeom prst="ellipse">
            <a:avLst/>
          </a:prstGeom>
          <a:solidFill>
            <a:schemeClr val="bg2">
              <a:lumMod val="75000"/>
            </a:schemeClr>
          </a:solidFill>
          <a:ln w="6350">
            <a:noFill/>
          </a:ln>
          <a:effectLst>
            <a:outerShdw blurRad="57785" dist="33020" dir="3180000" algn="ctr">
              <a:srgbClr val="000000">
                <a:alpha val="30000"/>
              </a:srgbClr>
            </a:outerShdw>
          </a:effectLst>
          <a:scene3d>
            <a:camera prst="isometricTopUp"/>
            <a:lightRig rig="brightRoom" dir="t">
              <a:rot lat="0" lon="0" rev="600000"/>
            </a:lightRig>
          </a:scene3d>
          <a:sp3d prstMaterial="metal">
            <a:bevelT w="38100" h="57150" prst="angle"/>
          </a:sp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18" name="円/楕円 17"/>
          <p:cNvSpPr/>
          <p:nvPr/>
        </p:nvSpPr>
        <p:spPr bwMode="auto">
          <a:xfrm>
            <a:off x="4751573" y="3104964"/>
            <a:ext cx="504000" cy="504000"/>
          </a:xfrm>
          <a:prstGeom prst="ellipse">
            <a:avLst/>
          </a:prstGeom>
          <a:solidFill>
            <a:schemeClr val="bg1">
              <a:lumMod val="95000"/>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16" name="図 15"/>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761665" y="3104964"/>
            <a:ext cx="467918" cy="467918"/>
          </a:xfrm>
          <a:prstGeom prst="rect">
            <a:avLst/>
          </a:prstGeom>
        </p:spPr>
      </p:pic>
      <p:sp>
        <p:nvSpPr>
          <p:cNvPr id="71" name="円/楕円 70"/>
          <p:cNvSpPr/>
          <p:nvPr/>
        </p:nvSpPr>
        <p:spPr bwMode="auto">
          <a:xfrm>
            <a:off x="5709312" y="3003211"/>
            <a:ext cx="468900" cy="335967"/>
          </a:xfrm>
          <a:prstGeom prst="ellipse">
            <a:avLst/>
          </a:prstGeom>
          <a:solidFill>
            <a:schemeClr val="bg1">
              <a:lumMod val="95000"/>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22" name="図 2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626596" y="2727631"/>
            <a:ext cx="640060" cy="640060"/>
          </a:xfrm>
          <a:prstGeom prst="rect">
            <a:avLst/>
          </a:prstGeom>
        </p:spPr>
      </p:pic>
      <p:pic>
        <p:nvPicPr>
          <p:cNvPr id="38" name="図 37"/>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036955" y="4896541"/>
            <a:ext cx="603066" cy="543865"/>
          </a:xfrm>
          <a:prstGeom prst="rect">
            <a:avLst/>
          </a:prstGeom>
        </p:spPr>
      </p:pic>
      <p:pic>
        <p:nvPicPr>
          <p:cNvPr id="42" name="図 4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649438" y="3829145"/>
            <a:ext cx="635104" cy="635104"/>
          </a:xfrm>
          <a:prstGeom prst="rect">
            <a:avLst/>
          </a:prstGeom>
        </p:spPr>
      </p:pic>
      <p:pic>
        <p:nvPicPr>
          <p:cNvPr id="44" name="図 4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639047" y="4308567"/>
            <a:ext cx="545577" cy="545577"/>
          </a:xfrm>
          <a:prstGeom prst="rect">
            <a:avLst/>
          </a:prstGeom>
        </p:spPr>
      </p:pic>
      <p:pic>
        <p:nvPicPr>
          <p:cNvPr id="50" name="図 49"/>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045527" y="3083737"/>
            <a:ext cx="525285" cy="525285"/>
          </a:xfrm>
          <a:prstGeom prst="rect">
            <a:avLst/>
          </a:prstGeom>
        </p:spPr>
      </p:pic>
      <p:pic>
        <p:nvPicPr>
          <p:cNvPr id="51" name="図 50"/>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383870" y="4478674"/>
            <a:ext cx="672607" cy="672607"/>
          </a:xfrm>
          <a:prstGeom prst="rect">
            <a:avLst/>
          </a:prstGeom>
        </p:spPr>
      </p:pic>
      <p:pic>
        <p:nvPicPr>
          <p:cNvPr id="52" name="図 51"/>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5346246" y="4198370"/>
            <a:ext cx="557585" cy="557585"/>
          </a:xfrm>
          <a:prstGeom prst="rect">
            <a:avLst/>
          </a:prstGeom>
        </p:spPr>
      </p:pic>
      <p:pic>
        <p:nvPicPr>
          <p:cNvPr id="53" name="図 52"/>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3311862" y="2743107"/>
            <a:ext cx="721899" cy="721899"/>
          </a:xfrm>
          <a:prstGeom prst="rect">
            <a:avLst/>
          </a:prstGeom>
        </p:spPr>
      </p:pic>
      <p:pic>
        <p:nvPicPr>
          <p:cNvPr id="54" name="図 53"/>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3007103" y="3408900"/>
            <a:ext cx="556787" cy="556787"/>
          </a:xfrm>
          <a:prstGeom prst="rect">
            <a:avLst/>
          </a:prstGeom>
        </p:spPr>
      </p:pic>
      <p:pic>
        <p:nvPicPr>
          <p:cNvPr id="56" name="図 55"/>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4021166" y="4221088"/>
            <a:ext cx="435520" cy="435520"/>
          </a:xfrm>
          <a:prstGeom prst="rect">
            <a:avLst/>
          </a:prstGeom>
        </p:spPr>
      </p:pic>
      <p:pic>
        <p:nvPicPr>
          <p:cNvPr id="57" name="図 56"/>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2123730" y="4699685"/>
            <a:ext cx="529517" cy="529517"/>
          </a:xfrm>
          <a:prstGeom prst="rect">
            <a:avLst/>
          </a:prstGeom>
        </p:spPr>
      </p:pic>
      <p:pic>
        <p:nvPicPr>
          <p:cNvPr id="58" name="図 57"/>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622427" y="3986132"/>
            <a:ext cx="675025" cy="675025"/>
          </a:xfrm>
          <a:prstGeom prst="rect">
            <a:avLst/>
          </a:prstGeom>
        </p:spPr>
      </p:pic>
      <p:pic>
        <p:nvPicPr>
          <p:cNvPr id="69" name="図 68"/>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bwMode="ltGray">
          <a:xfrm>
            <a:off x="1896456" y="3741788"/>
            <a:ext cx="659320" cy="659320"/>
          </a:xfrm>
          <a:prstGeom prst="rect">
            <a:avLst/>
          </a:prstGeom>
        </p:spPr>
      </p:pic>
      <p:pic>
        <p:nvPicPr>
          <p:cNvPr id="76" name="図 75"/>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2131526" y="3003209"/>
            <a:ext cx="460254" cy="460254"/>
          </a:xfrm>
          <a:prstGeom prst="rect">
            <a:avLst/>
          </a:prstGeom>
        </p:spPr>
      </p:pic>
      <p:pic>
        <p:nvPicPr>
          <p:cNvPr id="68" name="図 67"/>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1516530" y="6343900"/>
            <a:ext cx="432000" cy="432000"/>
          </a:xfrm>
          <a:prstGeom prst="rect">
            <a:avLst/>
          </a:prstGeom>
        </p:spPr>
      </p:pic>
      <p:pic>
        <p:nvPicPr>
          <p:cNvPr id="74" name="図 73"/>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2028938" y="6343900"/>
            <a:ext cx="432000" cy="432000"/>
          </a:xfrm>
          <a:prstGeom prst="rect">
            <a:avLst/>
          </a:prstGeom>
        </p:spPr>
      </p:pic>
      <p:pic>
        <p:nvPicPr>
          <p:cNvPr id="77" name="図 76"/>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2531384" y="6343900"/>
            <a:ext cx="432000" cy="432000"/>
          </a:xfrm>
          <a:prstGeom prst="rect">
            <a:avLst/>
          </a:prstGeom>
        </p:spPr>
      </p:pic>
      <p:pic>
        <p:nvPicPr>
          <p:cNvPr id="78" name="図 77"/>
          <p:cNvPicPr>
            <a:picLocks noChangeAspect="1"/>
          </p:cNvPicPr>
          <p:nvPr/>
        </p:nvPicPr>
        <p:blipFill>
          <a:blip r:embed="rId25" cstate="print">
            <a:extLst>
              <a:ext uri="{28A0092B-C50C-407E-A947-70E740481C1C}">
                <a14:useLocalDpi xmlns:a14="http://schemas.microsoft.com/office/drawing/2010/main"/>
              </a:ext>
            </a:extLst>
          </a:blip>
          <a:stretch>
            <a:fillRect/>
          </a:stretch>
        </p:blipFill>
        <p:spPr>
          <a:xfrm>
            <a:off x="3026123" y="6343900"/>
            <a:ext cx="432000" cy="432000"/>
          </a:xfrm>
          <a:prstGeom prst="rect">
            <a:avLst/>
          </a:prstGeom>
        </p:spPr>
      </p:pic>
      <p:pic>
        <p:nvPicPr>
          <p:cNvPr id="79" name="図 78"/>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4021166" y="6343900"/>
            <a:ext cx="432000" cy="432000"/>
          </a:xfrm>
          <a:prstGeom prst="rect">
            <a:avLst/>
          </a:prstGeom>
        </p:spPr>
      </p:pic>
      <p:pic>
        <p:nvPicPr>
          <p:cNvPr id="80" name="図 79"/>
          <p:cNvPicPr>
            <a:picLocks noChangeAspect="1"/>
          </p:cNvPicPr>
          <p:nvPr/>
        </p:nvPicPr>
        <p:blipFill>
          <a:blip r:embed="rId27" cstate="print">
            <a:extLst>
              <a:ext uri="{28A0092B-C50C-407E-A947-70E740481C1C}">
                <a14:useLocalDpi xmlns:a14="http://schemas.microsoft.com/office/drawing/2010/main"/>
              </a:ext>
            </a:extLst>
          </a:blip>
          <a:stretch>
            <a:fillRect/>
          </a:stretch>
        </p:blipFill>
        <p:spPr>
          <a:xfrm>
            <a:off x="5403582" y="6343900"/>
            <a:ext cx="432000" cy="432000"/>
          </a:xfrm>
          <a:prstGeom prst="rect">
            <a:avLst/>
          </a:prstGeom>
        </p:spPr>
      </p:pic>
      <p:pic>
        <p:nvPicPr>
          <p:cNvPr id="81" name="図 80"/>
          <p:cNvPicPr>
            <a:picLocks noChangeAspect="1"/>
          </p:cNvPicPr>
          <p:nvPr/>
        </p:nvPicPr>
        <p:blipFill>
          <a:blip r:embed="rId28" cstate="print">
            <a:extLst>
              <a:ext uri="{28A0092B-C50C-407E-A947-70E740481C1C}">
                <a14:useLocalDpi xmlns:a14="http://schemas.microsoft.com/office/drawing/2010/main"/>
              </a:ext>
            </a:extLst>
          </a:blip>
          <a:stretch>
            <a:fillRect/>
          </a:stretch>
        </p:blipFill>
        <p:spPr>
          <a:xfrm>
            <a:off x="5903829" y="6343900"/>
            <a:ext cx="432000" cy="432000"/>
          </a:xfrm>
          <a:prstGeom prst="rect">
            <a:avLst/>
          </a:prstGeom>
        </p:spPr>
      </p:pic>
      <p:pic>
        <p:nvPicPr>
          <p:cNvPr id="82" name="図 81"/>
          <p:cNvPicPr>
            <a:picLocks noChangeAspect="1"/>
          </p:cNvPicPr>
          <p:nvPr/>
        </p:nvPicPr>
        <p:blipFill>
          <a:blip r:embed="rId29" cstate="print">
            <a:extLst>
              <a:ext uri="{28A0092B-C50C-407E-A947-70E740481C1C}">
                <a14:useLocalDpi xmlns:a14="http://schemas.microsoft.com/office/drawing/2010/main"/>
              </a:ext>
            </a:extLst>
          </a:blip>
          <a:stretch>
            <a:fillRect/>
          </a:stretch>
        </p:blipFill>
        <p:spPr>
          <a:xfrm>
            <a:off x="6365140" y="6343900"/>
            <a:ext cx="432000" cy="432000"/>
          </a:xfrm>
          <a:prstGeom prst="rect">
            <a:avLst/>
          </a:prstGeom>
        </p:spPr>
      </p:pic>
    </p:spTree>
    <p:extLst>
      <p:ext uri="{BB962C8B-B14F-4D97-AF65-F5344CB8AC3E}">
        <p14:creationId xmlns:p14="http://schemas.microsoft.com/office/powerpoint/2010/main" val="3888137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円/楕円 17"/>
          <p:cNvSpPr/>
          <p:nvPr/>
        </p:nvSpPr>
        <p:spPr bwMode="gray">
          <a:xfrm>
            <a:off x="433810" y="3830503"/>
            <a:ext cx="6238778" cy="1776287"/>
          </a:xfrm>
          <a:prstGeom prst="ellipse">
            <a:avLst/>
          </a:prstGeom>
          <a:solidFill>
            <a:srgbClr val="92D050">
              <a:alpha val="50196"/>
            </a:srgbClr>
          </a:solidFill>
          <a:ln w="6350">
            <a:noFill/>
          </a:ln>
          <a:effectLst>
            <a:softEdge rad="635000"/>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p:txBody>
          <a:bodyPr/>
          <a:lstStyle/>
          <a:p>
            <a:r>
              <a:rPr kumimoji="1" lang="ja-JP" altLang="en-US" dirty="0"/>
              <a:t>② </a:t>
            </a:r>
            <a:r>
              <a:rPr kumimoji="1" lang="en-US" altLang="ja-JP" dirty="0"/>
              <a:t>Energy</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pPr/>
              <a:t>11</a:t>
            </a:fld>
            <a:endParaRPr lang="ja-JP" altLang="en-US" dirty="0"/>
          </a:p>
        </p:txBody>
      </p:sp>
      <p:sp>
        <p:nvSpPr>
          <p:cNvPr id="4" name="角丸四角形 3"/>
          <p:cNvSpPr/>
          <p:nvPr/>
        </p:nvSpPr>
        <p:spPr bwMode="auto">
          <a:xfrm>
            <a:off x="672163" y="2299679"/>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6" name="角丸四角形 5"/>
          <p:cNvSpPr/>
          <p:nvPr/>
        </p:nvSpPr>
        <p:spPr bwMode="auto">
          <a:xfrm>
            <a:off x="672163" y="925313"/>
            <a:ext cx="7860650" cy="487408"/>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8" name="角丸四角形 7"/>
          <p:cNvSpPr/>
          <p:nvPr/>
        </p:nvSpPr>
        <p:spPr bwMode="auto">
          <a:xfrm>
            <a:off x="636783" y="908720"/>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chemeClr val="bg1"/>
                </a:solidFill>
                <a:latin typeface="メイリオ" pitchFamily="50" charset="-128"/>
                <a:ea typeface="メイリオ" pitchFamily="50" charset="-128"/>
                <a:cs typeface="メイリオ" pitchFamily="50" charset="-128"/>
              </a:rPr>
              <a:t>１</a:t>
            </a:r>
          </a:p>
        </p:txBody>
      </p:sp>
      <p:sp>
        <p:nvSpPr>
          <p:cNvPr id="9" name="テキスト ボックス 8"/>
          <p:cNvSpPr txBox="1"/>
          <p:nvPr/>
        </p:nvSpPr>
        <p:spPr>
          <a:xfrm>
            <a:off x="1264840" y="1007440"/>
            <a:ext cx="7195043" cy="369332"/>
          </a:xfrm>
          <a:prstGeom prst="rect">
            <a:avLst/>
          </a:prstGeom>
          <a:noFill/>
        </p:spPr>
        <p:txBody>
          <a:bodyPr wrap="square" rtlCol="0">
            <a:spAutoFit/>
          </a:bodyPr>
          <a:lstStyle/>
          <a:p>
            <a:r>
              <a:rPr lang="en-US" altLang="ja-JP" b="1" dirty="0">
                <a:solidFill>
                  <a:schemeClr val="accent5"/>
                </a:solidFill>
              </a:rPr>
              <a:t>Reliable energy will be available to anyone.</a:t>
            </a:r>
          </a:p>
        </p:txBody>
      </p:sp>
      <p:sp>
        <p:nvSpPr>
          <p:cNvPr id="12" name="角丸四角形 11"/>
          <p:cNvSpPr/>
          <p:nvPr/>
        </p:nvSpPr>
        <p:spPr bwMode="auto">
          <a:xfrm>
            <a:off x="636783" y="2312932"/>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en-US" altLang="ja-JP" sz="2000" b="1" dirty="0">
                <a:solidFill>
                  <a:schemeClr val="bg1"/>
                </a:solidFill>
                <a:latin typeface="メイリオ" pitchFamily="50" charset="-128"/>
                <a:ea typeface="メイリオ" pitchFamily="50" charset="-128"/>
                <a:cs typeface="メイリオ" pitchFamily="50" charset="-128"/>
              </a:rPr>
              <a:t>3</a:t>
            </a:r>
          </a:p>
        </p:txBody>
      </p:sp>
      <p:grpSp>
        <p:nvGrpSpPr>
          <p:cNvPr id="14" name="グループ化 13"/>
          <p:cNvGrpSpPr/>
          <p:nvPr/>
        </p:nvGrpSpPr>
        <p:grpSpPr>
          <a:xfrm>
            <a:off x="440930" y="6274609"/>
            <a:ext cx="8235526" cy="560709"/>
            <a:chOff x="395536" y="6274607"/>
            <a:chExt cx="8235526" cy="560709"/>
          </a:xfrm>
        </p:grpSpPr>
        <p:pic>
          <p:nvPicPr>
            <p:cNvPr id="15" name="図 14"/>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95536" y="6274607"/>
              <a:ext cx="3112269" cy="519349"/>
            </a:xfrm>
            <a:prstGeom prst="rect">
              <a:avLst/>
            </a:prstGeom>
          </p:spPr>
        </p:pic>
        <p:pic>
          <p:nvPicPr>
            <p:cNvPr id="16" name="図 15"/>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434499" y="6319775"/>
              <a:ext cx="2922119" cy="493601"/>
            </a:xfrm>
            <a:prstGeom prst="rect">
              <a:avLst/>
            </a:prstGeom>
          </p:spPr>
        </p:pic>
        <p:pic>
          <p:nvPicPr>
            <p:cNvPr id="17" name="図 16"/>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a:ext>
              </a:extLst>
            </a:blip>
            <a:srcRect b="-5419"/>
            <a:stretch/>
          </p:blipFill>
          <p:spPr>
            <a:xfrm>
              <a:off x="6273955" y="6324643"/>
              <a:ext cx="2357107" cy="510673"/>
            </a:xfrm>
            <a:prstGeom prst="rect">
              <a:avLst/>
            </a:prstGeom>
          </p:spPr>
        </p:pic>
      </p:grpSp>
      <p:pic>
        <p:nvPicPr>
          <p:cNvPr id="19" name="図 18"/>
          <p:cNvPicPr>
            <a:picLocks noChangeAspect="1"/>
          </p:cNvPicPr>
          <p:nvPr/>
        </p:nvPicPr>
        <p:blipFill rotWithShape="1">
          <a:blip r:embed="rId6">
            <a:extLst>
              <a:ext uri="{28A0092B-C50C-407E-A947-70E740481C1C}">
                <a14:useLocalDpi xmlns:a14="http://schemas.microsoft.com/office/drawing/2010/main"/>
              </a:ext>
            </a:extLst>
          </a:blip>
          <a:srcRect/>
          <a:stretch/>
        </p:blipFill>
        <p:spPr bwMode="ltGray">
          <a:xfrm>
            <a:off x="6249360" y="3973988"/>
            <a:ext cx="2076576" cy="1334124"/>
          </a:xfrm>
          <a:prstGeom prst="rect">
            <a:avLst/>
          </a:prstGeom>
        </p:spPr>
      </p:pic>
      <p:grpSp>
        <p:nvGrpSpPr>
          <p:cNvPr id="22" name="グループ化 21"/>
          <p:cNvGrpSpPr/>
          <p:nvPr/>
        </p:nvGrpSpPr>
        <p:grpSpPr bwMode="ltGray">
          <a:xfrm>
            <a:off x="931017" y="4196350"/>
            <a:ext cx="1444741" cy="1500902"/>
            <a:chOff x="4208523" y="3530646"/>
            <a:chExt cx="1615399" cy="1739666"/>
          </a:xfrm>
        </p:grpSpPr>
        <p:sp>
          <p:nvSpPr>
            <p:cNvPr id="23" name="角丸四角形 22"/>
            <p:cNvSpPr/>
            <p:nvPr/>
          </p:nvSpPr>
          <p:spPr bwMode="ltGray">
            <a:xfrm>
              <a:off x="4643718" y="4588421"/>
              <a:ext cx="887467" cy="588524"/>
            </a:xfrm>
            <a:prstGeom prst="roundRect">
              <a:avLst/>
            </a:prstGeom>
            <a:noFill/>
            <a:ln w="38100">
              <a:solidFill>
                <a:schemeClr val="tx2"/>
              </a:solidFill>
              <a:prstDash val="sys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24" name="図 2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bwMode="ltGray">
            <a:xfrm>
              <a:off x="4208523" y="3530646"/>
              <a:ext cx="1051501" cy="1433207"/>
            </a:xfrm>
            <a:prstGeom prst="rect">
              <a:avLst/>
            </a:prstGeom>
          </p:spPr>
        </p:pic>
        <p:pic>
          <p:nvPicPr>
            <p:cNvPr id="25" name="図 24"/>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bwMode="ltGray">
            <a:xfrm>
              <a:off x="4857944" y="4451687"/>
              <a:ext cx="965978" cy="818625"/>
            </a:xfrm>
            <a:prstGeom prst="rect">
              <a:avLst/>
            </a:prstGeom>
          </p:spPr>
        </p:pic>
      </p:grpSp>
      <p:grpSp>
        <p:nvGrpSpPr>
          <p:cNvPr id="26" name="グループ化 25"/>
          <p:cNvGrpSpPr/>
          <p:nvPr/>
        </p:nvGrpSpPr>
        <p:grpSpPr bwMode="ltGray">
          <a:xfrm>
            <a:off x="2515885" y="3202750"/>
            <a:ext cx="3664113" cy="2242474"/>
            <a:chOff x="185374" y="2948144"/>
            <a:chExt cx="4047069" cy="2692352"/>
          </a:xfrm>
        </p:grpSpPr>
        <p:sp>
          <p:nvSpPr>
            <p:cNvPr id="27" name="角丸四角形 26"/>
            <p:cNvSpPr/>
            <p:nvPr/>
          </p:nvSpPr>
          <p:spPr bwMode="ltGray">
            <a:xfrm>
              <a:off x="1332563" y="4255000"/>
              <a:ext cx="2088232" cy="1103053"/>
            </a:xfrm>
            <a:prstGeom prst="roundRect">
              <a:avLst/>
            </a:prstGeom>
            <a:noFill/>
            <a:ln w="38100">
              <a:solidFill>
                <a:schemeClr val="tx2"/>
              </a:solidFill>
              <a:prstDash val="sys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28" name="図 27"/>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bwMode="ltGray">
            <a:xfrm>
              <a:off x="2421111" y="4821871"/>
              <a:ext cx="965978" cy="818625"/>
            </a:xfrm>
            <a:prstGeom prst="rect">
              <a:avLst/>
            </a:prstGeom>
          </p:spPr>
        </p:pic>
        <p:pic>
          <p:nvPicPr>
            <p:cNvPr id="29" name="図 28"/>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bwMode="ltGray">
            <a:xfrm>
              <a:off x="1935121" y="3152377"/>
              <a:ext cx="2130429" cy="1041640"/>
            </a:xfrm>
            <a:prstGeom prst="rect">
              <a:avLst/>
            </a:prstGeom>
          </p:spPr>
        </p:pic>
        <p:pic>
          <p:nvPicPr>
            <p:cNvPr id="30" name="図 29"/>
            <p:cNvPicPr>
              <a:picLocks noChangeAspect="1"/>
            </p:cNvPicPr>
            <p:nvPr/>
          </p:nvPicPr>
          <p:blipFill rotWithShape="1">
            <a:blip r:embed="rId11" cstate="print">
              <a:biLevel thresh="25000"/>
              <a:extLst>
                <a:ext uri="{28A0092B-C50C-407E-A947-70E740481C1C}">
                  <a14:useLocalDpi xmlns:a14="http://schemas.microsoft.com/office/drawing/2010/main"/>
                </a:ext>
              </a:extLst>
            </a:blip>
            <a:srcRect/>
            <a:stretch/>
          </p:blipFill>
          <p:spPr bwMode="ltGray">
            <a:xfrm>
              <a:off x="3247106" y="3892443"/>
              <a:ext cx="440510" cy="632329"/>
            </a:xfrm>
            <a:prstGeom prst="rect">
              <a:avLst/>
            </a:prstGeom>
          </p:spPr>
        </p:pic>
        <p:pic>
          <p:nvPicPr>
            <p:cNvPr id="31" name="図 30"/>
            <p:cNvPicPr>
              <a:picLocks noChangeAspect="1"/>
            </p:cNvPicPr>
            <p:nvPr/>
          </p:nvPicPr>
          <p:blipFill rotWithShape="1">
            <a:blip r:embed="rId11" cstate="print">
              <a:biLevel thresh="25000"/>
              <a:extLst>
                <a:ext uri="{28A0092B-C50C-407E-A947-70E740481C1C}">
                  <a14:useLocalDpi xmlns:a14="http://schemas.microsoft.com/office/drawing/2010/main"/>
                </a:ext>
              </a:extLst>
            </a:blip>
            <a:srcRect/>
            <a:stretch/>
          </p:blipFill>
          <p:spPr bwMode="ltGray">
            <a:xfrm>
              <a:off x="3674916" y="3892443"/>
              <a:ext cx="440510" cy="632329"/>
            </a:xfrm>
            <a:prstGeom prst="rect">
              <a:avLst/>
            </a:prstGeom>
          </p:spPr>
        </p:pic>
        <p:sp>
          <p:nvSpPr>
            <p:cNvPr id="32" name="雲形吹き出し 31"/>
            <p:cNvSpPr/>
            <p:nvPr/>
          </p:nvSpPr>
          <p:spPr bwMode="ltGray">
            <a:xfrm>
              <a:off x="3282084" y="3493543"/>
              <a:ext cx="510679" cy="337917"/>
            </a:xfrm>
            <a:prstGeom prst="cloudCallout">
              <a:avLst/>
            </a:prstGeom>
            <a:solidFill>
              <a:schemeClr val="bg1"/>
            </a:solidFill>
            <a:ln w="38100">
              <a:solidFill>
                <a:schemeClr val="accent6"/>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3" name="雲形吹き出し 32"/>
            <p:cNvSpPr/>
            <p:nvPr/>
          </p:nvSpPr>
          <p:spPr bwMode="ltGray">
            <a:xfrm>
              <a:off x="3721764" y="3506807"/>
              <a:ext cx="510679" cy="337917"/>
            </a:xfrm>
            <a:prstGeom prst="cloudCallout">
              <a:avLst/>
            </a:prstGeom>
            <a:solidFill>
              <a:schemeClr val="bg1"/>
            </a:solidFill>
            <a:ln w="38100">
              <a:solidFill>
                <a:schemeClr val="accent6"/>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34" name="図 33"/>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bwMode="ltGray">
            <a:xfrm>
              <a:off x="185374" y="2948144"/>
              <a:ext cx="1051501" cy="1433207"/>
            </a:xfrm>
            <a:prstGeom prst="rect">
              <a:avLst/>
            </a:prstGeom>
          </p:spPr>
        </p:pic>
        <p:pic>
          <p:nvPicPr>
            <p:cNvPr id="35" name="図 34"/>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bwMode="ltGray">
            <a:xfrm>
              <a:off x="903804" y="3097455"/>
              <a:ext cx="1051501" cy="1433207"/>
            </a:xfrm>
            <a:prstGeom prst="rect">
              <a:avLst/>
            </a:prstGeom>
          </p:spPr>
        </p:pic>
        <p:pic>
          <p:nvPicPr>
            <p:cNvPr id="36" name="図 35"/>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bwMode="ltGray">
            <a:xfrm>
              <a:off x="1374224" y="4820579"/>
              <a:ext cx="965978" cy="818625"/>
            </a:xfrm>
            <a:prstGeom prst="rect">
              <a:avLst/>
            </a:prstGeom>
          </p:spPr>
        </p:pic>
      </p:grpSp>
      <p:pic>
        <p:nvPicPr>
          <p:cNvPr id="38" name="図 37"/>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551957" y="6358913"/>
            <a:ext cx="432000" cy="432000"/>
          </a:xfrm>
          <a:prstGeom prst="rect">
            <a:avLst/>
          </a:prstGeom>
        </p:spPr>
      </p:pic>
      <p:pic>
        <p:nvPicPr>
          <p:cNvPr id="43" name="図 42"/>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4474421" y="6347862"/>
            <a:ext cx="432000" cy="432000"/>
          </a:xfrm>
          <a:prstGeom prst="rect">
            <a:avLst/>
          </a:prstGeom>
        </p:spPr>
      </p:pic>
      <p:pic>
        <p:nvPicPr>
          <p:cNvPr id="44" name="図 43"/>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6376162" y="6345238"/>
            <a:ext cx="432000" cy="432000"/>
          </a:xfrm>
          <a:prstGeom prst="rect">
            <a:avLst/>
          </a:prstGeom>
        </p:spPr>
      </p:pic>
      <p:sp>
        <p:nvSpPr>
          <p:cNvPr id="37" name="テキスト ボックス 36"/>
          <p:cNvSpPr txBox="1"/>
          <p:nvPr/>
        </p:nvSpPr>
        <p:spPr>
          <a:xfrm>
            <a:off x="1291625" y="2278615"/>
            <a:ext cx="7195043" cy="646331"/>
          </a:xfrm>
          <a:prstGeom prst="rect">
            <a:avLst/>
          </a:prstGeom>
          <a:noFill/>
        </p:spPr>
        <p:txBody>
          <a:bodyPr wrap="square" rtlCol="0">
            <a:spAutoFit/>
          </a:bodyPr>
          <a:lstStyle/>
          <a:p>
            <a:r>
              <a:rPr lang="en-US" altLang="ja-JP" b="1" dirty="0">
                <a:solidFill>
                  <a:schemeClr val="accent5"/>
                </a:solidFill>
              </a:rPr>
              <a:t>Decentralised micro grids will be developed with local conditions.</a:t>
            </a:r>
          </a:p>
        </p:txBody>
      </p:sp>
      <p:sp>
        <p:nvSpPr>
          <p:cNvPr id="39" name="角丸四角形 38"/>
          <p:cNvSpPr/>
          <p:nvPr/>
        </p:nvSpPr>
        <p:spPr bwMode="auto">
          <a:xfrm>
            <a:off x="672163" y="1578241"/>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40" name="角丸四角形 39"/>
          <p:cNvSpPr/>
          <p:nvPr/>
        </p:nvSpPr>
        <p:spPr bwMode="auto">
          <a:xfrm>
            <a:off x="636783" y="1591494"/>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en-US" altLang="ja-JP" sz="2000" b="1" dirty="0">
                <a:solidFill>
                  <a:schemeClr val="bg1"/>
                </a:solidFill>
                <a:latin typeface="メイリオ" pitchFamily="50" charset="-128"/>
                <a:ea typeface="メイリオ" pitchFamily="50" charset="-128"/>
                <a:cs typeface="メイリオ" pitchFamily="50" charset="-128"/>
              </a:rPr>
              <a:t>2</a:t>
            </a:r>
          </a:p>
        </p:txBody>
      </p:sp>
      <p:sp>
        <p:nvSpPr>
          <p:cNvPr id="41" name="テキスト ボックス 40"/>
          <p:cNvSpPr txBox="1"/>
          <p:nvPr/>
        </p:nvSpPr>
        <p:spPr>
          <a:xfrm>
            <a:off x="1291625" y="1619508"/>
            <a:ext cx="7195043" cy="369332"/>
          </a:xfrm>
          <a:prstGeom prst="rect">
            <a:avLst/>
          </a:prstGeom>
          <a:noFill/>
        </p:spPr>
        <p:txBody>
          <a:bodyPr wrap="square" rtlCol="0">
            <a:spAutoFit/>
          </a:bodyPr>
          <a:lstStyle/>
          <a:p>
            <a:r>
              <a:rPr lang="en-US" altLang="ja-JP" b="1" dirty="0">
                <a:solidFill>
                  <a:schemeClr val="accent5"/>
                </a:solidFill>
              </a:rPr>
              <a:t>Clean and sustainable energy will be supplied.</a:t>
            </a:r>
          </a:p>
        </p:txBody>
      </p:sp>
    </p:spTree>
    <p:extLst>
      <p:ext uri="{BB962C8B-B14F-4D97-AF65-F5344CB8AC3E}">
        <p14:creationId xmlns:p14="http://schemas.microsoft.com/office/powerpoint/2010/main" val="3271736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角丸四角形 89"/>
          <p:cNvSpPr/>
          <p:nvPr/>
        </p:nvSpPr>
        <p:spPr bwMode="auto">
          <a:xfrm>
            <a:off x="672163" y="2132858"/>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89" name="角丸四角形 88"/>
          <p:cNvSpPr/>
          <p:nvPr/>
        </p:nvSpPr>
        <p:spPr bwMode="auto">
          <a:xfrm>
            <a:off x="672163" y="1524409"/>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88" name="角丸四角形 87"/>
          <p:cNvSpPr/>
          <p:nvPr/>
        </p:nvSpPr>
        <p:spPr bwMode="auto">
          <a:xfrm>
            <a:off x="672163" y="925313"/>
            <a:ext cx="7860650" cy="487408"/>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a:xfrm>
            <a:off x="503548" y="297772"/>
            <a:ext cx="7272808" cy="394924"/>
          </a:xfrm>
        </p:spPr>
        <p:txBody>
          <a:bodyPr/>
          <a:lstStyle/>
          <a:p>
            <a:r>
              <a:rPr kumimoji="1" lang="ja-JP" altLang="en-US" dirty="0"/>
              <a:t>③ </a:t>
            </a:r>
            <a:r>
              <a:rPr lang="en-US" altLang="ja-JP" dirty="0"/>
              <a:t>Disaster Prevention and Mitigation</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12</a:t>
            </a:fld>
            <a:endParaRPr lang="ja-JP" altLang="en-US" dirty="0">
              <a:solidFill>
                <a:srgbClr val="4D4D4D"/>
              </a:solidFill>
            </a:endParaRPr>
          </a:p>
        </p:txBody>
      </p:sp>
      <p:sp>
        <p:nvSpPr>
          <p:cNvPr id="70" name="角丸四角形 69"/>
          <p:cNvSpPr/>
          <p:nvPr/>
        </p:nvSpPr>
        <p:spPr bwMode="auto">
          <a:xfrm>
            <a:off x="636783" y="908720"/>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chemeClr val="bg1"/>
                </a:solidFill>
                <a:latin typeface="メイリオ" pitchFamily="50" charset="-128"/>
                <a:ea typeface="メイリオ" pitchFamily="50" charset="-128"/>
                <a:cs typeface="メイリオ" pitchFamily="50" charset="-128"/>
              </a:rPr>
              <a:t>１</a:t>
            </a:r>
          </a:p>
        </p:txBody>
      </p:sp>
      <p:sp>
        <p:nvSpPr>
          <p:cNvPr id="72" name="テキスト ボックス 71"/>
          <p:cNvSpPr txBox="1"/>
          <p:nvPr/>
        </p:nvSpPr>
        <p:spPr>
          <a:xfrm>
            <a:off x="1337771" y="872718"/>
            <a:ext cx="7195043" cy="646331"/>
          </a:xfrm>
          <a:prstGeom prst="rect">
            <a:avLst/>
          </a:prstGeom>
          <a:noFill/>
        </p:spPr>
        <p:txBody>
          <a:bodyPr wrap="square" rtlCol="0">
            <a:spAutoFit/>
          </a:bodyPr>
          <a:lstStyle/>
          <a:p>
            <a:r>
              <a:rPr lang="en-US" altLang="ja-JP" b="1" dirty="0">
                <a:solidFill>
                  <a:schemeClr val="accent5"/>
                </a:solidFill>
              </a:rPr>
              <a:t>Sharing disaster information across organisations will facilitate swift responses</a:t>
            </a:r>
            <a:r>
              <a:rPr lang="ja-JP" altLang="en-US" b="1" dirty="0">
                <a:solidFill>
                  <a:schemeClr val="accent5"/>
                </a:solidFill>
              </a:rPr>
              <a:t> </a:t>
            </a:r>
            <a:r>
              <a:rPr lang="en-US" altLang="ja-JP" b="1" dirty="0">
                <a:solidFill>
                  <a:schemeClr val="accent5"/>
                </a:solidFill>
              </a:rPr>
              <a:t>to disasters.</a:t>
            </a:r>
            <a:endParaRPr lang="ja-JP" altLang="en-US" b="1" dirty="0">
              <a:solidFill>
                <a:schemeClr val="accent5"/>
              </a:solidFill>
            </a:endParaRPr>
          </a:p>
        </p:txBody>
      </p:sp>
      <p:sp>
        <p:nvSpPr>
          <p:cNvPr id="73" name="角丸四角形 72"/>
          <p:cNvSpPr/>
          <p:nvPr/>
        </p:nvSpPr>
        <p:spPr bwMode="auto">
          <a:xfrm>
            <a:off x="636783" y="1520788"/>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chemeClr val="bg1"/>
                </a:solidFill>
                <a:latin typeface="メイリオ" pitchFamily="50" charset="-128"/>
                <a:ea typeface="メイリオ" pitchFamily="50" charset="-128"/>
                <a:cs typeface="メイリオ" pitchFamily="50" charset="-128"/>
              </a:rPr>
              <a:t>２</a:t>
            </a:r>
          </a:p>
        </p:txBody>
      </p:sp>
      <p:sp>
        <p:nvSpPr>
          <p:cNvPr id="75" name="テキスト ボックス 74"/>
          <p:cNvSpPr txBox="1"/>
          <p:nvPr/>
        </p:nvSpPr>
        <p:spPr>
          <a:xfrm>
            <a:off x="1345056" y="1592796"/>
            <a:ext cx="7439412" cy="369332"/>
          </a:xfrm>
          <a:prstGeom prst="rect">
            <a:avLst/>
          </a:prstGeom>
          <a:noFill/>
        </p:spPr>
        <p:txBody>
          <a:bodyPr wrap="square" rtlCol="0">
            <a:spAutoFit/>
          </a:bodyPr>
          <a:lstStyle/>
          <a:p>
            <a:r>
              <a:rPr lang="en-US" altLang="ja-JP" b="1" dirty="0">
                <a:solidFill>
                  <a:schemeClr val="accent5"/>
                </a:solidFill>
              </a:rPr>
              <a:t>Digital technologies will be used for disaster mitigation.</a:t>
            </a:r>
            <a:endParaRPr lang="ja-JP" altLang="en-US" b="1" dirty="0">
              <a:solidFill>
                <a:schemeClr val="accent5"/>
              </a:solidFill>
            </a:endParaRPr>
          </a:p>
        </p:txBody>
      </p:sp>
      <p:sp>
        <p:nvSpPr>
          <p:cNvPr id="84" name="角丸四角形 83"/>
          <p:cNvSpPr/>
          <p:nvPr/>
        </p:nvSpPr>
        <p:spPr bwMode="auto">
          <a:xfrm>
            <a:off x="636783" y="2146111"/>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chemeClr val="bg1"/>
                </a:solidFill>
                <a:latin typeface="メイリオ" pitchFamily="50" charset="-128"/>
                <a:ea typeface="メイリオ" pitchFamily="50" charset="-128"/>
                <a:cs typeface="メイリオ" pitchFamily="50" charset="-128"/>
              </a:rPr>
              <a:t>３</a:t>
            </a:r>
          </a:p>
        </p:txBody>
      </p:sp>
      <p:sp>
        <p:nvSpPr>
          <p:cNvPr id="85" name="テキスト ボックス 84"/>
          <p:cNvSpPr txBox="1"/>
          <p:nvPr/>
        </p:nvSpPr>
        <p:spPr>
          <a:xfrm>
            <a:off x="1345058" y="2096854"/>
            <a:ext cx="7223137" cy="646331"/>
          </a:xfrm>
          <a:prstGeom prst="rect">
            <a:avLst/>
          </a:prstGeom>
          <a:noFill/>
        </p:spPr>
        <p:txBody>
          <a:bodyPr wrap="square" rtlCol="0">
            <a:spAutoFit/>
          </a:bodyPr>
          <a:lstStyle/>
          <a:p>
            <a:r>
              <a:rPr lang="en-US" altLang="ja-JP" b="1" dirty="0">
                <a:solidFill>
                  <a:schemeClr val="accent5"/>
                </a:solidFill>
              </a:rPr>
              <a:t>Medical services will be maintained even in the event of disasters.</a:t>
            </a:r>
            <a:endParaRPr lang="ja-JP" altLang="en-US" b="1" dirty="0">
              <a:solidFill>
                <a:schemeClr val="accent5"/>
              </a:solidFill>
            </a:endParaRPr>
          </a:p>
        </p:txBody>
      </p:sp>
      <p:grpSp>
        <p:nvGrpSpPr>
          <p:cNvPr id="96" name="グループ化 95"/>
          <p:cNvGrpSpPr/>
          <p:nvPr/>
        </p:nvGrpSpPr>
        <p:grpSpPr>
          <a:xfrm>
            <a:off x="440930" y="6274609"/>
            <a:ext cx="8235526" cy="560709"/>
            <a:chOff x="395536" y="6274607"/>
            <a:chExt cx="8235526" cy="560709"/>
          </a:xfrm>
        </p:grpSpPr>
        <p:pic>
          <p:nvPicPr>
            <p:cNvPr id="92" name="図 91"/>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95536" y="6274607"/>
              <a:ext cx="3112269" cy="519349"/>
            </a:xfrm>
            <a:prstGeom prst="rect">
              <a:avLst/>
            </a:prstGeom>
          </p:spPr>
        </p:pic>
        <p:pic>
          <p:nvPicPr>
            <p:cNvPr id="93" name="図 92"/>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434499" y="6319775"/>
              <a:ext cx="2922119" cy="493601"/>
            </a:xfrm>
            <a:prstGeom prst="rect">
              <a:avLst/>
            </a:prstGeom>
          </p:spPr>
        </p:pic>
        <p:pic>
          <p:nvPicPr>
            <p:cNvPr id="94" name="図 9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a:ext>
              </a:extLst>
            </a:blip>
            <a:srcRect b="-5419"/>
            <a:stretch/>
          </p:blipFill>
          <p:spPr>
            <a:xfrm>
              <a:off x="6273955" y="6324643"/>
              <a:ext cx="2357107" cy="510673"/>
            </a:xfrm>
            <a:prstGeom prst="rect">
              <a:avLst/>
            </a:prstGeom>
          </p:spPr>
        </p:pic>
      </p:grpSp>
      <p:cxnSp>
        <p:nvCxnSpPr>
          <p:cNvPr id="14" name="直線コネクタ 13"/>
          <p:cNvCxnSpPr/>
          <p:nvPr/>
        </p:nvCxnSpPr>
        <p:spPr>
          <a:xfrm>
            <a:off x="3059832" y="3921566"/>
            <a:ext cx="853214" cy="285806"/>
          </a:xfrm>
          <a:prstGeom prst="line">
            <a:avLst/>
          </a:prstGeom>
          <a:ln w="28575">
            <a:solidFill>
              <a:schemeClr val="accent5"/>
            </a:solidFill>
            <a:prstDash val="dash"/>
            <a:headEnd type="oval"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flipV="1">
            <a:off x="2955856" y="4948418"/>
            <a:ext cx="732178" cy="539750"/>
          </a:xfrm>
          <a:prstGeom prst="line">
            <a:avLst/>
          </a:prstGeom>
          <a:ln w="28575">
            <a:solidFill>
              <a:schemeClr val="accent5"/>
            </a:solidFill>
            <a:prstDash val="dash"/>
            <a:headEnd type="oval"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flipV="1">
            <a:off x="5569713" y="3656817"/>
            <a:ext cx="802489" cy="648655"/>
          </a:xfrm>
          <a:prstGeom prst="line">
            <a:avLst/>
          </a:prstGeom>
          <a:ln w="28575">
            <a:solidFill>
              <a:schemeClr val="accent5"/>
            </a:solidFill>
            <a:prstDash val="dash"/>
            <a:headEnd type="none" w="med" len="med"/>
            <a:tailEnd type="arrow" w="med" len="med"/>
          </a:ln>
          <a:effectLst/>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5594251" y="4696627"/>
            <a:ext cx="777951" cy="212492"/>
          </a:xfrm>
          <a:prstGeom prst="line">
            <a:avLst/>
          </a:prstGeom>
          <a:ln w="28575">
            <a:solidFill>
              <a:schemeClr val="accent5"/>
            </a:solidFill>
            <a:prstDash val="dash"/>
            <a:headEnd type="none" w="med" len="med"/>
            <a:tailEnd type="arrow" w="med" len="med"/>
          </a:ln>
          <a:effectLst/>
        </p:spPr>
        <p:style>
          <a:lnRef idx="1">
            <a:schemeClr val="accent1"/>
          </a:lnRef>
          <a:fillRef idx="0">
            <a:schemeClr val="accent1"/>
          </a:fillRef>
          <a:effectRef idx="0">
            <a:schemeClr val="accent1"/>
          </a:effectRef>
          <a:fontRef idx="minor">
            <a:schemeClr val="tx1"/>
          </a:fontRef>
        </p:style>
      </p:cxnSp>
      <p:pic>
        <p:nvPicPr>
          <p:cNvPr id="15" name="図 1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779912" y="3477378"/>
            <a:ext cx="1779476" cy="1779476"/>
          </a:xfrm>
          <a:prstGeom prst="rect">
            <a:avLst/>
          </a:prstGeom>
        </p:spPr>
      </p:pic>
      <p:pic>
        <p:nvPicPr>
          <p:cNvPr id="16" name="図 15"/>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195736" y="2996952"/>
            <a:ext cx="1155416" cy="1155416"/>
          </a:xfrm>
          <a:prstGeom prst="rect">
            <a:avLst/>
          </a:prstGeom>
        </p:spPr>
      </p:pic>
      <p:pic>
        <p:nvPicPr>
          <p:cNvPr id="17" name="図 1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839144" y="4819375"/>
            <a:ext cx="1037681" cy="1037681"/>
          </a:xfrm>
          <a:prstGeom prst="rect">
            <a:avLst/>
          </a:prstGeom>
        </p:spPr>
      </p:pic>
      <p:pic>
        <p:nvPicPr>
          <p:cNvPr id="18" name="図 17"/>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24327" y="4320989"/>
            <a:ext cx="917914" cy="917914"/>
          </a:xfrm>
          <a:prstGeom prst="rect">
            <a:avLst/>
          </a:prstGeom>
        </p:spPr>
      </p:pic>
      <p:cxnSp>
        <p:nvCxnSpPr>
          <p:cNvPr id="47" name="直線コネクタ 46"/>
          <p:cNvCxnSpPr/>
          <p:nvPr/>
        </p:nvCxnSpPr>
        <p:spPr>
          <a:xfrm flipV="1">
            <a:off x="1974608" y="4683868"/>
            <a:ext cx="1660217" cy="2068"/>
          </a:xfrm>
          <a:prstGeom prst="line">
            <a:avLst/>
          </a:prstGeom>
          <a:ln w="28575">
            <a:solidFill>
              <a:schemeClr val="accent5"/>
            </a:solidFill>
            <a:prstDash val="dash"/>
            <a:headEnd type="oval" w="med" len="med"/>
            <a:tailEnd type="triangle" w="med" len="med"/>
          </a:ln>
          <a:effectLst/>
        </p:spPr>
        <p:style>
          <a:lnRef idx="1">
            <a:schemeClr val="accent1"/>
          </a:lnRef>
          <a:fillRef idx="0">
            <a:schemeClr val="accent1"/>
          </a:fillRef>
          <a:effectRef idx="0">
            <a:schemeClr val="accent1"/>
          </a:effectRef>
          <a:fontRef idx="minor">
            <a:schemeClr val="tx1"/>
          </a:fontRef>
        </p:style>
      </p:cxnSp>
      <p:pic>
        <p:nvPicPr>
          <p:cNvPr id="23" name="図 22"/>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6574194" y="3051491"/>
            <a:ext cx="1166158" cy="1166158"/>
          </a:xfrm>
          <a:prstGeom prst="rect">
            <a:avLst/>
          </a:prstGeom>
        </p:spPr>
      </p:pic>
      <p:pic>
        <p:nvPicPr>
          <p:cNvPr id="24" name="図 2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475679" y="4574119"/>
            <a:ext cx="1023123" cy="1023123"/>
          </a:xfrm>
          <a:prstGeom prst="rect">
            <a:avLst/>
          </a:prstGeom>
        </p:spPr>
      </p:pic>
      <p:pic>
        <p:nvPicPr>
          <p:cNvPr id="32" name="図 31"/>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518960" y="6346390"/>
            <a:ext cx="432000" cy="432000"/>
          </a:xfrm>
          <a:prstGeom prst="rect">
            <a:avLst/>
          </a:prstGeom>
        </p:spPr>
      </p:pic>
      <p:pic>
        <p:nvPicPr>
          <p:cNvPr id="33" name="図 32"/>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038291" y="6342320"/>
            <a:ext cx="432000" cy="432000"/>
          </a:xfrm>
          <a:prstGeom prst="rect">
            <a:avLst/>
          </a:prstGeom>
        </p:spPr>
      </p:pic>
      <p:pic>
        <p:nvPicPr>
          <p:cNvPr id="35" name="図 34"/>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5436144" y="6345238"/>
            <a:ext cx="432000" cy="432000"/>
          </a:xfrm>
          <a:prstGeom prst="rect">
            <a:avLst/>
          </a:prstGeom>
        </p:spPr>
      </p:pic>
      <p:pic>
        <p:nvPicPr>
          <p:cNvPr id="36" name="図 35"/>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6358194" y="6355411"/>
            <a:ext cx="432000" cy="432000"/>
          </a:xfrm>
          <a:prstGeom prst="rect">
            <a:avLst/>
          </a:prstGeom>
        </p:spPr>
      </p:pic>
    </p:spTree>
    <p:extLst>
      <p:ext uri="{BB962C8B-B14F-4D97-AF65-F5344CB8AC3E}">
        <p14:creationId xmlns:p14="http://schemas.microsoft.com/office/powerpoint/2010/main" val="277192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角丸四角形 89"/>
          <p:cNvSpPr/>
          <p:nvPr/>
        </p:nvSpPr>
        <p:spPr bwMode="auto">
          <a:xfrm>
            <a:off x="672163" y="1736814"/>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88" name="角丸四角形 87"/>
          <p:cNvSpPr/>
          <p:nvPr/>
        </p:nvSpPr>
        <p:spPr bwMode="auto">
          <a:xfrm>
            <a:off x="672163" y="925313"/>
            <a:ext cx="7860650" cy="487408"/>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a:xfrm>
            <a:off x="611560" y="296652"/>
            <a:ext cx="7043994" cy="394924"/>
          </a:xfrm>
        </p:spPr>
        <p:txBody>
          <a:bodyPr/>
          <a:lstStyle/>
          <a:p>
            <a:r>
              <a:rPr kumimoji="1" lang="ja-JP" altLang="en-US" dirty="0"/>
              <a:t>④</a:t>
            </a:r>
            <a:r>
              <a:rPr lang="en-US" altLang="ja-JP" dirty="0"/>
              <a:t> Healthcare</a:t>
            </a:r>
            <a:r>
              <a:rPr lang="en-US" altLang="ja-JP" sz="2000" dirty="0"/>
              <a:t> (health, medicine, and nursing)</a:t>
            </a:r>
            <a:endParaRPr lang="ja-JP" altLang="en-US" sz="2000"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13</a:t>
            </a:fld>
            <a:endParaRPr lang="ja-JP" altLang="en-US" dirty="0">
              <a:solidFill>
                <a:srgbClr val="4D4D4D"/>
              </a:solidFill>
            </a:endParaRPr>
          </a:p>
        </p:txBody>
      </p:sp>
      <p:sp>
        <p:nvSpPr>
          <p:cNvPr id="8" name="正方形/長方形 7"/>
          <p:cNvSpPr/>
          <p:nvPr/>
        </p:nvSpPr>
        <p:spPr>
          <a:xfrm>
            <a:off x="4255774" y="4911533"/>
            <a:ext cx="4072447" cy="951045"/>
          </a:xfrm>
          <a:prstGeom prst="rect">
            <a:avLst/>
          </a:prstGeom>
          <a:pattFill prst="wdDnDiag">
            <a:fgClr>
              <a:srgbClr val="FF99CC"/>
            </a:fgClr>
            <a:bgClr>
              <a:sysClr val="window" lastClr="FFFFFF"/>
            </a:bgClr>
          </a:pattFill>
          <a:ln w="12700" cap="flat" cmpd="sng" algn="ctr">
            <a:noFill/>
            <a:prstDash val="solid"/>
            <a:miter lim="800000"/>
          </a:ln>
          <a:effectLst/>
        </p:spPr>
        <p:txBody>
          <a:bodyPr rtlCol="0" anchor="ctr"/>
          <a:lstStyle/>
          <a:p>
            <a:pPr algn="ctr">
              <a:defRPr/>
            </a:pPr>
            <a:endParaRPr kumimoji="0" lang="ja-JP" altLang="en-US" kern="0">
              <a:solidFill>
                <a:prstClr val="white"/>
              </a:solidFill>
              <a:latin typeface="Calibri" panose="020F0502020204030204"/>
              <a:ea typeface="ＭＳ Ｐゴシック" panose="020B0600070205080204" pitchFamily="50" charset="-128"/>
            </a:endParaRPr>
          </a:p>
        </p:txBody>
      </p:sp>
      <p:sp>
        <p:nvSpPr>
          <p:cNvPr id="12" name="正方形/長方形 11"/>
          <p:cNvSpPr/>
          <p:nvPr/>
        </p:nvSpPr>
        <p:spPr>
          <a:xfrm>
            <a:off x="6355378" y="2954436"/>
            <a:ext cx="1425275" cy="951045"/>
          </a:xfrm>
          <a:prstGeom prst="rect">
            <a:avLst/>
          </a:prstGeom>
          <a:pattFill prst="wdDnDiag">
            <a:fgClr>
              <a:srgbClr val="FF99CC"/>
            </a:fgClr>
            <a:bgClr>
              <a:sysClr val="window" lastClr="FFFFFF"/>
            </a:bgClr>
          </a:pattFill>
          <a:ln w="12700" cap="flat" cmpd="sng" algn="ctr">
            <a:noFill/>
            <a:prstDash val="solid"/>
            <a:miter lim="800000"/>
          </a:ln>
          <a:effectLst/>
        </p:spPr>
        <p:txBody>
          <a:bodyPr rtlCol="0" anchor="ctr"/>
          <a:lstStyle/>
          <a:p>
            <a:pPr algn="ctr">
              <a:defRPr/>
            </a:pPr>
            <a:endParaRPr kumimoji="0" lang="ja-JP" altLang="en-US" kern="0">
              <a:solidFill>
                <a:prstClr val="white"/>
              </a:solidFill>
              <a:latin typeface="Calibri" panose="020F0502020204030204"/>
              <a:ea typeface="ＭＳ Ｐゴシック" panose="020B0600070205080204" pitchFamily="50" charset="-128"/>
            </a:endParaRPr>
          </a:p>
        </p:txBody>
      </p:sp>
      <p:grpSp>
        <p:nvGrpSpPr>
          <p:cNvPr id="16" name="グループ化 15"/>
          <p:cNvGrpSpPr/>
          <p:nvPr/>
        </p:nvGrpSpPr>
        <p:grpSpPr>
          <a:xfrm>
            <a:off x="4175958" y="2598935"/>
            <a:ext cx="4129039" cy="1562062"/>
            <a:chOff x="4854839" y="3390970"/>
            <a:chExt cx="4129039" cy="1562062"/>
          </a:xfrm>
        </p:grpSpPr>
        <p:pic>
          <p:nvPicPr>
            <p:cNvPr id="17" name="図 16">
              <a:extLst>
                <a:ext uri="{FF2B5EF4-FFF2-40B4-BE49-F238E27FC236}">
                  <a16:creationId xmlns:a16="http://schemas.microsoft.com/office/drawing/2014/main" id="{BBF4B233-8C6F-4FD0-92D9-6B1CDC626AC4}"/>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854839" y="3390970"/>
              <a:ext cx="2893662" cy="1562062"/>
            </a:xfrm>
            <a:prstGeom prst="rect">
              <a:avLst/>
            </a:prstGeom>
          </p:spPr>
        </p:pic>
        <p:pic>
          <p:nvPicPr>
            <p:cNvPr id="18" name="図 1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598877" y="4115670"/>
              <a:ext cx="735560" cy="735560"/>
            </a:xfrm>
            <a:prstGeom prst="rect">
              <a:avLst/>
            </a:prstGeom>
          </p:spPr>
        </p:pic>
        <p:pic>
          <p:nvPicPr>
            <p:cNvPr id="19" name="図 1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464496" y="4167391"/>
              <a:ext cx="519382" cy="519382"/>
            </a:xfrm>
            <a:prstGeom prst="rect">
              <a:avLst/>
            </a:prstGeom>
          </p:spPr>
        </p:pic>
      </p:grpSp>
      <p:pic>
        <p:nvPicPr>
          <p:cNvPr id="20" name="図 19">
            <a:extLst>
              <a:ext uri="{FF2B5EF4-FFF2-40B4-BE49-F238E27FC236}">
                <a16:creationId xmlns:a16="http://schemas.microsoft.com/office/drawing/2014/main" id="{BBF4B233-8C6F-4FD0-92D9-6B1CDC626AC4}"/>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4198016" y="4588748"/>
            <a:ext cx="1663584" cy="1294572"/>
          </a:xfrm>
          <a:prstGeom prst="rect">
            <a:avLst/>
          </a:prstGeom>
        </p:spPr>
      </p:pic>
      <p:pic>
        <p:nvPicPr>
          <p:cNvPr id="21" name="図 2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229082" y="5343194"/>
            <a:ext cx="519382" cy="519382"/>
          </a:xfrm>
          <a:prstGeom prst="rect">
            <a:avLst/>
          </a:prstGeom>
        </p:spPr>
      </p:pic>
      <p:cxnSp>
        <p:nvCxnSpPr>
          <p:cNvPr id="22" name="直線矢印コネクタ 21"/>
          <p:cNvCxnSpPr/>
          <p:nvPr/>
        </p:nvCxnSpPr>
        <p:spPr bwMode="ltGray">
          <a:xfrm flipH="1">
            <a:off x="4316381" y="3974443"/>
            <a:ext cx="1996874" cy="910053"/>
          </a:xfrm>
          <a:prstGeom prst="straightConnector1">
            <a:avLst/>
          </a:prstGeom>
          <a:noFill/>
          <a:ln w="28575" cap="flat" cmpd="sng" algn="ctr">
            <a:solidFill>
              <a:srgbClr val="5B9BD5"/>
            </a:solidFill>
            <a:prstDash val="solid"/>
            <a:miter lim="800000"/>
            <a:tailEnd type="triangle"/>
          </a:ln>
          <a:effectLst/>
        </p:spPr>
      </p:cxnSp>
      <p:cxnSp>
        <p:nvCxnSpPr>
          <p:cNvPr id="23" name="直線矢印コネクタ 22"/>
          <p:cNvCxnSpPr/>
          <p:nvPr/>
        </p:nvCxnSpPr>
        <p:spPr bwMode="ltGray">
          <a:xfrm>
            <a:off x="7732943" y="3947395"/>
            <a:ext cx="561796" cy="937101"/>
          </a:xfrm>
          <a:prstGeom prst="straightConnector1">
            <a:avLst/>
          </a:prstGeom>
          <a:noFill/>
          <a:ln w="28575" cap="flat" cmpd="sng" algn="ctr">
            <a:solidFill>
              <a:srgbClr val="5B9BD5"/>
            </a:solidFill>
            <a:prstDash val="solid"/>
            <a:miter lim="800000"/>
            <a:tailEnd type="triangle"/>
          </a:ln>
          <a:effectLst/>
        </p:spPr>
      </p:cxnSp>
      <p:pic>
        <p:nvPicPr>
          <p:cNvPr id="29" name="図 28"/>
          <p:cNvPicPr>
            <a:picLocks noChangeAspect="1"/>
          </p:cNvPicPr>
          <p:nvPr/>
        </p:nvPicPr>
        <p:blipFill>
          <a:blip r:embed="rId7" cstate="print">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951743" y="4192877"/>
            <a:ext cx="396000" cy="396000"/>
          </a:xfrm>
          <a:prstGeom prst="rect">
            <a:avLst/>
          </a:prstGeom>
        </p:spPr>
      </p:pic>
      <p:pic>
        <p:nvPicPr>
          <p:cNvPr id="30" name="図 2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532701" y="3691467"/>
            <a:ext cx="396000" cy="396000"/>
          </a:xfrm>
          <a:prstGeom prst="rect">
            <a:avLst/>
          </a:prstGeom>
        </p:spPr>
      </p:pic>
      <p:pic>
        <p:nvPicPr>
          <p:cNvPr id="31" name="図 3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476520" y="3916771"/>
            <a:ext cx="396000" cy="396000"/>
          </a:xfrm>
          <a:prstGeom prst="rect">
            <a:avLst/>
          </a:prstGeom>
        </p:spPr>
      </p:pic>
      <p:pic>
        <p:nvPicPr>
          <p:cNvPr id="32" name="図 31"/>
          <p:cNvPicPr>
            <a:picLocks noChangeAspect="1"/>
          </p:cNvPicPr>
          <p:nvPr/>
        </p:nvPicPr>
        <p:blipFill>
          <a:blip r:embed="rId7" cstate="print">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1133559" y="4180086"/>
            <a:ext cx="396000" cy="396000"/>
          </a:xfrm>
          <a:prstGeom prst="rect">
            <a:avLst/>
          </a:prstGeom>
        </p:spPr>
      </p:pic>
      <p:pic>
        <p:nvPicPr>
          <p:cNvPr id="33" name="図 32"/>
          <p:cNvPicPr>
            <a:picLocks noChangeAspect="1"/>
          </p:cNvPicPr>
          <p:nvPr/>
        </p:nvPicPr>
        <p:blipFill>
          <a:blip r:embed="rId7" cstate="print">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3487262" y="4204562"/>
            <a:ext cx="396000" cy="396000"/>
          </a:xfrm>
          <a:prstGeom prst="rect">
            <a:avLst/>
          </a:prstGeom>
        </p:spPr>
      </p:pic>
      <p:pic>
        <p:nvPicPr>
          <p:cNvPr id="34" name="図 33"/>
          <p:cNvPicPr>
            <a:picLocks noChangeAspect="1"/>
          </p:cNvPicPr>
          <p:nvPr/>
        </p:nvPicPr>
        <p:blipFill>
          <a:blip r:embed="rId7" cstate="print">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3010891" y="3955714"/>
            <a:ext cx="396000" cy="396000"/>
          </a:xfrm>
          <a:prstGeom prst="rect">
            <a:avLst/>
          </a:prstGeom>
        </p:spPr>
      </p:pic>
      <p:pic>
        <p:nvPicPr>
          <p:cNvPr id="35" name="図 34"/>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583799" y="4193812"/>
            <a:ext cx="396000" cy="396000"/>
          </a:xfrm>
          <a:prstGeom prst="rect">
            <a:avLst/>
          </a:prstGeom>
        </p:spPr>
      </p:pic>
      <p:pic>
        <p:nvPicPr>
          <p:cNvPr id="36" name="図 35"/>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772062" y="3715503"/>
            <a:ext cx="396000" cy="396000"/>
          </a:xfrm>
          <a:prstGeom prst="rect">
            <a:avLst/>
          </a:prstGeom>
        </p:spPr>
      </p:pic>
      <p:pic>
        <p:nvPicPr>
          <p:cNvPr id="37" name="図 36"/>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624150" y="3764439"/>
            <a:ext cx="396000" cy="396000"/>
          </a:xfrm>
          <a:prstGeom prst="rect">
            <a:avLst/>
          </a:prstGeom>
        </p:spPr>
      </p:pic>
      <p:pic>
        <p:nvPicPr>
          <p:cNvPr id="38" name="図 37"/>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743366" y="4156823"/>
            <a:ext cx="396000" cy="396000"/>
          </a:xfrm>
          <a:prstGeom prst="rect">
            <a:avLst/>
          </a:prstGeom>
        </p:spPr>
      </p:pic>
      <p:pic>
        <p:nvPicPr>
          <p:cNvPr id="39" name="図 3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887920" y="3463703"/>
            <a:ext cx="396000" cy="396000"/>
          </a:xfrm>
          <a:prstGeom prst="rect">
            <a:avLst/>
          </a:prstGeom>
        </p:spPr>
      </p:pic>
      <p:pic>
        <p:nvPicPr>
          <p:cNvPr id="40" name="図 39"/>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944880" y="4178294"/>
            <a:ext cx="396000" cy="396000"/>
          </a:xfrm>
          <a:prstGeom prst="rect">
            <a:avLst/>
          </a:prstGeom>
        </p:spPr>
      </p:pic>
      <p:pic>
        <p:nvPicPr>
          <p:cNvPr id="41" name="図 4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219531" y="4187361"/>
            <a:ext cx="396000" cy="396000"/>
          </a:xfrm>
          <a:prstGeom prst="rect">
            <a:avLst/>
          </a:prstGeom>
        </p:spPr>
      </p:pic>
      <p:pic>
        <p:nvPicPr>
          <p:cNvPr id="42" name="図 4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085920" y="3291500"/>
            <a:ext cx="396000" cy="396000"/>
          </a:xfrm>
          <a:prstGeom prst="rect">
            <a:avLst/>
          </a:prstGeom>
        </p:spPr>
      </p:pic>
      <p:pic>
        <p:nvPicPr>
          <p:cNvPr id="43" name="図 42"/>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256235" y="3380303"/>
            <a:ext cx="396000" cy="396000"/>
          </a:xfrm>
          <a:prstGeom prst="rect">
            <a:avLst/>
          </a:prstGeom>
        </p:spPr>
      </p:pic>
      <p:pic>
        <p:nvPicPr>
          <p:cNvPr id="44" name="図 43"/>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348595" y="3820889"/>
            <a:ext cx="396000" cy="396000"/>
          </a:xfrm>
          <a:prstGeom prst="rect">
            <a:avLst/>
          </a:prstGeom>
        </p:spPr>
      </p:pic>
      <p:pic>
        <p:nvPicPr>
          <p:cNvPr id="45" name="図 44"/>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456506" y="4179964"/>
            <a:ext cx="396000" cy="396000"/>
          </a:xfrm>
          <a:prstGeom prst="rect">
            <a:avLst/>
          </a:prstGeom>
        </p:spPr>
      </p:pic>
      <p:pic>
        <p:nvPicPr>
          <p:cNvPr id="46" name="図 45"/>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716113" y="4184332"/>
            <a:ext cx="396000" cy="396000"/>
          </a:xfrm>
          <a:prstGeom prst="rect">
            <a:avLst/>
          </a:prstGeom>
        </p:spPr>
      </p:pic>
      <p:pic>
        <p:nvPicPr>
          <p:cNvPr id="47" name="図 46"/>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922918" y="4146279"/>
            <a:ext cx="396000" cy="396000"/>
          </a:xfrm>
          <a:prstGeom prst="rect">
            <a:avLst/>
          </a:prstGeom>
        </p:spPr>
      </p:pic>
      <p:pic>
        <p:nvPicPr>
          <p:cNvPr id="48" name="図 47"/>
          <p:cNvPicPr>
            <a:picLocks noChangeAspect="1"/>
          </p:cNvPicPr>
          <p:nvPr/>
        </p:nvPicPr>
        <p:blipFill>
          <a:blip r:embed="rId7" cstate="print">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3131884" y="4167726"/>
            <a:ext cx="396000" cy="396000"/>
          </a:xfrm>
          <a:prstGeom prst="rect">
            <a:avLst/>
          </a:prstGeom>
        </p:spPr>
      </p:pic>
      <p:pic>
        <p:nvPicPr>
          <p:cNvPr id="49" name="図 48"/>
          <p:cNvPicPr>
            <a:picLocks noChangeAspect="1"/>
          </p:cNvPicPr>
          <p:nvPr/>
        </p:nvPicPr>
        <p:blipFill>
          <a:blip r:embed="rId7" cstate="print">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3272180" y="4187361"/>
            <a:ext cx="396000" cy="396000"/>
          </a:xfrm>
          <a:prstGeom prst="rect">
            <a:avLst/>
          </a:prstGeom>
        </p:spPr>
      </p:pic>
      <p:pic>
        <p:nvPicPr>
          <p:cNvPr id="50" name="図 49"/>
          <p:cNvPicPr>
            <a:picLocks noChangeAspect="1"/>
          </p:cNvPicPr>
          <p:nvPr/>
        </p:nvPicPr>
        <p:blipFill>
          <a:blip r:embed="rId7" cstate="print">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744171" y="4201972"/>
            <a:ext cx="396000" cy="396000"/>
          </a:xfrm>
          <a:prstGeom prst="rect">
            <a:avLst/>
          </a:prstGeom>
        </p:spPr>
      </p:pic>
      <p:pic>
        <p:nvPicPr>
          <p:cNvPr id="51" name="図 5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348595" y="4192877"/>
            <a:ext cx="396000" cy="396000"/>
          </a:xfrm>
          <a:prstGeom prst="rect">
            <a:avLst/>
          </a:prstGeom>
        </p:spPr>
      </p:pic>
      <p:pic>
        <p:nvPicPr>
          <p:cNvPr id="52" name="図 5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999808" y="3825948"/>
            <a:ext cx="396000" cy="396000"/>
          </a:xfrm>
          <a:prstGeom prst="rect">
            <a:avLst/>
          </a:prstGeom>
        </p:spPr>
      </p:pic>
      <p:pic>
        <p:nvPicPr>
          <p:cNvPr id="53" name="図 52"/>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193547" y="3734269"/>
            <a:ext cx="396000" cy="396000"/>
          </a:xfrm>
          <a:prstGeom prst="rect">
            <a:avLst/>
          </a:prstGeom>
        </p:spPr>
      </p:pic>
      <p:pic>
        <p:nvPicPr>
          <p:cNvPr id="54" name="図 53"/>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745041" y="3793069"/>
            <a:ext cx="396000" cy="396000"/>
          </a:xfrm>
          <a:prstGeom prst="rect">
            <a:avLst/>
          </a:prstGeom>
        </p:spPr>
      </p:pic>
      <p:pic>
        <p:nvPicPr>
          <p:cNvPr id="55" name="図 54"/>
          <p:cNvPicPr>
            <a:picLocks noChangeAspect="1"/>
          </p:cNvPicPr>
          <p:nvPr/>
        </p:nvPicPr>
        <p:blipFill>
          <a:blip r:embed="rId7" cstate="print">
            <a:duotone>
              <a:prstClr val="black"/>
              <a:srgbClr val="D9C3A5">
                <a:tint val="50000"/>
                <a:satMod val="180000"/>
              </a:srgbClr>
            </a:duotone>
            <a:extLst>
              <a:ext uri="{28A0092B-C50C-407E-A947-70E740481C1C}">
                <a14:useLocalDpi xmlns:a14="http://schemas.microsoft.com/office/drawing/2010/main"/>
              </a:ext>
            </a:extLst>
          </a:blip>
          <a:stretch>
            <a:fillRect/>
          </a:stretch>
        </p:blipFill>
        <p:spPr>
          <a:xfrm>
            <a:off x="1263524" y="4082465"/>
            <a:ext cx="396000" cy="396000"/>
          </a:xfrm>
          <a:prstGeom prst="rect">
            <a:avLst/>
          </a:prstGeom>
        </p:spPr>
      </p:pic>
      <p:grpSp>
        <p:nvGrpSpPr>
          <p:cNvPr id="56" name="グループ化 55"/>
          <p:cNvGrpSpPr/>
          <p:nvPr/>
        </p:nvGrpSpPr>
        <p:grpSpPr>
          <a:xfrm>
            <a:off x="480995" y="3267139"/>
            <a:ext cx="3581153" cy="1271352"/>
            <a:chOff x="76200" y="3719748"/>
            <a:chExt cx="3581153" cy="1271352"/>
          </a:xfrm>
        </p:grpSpPr>
        <p:sp>
          <p:nvSpPr>
            <p:cNvPr id="57" name="フリーフォーム 56"/>
            <p:cNvSpPr/>
            <p:nvPr/>
          </p:nvSpPr>
          <p:spPr>
            <a:xfrm>
              <a:off x="76200" y="3724275"/>
              <a:ext cx="1790700" cy="1266825"/>
            </a:xfrm>
            <a:custGeom>
              <a:avLst/>
              <a:gdLst>
                <a:gd name="connsiteX0" fmla="*/ 0 w 1790700"/>
                <a:gd name="connsiteY0" fmla="*/ 1266825 h 1266825"/>
                <a:gd name="connsiteX1" fmla="*/ 942975 w 1790700"/>
                <a:gd name="connsiteY1" fmla="*/ 838200 h 1266825"/>
                <a:gd name="connsiteX2" fmla="*/ 1533525 w 1790700"/>
                <a:gd name="connsiteY2" fmla="*/ 200025 h 1266825"/>
                <a:gd name="connsiteX3" fmla="*/ 1628775 w 1790700"/>
                <a:gd name="connsiteY3" fmla="*/ 85725 h 1266825"/>
                <a:gd name="connsiteX4" fmla="*/ 1790700 w 1790700"/>
                <a:gd name="connsiteY4" fmla="*/ 0 h 1266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0700" h="1266825">
                  <a:moveTo>
                    <a:pt x="0" y="1266825"/>
                  </a:moveTo>
                  <a:cubicBezTo>
                    <a:pt x="343694" y="1141412"/>
                    <a:pt x="687388" y="1016000"/>
                    <a:pt x="942975" y="838200"/>
                  </a:cubicBezTo>
                  <a:cubicBezTo>
                    <a:pt x="1198562" y="660400"/>
                    <a:pt x="1419225" y="325437"/>
                    <a:pt x="1533525" y="200025"/>
                  </a:cubicBezTo>
                  <a:cubicBezTo>
                    <a:pt x="1647825" y="74612"/>
                    <a:pt x="1585913" y="119062"/>
                    <a:pt x="1628775" y="85725"/>
                  </a:cubicBezTo>
                  <a:cubicBezTo>
                    <a:pt x="1671637" y="52388"/>
                    <a:pt x="1731168" y="26194"/>
                    <a:pt x="1790700" y="0"/>
                  </a:cubicBezTo>
                </a:path>
              </a:pathLst>
            </a:custGeom>
            <a:noFill/>
            <a:ln w="28575" cap="flat" cmpd="sng" algn="ctr">
              <a:solidFill>
                <a:srgbClr val="41719C">
                  <a:alpha val="56078"/>
                </a:srgbClr>
              </a:solidFill>
              <a:prstDash val="solid"/>
              <a:miter lim="800000"/>
            </a:ln>
            <a:effectLst/>
          </p:spPr>
          <p:txBody>
            <a:bodyPr rtlCol="0" anchor="ctr"/>
            <a:lstStyle/>
            <a:p>
              <a:pPr algn="ctr">
                <a:defRPr/>
              </a:pPr>
              <a:endParaRPr kumimoji="0" lang="ja-JP" altLang="en-US" kern="0">
                <a:solidFill>
                  <a:prstClr val="white"/>
                </a:solidFill>
                <a:latin typeface="Calibri" panose="020F0502020204030204"/>
                <a:ea typeface="ＭＳ Ｐゴシック" panose="020B0600070205080204" pitchFamily="50" charset="-128"/>
              </a:endParaRPr>
            </a:p>
          </p:txBody>
        </p:sp>
        <p:sp>
          <p:nvSpPr>
            <p:cNvPr id="58" name="フリーフォーム 57"/>
            <p:cNvSpPr/>
            <p:nvPr/>
          </p:nvSpPr>
          <p:spPr>
            <a:xfrm flipH="1">
              <a:off x="1866653" y="3719748"/>
              <a:ext cx="1790700" cy="1266825"/>
            </a:xfrm>
            <a:custGeom>
              <a:avLst/>
              <a:gdLst>
                <a:gd name="connsiteX0" fmla="*/ 0 w 1790700"/>
                <a:gd name="connsiteY0" fmla="*/ 1266825 h 1266825"/>
                <a:gd name="connsiteX1" fmla="*/ 942975 w 1790700"/>
                <a:gd name="connsiteY1" fmla="*/ 838200 h 1266825"/>
                <a:gd name="connsiteX2" fmla="*/ 1533525 w 1790700"/>
                <a:gd name="connsiteY2" fmla="*/ 200025 h 1266825"/>
                <a:gd name="connsiteX3" fmla="*/ 1628775 w 1790700"/>
                <a:gd name="connsiteY3" fmla="*/ 85725 h 1266825"/>
                <a:gd name="connsiteX4" fmla="*/ 1790700 w 1790700"/>
                <a:gd name="connsiteY4" fmla="*/ 0 h 1266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0700" h="1266825">
                  <a:moveTo>
                    <a:pt x="0" y="1266825"/>
                  </a:moveTo>
                  <a:cubicBezTo>
                    <a:pt x="343694" y="1141412"/>
                    <a:pt x="687388" y="1016000"/>
                    <a:pt x="942975" y="838200"/>
                  </a:cubicBezTo>
                  <a:cubicBezTo>
                    <a:pt x="1198562" y="660400"/>
                    <a:pt x="1419225" y="325437"/>
                    <a:pt x="1533525" y="200025"/>
                  </a:cubicBezTo>
                  <a:cubicBezTo>
                    <a:pt x="1647825" y="74612"/>
                    <a:pt x="1585913" y="119062"/>
                    <a:pt x="1628775" y="85725"/>
                  </a:cubicBezTo>
                  <a:cubicBezTo>
                    <a:pt x="1671637" y="52388"/>
                    <a:pt x="1731168" y="26194"/>
                    <a:pt x="1790700" y="0"/>
                  </a:cubicBezTo>
                </a:path>
              </a:pathLst>
            </a:custGeom>
            <a:noFill/>
            <a:ln w="28575" cap="flat" cmpd="sng" algn="ctr">
              <a:solidFill>
                <a:srgbClr val="41719C">
                  <a:alpha val="56078"/>
                </a:srgbClr>
              </a:solidFill>
              <a:prstDash val="solid"/>
              <a:miter lim="800000"/>
            </a:ln>
            <a:effectLst/>
          </p:spPr>
          <p:txBody>
            <a:bodyPr rtlCol="0" anchor="ctr"/>
            <a:lstStyle/>
            <a:p>
              <a:pPr algn="ctr">
                <a:defRPr/>
              </a:pPr>
              <a:endParaRPr kumimoji="0" lang="ja-JP" altLang="en-US" kern="0">
                <a:solidFill>
                  <a:prstClr val="white"/>
                </a:solidFill>
                <a:latin typeface="Calibri" panose="020F0502020204030204"/>
                <a:ea typeface="ＭＳ Ｐゴシック" panose="020B0600070205080204" pitchFamily="50" charset="-128"/>
              </a:endParaRPr>
            </a:p>
          </p:txBody>
        </p:sp>
      </p:grpSp>
      <p:sp>
        <p:nvSpPr>
          <p:cNvPr id="59" name="角丸四角形 58"/>
          <p:cNvSpPr/>
          <p:nvPr/>
        </p:nvSpPr>
        <p:spPr>
          <a:xfrm>
            <a:off x="1448197" y="3237719"/>
            <a:ext cx="1782611" cy="1410131"/>
          </a:xfrm>
          <a:prstGeom prst="roundRect">
            <a:avLst/>
          </a:prstGeom>
          <a:noFill/>
          <a:ln w="57150" cap="flat" cmpd="sng" algn="ctr">
            <a:solidFill>
              <a:srgbClr val="E7E6E6">
                <a:lumMod val="50000"/>
              </a:srgbClr>
            </a:solidFill>
            <a:prstDash val="sysDot"/>
            <a:miter lim="800000"/>
          </a:ln>
          <a:effectLst/>
        </p:spPr>
        <p:txBody>
          <a:bodyPr rtlCol="0" anchor="ctr"/>
          <a:lstStyle/>
          <a:p>
            <a:pPr algn="ctr">
              <a:defRPr/>
            </a:pPr>
            <a:endParaRPr kumimoji="0" lang="ja-JP" altLang="en-US" kern="0">
              <a:solidFill>
                <a:prstClr val="white"/>
              </a:solidFill>
              <a:latin typeface="Calibri" panose="020F0502020204030204"/>
              <a:ea typeface="ＭＳ Ｐゴシック" panose="020B0600070205080204" pitchFamily="50" charset="-128"/>
            </a:endParaRPr>
          </a:p>
        </p:txBody>
      </p:sp>
      <p:sp>
        <p:nvSpPr>
          <p:cNvPr id="60" name="円/楕円 59"/>
          <p:cNvSpPr/>
          <p:nvPr/>
        </p:nvSpPr>
        <p:spPr bwMode="ltGray">
          <a:xfrm>
            <a:off x="2479619" y="3670807"/>
            <a:ext cx="489341" cy="443833"/>
          </a:xfrm>
          <a:prstGeom prst="ellipse">
            <a:avLst/>
          </a:prstGeom>
          <a:noFill/>
          <a:ln w="28575" cap="flat" cmpd="sng" algn="ctr">
            <a:solidFill>
              <a:srgbClr val="5B9BD5">
                <a:lumMod val="75000"/>
              </a:srgbClr>
            </a:solidFill>
            <a:prstDash val="solid"/>
            <a:miter lim="800000"/>
          </a:ln>
          <a:effectLst/>
        </p:spPr>
        <p:txBody>
          <a:bodyPr rtlCol="0" anchor="ctr"/>
          <a:lstStyle/>
          <a:p>
            <a:pPr algn="ctr">
              <a:defRPr/>
            </a:pPr>
            <a:endParaRPr kumimoji="0" lang="ja-JP" altLang="en-US" kern="0">
              <a:solidFill>
                <a:prstClr val="white"/>
              </a:solidFill>
              <a:latin typeface="Calibri" panose="020F0502020204030204"/>
              <a:ea typeface="ＭＳ Ｐゴシック" panose="020B0600070205080204" pitchFamily="50" charset="-128"/>
            </a:endParaRPr>
          </a:p>
        </p:txBody>
      </p:sp>
      <p:pic>
        <p:nvPicPr>
          <p:cNvPr id="61" name="図 60">
            <a:extLst>
              <a:ext uri="{FF2B5EF4-FFF2-40B4-BE49-F238E27FC236}">
                <a16:creationId xmlns:a16="http://schemas.microsoft.com/office/drawing/2014/main" id="{BBF4B233-8C6F-4FD0-92D9-6B1CDC626AC4}"/>
              </a:ext>
            </a:extLst>
          </p:cNvPr>
          <p:cNvPicPr>
            <a:picLocks noChangeAspect="1"/>
          </p:cNvPicPr>
          <p:nvPr/>
        </p:nvPicPr>
        <p:blipFill rotWithShape="1">
          <a:blip r:embed="rId10">
            <a:extLst>
              <a:ext uri="{28A0092B-C50C-407E-A947-70E740481C1C}">
                <a14:useLocalDpi xmlns:a14="http://schemas.microsoft.com/office/drawing/2010/main"/>
              </a:ext>
            </a:extLst>
          </a:blip>
          <a:srcRect/>
          <a:stretch/>
        </p:blipFill>
        <p:spPr>
          <a:xfrm>
            <a:off x="6650091" y="4581130"/>
            <a:ext cx="494122" cy="1308219"/>
          </a:xfrm>
          <a:prstGeom prst="rect">
            <a:avLst/>
          </a:prstGeom>
        </p:spPr>
      </p:pic>
      <p:cxnSp>
        <p:nvCxnSpPr>
          <p:cNvPr id="62" name="直線矢印コネクタ 61"/>
          <p:cNvCxnSpPr>
            <a:stCxn id="60" idx="7"/>
          </p:cNvCxnSpPr>
          <p:nvPr/>
        </p:nvCxnSpPr>
        <p:spPr bwMode="ltGray">
          <a:xfrm>
            <a:off x="2897296" y="3735805"/>
            <a:ext cx="1329684" cy="1148691"/>
          </a:xfrm>
          <a:prstGeom prst="straightConnector1">
            <a:avLst/>
          </a:prstGeom>
          <a:noFill/>
          <a:ln w="28575" cap="flat" cmpd="sng" algn="ctr">
            <a:solidFill>
              <a:srgbClr val="5B9BD5"/>
            </a:solidFill>
            <a:prstDash val="solid"/>
            <a:miter lim="800000"/>
            <a:tailEnd type="triangle"/>
          </a:ln>
          <a:effectLst/>
        </p:spPr>
      </p:cxnSp>
      <p:cxnSp>
        <p:nvCxnSpPr>
          <p:cNvPr id="63" name="直線矢印コネクタ 62"/>
          <p:cNvCxnSpPr>
            <a:stCxn id="60" idx="3"/>
          </p:cNvCxnSpPr>
          <p:nvPr/>
        </p:nvCxnSpPr>
        <p:spPr bwMode="ltGray">
          <a:xfrm>
            <a:off x="2551279" y="4049640"/>
            <a:ext cx="1662064" cy="1814010"/>
          </a:xfrm>
          <a:prstGeom prst="straightConnector1">
            <a:avLst/>
          </a:prstGeom>
          <a:noFill/>
          <a:ln w="28575" cap="flat" cmpd="sng" algn="ctr">
            <a:solidFill>
              <a:srgbClr val="5B9BD5"/>
            </a:solidFill>
            <a:prstDash val="solid"/>
            <a:miter lim="800000"/>
            <a:tailEnd type="triangle"/>
          </a:ln>
          <a:effectLst/>
        </p:spPr>
      </p:cxnSp>
      <p:pic>
        <p:nvPicPr>
          <p:cNvPr id="65" name="図 64"/>
          <p:cNvPicPr>
            <a:picLocks noChangeAspect="1"/>
          </p:cNvPicPr>
          <p:nvPr/>
        </p:nvPicPr>
        <p:blipFill rotWithShape="1">
          <a:blip r:embed="rId11">
            <a:duotone>
              <a:prstClr val="black"/>
              <a:srgbClr val="44546A">
                <a:tint val="45000"/>
                <a:satMod val="400000"/>
              </a:srgbClr>
            </a:duotone>
            <a:extLst>
              <a:ext uri="{28A0092B-C50C-407E-A947-70E740481C1C}">
                <a14:useLocalDpi xmlns:a14="http://schemas.microsoft.com/office/drawing/2010/main"/>
              </a:ext>
            </a:extLst>
          </a:blip>
          <a:srcRect/>
          <a:stretch/>
        </p:blipFill>
        <p:spPr>
          <a:xfrm flipH="1">
            <a:off x="7472998" y="4987365"/>
            <a:ext cx="546100" cy="895957"/>
          </a:xfrm>
          <a:prstGeom prst="rect">
            <a:avLst/>
          </a:prstGeom>
        </p:spPr>
      </p:pic>
      <p:pic>
        <p:nvPicPr>
          <p:cNvPr id="66" name="図 65"/>
          <p:cNvPicPr>
            <a:picLocks noChangeAspect="1"/>
          </p:cNvPicPr>
          <p:nvPr/>
        </p:nvPicPr>
        <p:blipFill rotWithShape="1">
          <a:blip r:embed="rId12">
            <a:duotone>
              <a:prstClr val="black"/>
              <a:srgbClr val="44546A">
                <a:tint val="45000"/>
                <a:satMod val="400000"/>
              </a:srgbClr>
            </a:duotone>
            <a:extLst>
              <a:ext uri="{28A0092B-C50C-407E-A947-70E740481C1C}">
                <a14:useLocalDpi xmlns:a14="http://schemas.microsoft.com/office/drawing/2010/main"/>
              </a:ext>
            </a:extLst>
          </a:blip>
          <a:srcRect/>
          <a:stretch/>
        </p:blipFill>
        <p:spPr>
          <a:xfrm flipH="1">
            <a:off x="5883742" y="4902261"/>
            <a:ext cx="562100" cy="976193"/>
          </a:xfrm>
          <a:prstGeom prst="rect">
            <a:avLst/>
          </a:prstGeom>
        </p:spPr>
      </p:pic>
      <p:sp>
        <p:nvSpPr>
          <p:cNvPr id="70" name="角丸四角形 69"/>
          <p:cNvSpPr/>
          <p:nvPr/>
        </p:nvSpPr>
        <p:spPr bwMode="auto">
          <a:xfrm>
            <a:off x="636783" y="908720"/>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chemeClr val="bg1"/>
                </a:solidFill>
                <a:latin typeface="メイリオ" pitchFamily="50" charset="-128"/>
                <a:ea typeface="メイリオ" pitchFamily="50" charset="-128"/>
                <a:cs typeface="メイリオ" pitchFamily="50" charset="-128"/>
              </a:rPr>
              <a:t>１</a:t>
            </a:r>
          </a:p>
        </p:txBody>
      </p:sp>
      <p:sp>
        <p:nvSpPr>
          <p:cNvPr id="72" name="テキスト ボックス 71"/>
          <p:cNvSpPr txBox="1"/>
          <p:nvPr/>
        </p:nvSpPr>
        <p:spPr>
          <a:xfrm>
            <a:off x="1337771" y="872718"/>
            <a:ext cx="7230423" cy="646331"/>
          </a:xfrm>
          <a:prstGeom prst="rect">
            <a:avLst/>
          </a:prstGeom>
          <a:noFill/>
        </p:spPr>
        <p:txBody>
          <a:bodyPr wrap="square" rtlCol="0">
            <a:spAutoFit/>
          </a:bodyPr>
          <a:lstStyle/>
          <a:p>
            <a:r>
              <a:rPr lang="en-US" altLang="ja-JP" b="1" dirty="0">
                <a:solidFill>
                  <a:schemeClr val="accent5"/>
                </a:solidFill>
              </a:rPr>
              <a:t>New approaches will provide care tailored to individual health at the preventive stage.</a:t>
            </a:r>
            <a:endParaRPr lang="ja-JP" altLang="en-US" b="1" dirty="0">
              <a:solidFill>
                <a:schemeClr val="accent5"/>
              </a:solidFill>
            </a:endParaRPr>
          </a:p>
        </p:txBody>
      </p:sp>
      <p:sp>
        <p:nvSpPr>
          <p:cNvPr id="84" name="角丸四角形 83"/>
          <p:cNvSpPr/>
          <p:nvPr/>
        </p:nvSpPr>
        <p:spPr bwMode="auto">
          <a:xfrm>
            <a:off x="636783" y="1750067"/>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en-US" altLang="ja-JP" sz="2000" b="1" dirty="0">
                <a:solidFill>
                  <a:schemeClr val="bg1"/>
                </a:solidFill>
                <a:latin typeface="メイリオ" pitchFamily="50" charset="-128"/>
                <a:ea typeface="メイリオ" pitchFamily="50" charset="-128"/>
                <a:cs typeface="メイリオ" pitchFamily="50" charset="-128"/>
              </a:rPr>
              <a:t>2</a:t>
            </a:r>
          </a:p>
        </p:txBody>
      </p:sp>
      <p:sp>
        <p:nvSpPr>
          <p:cNvPr id="85" name="テキスト ボックス 84"/>
          <p:cNvSpPr txBox="1"/>
          <p:nvPr/>
        </p:nvSpPr>
        <p:spPr>
          <a:xfrm>
            <a:off x="1345058" y="1738555"/>
            <a:ext cx="7223137" cy="646331"/>
          </a:xfrm>
          <a:prstGeom prst="rect">
            <a:avLst/>
          </a:prstGeom>
          <a:noFill/>
        </p:spPr>
        <p:txBody>
          <a:bodyPr wrap="square" rtlCol="0">
            <a:spAutoFit/>
          </a:bodyPr>
          <a:lstStyle/>
          <a:p>
            <a:r>
              <a:rPr lang="en-US" altLang="ja-JP" b="1" dirty="0">
                <a:solidFill>
                  <a:schemeClr val="accent5"/>
                </a:solidFill>
              </a:rPr>
              <a:t>Individuals will use and manage life-stage data on their own initiative.</a:t>
            </a:r>
            <a:endParaRPr lang="ja-JP" altLang="en-US" b="1" dirty="0">
              <a:solidFill>
                <a:schemeClr val="accent5"/>
              </a:solidFill>
            </a:endParaRPr>
          </a:p>
        </p:txBody>
      </p:sp>
      <p:grpSp>
        <p:nvGrpSpPr>
          <p:cNvPr id="96" name="グループ化 95"/>
          <p:cNvGrpSpPr/>
          <p:nvPr/>
        </p:nvGrpSpPr>
        <p:grpSpPr>
          <a:xfrm>
            <a:off x="440930" y="6274609"/>
            <a:ext cx="8235526" cy="560709"/>
            <a:chOff x="395536" y="6274607"/>
            <a:chExt cx="8235526" cy="560709"/>
          </a:xfrm>
        </p:grpSpPr>
        <p:pic>
          <p:nvPicPr>
            <p:cNvPr id="92" name="図 91"/>
            <p:cNvPicPr>
              <a:picLocks noChangeAspect="1"/>
            </p:cNvPicPr>
            <p:nvPr/>
          </p:nvPicPr>
          <p:blipFill rotWithShape="1">
            <a:blip r:embed="rId13"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95536" y="6274607"/>
              <a:ext cx="3112269" cy="519349"/>
            </a:xfrm>
            <a:prstGeom prst="rect">
              <a:avLst/>
            </a:prstGeom>
          </p:spPr>
        </p:pic>
        <p:pic>
          <p:nvPicPr>
            <p:cNvPr id="93" name="図 92"/>
            <p:cNvPicPr>
              <a:picLocks noChangeAspect="1"/>
            </p:cNvPicPr>
            <p:nvPr/>
          </p:nvPicPr>
          <p:blipFill rotWithShape="1">
            <a:blip r:embed="rId14"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434499" y="6319775"/>
              <a:ext cx="2922119" cy="493601"/>
            </a:xfrm>
            <a:prstGeom prst="rect">
              <a:avLst/>
            </a:prstGeom>
          </p:spPr>
        </p:pic>
        <p:pic>
          <p:nvPicPr>
            <p:cNvPr id="94" name="図 93"/>
            <p:cNvPicPr>
              <a:picLocks noChangeAspect="1"/>
            </p:cNvPicPr>
            <p:nvPr/>
          </p:nvPicPr>
          <p:blipFill rotWithShape="1">
            <a:blip r:embed="rId15" cstate="print">
              <a:duotone>
                <a:schemeClr val="bg2">
                  <a:shade val="45000"/>
                  <a:satMod val="135000"/>
                </a:schemeClr>
                <a:prstClr val="white"/>
              </a:duotone>
              <a:extLst>
                <a:ext uri="{28A0092B-C50C-407E-A947-70E740481C1C}">
                  <a14:useLocalDpi xmlns:a14="http://schemas.microsoft.com/office/drawing/2010/main"/>
                </a:ext>
              </a:extLst>
            </a:blip>
            <a:srcRect b="-5419"/>
            <a:stretch/>
          </p:blipFill>
          <p:spPr>
            <a:xfrm>
              <a:off x="6273955" y="6324643"/>
              <a:ext cx="2357107" cy="510673"/>
            </a:xfrm>
            <a:prstGeom prst="rect">
              <a:avLst/>
            </a:prstGeom>
          </p:spPr>
        </p:pic>
      </p:grpSp>
      <p:pic>
        <p:nvPicPr>
          <p:cNvPr id="64" name="図 63"/>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1527366" y="6333099"/>
            <a:ext cx="432000" cy="432000"/>
          </a:xfrm>
          <a:prstGeom prst="rect">
            <a:avLst/>
          </a:prstGeom>
        </p:spPr>
      </p:pic>
    </p:spTree>
    <p:extLst>
      <p:ext uri="{BB962C8B-B14F-4D97-AF65-F5344CB8AC3E}">
        <p14:creationId xmlns:p14="http://schemas.microsoft.com/office/powerpoint/2010/main" val="1961828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角丸四角形 89"/>
          <p:cNvSpPr/>
          <p:nvPr/>
        </p:nvSpPr>
        <p:spPr bwMode="auto">
          <a:xfrm>
            <a:off x="672163" y="2132858"/>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89" name="角丸四角形 88"/>
          <p:cNvSpPr/>
          <p:nvPr/>
        </p:nvSpPr>
        <p:spPr bwMode="auto">
          <a:xfrm>
            <a:off x="672163" y="1524409"/>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88" name="角丸四角形 87"/>
          <p:cNvSpPr/>
          <p:nvPr/>
        </p:nvSpPr>
        <p:spPr bwMode="auto">
          <a:xfrm>
            <a:off x="672163" y="925313"/>
            <a:ext cx="7860650" cy="487408"/>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2" name="タイトル 1"/>
          <p:cNvSpPr>
            <a:spLocks noGrp="1"/>
          </p:cNvSpPr>
          <p:nvPr>
            <p:ph type="title"/>
          </p:nvPr>
        </p:nvSpPr>
        <p:spPr/>
        <p:txBody>
          <a:bodyPr/>
          <a:lstStyle/>
          <a:p>
            <a:r>
              <a:rPr kumimoji="1" lang="ja-JP" altLang="en-US" dirty="0"/>
              <a:t>⑤ </a:t>
            </a:r>
            <a:r>
              <a:rPr lang="en-US" altLang="ja-JP" dirty="0"/>
              <a:t>Agriculture and Food</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14</a:t>
            </a:fld>
            <a:endParaRPr lang="ja-JP" altLang="en-US" dirty="0">
              <a:solidFill>
                <a:srgbClr val="4D4D4D"/>
              </a:solidFill>
            </a:endParaRPr>
          </a:p>
        </p:txBody>
      </p:sp>
      <p:sp>
        <p:nvSpPr>
          <p:cNvPr id="70" name="角丸四角形 69"/>
          <p:cNvSpPr/>
          <p:nvPr/>
        </p:nvSpPr>
        <p:spPr bwMode="auto">
          <a:xfrm>
            <a:off x="636783" y="908720"/>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rgbClr val="FFFFFF"/>
                </a:solidFill>
                <a:cs typeface="メイリオ" pitchFamily="50" charset="-128"/>
              </a:rPr>
              <a:t>１</a:t>
            </a:r>
          </a:p>
        </p:txBody>
      </p:sp>
      <p:sp>
        <p:nvSpPr>
          <p:cNvPr id="72" name="テキスト ボックス 71"/>
          <p:cNvSpPr txBox="1"/>
          <p:nvPr/>
        </p:nvSpPr>
        <p:spPr>
          <a:xfrm>
            <a:off x="1337770" y="980728"/>
            <a:ext cx="6978646" cy="369332"/>
          </a:xfrm>
          <a:prstGeom prst="rect">
            <a:avLst/>
          </a:prstGeom>
          <a:noFill/>
        </p:spPr>
        <p:txBody>
          <a:bodyPr wrap="square" rtlCol="0">
            <a:spAutoFit/>
          </a:bodyPr>
          <a:lstStyle/>
          <a:p>
            <a:r>
              <a:rPr lang="en-US" altLang="ja-JP" b="1" dirty="0">
                <a:solidFill>
                  <a:srgbClr val="008080"/>
                </a:solidFill>
              </a:rPr>
              <a:t>Full use will be made of cutting-edge technologies.</a:t>
            </a:r>
            <a:endParaRPr lang="ja-JP" altLang="en-US" b="1" dirty="0">
              <a:solidFill>
                <a:srgbClr val="008080"/>
              </a:solidFill>
            </a:endParaRPr>
          </a:p>
        </p:txBody>
      </p:sp>
      <p:sp>
        <p:nvSpPr>
          <p:cNvPr id="73" name="角丸四角形 72"/>
          <p:cNvSpPr/>
          <p:nvPr/>
        </p:nvSpPr>
        <p:spPr bwMode="auto">
          <a:xfrm>
            <a:off x="636783" y="1520788"/>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rgbClr val="FFFFFF"/>
                </a:solidFill>
                <a:cs typeface="メイリオ" pitchFamily="50" charset="-128"/>
              </a:rPr>
              <a:t>２</a:t>
            </a:r>
          </a:p>
        </p:txBody>
      </p:sp>
      <p:sp>
        <p:nvSpPr>
          <p:cNvPr id="75" name="テキスト ボックス 74"/>
          <p:cNvSpPr txBox="1"/>
          <p:nvPr/>
        </p:nvSpPr>
        <p:spPr>
          <a:xfrm>
            <a:off x="1345057" y="1484786"/>
            <a:ext cx="7187757" cy="646331"/>
          </a:xfrm>
          <a:prstGeom prst="rect">
            <a:avLst/>
          </a:prstGeom>
          <a:noFill/>
        </p:spPr>
        <p:txBody>
          <a:bodyPr wrap="square" rtlCol="0">
            <a:spAutoFit/>
          </a:bodyPr>
          <a:lstStyle/>
          <a:p>
            <a:r>
              <a:rPr lang="en-US" altLang="ja-JP" b="1" dirty="0">
                <a:solidFill>
                  <a:srgbClr val="008080"/>
                </a:solidFill>
              </a:rPr>
              <a:t>Data and technologies will also be used to optimise the food value chain (FVC).</a:t>
            </a:r>
            <a:endParaRPr lang="ja-JP" altLang="en-US" b="1" dirty="0">
              <a:solidFill>
                <a:srgbClr val="008080"/>
              </a:solidFill>
            </a:endParaRPr>
          </a:p>
        </p:txBody>
      </p:sp>
      <p:sp>
        <p:nvSpPr>
          <p:cNvPr id="84" name="角丸四角形 83"/>
          <p:cNvSpPr/>
          <p:nvPr/>
        </p:nvSpPr>
        <p:spPr bwMode="auto">
          <a:xfrm>
            <a:off x="636783" y="2146111"/>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rgbClr val="FFFFFF"/>
                </a:solidFill>
                <a:cs typeface="メイリオ" pitchFamily="50" charset="-128"/>
              </a:rPr>
              <a:t>３</a:t>
            </a:r>
          </a:p>
        </p:txBody>
      </p:sp>
      <p:sp>
        <p:nvSpPr>
          <p:cNvPr id="85" name="テキスト ボックス 84"/>
          <p:cNvSpPr txBox="1"/>
          <p:nvPr/>
        </p:nvSpPr>
        <p:spPr>
          <a:xfrm>
            <a:off x="1345058" y="2132858"/>
            <a:ext cx="7223137" cy="646331"/>
          </a:xfrm>
          <a:prstGeom prst="rect">
            <a:avLst/>
          </a:prstGeom>
          <a:noFill/>
        </p:spPr>
        <p:txBody>
          <a:bodyPr wrap="square" rtlCol="0">
            <a:spAutoFit/>
          </a:bodyPr>
          <a:lstStyle/>
          <a:p>
            <a:r>
              <a:rPr lang="en-US" altLang="ja-JP" b="1" dirty="0">
                <a:solidFill>
                  <a:srgbClr val="008080"/>
                </a:solidFill>
              </a:rPr>
              <a:t>Diverse players including private corporations, youth, and agritech ventures will participate.</a:t>
            </a:r>
            <a:endParaRPr lang="ja-JP" altLang="en-US" b="1" dirty="0">
              <a:solidFill>
                <a:srgbClr val="008080"/>
              </a:solidFill>
            </a:endParaRPr>
          </a:p>
        </p:txBody>
      </p:sp>
      <p:grpSp>
        <p:nvGrpSpPr>
          <p:cNvPr id="96" name="グループ化 95"/>
          <p:cNvGrpSpPr/>
          <p:nvPr/>
        </p:nvGrpSpPr>
        <p:grpSpPr>
          <a:xfrm>
            <a:off x="440930" y="6274609"/>
            <a:ext cx="8235526" cy="560709"/>
            <a:chOff x="395536" y="6274607"/>
            <a:chExt cx="8235526" cy="560709"/>
          </a:xfrm>
        </p:grpSpPr>
        <p:pic>
          <p:nvPicPr>
            <p:cNvPr id="92" name="図 91"/>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95536" y="6274607"/>
              <a:ext cx="3112269" cy="519349"/>
            </a:xfrm>
            <a:prstGeom prst="rect">
              <a:avLst/>
            </a:prstGeom>
          </p:spPr>
        </p:pic>
        <p:pic>
          <p:nvPicPr>
            <p:cNvPr id="93" name="図 92"/>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434499" y="6319775"/>
              <a:ext cx="2922119" cy="493601"/>
            </a:xfrm>
            <a:prstGeom prst="rect">
              <a:avLst/>
            </a:prstGeom>
          </p:spPr>
        </p:pic>
        <p:pic>
          <p:nvPicPr>
            <p:cNvPr id="94" name="図 9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a:ext>
              </a:extLst>
            </a:blip>
            <a:srcRect b="-5419"/>
            <a:stretch/>
          </p:blipFill>
          <p:spPr>
            <a:xfrm>
              <a:off x="6273955" y="6324643"/>
              <a:ext cx="2357107" cy="510673"/>
            </a:xfrm>
            <a:prstGeom prst="rect">
              <a:avLst/>
            </a:prstGeom>
          </p:spPr>
        </p:pic>
      </p:grpSp>
      <p:grpSp>
        <p:nvGrpSpPr>
          <p:cNvPr id="6" name="グループ化 5"/>
          <p:cNvGrpSpPr/>
          <p:nvPr/>
        </p:nvGrpSpPr>
        <p:grpSpPr>
          <a:xfrm>
            <a:off x="1159508" y="3550341"/>
            <a:ext cx="6688856" cy="2578961"/>
            <a:chOff x="872250" y="3725705"/>
            <a:chExt cx="6688856" cy="2578961"/>
          </a:xfrm>
        </p:grpSpPr>
        <p:grpSp>
          <p:nvGrpSpPr>
            <p:cNvPr id="5" name="グループ化 4"/>
            <p:cNvGrpSpPr/>
            <p:nvPr/>
          </p:nvGrpSpPr>
          <p:grpSpPr>
            <a:xfrm>
              <a:off x="872250" y="3737145"/>
              <a:ext cx="2137811" cy="2567521"/>
              <a:chOff x="872250" y="3737145"/>
              <a:chExt cx="2137811" cy="2567521"/>
            </a:xfrm>
          </p:grpSpPr>
          <p:sp>
            <p:nvSpPr>
              <p:cNvPr id="86" name="角丸四角形 85"/>
              <p:cNvSpPr/>
              <p:nvPr/>
            </p:nvSpPr>
            <p:spPr bwMode="auto">
              <a:xfrm rot="21089290">
                <a:off x="872250" y="3740339"/>
                <a:ext cx="643843" cy="2563652"/>
              </a:xfrm>
              <a:prstGeom prst="roundRect">
                <a:avLst/>
              </a:prstGeom>
              <a:solidFill>
                <a:srgbClr val="B2DE82"/>
              </a:solidFill>
              <a:ln w="76200">
                <a:solidFill>
                  <a:srgbClr val="66B606"/>
                </a:solidFill>
              </a:ln>
              <a:effectLst/>
              <a:scene3d>
                <a:camera prst="isometricOffAxis2Top"/>
                <a:lightRig rig="threePt" dir="t"/>
              </a:scene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30" name="角丸四角形 29"/>
              <p:cNvSpPr/>
              <p:nvPr/>
            </p:nvSpPr>
            <p:spPr bwMode="auto">
              <a:xfrm rot="21089290">
                <a:off x="1611424" y="3741014"/>
                <a:ext cx="643843" cy="2563652"/>
              </a:xfrm>
              <a:prstGeom prst="roundRect">
                <a:avLst/>
              </a:prstGeom>
              <a:solidFill>
                <a:srgbClr val="B2DE82"/>
              </a:solidFill>
              <a:ln w="76200">
                <a:solidFill>
                  <a:srgbClr val="66B606"/>
                </a:solidFill>
              </a:ln>
              <a:effectLst/>
              <a:scene3d>
                <a:camera prst="isometricOffAxis2Top"/>
                <a:lightRig rig="threePt" dir="t"/>
              </a:scene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31" name="角丸四角形 30"/>
              <p:cNvSpPr/>
              <p:nvPr/>
            </p:nvSpPr>
            <p:spPr bwMode="auto">
              <a:xfrm rot="21089290">
                <a:off x="2366218" y="3737145"/>
                <a:ext cx="643843" cy="2563652"/>
              </a:xfrm>
              <a:prstGeom prst="roundRect">
                <a:avLst/>
              </a:prstGeom>
              <a:solidFill>
                <a:srgbClr val="B2DE82"/>
              </a:solidFill>
              <a:ln w="76200">
                <a:solidFill>
                  <a:srgbClr val="66B606"/>
                </a:solidFill>
              </a:ln>
              <a:effectLst/>
              <a:scene3d>
                <a:camera prst="isometricOffAxis2Top"/>
                <a:lightRig rig="threePt" dir="t"/>
              </a:scene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grpSp>
        <p:grpSp>
          <p:nvGrpSpPr>
            <p:cNvPr id="33" name="グループ化 32"/>
            <p:cNvGrpSpPr/>
            <p:nvPr/>
          </p:nvGrpSpPr>
          <p:grpSpPr>
            <a:xfrm>
              <a:off x="3146119" y="3731666"/>
              <a:ext cx="2137811" cy="2570091"/>
              <a:chOff x="872250" y="3734575"/>
              <a:chExt cx="2137811" cy="2570091"/>
            </a:xfrm>
          </p:grpSpPr>
          <p:sp>
            <p:nvSpPr>
              <p:cNvPr id="34" name="角丸四角形 33"/>
              <p:cNvSpPr/>
              <p:nvPr/>
            </p:nvSpPr>
            <p:spPr bwMode="auto">
              <a:xfrm rot="21089290">
                <a:off x="872250" y="3734575"/>
                <a:ext cx="643843" cy="2563652"/>
              </a:xfrm>
              <a:prstGeom prst="roundRect">
                <a:avLst/>
              </a:prstGeom>
              <a:solidFill>
                <a:srgbClr val="B2DE82"/>
              </a:solidFill>
              <a:ln w="76200">
                <a:solidFill>
                  <a:srgbClr val="66B606"/>
                </a:solidFill>
              </a:ln>
              <a:effectLst/>
              <a:scene3d>
                <a:camera prst="isometricOffAxis2Top"/>
                <a:lightRig rig="threePt" dir="t"/>
              </a:scene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35" name="角丸四角形 34"/>
              <p:cNvSpPr/>
              <p:nvPr/>
            </p:nvSpPr>
            <p:spPr bwMode="auto">
              <a:xfrm rot="21089290">
                <a:off x="1611424" y="3741014"/>
                <a:ext cx="643843" cy="2563652"/>
              </a:xfrm>
              <a:prstGeom prst="roundRect">
                <a:avLst/>
              </a:prstGeom>
              <a:solidFill>
                <a:srgbClr val="B2DE82"/>
              </a:solidFill>
              <a:ln w="76200">
                <a:solidFill>
                  <a:srgbClr val="66B606"/>
                </a:solidFill>
              </a:ln>
              <a:effectLst/>
              <a:scene3d>
                <a:camera prst="isometricOffAxis2Top"/>
                <a:lightRig rig="threePt" dir="t"/>
              </a:scene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36" name="角丸四角形 35"/>
              <p:cNvSpPr/>
              <p:nvPr/>
            </p:nvSpPr>
            <p:spPr bwMode="auto">
              <a:xfrm rot="21089290">
                <a:off x="2366218" y="3737145"/>
                <a:ext cx="643843" cy="2563652"/>
              </a:xfrm>
              <a:prstGeom prst="roundRect">
                <a:avLst/>
              </a:prstGeom>
              <a:solidFill>
                <a:srgbClr val="B2DE82"/>
              </a:solidFill>
              <a:ln w="76200">
                <a:solidFill>
                  <a:srgbClr val="66B606"/>
                </a:solidFill>
              </a:ln>
              <a:effectLst/>
              <a:scene3d>
                <a:camera prst="isometricOffAxis2Top"/>
                <a:lightRig rig="threePt" dir="t"/>
              </a:scene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grpSp>
        <p:grpSp>
          <p:nvGrpSpPr>
            <p:cNvPr id="37" name="グループ化 36"/>
            <p:cNvGrpSpPr/>
            <p:nvPr/>
          </p:nvGrpSpPr>
          <p:grpSpPr>
            <a:xfrm>
              <a:off x="5423295" y="3725705"/>
              <a:ext cx="2137811" cy="2567086"/>
              <a:chOff x="872250" y="3745818"/>
              <a:chExt cx="2137811" cy="2567086"/>
            </a:xfrm>
          </p:grpSpPr>
          <p:sp>
            <p:nvSpPr>
              <p:cNvPr id="38" name="角丸四角形 37"/>
              <p:cNvSpPr/>
              <p:nvPr/>
            </p:nvSpPr>
            <p:spPr bwMode="auto">
              <a:xfrm rot="21089290">
                <a:off x="872250" y="3748577"/>
                <a:ext cx="643843" cy="2563652"/>
              </a:xfrm>
              <a:prstGeom prst="roundRect">
                <a:avLst/>
              </a:prstGeom>
              <a:solidFill>
                <a:srgbClr val="B2DE82"/>
              </a:solidFill>
              <a:ln w="76200">
                <a:solidFill>
                  <a:srgbClr val="66B606"/>
                </a:solidFill>
              </a:ln>
              <a:effectLst/>
              <a:scene3d>
                <a:camera prst="isometricOffAxis2Top"/>
                <a:lightRig rig="threePt" dir="t"/>
              </a:scene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39" name="角丸四角形 38"/>
              <p:cNvSpPr/>
              <p:nvPr/>
            </p:nvSpPr>
            <p:spPr bwMode="auto">
              <a:xfrm rot="21089290">
                <a:off x="1611424" y="3749252"/>
                <a:ext cx="643843" cy="2563652"/>
              </a:xfrm>
              <a:prstGeom prst="roundRect">
                <a:avLst/>
              </a:prstGeom>
              <a:solidFill>
                <a:srgbClr val="B2DE82"/>
              </a:solidFill>
              <a:ln w="76200">
                <a:solidFill>
                  <a:srgbClr val="66B606"/>
                </a:solidFill>
              </a:ln>
              <a:effectLst/>
              <a:scene3d>
                <a:camera prst="isometricOffAxis2Top"/>
                <a:lightRig rig="threePt" dir="t"/>
              </a:scene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40" name="角丸四角形 39"/>
              <p:cNvSpPr/>
              <p:nvPr/>
            </p:nvSpPr>
            <p:spPr bwMode="auto">
              <a:xfrm rot="21089290">
                <a:off x="2366218" y="3745818"/>
                <a:ext cx="643843" cy="2563652"/>
              </a:xfrm>
              <a:prstGeom prst="roundRect">
                <a:avLst/>
              </a:prstGeom>
              <a:solidFill>
                <a:srgbClr val="B2DE82"/>
              </a:solidFill>
              <a:ln w="76200">
                <a:solidFill>
                  <a:srgbClr val="66B606"/>
                </a:solidFill>
              </a:ln>
              <a:effectLst/>
              <a:scene3d>
                <a:camera prst="isometricOffAxis2Top"/>
                <a:lightRig rig="threePt" dir="t"/>
              </a:scene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grpSp>
      </p:grpSp>
      <p:sp>
        <p:nvSpPr>
          <p:cNvPr id="12" name="正方形/長方形 11"/>
          <p:cNvSpPr/>
          <p:nvPr/>
        </p:nvSpPr>
        <p:spPr bwMode="auto">
          <a:xfrm>
            <a:off x="680142" y="5315512"/>
            <a:ext cx="2160000" cy="561760"/>
          </a:xfrm>
          <a:prstGeom prst="rect">
            <a:avLst/>
          </a:prstGeom>
          <a:solidFill>
            <a:srgbClr val="FFC000"/>
          </a:solidFill>
          <a:ln w="571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18" name="ドーナツ 17"/>
          <p:cNvSpPr/>
          <p:nvPr/>
        </p:nvSpPr>
        <p:spPr bwMode="auto">
          <a:xfrm rot="20204105">
            <a:off x="3800445" y="3811129"/>
            <a:ext cx="1712686" cy="691729"/>
          </a:xfrm>
          <a:prstGeom prst="donut">
            <a:avLst>
              <a:gd name="adj" fmla="val 8973"/>
            </a:avLst>
          </a:prstGeom>
          <a:solidFill>
            <a:schemeClr val="tx1">
              <a:lumMod val="60000"/>
              <a:lumOff val="40000"/>
              <a:alpha val="36863"/>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60" name="ドーナツ 59"/>
          <p:cNvSpPr/>
          <p:nvPr/>
        </p:nvSpPr>
        <p:spPr bwMode="auto">
          <a:xfrm rot="21200996">
            <a:off x="4938120" y="3528660"/>
            <a:ext cx="1608093" cy="662216"/>
          </a:xfrm>
          <a:prstGeom prst="donut">
            <a:avLst>
              <a:gd name="adj" fmla="val 8973"/>
            </a:avLst>
          </a:prstGeom>
          <a:solidFill>
            <a:schemeClr val="tx1">
              <a:lumMod val="60000"/>
              <a:lumOff val="40000"/>
              <a:alpha val="36863"/>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61" name="ドーナツ 60"/>
          <p:cNvSpPr/>
          <p:nvPr/>
        </p:nvSpPr>
        <p:spPr bwMode="auto">
          <a:xfrm rot="20204105">
            <a:off x="6032203" y="3097152"/>
            <a:ext cx="1494510" cy="686826"/>
          </a:xfrm>
          <a:prstGeom prst="donut">
            <a:avLst>
              <a:gd name="adj" fmla="val 8973"/>
            </a:avLst>
          </a:prstGeom>
          <a:solidFill>
            <a:schemeClr val="tx1">
              <a:lumMod val="60000"/>
              <a:lumOff val="40000"/>
              <a:alpha val="36863"/>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62" name="ドーナツ 61"/>
          <p:cNvSpPr/>
          <p:nvPr/>
        </p:nvSpPr>
        <p:spPr bwMode="auto">
          <a:xfrm>
            <a:off x="7065657" y="2744924"/>
            <a:ext cx="1661008" cy="631746"/>
          </a:xfrm>
          <a:prstGeom prst="donut">
            <a:avLst>
              <a:gd name="adj" fmla="val 8973"/>
            </a:avLst>
          </a:prstGeom>
          <a:solidFill>
            <a:schemeClr val="tx1">
              <a:lumMod val="60000"/>
              <a:lumOff val="40000"/>
              <a:alpha val="36863"/>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68" name="正方形/長方形 67"/>
          <p:cNvSpPr/>
          <p:nvPr/>
        </p:nvSpPr>
        <p:spPr bwMode="auto">
          <a:xfrm>
            <a:off x="2916056" y="5321172"/>
            <a:ext cx="2160000" cy="556100"/>
          </a:xfrm>
          <a:prstGeom prst="rect">
            <a:avLst/>
          </a:prstGeom>
          <a:solidFill>
            <a:srgbClr val="FFC000"/>
          </a:solidFill>
          <a:ln w="571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71" name="正方形/長方形 70"/>
          <p:cNvSpPr/>
          <p:nvPr/>
        </p:nvSpPr>
        <p:spPr bwMode="auto">
          <a:xfrm>
            <a:off x="5134675" y="5327396"/>
            <a:ext cx="2124000" cy="549876"/>
          </a:xfrm>
          <a:prstGeom prst="rect">
            <a:avLst/>
          </a:prstGeom>
          <a:solidFill>
            <a:srgbClr val="FFC000"/>
          </a:solidFill>
          <a:ln w="571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57" name="正方形/長方形 56"/>
          <p:cNvSpPr/>
          <p:nvPr/>
        </p:nvSpPr>
        <p:spPr bwMode="auto">
          <a:xfrm rot="21003167">
            <a:off x="6951382" y="4885188"/>
            <a:ext cx="1721498" cy="576402"/>
          </a:xfrm>
          <a:custGeom>
            <a:avLst/>
            <a:gdLst>
              <a:gd name="connsiteX0" fmla="*/ 0 w 1919875"/>
              <a:gd name="connsiteY0" fmla="*/ 0 h 510293"/>
              <a:gd name="connsiteX1" fmla="*/ 1919875 w 1919875"/>
              <a:gd name="connsiteY1" fmla="*/ 0 h 510293"/>
              <a:gd name="connsiteX2" fmla="*/ 1919875 w 1919875"/>
              <a:gd name="connsiteY2" fmla="*/ 510293 h 510293"/>
              <a:gd name="connsiteX3" fmla="*/ 0 w 1919875"/>
              <a:gd name="connsiteY3" fmla="*/ 510293 h 510293"/>
              <a:gd name="connsiteX4" fmla="*/ 0 w 1919875"/>
              <a:gd name="connsiteY4" fmla="*/ 0 h 510293"/>
              <a:gd name="connsiteX0" fmla="*/ 0 w 1919875"/>
              <a:gd name="connsiteY0" fmla="*/ 0 h 538157"/>
              <a:gd name="connsiteX1" fmla="*/ 1919875 w 1919875"/>
              <a:gd name="connsiteY1" fmla="*/ 0 h 538157"/>
              <a:gd name="connsiteX2" fmla="*/ 1919875 w 1919875"/>
              <a:gd name="connsiteY2" fmla="*/ 510293 h 538157"/>
              <a:gd name="connsiteX3" fmla="*/ 70653 w 1919875"/>
              <a:gd name="connsiteY3" fmla="*/ 538157 h 538157"/>
              <a:gd name="connsiteX4" fmla="*/ 0 w 1919875"/>
              <a:gd name="connsiteY4" fmla="*/ 0 h 538157"/>
              <a:gd name="connsiteX0" fmla="*/ 83942 w 2003817"/>
              <a:gd name="connsiteY0" fmla="*/ 0 h 513689"/>
              <a:gd name="connsiteX1" fmla="*/ 2003817 w 2003817"/>
              <a:gd name="connsiteY1" fmla="*/ 0 h 513689"/>
              <a:gd name="connsiteX2" fmla="*/ 2003817 w 2003817"/>
              <a:gd name="connsiteY2" fmla="*/ 510293 h 513689"/>
              <a:gd name="connsiteX3" fmla="*/ 0 w 2003817"/>
              <a:gd name="connsiteY3" fmla="*/ 513689 h 513689"/>
              <a:gd name="connsiteX4" fmla="*/ 83942 w 2003817"/>
              <a:gd name="connsiteY4" fmla="*/ 0 h 513689"/>
              <a:gd name="connsiteX0" fmla="*/ 83942 w 2003817"/>
              <a:gd name="connsiteY0" fmla="*/ 0 h 513689"/>
              <a:gd name="connsiteX1" fmla="*/ 2003817 w 2003817"/>
              <a:gd name="connsiteY1" fmla="*/ 0 h 513689"/>
              <a:gd name="connsiteX2" fmla="*/ 1906178 w 2003817"/>
              <a:gd name="connsiteY2" fmla="*/ 494839 h 513689"/>
              <a:gd name="connsiteX3" fmla="*/ 0 w 2003817"/>
              <a:gd name="connsiteY3" fmla="*/ 513689 h 513689"/>
              <a:gd name="connsiteX4" fmla="*/ 83942 w 2003817"/>
              <a:gd name="connsiteY4" fmla="*/ 0 h 5136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3817" h="513689">
                <a:moveTo>
                  <a:pt x="83942" y="0"/>
                </a:moveTo>
                <a:lnTo>
                  <a:pt x="2003817" y="0"/>
                </a:lnTo>
                <a:lnTo>
                  <a:pt x="1906178" y="494839"/>
                </a:lnTo>
                <a:lnTo>
                  <a:pt x="0" y="513689"/>
                </a:lnTo>
                <a:lnTo>
                  <a:pt x="83942" y="0"/>
                </a:lnTo>
                <a:close/>
              </a:path>
            </a:pathLst>
          </a:custGeom>
          <a:solidFill>
            <a:srgbClr val="A27B00"/>
          </a:solidFill>
          <a:ln w="57150">
            <a:noFill/>
          </a:ln>
          <a:effectLst/>
          <a:scene3d>
            <a:camera prst="isometricRightUp"/>
            <a:lightRig rig="threePt" dir="t"/>
          </a:scene3d>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10" name="正方形/長方形 9"/>
          <p:cNvSpPr/>
          <p:nvPr/>
        </p:nvSpPr>
        <p:spPr bwMode="auto">
          <a:xfrm>
            <a:off x="746014" y="5355089"/>
            <a:ext cx="2045314" cy="468568"/>
          </a:xfrm>
          <a:prstGeom prst="rect">
            <a:avLst/>
          </a:prstGeom>
          <a:noFill/>
          <a:ln w="38100">
            <a:solidFill>
              <a:srgbClr val="E6AF00"/>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59" name="正方形/長方形 58"/>
          <p:cNvSpPr/>
          <p:nvPr/>
        </p:nvSpPr>
        <p:spPr bwMode="auto">
          <a:xfrm>
            <a:off x="2937969" y="5368129"/>
            <a:ext cx="2045314" cy="468568"/>
          </a:xfrm>
          <a:prstGeom prst="rect">
            <a:avLst/>
          </a:prstGeom>
          <a:noFill/>
          <a:ln w="38100">
            <a:solidFill>
              <a:srgbClr val="E6AF00"/>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67" name="正方形/長方形 66"/>
          <p:cNvSpPr/>
          <p:nvPr/>
        </p:nvSpPr>
        <p:spPr bwMode="auto">
          <a:xfrm>
            <a:off x="5174018" y="5368129"/>
            <a:ext cx="2045314" cy="468568"/>
          </a:xfrm>
          <a:prstGeom prst="rect">
            <a:avLst/>
          </a:prstGeom>
          <a:noFill/>
          <a:ln w="38100">
            <a:solidFill>
              <a:srgbClr val="E6AF00"/>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pic>
        <p:nvPicPr>
          <p:cNvPr id="83" name="図 8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00162" y="3245121"/>
            <a:ext cx="835827" cy="835827"/>
          </a:xfrm>
          <a:prstGeom prst="rect">
            <a:avLst/>
          </a:prstGeom>
        </p:spPr>
      </p:pic>
      <p:pic>
        <p:nvPicPr>
          <p:cNvPr id="4" name="図 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986226" y="3347956"/>
            <a:ext cx="801124" cy="801124"/>
          </a:xfrm>
          <a:prstGeom prst="rect">
            <a:avLst/>
          </a:prstGeom>
        </p:spPr>
      </p:pic>
      <p:pic>
        <p:nvPicPr>
          <p:cNvPr id="7" name="図 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704414" y="4125826"/>
            <a:ext cx="856754" cy="856754"/>
          </a:xfrm>
          <a:prstGeom prst="rect">
            <a:avLst/>
          </a:prstGeom>
        </p:spPr>
      </p:pic>
      <p:pic>
        <p:nvPicPr>
          <p:cNvPr id="8" name="図 7"/>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469874" y="5310413"/>
            <a:ext cx="473834" cy="473834"/>
          </a:xfrm>
          <a:prstGeom prst="rect">
            <a:avLst/>
          </a:prstGeom>
        </p:spPr>
      </p:pic>
      <p:pic>
        <p:nvPicPr>
          <p:cNvPr id="87" name="図 86"/>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823610" y="5423547"/>
            <a:ext cx="388350" cy="388350"/>
          </a:xfrm>
          <a:prstGeom prst="rect">
            <a:avLst/>
          </a:prstGeom>
        </p:spPr>
      </p:pic>
      <p:pic>
        <p:nvPicPr>
          <p:cNvPr id="9" name="図 8"/>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5929972" y="5339274"/>
            <a:ext cx="514236" cy="514236"/>
          </a:xfrm>
          <a:prstGeom prst="rect">
            <a:avLst/>
          </a:prstGeom>
        </p:spPr>
      </p:pic>
      <p:pic>
        <p:nvPicPr>
          <p:cNvPr id="14" name="図 13"/>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277620" y="3942912"/>
            <a:ext cx="639260" cy="639260"/>
          </a:xfrm>
          <a:prstGeom prst="rect">
            <a:avLst/>
          </a:prstGeom>
        </p:spPr>
      </p:pic>
      <p:pic>
        <p:nvPicPr>
          <p:cNvPr id="16" name="図 15"/>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4690479" y="4245750"/>
            <a:ext cx="672849" cy="672849"/>
          </a:xfrm>
          <a:prstGeom prst="rect">
            <a:avLst/>
          </a:prstGeom>
        </p:spPr>
      </p:pic>
      <p:pic>
        <p:nvPicPr>
          <p:cNvPr id="91" name="図 90"/>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4365339" y="4422286"/>
            <a:ext cx="672849" cy="672849"/>
          </a:xfrm>
          <a:prstGeom prst="rect">
            <a:avLst/>
          </a:prstGeom>
        </p:spPr>
      </p:pic>
      <p:pic>
        <p:nvPicPr>
          <p:cNvPr id="17" name="図 16"/>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3637573" y="4633476"/>
            <a:ext cx="570245" cy="570245"/>
          </a:xfrm>
          <a:prstGeom prst="rect">
            <a:avLst/>
          </a:prstGeom>
        </p:spPr>
      </p:pic>
      <p:pic>
        <p:nvPicPr>
          <p:cNvPr id="19" name="図 18"/>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5617845" y="3603930"/>
            <a:ext cx="607132" cy="607132"/>
          </a:xfrm>
          <a:prstGeom prst="rect">
            <a:avLst/>
          </a:prstGeom>
        </p:spPr>
      </p:pic>
      <p:pic>
        <p:nvPicPr>
          <p:cNvPr id="20" name="図 19"/>
          <p:cNvPicPr>
            <a:picLocks noChangeAspect="1"/>
          </p:cNvPicPr>
          <p:nvPr/>
        </p:nvPicPr>
        <p:blipFill>
          <a:blip r:embed="rId16"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7563400" y="2815141"/>
            <a:ext cx="802502" cy="802502"/>
          </a:xfrm>
          <a:prstGeom prst="rect">
            <a:avLst/>
          </a:prstGeom>
        </p:spPr>
      </p:pic>
      <p:pic>
        <p:nvPicPr>
          <p:cNvPr id="58" name="図 57"/>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1031218" y="6336771"/>
            <a:ext cx="432000" cy="432000"/>
          </a:xfrm>
          <a:prstGeom prst="rect">
            <a:avLst/>
          </a:prstGeom>
        </p:spPr>
      </p:pic>
      <p:pic>
        <p:nvPicPr>
          <p:cNvPr id="63" name="図 62"/>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5911286" y="6339607"/>
            <a:ext cx="432000" cy="432000"/>
          </a:xfrm>
          <a:prstGeom prst="rect">
            <a:avLst/>
          </a:prstGeom>
        </p:spPr>
      </p:pic>
      <p:pic>
        <p:nvPicPr>
          <p:cNvPr id="64" name="図 63"/>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6825699" y="6336771"/>
            <a:ext cx="432000" cy="432000"/>
          </a:xfrm>
          <a:prstGeom prst="rect">
            <a:avLst/>
          </a:prstGeom>
        </p:spPr>
      </p:pic>
      <p:pic>
        <p:nvPicPr>
          <p:cNvPr id="65" name="図 64"/>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7293871" y="6332711"/>
            <a:ext cx="432000" cy="432000"/>
          </a:xfrm>
          <a:prstGeom prst="rect">
            <a:avLst/>
          </a:prstGeom>
        </p:spPr>
      </p:pic>
    </p:spTree>
    <p:extLst>
      <p:ext uri="{BB962C8B-B14F-4D97-AF65-F5344CB8AC3E}">
        <p14:creationId xmlns:p14="http://schemas.microsoft.com/office/powerpoint/2010/main" val="2722935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⑥ </a:t>
            </a:r>
            <a:r>
              <a:rPr lang="en-US" altLang="ja-JP" dirty="0"/>
              <a:t>Logistics</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pPr/>
              <a:t>15</a:t>
            </a:fld>
            <a:endParaRPr lang="ja-JP" altLang="en-US" dirty="0"/>
          </a:p>
        </p:txBody>
      </p:sp>
      <p:grpSp>
        <p:nvGrpSpPr>
          <p:cNvPr id="4" name="グループ化 3"/>
          <p:cNvGrpSpPr/>
          <p:nvPr/>
        </p:nvGrpSpPr>
        <p:grpSpPr bwMode="gray">
          <a:xfrm>
            <a:off x="2319330" y="3491567"/>
            <a:ext cx="4566316" cy="459073"/>
            <a:chOff x="2319330" y="3568886"/>
            <a:chExt cx="4566316" cy="459073"/>
          </a:xfrm>
        </p:grpSpPr>
        <p:sp>
          <p:nvSpPr>
            <p:cNvPr id="5" name="平行四辺形 4"/>
            <p:cNvSpPr/>
            <p:nvPr/>
          </p:nvSpPr>
          <p:spPr bwMode="gray">
            <a:xfrm flipV="1">
              <a:off x="2319330" y="3568886"/>
              <a:ext cx="4566316" cy="459073"/>
            </a:xfrm>
            <a:prstGeom prst="parallelogram">
              <a:avLst>
                <a:gd name="adj" fmla="val 24226"/>
              </a:avLst>
            </a:prstGeom>
            <a:solidFill>
              <a:schemeClr val="bg1">
                <a:lumMod val="65000"/>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cxnSp>
          <p:nvCxnSpPr>
            <p:cNvPr id="6" name="直線コネクタ 5"/>
            <p:cNvCxnSpPr>
              <a:stCxn id="5" idx="5"/>
              <a:endCxn id="5" idx="2"/>
            </p:cNvCxnSpPr>
            <p:nvPr/>
          </p:nvCxnSpPr>
          <p:spPr bwMode="gray">
            <a:xfrm>
              <a:off x="2374938" y="3798422"/>
              <a:ext cx="4455100" cy="0"/>
            </a:xfrm>
            <a:prstGeom prst="line">
              <a:avLst/>
            </a:prstGeom>
            <a:ln w="5715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grpSp>
        <p:nvGrpSpPr>
          <p:cNvPr id="7" name="グループ化 6"/>
          <p:cNvGrpSpPr/>
          <p:nvPr/>
        </p:nvGrpSpPr>
        <p:grpSpPr bwMode="gray">
          <a:xfrm rot="5400000">
            <a:off x="7107450" y="4482032"/>
            <a:ext cx="1257976" cy="459073"/>
            <a:chOff x="2319330" y="3568886"/>
            <a:chExt cx="4566316" cy="459073"/>
          </a:xfrm>
        </p:grpSpPr>
        <p:sp>
          <p:nvSpPr>
            <p:cNvPr id="8" name="平行四辺形 7"/>
            <p:cNvSpPr/>
            <p:nvPr/>
          </p:nvSpPr>
          <p:spPr bwMode="gray">
            <a:xfrm flipV="1">
              <a:off x="2319330" y="3568886"/>
              <a:ext cx="4566316" cy="459073"/>
            </a:xfrm>
            <a:prstGeom prst="parallelogram">
              <a:avLst>
                <a:gd name="adj" fmla="val 24226"/>
              </a:avLst>
            </a:prstGeom>
            <a:solidFill>
              <a:schemeClr val="bg1">
                <a:lumMod val="65000"/>
              </a:scheme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cxnSp>
          <p:nvCxnSpPr>
            <p:cNvPr id="9" name="直線コネクタ 8"/>
            <p:cNvCxnSpPr>
              <a:stCxn id="8" idx="5"/>
              <a:endCxn id="8" idx="2"/>
            </p:cNvCxnSpPr>
            <p:nvPr/>
          </p:nvCxnSpPr>
          <p:spPr bwMode="gray">
            <a:xfrm>
              <a:off x="2374938" y="3798422"/>
              <a:ext cx="4455100" cy="0"/>
            </a:xfrm>
            <a:prstGeom prst="line">
              <a:avLst/>
            </a:prstGeom>
            <a:ln w="5715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
        <p:nvSpPr>
          <p:cNvPr id="10" name="円/楕円 9"/>
          <p:cNvSpPr/>
          <p:nvPr/>
        </p:nvSpPr>
        <p:spPr bwMode="gray">
          <a:xfrm>
            <a:off x="366205" y="4181640"/>
            <a:ext cx="1800000" cy="1800000"/>
          </a:xfrm>
          <a:prstGeom prst="ellipse">
            <a:avLst/>
          </a:prstGeom>
          <a:noFill/>
          <a:ln w="28575">
            <a:solidFill>
              <a:schemeClr val="accent5"/>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cxnSp>
        <p:nvCxnSpPr>
          <p:cNvPr id="11" name="直線コネクタ 10"/>
          <p:cNvCxnSpPr/>
          <p:nvPr/>
        </p:nvCxnSpPr>
        <p:spPr bwMode="gray">
          <a:xfrm flipH="1" flipV="1">
            <a:off x="3275856" y="3648612"/>
            <a:ext cx="823262" cy="896512"/>
          </a:xfrm>
          <a:prstGeom prst="line">
            <a:avLst/>
          </a:prstGeom>
          <a:ln w="19050" cap="rnd">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bwMode="gray">
          <a:xfrm flipV="1">
            <a:off x="4838058" y="3691357"/>
            <a:ext cx="521572" cy="781760"/>
          </a:xfrm>
          <a:prstGeom prst="line">
            <a:avLst/>
          </a:prstGeom>
          <a:ln w="19050" cap="rnd">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bwMode="gray">
          <a:xfrm flipV="1">
            <a:off x="5051479" y="3831392"/>
            <a:ext cx="2264859" cy="762380"/>
          </a:xfrm>
          <a:prstGeom prst="line">
            <a:avLst/>
          </a:prstGeom>
          <a:ln w="19050" cap="rnd">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a:stCxn id="56" idx="3"/>
          </p:cNvCxnSpPr>
          <p:nvPr/>
        </p:nvCxnSpPr>
        <p:spPr bwMode="gray">
          <a:xfrm>
            <a:off x="5092447" y="4735197"/>
            <a:ext cx="2539895" cy="41391"/>
          </a:xfrm>
          <a:prstGeom prst="line">
            <a:avLst/>
          </a:prstGeom>
          <a:ln w="19050" cap="rnd">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bwMode="gray">
          <a:xfrm>
            <a:off x="5092445" y="4961728"/>
            <a:ext cx="2165222" cy="559131"/>
          </a:xfrm>
          <a:prstGeom prst="line">
            <a:avLst/>
          </a:prstGeom>
          <a:ln w="19050" cap="rnd">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bwMode="gray">
          <a:xfrm>
            <a:off x="4797165" y="5078517"/>
            <a:ext cx="353318" cy="682004"/>
          </a:xfrm>
          <a:prstGeom prst="line">
            <a:avLst/>
          </a:prstGeom>
          <a:ln w="19050" cap="rnd">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bwMode="gray">
          <a:xfrm flipH="1">
            <a:off x="4373808" y="4992070"/>
            <a:ext cx="17950" cy="399538"/>
          </a:xfrm>
          <a:prstGeom prst="line">
            <a:avLst/>
          </a:prstGeom>
          <a:ln w="19050" cap="rnd">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bwMode="gray">
          <a:xfrm>
            <a:off x="2267744" y="3950638"/>
            <a:ext cx="1757498" cy="643134"/>
          </a:xfrm>
          <a:prstGeom prst="line">
            <a:avLst/>
          </a:prstGeom>
          <a:ln w="19050" cap="rnd">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bwMode="gray">
          <a:xfrm>
            <a:off x="1475656" y="4697303"/>
            <a:ext cx="2484276" cy="79285"/>
          </a:xfrm>
          <a:prstGeom prst="line">
            <a:avLst/>
          </a:prstGeom>
          <a:ln w="19050" cap="rnd">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bwMode="gray">
          <a:xfrm flipV="1">
            <a:off x="2047963" y="4908507"/>
            <a:ext cx="1947975" cy="281050"/>
          </a:xfrm>
          <a:prstGeom prst="line">
            <a:avLst/>
          </a:prstGeom>
          <a:ln w="19050" cap="rnd">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21" name="角丸四角形 20"/>
          <p:cNvSpPr/>
          <p:nvPr/>
        </p:nvSpPr>
        <p:spPr bwMode="auto">
          <a:xfrm>
            <a:off x="672163" y="2132858"/>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2" name="角丸四角形 21"/>
          <p:cNvSpPr/>
          <p:nvPr/>
        </p:nvSpPr>
        <p:spPr bwMode="auto">
          <a:xfrm>
            <a:off x="672163" y="1524409"/>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3" name="角丸四角形 22"/>
          <p:cNvSpPr/>
          <p:nvPr/>
        </p:nvSpPr>
        <p:spPr bwMode="auto">
          <a:xfrm>
            <a:off x="672163" y="925313"/>
            <a:ext cx="7860650" cy="487408"/>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4" name="角丸四角形 23"/>
          <p:cNvSpPr/>
          <p:nvPr/>
        </p:nvSpPr>
        <p:spPr bwMode="auto">
          <a:xfrm>
            <a:off x="636783" y="908720"/>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chemeClr val="bg1"/>
                </a:solidFill>
                <a:latin typeface="メイリオ" pitchFamily="50" charset="-128"/>
                <a:ea typeface="メイリオ" pitchFamily="50" charset="-128"/>
                <a:cs typeface="メイリオ" pitchFamily="50" charset="-128"/>
              </a:rPr>
              <a:t>１</a:t>
            </a:r>
          </a:p>
        </p:txBody>
      </p:sp>
      <p:sp>
        <p:nvSpPr>
          <p:cNvPr id="25" name="テキスト ボックス 24"/>
          <p:cNvSpPr txBox="1"/>
          <p:nvPr/>
        </p:nvSpPr>
        <p:spPr>
          <a:xfrm>
            <a:off x="1337769" y="872718"/>
            <a:ext cx="7386824" cy="646331"/>
          </a:xfrm>
          <a:prstGeom prst="rect">
            <a:avLst/>
          </a:prstGeom>
          <a:noFill/>
        </p:spPr>
        <p:txBody>
          <a:bodyPr wrap="square" rtlCol="0">
            <a:spAutoFit/>
          </a:bodyPr>
          <a:lstStyle/>
          <a:p>
            <a:r>
              <a:rPr lang="en-US" altLang="ja-JP" b="1" dirty="0">
                <a:solidFill>
                  <a:schemeClr val="accent5"/>
                </a:solidFill>
              </a:rPr>
              <a:t>Players will optimise entire supply chains by sharing data on procurement, production, transportation, and sales.</a:t>
            </a:r>
          </a:p>
        </p:txBody>
      </p:sp>
      <p:sp>
        <p:nvSpPr>
          <p:cNvPr id="26" name="角丸四角形 25"/>
          <p:cNvSpPr/>
          <p:nvPr/>
        </p:nvSpPr>
        <p:spPr bwMode="auto">
          <a:xfrm>
            <a:off x="636783" y="1520788"/>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chemeClr val="bg1"/>
                </a:solidFill>
                <a:latin typeface="メイリオ" pitchFamily="50" charset="-128"/>
                <a:ea typeface="メイリオ" pitchFamily="50" charset="-128"/>
                <a:cs typeface="メイリオ" pitchFamily="50" charset="-128"/>
              </a:rPr>
              <a:t>２</a:t>
            </a:r>
          </a:p>
        </p:txBody>
      </p:sp>
      <p:sp>
        <p:nvSpPr>
          <p:cNvPr id="27" name="テキスト ボックス 26"/>
          <p:cNvSpPr txBox="1"/>
          <p:nvPr/>
        </p:nvSpPr>
        <p:spPr>
          <a:xfrm>
            <a:off x="1345057" y="2096854"/>
            <a:ext cx="7223137" cy="646331"/>
          </a:xfrm>
          <a:prstGeom prst="rect">
            <a:avLst/>
          </a:prstGeom>
          <a:noFill/>
        </p:spPr>
        <p:txBody>
          <a:bodyPr wrap="square" rtlCol="0">
            <a:spAutoFit/>
          </a:bodyPr>
          <a:lstStyle/>
          <a:p>
            <a:r>
              <a:rPr lang="en-US" altLang="ja-JP" b="1" dirty="0">
                <a:solidFill>
                  <a:schemeClr val="accent5"/>
                </a:solidFill>
              </a:rPr>
              <a:t>Diverse customer needs will be identified to realise logistics that create new value.</a:t>
            </a:r>
            <a:endParaRPr lang="ja-JP" altLang="en-US" b="1" dirty="0">
              <a:solidFill>
                <a:schemeClr val="accent5"/>
              </a:solidFill>
            </a:endParaRPr>
          </a:p>
        </p:txBody>
      </p:sp>
      <p:sp>
        <p:nvSpPr>
          <p:cNvPr id="28" name="角丸四角形 27"/>
          <p:cNvSpPr/>
          <p:nvPr/>
        </p:nvSpPr>
        <p:spPr bwMode="auto">
          <a:xfrm>
            <a:off x="636783" y="2146111"/>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chemeClr val="bg1"/>
                </a:solidFill>
                <a:latin typeface="メイリオ" pitchFamily="50" charset="-128"/>
                <a:ea typeface="メイリオ" pitchFamily="50" charset="-128"/>
                <a:cs typeface="メイリオ" pitchFamily="50" charset="-128"/>
              </a:rPr>
              <a:t>３</a:t>
            </a:r>
          </a:p>
        </p:txBody>
      </p:sp>
      <p:sp>
        <p:nvSpPr>
          <p:cNvPr id="29" name="テキスト ボックス 28"/>
          <p:cNvSpPr txBox="1"/>
          <p:nvPr/>
        </p:nvSpPr>
        <p:spPr>
          <a:xfrm>
            <a:off x="1332565" y="1484786"/>
            <a:ext cx="7223137" cy="646331"/>
          </a:xfrm>
          <a:prstGeom prst="rect">
            <a:avLst/>
          </a:prstGeom>
          <a:noFill/>
        </p:spPr>
        <p:txBody>
          <a:bodyPr wrap="square" rtlCol="0">
            <a:spAutoFit/>
          </a:bodyPr>
          <a:lstStyle/>
          <a:p>
            <a:r>
              <a:rPr lang="en-US" altLang="ja-JP" b="1" dirty="0">
                <a:solidFill>
                  <a:schemeClr val="accent5"/>
                </a:solidFill>
              </a:rPr>
              <a:t>Most work substitutable by autonomous driving, drones, and robots will be automated. </a:t>
            </a:r>
            <a:endParaRPr lang="ja-JP" altLang="en-US" b="1" dirty="0">
              <a:solidFill>
                <a:schemeClr val="accent5"/>
              </a:solidFill>
            </a:endParaRPr>
          </a:p>
        </p:txBody>
      </p:sp>
      <p:grpSp>
        <p:nvGrpSpPr>
          <p:cNvPr id="30" name="グループ化 29"/>
          <p:cNvGrpSpPr/>
          <p:nvPr/>
        </p:nvGrpSpPr>
        <p:grpSpPr>
          <a:xfrm>
            <a:off x="440930" y="6274609"/>
            <a:ext cx="8235526" cy="560709"/>
            <a:chOff x="395536" y="6274607"/>
            <a:chExt cx="8235526" cy="560709"/>
          </a:xfrm>
        </p:grpSpPr>
        <p:pic>
          <p:nvPicPr>
            <p:cNvPr id="31" name="図 30"/>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95536" y="6274607"/>
              <a:ext cx="3112269" cy="519349"/>
            </a:xfrm>
            <a:prstGeom prst="rect">
              <a:avLst/>
            </a:prstGeom>
          </p:spPr>
        </p:pic>
        <p:pic>
          <p:nvPicPr>
            <p:cNvPr id="32" name="図 31"/>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434499" y="6319775"/>
              <a:ext cx="2922119" cy="493601"/>
            </a:xfrm>
            <a:prstGeom prst="rect">
              <a:avLst/>
            </a:prstGeom>
          </p:spPr>
        </p:pic>
        <p:pic>
          <p:nvPicPr>
            <p:cNvPr id="33" name="図 32"/>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a:ext>
              </a:extLst>
            </a:blip>
            <a:srcRect b="-5419"/>
            <a:stretch/>
          </p:blipFill>
          <p:spPr>
            <a:xfrm>
              <a:off x="6273955" y="6324643"/>
              <a:ext cx="2357107" cy="510673"/>
            </a:xfrm>
            <a:prstGeom prst="rect">
              <a:avLst/>
            </a:prstGeom>
          </p:spPr>
        </p:pic>
      </p:grpSp>
      <p:grpSp>
        <p:nvGrpSpPr>
          <p:cNvPr id="35" name="グループ化 34"/>
          <p:cNvGrpSpPr/>
          <p:nvPr/>
        </p:nvGrpSpPr>
        <p:grpSpPr bwMode="gray">
          <a:xfrm>
            <a:off x="4615958" y="3155332"/>
            <a:ext cx="1636000" cy="522643"/>
            <a:chOff x="2389241" y="3218884"/>
            <a:chExt cx="1636000" cy="522643"/>
          </a:xfrm>
        </p:grpSpPr>
        <p:pic>
          <p:nvPicPr>
            <p:cNvPr id="36" name="図 35"/>
            <p:cNvPicPr>
              <a:picLocks noChangeAspect="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gray">
            <a:xfrm flipH="1">
              <a:off x="2843808" y="3220713"/>
              <a:ext cx="753980" cy="491453"/>
            </a:xfrm>
            <a:prstGeom prst="rect">
              <a:avLst/>
            </a:prstGeom>
          </p:spPr>
        </p:pic>
        <p:pic>
          <p:nvPicPr>
            <p:cNvPr id="37" name="図 36"/>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gray">
            <a:xfrm rot="5400000">
              <a:off x="3502599" y="3218884"/>
              <a:ext cx="522642" cy="522642"/>
            </a:xfrm>
            <a:prstGeom prst="rect">
              <a:avLst/>
            </a:prstGeom>
          </p:spPr>
        </p:pic>
        <p:pic>
          <p:nvPicPr>
            <p:cNvPr id="38" name="図 37"/>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gray">
            <a:xfrm rot="16200000" flipH="1">
              <a:off x="2389241" y="3218885"/>
              <a:ext cx="522642" cy="522642"/>
            </a:xfrm>
            <a:prstGeom prst="rect">
              <a:avLst/>
            </a:prstGeom>
          </p:spPr>
        </p:pic>
      </p:grpSp>
      <p:pic>
        <p:nvPicPr>
          <p:cNvPr id="39" name="図 38"/>
          <p:cNvPicPr>
            <a:picLocks noChangeAspect="1"/>
          </p:cNvPicPr>
          <p:nvPr/>
        </p:nvPicPr>
        <p:blipFill rotWithShape="1">
          <a:blip r:embed="rId8" cstate="print">
            <a:duotone>
              <a:prstClr val="black"/>
              <a:schemeClr val="tx1">
                <a:tint val="45000"/>
                <a:satMod val="400000"/>
              </a:schemeClr>
            </a:duotone>
            <a:extLst>
              <a:ext uri="{28A0092B-C50C-407E-A947-70E740481C1C}">
                <a14:useLocalDpi xmlns:a14="http://schemas.microsoft.com/office/drawing/2010/main"/>
              </a:ext>
            </a:extLst>
          </a:blip>
          <a:srcRect r="-1403" b="-1726"/>
          <a:stretch/>
        </p:blipFill>
        <p:spPr bwMode="gray">
          <a:xfrm>
            <a:off x="7258302" y="3011650"/>
            <a:ext cx="945829" cy="975041"/>
          </a:xfrm>
          <a:prstGeom prst="rect">
            <a:avLst/>
          </a:prstGeom>
        </p:spPr>
      </p:pic>
      <p:pic>
        <p:nvPicPr>
          <p:cNvPr id="40" name="図 39"/>
          <p:cNvPicPr>
            <a:picLocks noChangeAspect="1"/>
          </p:cNvPicPr>
          <p:nvPr/>
        </p:nvPicPr>
        <p:blipFill rotWithShape="1">
          <a:blip r:embed="rId8" cstate="print">
            <a:duotone>
              <a:prstClr val="black"/>
              <a:schemeClr val="tx1">
                <a:tint val="45000"/>
                <a:satMod val="400000"/>
              </a:schemeClr>
            </a:duotone>
            <a:extLst>
              <a:ext uri="{28A0092B-C50C-407E-A947-70E740481C1C}">
                <a14:useLocalDpi xmlns:a14="http://schemas.microsoft.com/office/drawing/2010/main"/>
              </a:ext>
            </a:extLst>
          </a:blip>
          <a:srcRect r="-1403" b="-1726"/>
          <a:stretch/>
        </p:blipFill>
        <p:spPr bwMode="gray">
          <a:xfrm>
            <a:off x="7257669" y="5189559"/>
            <a:ext cx="945829" cy="975041"/>
          </a:xfrm>
          <a:prstGeom prst="rect">
            <a:avLst/>
          </a:prstGeom>
        </p:spPr>
      </p:pic>
      <p:grpSp>
        <p:nvGrpSpPr>
          <p:cNvPr id="41" name="グループ化 40"/>
          <p:cNvGrpSpPr/>
          <p:nvPr/>
        </p:nvGrpSpPr>
        <p:grpSpPr bwMode="gray">
          <a:xfrm rot="5400000">
            <a:off x="7173902" y="4398163"/>
            <a:ext cx="1636000" cy="522643"/>
            <a:chOff x="2389241" y="3218884"/>
            <a:chExt cx="1636000" cy="522643"/>
          </a:xfrm>
        </p:grpSpPr>
        <p:pic>
          <p:nvPicPr>
            <p:cNvPr id="42" name="図 41"/>
            <p:cNvPicPr>
              <a:picLocks noChangeAspect="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gray">
            <a:xfrm flipH="1">
              <a:off x="2843808" y="3220713"/>
              <a:ext cx="753980" cy="491453"/>
            </a:xfrm>
            <a:prstGeom prst="rect">
              <a:avLst/>
            </a:prstGeom>
          </p:spPr>
        </p:pic>
        <p:pic>
          <p:nvPicPr>
            <p:cNvPr id="43" name="図 42"/>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gray">
            <a:xfrm rot="5400000">
              <a:off x="3502599" y="3218884"/>
              <a:ext cx="522642" cy="522642"/>
            </a:xfrm>
            <a:prstGeom prst="rect">
              <a:avLst/>
            </a:prstGeom>
          </p:spPr>
        </p:pic>
        <p:pic>
          <p:nvPicPr>
            <p:cNvPr id="44" name="図 43"/>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gray">
            <a:xfrm rot="16200000" flipH="1">
              <a:off x="2389241" y="3218885"/>
              <a:ext cx="522642" cy="522642"/>
            </a:xfrm>
            <a:prstGeom prst="rect">
              <a:avLst/>
            </a:prstGeom>
          </p:spPr>
        </p:pic>
      </p:grpSp>
      <p:pic>
        <p:nvPicPr>
          <p:cNvPr id="45" name="Picture 2" descr="https://xhr-a.msip.securewg.jp/safeview-fileserv/tc_download/c82ddf4b9e2a8d27782cd9202a972c9a04682483a90fc499e2ed7527277fa6b1/?&amp;cid=N3521F047BEBB_&amp;rid=d82cb46b826ca9cfe1ddb6886534be76"/>
          <p:cNvPicPr>
            <a:picLocks noChangeAspect="1" noChangeArrowheads="1"/>
          </p:cNvPicPr>
          <p:nvPr/>
        </p:nvPicPr>
        <p:blipFill>
          <a:blip r:embed="rId9" cstate="print">
            <a:duotone>
              <a:prstClr val="black"/>
              <a:schemeClr val="tx1">
                <a:tint val="45000"/>
                <a:satMod val="400000"/>
              </a:schemeClr>
            </a:duotone>
            <a:extLst>
              <a:ext uri="{28A0092B-C50C-407E-A947-70E740481C1C}">
                <a14:useLocalDpi xmlns:a14="http://schemas.microsoft.com/office/drawing/2010/main"/>
              </a:ext>
            </a:extLst>
          </a:blip>
          <a:srcRect/>
          <a:stretch>
            <a:fillRect/>
          </a:stretch>
        </p:blipFill>
        <p:spPr bwMode="gray">
          <a:xfrm>
            <a:off x="3853103" y="5286785"/>
            <a:ext cx="883137" cy="883137"/>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グループ化 45"/>
          <p:cNvGrpSpPr/>
          <p:nvPr/>
        </p:nvGrpSpPr>
        <p:grpSpPr bwMode="gray">
          <a:xfrm>
            <a:off x="4944662" y="5589242"/>
            <a:ext cx="1751574" cy="685845"/>
            <a:chOff x="4440119" y="5598298"/>
            <a:chExt cx="1751574" cy="685845"/>
          </a:xfrm>
        </p:grpSpPr>
        <p:pic>
          <p:nvPicPr>
            <p:cNvPr id="47" name="図 46"/>
            <p:cNvPicPr>
              <a:picLocks noChangeAspect="1"/>
            </p:cNvPicPr>
            <p:nvPr/>
          </p:nvPicPr>
          <p:blipFill>
            <a:blip r:embed="rId10"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gray">
            <a:xfrm rot="21126062">
              <a:off x="4440119" y="5598298"/>
              <a:ext cx="1027569" cy="469099"/>
            </a:xfrm>
            <a:prstGeom prst="rect">
              <a:avLst/>
            </a:prstGeom>
          </p:spPr>
        </p:pic>
        <p:sp>
          <p:nvSpPr>
            <p:cNvPr id="48" name="円弧 47"/>
            <p:cNvSpPr/>
            <p:nvPr/>
          </p:nvSpPr>
          <p:spPr bwMode="gray">
            <a:xfrm rot="21355263">
              <a:off x="4812412" y="5757189"/>
              <a:ext cx="1323078" cy="427467"/>
            </a:xfrm>
            <a:prstGeom prst="arc">
              <a:avLst>
                <a:gd name="adj1" fmla="val 16200000"/>
                <a:gd name="adj2" fmla="val 21007250"/>
              </a:avLst>
            </a:prstGeom>
            <a:ln w="1905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49" name="円弧 48"/>
            <p:cNvSpPr/>
            <p:nvPr/>
          </p:nvSpPr>
          <p:spPr bwMode="gray">
            <a:xfrm rot="21355263">
              <a:off x="4868615" y="5856676"/>
              <a:ext cx="1323078" cy="427467"/>
            </a:xfrm>
            <a:prstGeom prst="arc">
              <a:avLst>
                <a:gd name="adj1" fmla="val 16200000"/>
                <a:gd name="adj2" fmla="val 20586987"/>
              </a:avLst>
            </a:prstGeom>
            <a:ln w="1905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grpSp>
      <p:pic>
        <p:nvPicPr>
          <p:cNvPr id="50" name="図 49"/>
          <p:cNvPicPr>
            <a:picLocks noChangeAspect="1"/>
          </p:cNvPicPr>
          <p:nvPr/>
        </p:nvPicPr>
        <p:blipFill>
          <a:blip r:embed="rId11"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gray">
          <a:xfrm>
            <a:off x="629677" y="4364127"/>
            <a:ext cx="661797" cy="661557"/>
          </a:xfrm>
          <a:prstGeom prst="rect">
            <a:avLst/>
          </a:prstGeom>
        </p:spPr>
      </p:pic>
      <p:pic>
        <p:nvPicPr>
          <p:cNvPr id="51" name="図 50"/>
          <p:cNvPicPr>
            <a:picLocks noChangeAspect="1"/>
          </p:cNvPicPr>
          <p:nvPr/>
        </p:nvPicPr>
        <p:blipFill>
          <a:blip r:embed="rId12"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gray">
          <a:xfrm>
            <a:off x="1134787" y="4868649"/>
            <a:ext cx="913174" cy="913174"/>
          </a:xfrm>
          <a:prstGeom prst="rect">
            <a:avLst/>
          </a:prstGeom>
        </p:spPr>
      </p:pic>
      <p:grpSp>
        <p:nvGrpSpPr>
          <p:cNvPr id="52" name="グループ化 51"/>
          <p:cNvGrpSpPr/>
          <p:nvPr/>
        </p:nvGrpSpPr>
        <p:grpSpPr bwMode="gray">
          <a:xfrm>
            <a:off x="2389241" y="3068960"/>
            <a:ext cx="1636000" cy="540060"/>
            <a:chOff x="2389241" y="3218884"/>
            <a:chExt cx="1636000" cy="540060"/>
          </a:xfrm>
        </p:grpSpPr>
        <p:pic>
          <p:nvPicPr>
            <p:cNvPr id="53" name="図 52"/>
            <p:cNvPicPr>
              <a:picLocks noChangeAspect="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gray">
            <a:xfrm flipH="1">
              <a:off x="2843808" y="3267491"/>
              <a:ext cx="753980" cy="491453"/>
            </a:xfrm>
            <a:prstGeom prst="rect">
              <a:avLst/>
            </a:prstGeom>
          </p:spPr>
        </p:pic>
        <p:pic>
          <p:nvPicPr>
            <p:cNvPr id="54" name="図 53"/>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gray">
            <a:xfrm rot="5400000">
              <a:off x="3502599" y="3218884"/>
              <a:ext cx="522642" cy="522642"/>
            </a:xfrm>
            <a:prstGeom prst="rect">
              <a:avLst/>
            </a:prstGeom>
          </p:spPr>
        </p:pic>
        <p:pic>
          <p:nvPicPr>
            <p:cNvPr id="55" name="図 54"/>
            <p:cNvPicPr>
              <a:picLocks noChangeAspect="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bwMode="gray">
            <a:xfrm rot="16200000" flipH="1">
              <a:off x="2389241" y="3218885"/>
              <a:ext cx="522642" cy="522642"/>
            </a:xfrm>
            <a:prstGeom prst="rect">
              <a:avLst/>
            </a:prstGeom>
          </p:spPr>
        </p:pic>
      </p:grpSp>
      <p:pic>
        <p:nvPicPr>
          <p:cNvPr id="56" name="図 55"/>
          <p:cNvPicPr>
            <a:picLocks noChangeAspect="1"/>
          </p:cNvPicPr>
          <p:nvPr/>
        </p:nvPicPr>
        <p:blipFill>
          <a:blip r:embed="rId13" cstate="print">
            <a:duotone>
              <a:prstClr val="black"/>
              <a:schemeClr val="tx1">
                <a:tint val="45000"/>
                <a:satMod val="400000"/>
              </a:schemeClr>
            </a:duotone>
            <a:extLst>
              <a:ext uri="{28A0092B-C50C-407E-A947-70E740481C1C}">
                <a14:useLocalDpi xmlns:a14="http://schemas.microsoft.com/office/drawing/2010/main"/>
              </a:ext>
            </a:extLst>
          </a:blip>
          <a:stretch>
            <a:fillRect/>
          </a:stretch>
        </p:blipFill>
        <p:spPr bwMode="gray">
          <a:xfrm>
            <a:off x="3917333" y="4277194"/>
            <a:ext cx="1175112" cy="916002"/>
          </a:xfrm>
          <a:prstGeom prst="rect">
            <a:avLst/>
          </a:prstGeom>
        </p:spPr>
      </p:pic>
      <p:pic>
        <p:nvPicPr>
          <p:cNvPr id="57" name="図 56"/>
          <p:cNvPicPr>
            <a:picLocks noChangeAspect="1"/>
          </p:cNvPicPr>
          <p:nvPr/>
        </p:nvPicPr>
        <p:blipFill rotWithShape="1">
          <a:blip r:embed="rId8" cstate="print">
            <a:duotone>
              <a:prstClr val="black"/>
              <a:schemeClr val="tx1">
                <a:tint val="45000"/>
                <a:satMod val="400000"/>
              </a:schemeClr>
            </a:duotone>
            <a:extLst>
              <a:ext uri="{28A0092B-C50C-407E-A947-70E740481C1C}">
                <a14:useLocalDpi xmlns:a14="http://schemas.microsoft.com/office/drawing/2010/main"/>
              </a:ext>
            </a:extLst>
          </a:blip>
          <a:srcRect r="-1403" b="-1726"/>
          <a:stretch/>
        </p:blipFill>
        <p:spPr bwMode="gray">
          <a:xfrm>
            <a:off x="1321917" y="2934033"/>
            <a:ext cx="945829" cy="975041"/>
          </a:xfrm>
          <a:prstGeom prst="rect">
            <a:avLst/>
          </a:prstGeom>
        </p:spPr>
      </p:pic>
      <p:cxnSp>
        <p:nvCxnSpPr>
          <p:cNvPr id="58" name="直線コネクタ 57"/>
          <p:cNvCxnSpPr/>
          <p:nvPr/>
        </p:nvCxnSpPr>
        <p:spPr bwMode="gray">
          <a:xfrm flipV="1">
            <a:off x="685117" y="3691825"/>
            <a:ext cx="922040" cy="714136"/>
          </a:xfrm>
          <a:prstGeom prst="line">
            <a:avLst/>
          </a:prstGeom>
          <a:ln w="28575" cap="rnd">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bwMode="gray">
          <a:xfrm flipH="1" flipV="1">
            <a:off x="1607157" y="3691357"/>
            <a:ext cx="487636" cy="1005944"/>
          </a:xfrm>
          <a:prstGeom prst="line">
            <a:avLst/>
          </a:prstGeom>
          <a:ln w="28575" cap="rnd">
            <a:solidFill>
              <a:schemeClr val="accent5"/>
            </a:solidFill>
          </a:ln>
        </p:spPr>
        <p:style>
          <a:lnRef idx="1">
            <a:schemeClr val="accent1"/>
          </a:lnRef>
          <a:fillRef idx="0">
            <a:schemeClr val="accent1"/>
          </a:fillRef>
          <a:effectRef idx="0">
            <a:schemeClr val="accent1"/>
          </a:effectRef>
          <a:fontRef idx="minor">
            <a:schemeClr val="tx1"/>
          </a:fontRef>
        </p:style>
      </p:cxnSp>
      <p:pic>
        <p:nvPicPr>
          <p:cNvPr id="61" name="図 60"/>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5418984" y="6343900"/>
            <a:ext cx="432000" cy="432000"/>
          </a:xfrm>
          <a:prstGeom prst="rect">
            <a:avLst/>
          </a:prstGeom>
        </p:spPr>
      </p:pic>
      <p:pic>
        <p:nvPicPr>
          <p:cNvPr id="62" name="図 61"/>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5903829" y="6343900"/>
            <a:ext cx="432000" cy="432000"/>
          </a:xfrm>
          <a:prstGeom prst="rect">
            <a:avLst/>
          </a:prstGeom>
        </p:spPr>
      </p:pic>
    </p:spTree>
    <p:extLst>
      <p:ext uri="{BB962C8B-B14F-4D97-AF65-F5344CB8AC3E}">
        <p14:creationId xmlns:p14="http://schemas.microsoft.com/office/powerpoint/2010/main" val="2570560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角丸四角形 88"/>
          <p:cNvSpPr/>
          <p:nvPr/>
        </p:nvSpPr>
        <p:spPr bwMode="auto">
          <a:xfrm>
            <a:off x="672163" y="1524409"/>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88" name="角丸四角形 87"/>
          <p:cNvSpPr/>
          <p:nvPr/>
        </p:nvSpPr>
        <p:spPr bwMode="auto">
          <a:xfrm>
            <a:off x="672163" y="925313"/>
            <a:ext cx="7860650" cy="487408"/>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2" name="タイトル 1"/>
          <p:cNvSpPr>
            <a:spLocks noGrp="1"/>
          </p:cNvSpPr>
          <p:nvPr>
            <p:ph type="title"/>
          </p:nvPr>
        </p:nvSpPr>
        <p:spPr/>
        <p:txBody>
          <a:bodyPr/>
          <a:lstStyle/>
          <a:p>
            <a:r>
              <a:rPr lang="ja-JP" altLang="en-US" sz="2600" dirty="0"/>
              <a:t>⑦ </a:t>
            </a:r>
            <a:r>
              <a:rPr lang="en-US" altLang="ja-JP" sz="2600" dirty="0"/>
              <a:t>Manufacturing and Services</a:t>
            </a:r>
            <a:endParaRPr lang="ja-JP" altLang="en-US" sz="2600"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16</a:t>
            </a:fld>
            <a:endParaRPr lang="ja-JP" altLang="en-US" dirty="0">
              <a:solidFill>
                <a:srgbClr val="4D4D4D"/>
              </a:solidFill>
            </a:endParaRPr>
          </a:p>
        </p:txBody>
      </p:sp>
      <p:sp>
        <p:nvSpPr>
          <p:cNvPr id="70" name="角丸四角形 69"/>
          <p:cNvSpPr/>
          <p:nvPr/>
        </p:nvSpPr>
        <p:spPr bwMode="auto">
          <a:xfrm>
            <a:off x="636783" y="908720"/>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rgbClr val="FFFFFF"/>
                </a:solidFill>
                <a:cs typeface="メイリオ" pitchFamily="50" charset="-128"/>
              </a:rPr>
              <a:t>１</a:t>
            </a:r>
          </a:p>
        </p:txBody>
      </p:sp>
      <p:sp>
        <p:nvSpPr>
          <p:cNvPr id="73" name="角丸四角形 72"/>
          <p:cNvSpPr/>
          <p:nvPr/>
        </p:nvSpPr>
        <p:spPr bwMode="auto">
          <a:xfrm>
            <a:off x="636783" y="1520788"/>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rgbClr val="FFFFFF"/>
                </a:solidFill>
                <a:cs typeface="メイリオ" pitchFamily="50" charset="-128"/>
              </a:rPr>
              <a:t>２</a:t>
            </a:r>
          </a:p>
        </p:txBody>
      </p:sp>
      <p:grpSp>
        <p:nvGrpSpPr>
          <p:cNvPr id="96" name="グループ化 95"/>
          <p:cNvGrpSpPr/>
          <p:nvPr/>
        </p:nvGrpSpPr>
        <p:grpSpPr>
          <a:xfrm>
            <a:off x="440930" y="6274609"/>
            <a:ext cx="8235526" cy="560709"/>
            <a:chOff x="395536" y="6274607"/>
            <a:chExt cx="8235526" cy="560709"/>
          </a:xfrm>
        </p:grpSpPr>
        <p:pic>
          <p:nvPicPr>
            <p:cNvPr id="92" name="図 91"/>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95536" y="6274607"/>
              <a:ext cx="3112269" cy="519349"/>
            </a:xfrm>
            <a:prstGeom prst="rect">
              <a:avLst/>
            </a:prstGeom>
          </p:spPr>
        </p:pic>
        <p:pic>
          <p:nvPicPr>
            <p:cNvPr id="93" name="図 92"/>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434499" y="6319775"/>
              <a:ext cx="2922119" cy="493601"/>
            </a:xfrm>
            <a:prstGeom prst="rect">
              <a:avLst/>
            </a:prstGeom>
          </p:spPr>
        </p:pic>
        <p:pic>
          <p:nvPicPr>
            <p:cNvPr id="94" name="図 9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a:ext>
              </a:extLst>
            </a:blip>
            <a:srcRect b="-5419"/>
            <a:stretch/>
          </p:blipFill>
          <p:spPr>
            <a:xfrm>
              <a:off x="6273955" y="6324643"/>
              <a:ext cx="2357107" cy="510673"/>
            </a:xfrm>
            <a:prstGeom prst="rect">
              <a:avLst/>
            </a:prstGeom>
          </p:spPr>
        </p:pic>
      </p:grpSp>
      <p:pic>
        <p:nvPicPr>
          <p:cNvPr id="5" name="図 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31787" y="3045812"/>
            <a:ext cx="1519342" cy="1519342"/>
          </a:xfrm>
          <a:prstGeom prst="rect">
            <a:avLst/>
          </a:prstGeom>
        </p:spPr>
      </p:pic>
      <p:pic>
        <p:nvPicPr>
          <p:cNvPr id="6" name="図 5"/>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497487" y="4924272"/>
            <a:ext cx="970815" cy="970815"/>
          </a:xfrm>
          <a:prstGeom prst="rect">
            <a:avLst/>
          </a:prstGeom>
        </p:spPr>
      </p:pic>
      <p:sp>
        <p:nvSpPr>
          <p:cNvPr id="18" name="角丸四角形 17"/>
          <p:cNvSpPr/>
          <p:nvPr/>
        </p:nvSpPr>
        <p:spPr bwMode="auto">
          <a:xfrm>
            <a:off x="672163" y="2132858"/>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19" name="角丸四角形 18"/>
          <p:cNvSpPr/>
          <p:nvPr/>
        </p:nvSpPr>
        <p:spPr bwMode="auto">
          <a:xfrm>
            <a:off x="636783" y="2146111"/>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rgbClr val="FFFFFF"/>
                </a:solidFill>
                <a:cs typeface="メイリオ" pitchFamily="50" charset="-128"/>
              </a:rPr>
              <a:t>３</a:t>
            </a:r>
          </a:p>
        </p:txBody>
      </p:sp>
      <p:sp>
        <p:nvSpPr>
          <p:cNvPr id="72" name="テキスト ボックス 71"/>
          <p:cNvSpPr txBox="1"/>
          <p:nvPr/>
        </p:nvSpPr>
        <p:spPr>
          <a:xfrm>
            <a:off x="1295636" y="1486527"/>
            <a:ext cx="7410694" cy="646331"/>
          </a:xfrm>
          <a:prstGeom prst="rect">
            <a:avLst/>
          </a:prstGeom>
          <a:noFill/>
        </p:spPr>
        <p:txBody>
          <a:bodyPr wrap="square" rtlCol="0">
            <a:spAutoFit/>
          </a:bodyPr>
          <a:lstStyle/>
          <a:p>
            <a:r>
              <a:rPr lang="en-US" altLang="ja-JP" b="1" dirty="0">
                <a:solidFill>
                  <a:srgbClr val="008080"/>
                </a:solidFill>
              </a:rPr>
              <a:t>Systems will be established to enable consumers to easily and affordably make one-of-a-kind items.</a:t>
            </a:r>
            <a:endParaRPr lang="ja-JP" altLang="en-US" b="1" dirty="0">
              <a:solidFill>
                <a:srgbClr val="008080"/>
              </a:solidFill>
            </a:endParaRPr>
          </a:p>
        </p:txBody>
      </p:sp>
      <p:sp>
        <p:nvSpPr>
          <p:cNvPr id="75" name="テキスト ボックス 74"/>
          <p:cNvSpPr txBox="1"/>
          <p:nvPr/>
        </p:nvSpPr>
        <p:spPr>
          <a:xfrm>
            <a:off x="1295637" y="2204864"/>
            <a:ext cx="7272557" cy="369332"/>
          </a:xfrm>
          <a:prstGeom prst="rect">
            <a:avLst/>
          </a:prstGeom>
          <a:noFill/>
        </p:spPr>
        <p:txBody>
          <a:bodyPr wrap="square" rtlCol="0">
            <a:spAutoFit/>
          </a:bodyPr>
          <a:lstStyle/>
          <a:p>
            <a:r>
              <a:rPr lang="en-US" altLang="ja-JP" b="1" dirty="0">
                <a:solidFill>
                  <a:srgbClr val="008080"/>
                </a:solidFill>
              </a:rPr>
              <a:t>Business models will be based on services, not hardware.</a:t>
            </a:r>
            <a:endParaRPr lang="ja-JP" altLang="en-US" b="1" dirty="0">
              <a:solidFill>
                <a:srgbClr val="008080"/>
              </a:solidFill>
            </a:endParaRPr>
          </a:p>
        </p:txBody>
      </p:sp>
      <p:sp>
        <p:nvSpPr>
          <p:cNvPr id="21" name="テキスト ボックス 20"/>
          <p:cNvSpPr txBox="1"/>
          <p:nvPr/>
        </p:nvSpPr>
        <p:spPr>
          <a:xfrm>
            <a:off x="1277635" y="872718"/>
            <a:ext cx="7255179" cy="646331"/>
          </a:xfrm>
          <a:prstGeom prst="rect">
            <a:avLst/>
          </a:prstGeom>
          <a:noFill/>
        </p:spPr>
        <p:txBody>
          <a:bodyPr wrap="square" rtlCol="0">
            <a:spAutoFit/>
          </a:bodyPr>
          <a:lstStyle/>
          <a:p>
            <a:r>
              <a:rPr lang="en-US" altLang="ja-JP" b="1" dirty="0">
                <a:solidFill>
                  <a:srgbClr val="008080"/>
                </a:solidFill>
              </a:rPr>
              <a:t>Distribution of abilities will enable individuals and small companies to provide high-level goods and services.</a:t>
            </a:r>
            <a:endParaRPr lang="ja-JP" altLang="en-US" b="1" dirty="0">
              <a:solidFill>
                <a:srgbClr val="008080"/>
              </a:solidFill>
            </a:endParaRPr>
          </a:p>
        </p:txBody>
      </p:sp>
      <p:pic>
        <p:nvPicPr>
          <p:cNvPr id="22" name="図 2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053472" y="4761239"/>
            <a:ext cx="521037" cy="521037"/>
          </a:xfrm>
          <a:prstGeom prst="rect">
            <a:avLst/>
          </a:prstGeom>
        </p:spPr>
      </p:pic>
      <p:pic>
        <p:nvPicPr>
          <p:cNvPr id="23" name="図 22"/>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441696" y="5337303"/>
            <a:ext cx="521037" cy="521037"/>
          </a:xfrm>
          <a:prstGeom prst="rect">
            <a:avLst/>
          </a:prstGeom>
        </p:spPr>
      </p:pic>
      <p:pic>
        <p:nvPicPr>
          <p:cNvPr id="24" name="図 23"/>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74601" y="5337303"/>
            <a:ext cx="521037" cy="521037"/>
          </a:xfrm>
          <a:prstGeom prst="rect">
            <a:avLst/>
          </a:prstGeom>
        </p:spPr>
      </p:pic>
      <p:pic>
        <p:nvPicPr>
          <p:cNvPr id="25" name="図 24"/>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070745" y="5337303"/>
            <a:ext cx="521037" cy="521037"/>
          </a:xfrm>
          <a:prstGeom prst="rect">
            <a:avLst/>
          </a:prstGeom>
        </p:spPr>
      </p:pic>
      <p:pic>
        <p:nvPicPr>
          <p:cNvPr id="26" name="図 2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411206" y="4761239"/>
            <a:ext cx="521037" cy="521037"/>
          </a:xfrm>
          <a:prstGeom prst="rect">
            <a:avLst/>
          </a:prstGeom>
        </p:spPr>
      </p:pic>
      <p:pic>
        <p:nvPicPr>
          <p:cNvPr id="27" name="図 26"/>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74601" y="4761239"/>
            <a:ext cx="521037" cy="521037"/>
          </a:xfrm>
          <a:prstGeom prst="rect">
            <a:avLst/>
          </a:prstGeom>
        </p:spPr>
      </p:pic>
      <p:sp>
        <p:nvSpPr>
          <p:cNvPr id="31" name="下カーブ矢印 30"/>
          <p:cNvSpPr/>
          <p:nvPr/>
        </p:nvSpPr>
        <p:spPr bwMode="auto">
          <a:xfrm>
            <a:off x="2495306" y="3361058"/>
            <a:ext cx="4308942" cy="788022"/>
          </a:xfrm>
          <a:prstGeom prst="curvedDownArrow">
            <a:avLst>
              <a:gd name="adj1" fmla="val 32130"/>
              <a:gd name="adj2" fmla="val 68253"/>
              <a:gd name="adj3" fmla="val 25000"/>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45" name="下カーブ矢印 44"/>
          <p:cNvSpPr/>
          <p:nvPr/>
        </p:nvSpPr>
        <p:spPr bwMode="auto">
          <a:xfrm rot="10800000">
            <a:off x="2447765" y="4987471"/>
            <a:ext cx="4207238" cy="709780"/>
          </a:xfrm>
          <a:prstGeom prst="curvedDownArrow">
            <a:avLst>
              <a:gd name="adj1" fmla="val 32130"/>
              <a:gd name="adj2" fmla="val 68253"/>
              <a:gd name="adj3" fmla="val 25000"/>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5" name="直方体 34"/>
          <p:cNvSpPr/>
          <p:nvPr/>
        </p:nvSpPr>
        <p:spPr bwMode="auto">
          <a:xfrm>
            <a:off x="6943037" y="3585395"/>
            <a:ext cx="1254873" cy="1031739"/>
          </a:xfrm>
          <a:prstGeom prst="cube">
            <a:avLst>
              <a:gd name="adj" fmla="val 18386"/>
            </a:avLst>
          </a:prstGeom>
          <a:solidFill>
            <a:schemeClr val="tx1"/>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7" name="角丸四角形 36"/>
          <p:cNvSpPr/>
          <p:nvPr/>
        </p:nvSpPr>
        <p:spPr bwMode="auto">
          <a:xfrm>
            <a:off x="7081785" y="3909429"/>
            <a:ext cx="828092" cy="576064"/>
          </a:xfrm>
          <a:prstGeom prst="roundRect">
            <a:avLst/>
          </a:prstGeom>
          <a:solidFill>
            <a:schemeClr val="bg1"/>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8" name="直方体 37"/>
          <p:cNvSpPr/>
          <p:nvPr/>
        </p:nvSpPr>
        <p:spPr bwMode="auto">
          <a:xfrm>
            <a:off x="7153793" y="4257092"/>
            <a:ext cx="720000" cy="180920"/>
          </a:xfrm>
          <a:prstGeom prst="cube">
            <a:avLst>
              <a:gd name="adj" fmla="val 58946"/>
            </a:avLst>
          </a:prstGeom>
          <a:solidFill>
            <a:schemeClr val="tx1"/>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pic>
        <p:nvPicPr>
          <p:cNvPr id="39" name="図 38"/>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189797" y="3884934"/>
            <a:ext cx="660190" cy="660190"/>
          </a:xfrm>
          <a:prstGeom prst="rect">
            <a:avLst/>
          </a:prstGeom>
        </p:spPr>
      </p:pic>
      <p:pic>
        <p:nvPicPr>
          <p:cNvPr id="42" name="図 41"/>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704348" y="4653167"/>
            <a:ext cx="903588" cy="903588"/>
          </a:xfrm>
          <a:prstGeom prst="rect">
            <a:avLst/>
          </a:prstGeom>
        </p:spPr>
      </p:pic>
      <p:pic>
        <p:nvPicPr>
          <p:cNvPr id="47" name="図 46"/>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4268069" y="4133591"/>
            <a:ext cx="643136" cy="643136"/>
          </a:xfrm>
          <a:prstGeom prst="rect">
            <a:avLst/>
          </a:prstGeom>
        </p:spPr>
      </p:pic>
      <p:pic>
        <p:nvPicPr>
          <p:cNvPr id="48" name="図 47"/>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3306399" y="3729942"/>
            <a:ext cx="718664" cy="718664"/>
          </a:xfrm>
          <a:prstGeom prst="rect">
            <a:avLst/>
          </a:prstGeom>
        </p:spPr>
      </p:pic>
      <p:pic>
        <p:nvPicPr>
          <p:cNvPr id="49" name="図 48"/>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3431649" y="4737440"/>
            <a:ext cx="807949" cy="807949"/>
          </a:xfrm>
          <a:prstGeom prst="rect">
            <a:avLst/>
          </a:prstGeom>
        </p:spPr>
      </p:pic>
      <p:pic>
        <p:nvPicPr>
          <p:cNvPr id="50" name="図 49"/>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5175637" y="3585395"/>
            <a:ext cx="800521" cy="800521"/>
          </a:xfrm>
          <a:prstGeom prst="rect">
            <a:avLst/>
          </a:prstGeom>
        </p:spPr>
      </p:pic>
      <p:pic>
        <p:nvPicPr>
          <p:cNvPr id="51" name="図 50"/>
          <p:cNvPicPr>
            <a:picLocks noChangeAspect="1"/>
          </p:cNvPicPr>
          <p:nvPr/>
        </p:nvPicPr>
        <p:blipFill>
          <a:blip r:embed="rId20" cstate="print">
            <a:duotone>
              <a:prstClr val="black"/>
              <a:srgbClr val="00B050">
                <a:tint val="45000"/>
                <a:satMod val="400000"/>
              </a:srgbClr>
            </a:duotone>
            <a:extLst>
              <a:ext uri="{28A0092B-C50C-407E-A947-70E740481C1C}">
                <a14:useLocalDpi xmlns:a14="http://schemas.microsoft.com/office/drawing/2010/main"/>
              </a:ext>
            </a:extLst>
          </a:blip>
          <a:stretch>
            <a:fillRect/>
          </a:stretch>
        </p:blipFill>
        <p:spPr>
          <a:xfrm>
            <a:off x="5039295" y="4642296"/>
            <a:ext cx="672964" cy="672964"/>
          </a:xfrm>
          <a:prstGeom prst="rect">
            <a:avLst/>
          </a:prstGeom>
        </p:spPr>
      </p:pic>
      <p:pic>
        <p:nvPicPr>
          <p:cNvPr id="40" name="図 39"/>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2531384" y="6343900"/>
            <a:ext cx="432000" cy="432000"/>
          </a:xfrm>
          <a:prstGeom prst="rect">
            <a:avLst/>
          </a:prstGeom>
        </p:spPr>
      </p:pic>
      <p:pic>
        <p:nvPicPr>
          <p:cNvPr id="41" name="図 40"/>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4021166" y="6343900"/>
            <a:ext cx="432000" cy="432000"/>
          </a:xfrm>
          <a:prstGeom prst="rect">
            <a:avLst/>
          </a:prstGeom>
        </p:spPr>
      </p:pic>
      <p:pic>
        <p:nvPicPr>
          <p:cNvPr id="52" name="図 51"/>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4493176" y="6345238"/>
            <a:ext cx="432000" cy="432000"/>
          </a:xfrm>
          <a:prstGeom prst="rect">
            <a:avLst/>
          </a:prstGeom>
        </p:spPr>
      </p:pic>
    </p:spTree>
    <p:extLst>
      <p:ext uri="{BB962C8B-B14F-4D97-AF65-F5344CB8AC3E}">
        <p14:creationId xmlns:p14="http://schemas.microsoft.com/office/powerpoint/2010/main" val="32674987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3" name="直線矢印コネクタ 82"/>
          <p:cNvCxnSpPr/>
          <p:nvPr/>
        </p:nvCxnSpPr>
        <p:spPr>
          <a:xfrm flipH="1" flipV="1">
            <a:off x="5571115" y="5409222"/>
            <a:ext cx="1582729" cy="534055"/>
          </a:xfrm>
          <a:prstGeom prst="straightConnector1">
            <a:avLst/>
          </a:prstGeom>
          <a:ln w="6350">
            <a:solidFill>
              <a:schemeClr val="accent5"/>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1" name="直線矢印コネクタ 80"/>
          <p:cNvCxnSpPr>
            <a:stCxn id="13" idx="1"/>
          </p:cNvCxnSpPr>
          <p:nvPr/>
        </p:nvCxnSpPr>
        <p:spPr>
          <a:xfrm flipH="1" flipV="1">
            <a:off x="5602419" y="5052577"/>
            <a:ext cx="922144" cy="194943"/>
          </a:xfrm>
          <a:prstGeom prst="straightConnector1">
            <a:avLst/>
          </a:prstGeom>
          <a:ln w="6350">
            <a:solidFill>
              <a:schemeClr val="accent5"/>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flipH="1" flipV="1">
            <a:off x="5644651" y="4790230"/>
            <a:ext cx="1492455" cy="134508"/>
          </a:xfrm>
          <a:prstGeom prst="straightConnector1">
            <a:avLst/>
          </a:prstGeom>
          <a:ln w="6350">
            <a:solidFill>
              <a:schemeClr val="accent5"/>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p:nvPr/>
        </p:nvCxnSpPr>
        <p:spPr>
          <a:xfrm flipH="1">
            <a:off x="5602450" y="3846003"/>
            <a:ext cx="1471038" cy="456893"/>
          </a:xfrm>
          <a:prstGeom prst="straightConnector1">
            <a:avLst/>
          </a:prstGeom>
          <a:ln w="6350">
            <a:solidFill>
              <a:schemeClr val="accent5"/>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環状矢印 49"/>
          <p:cNvSpPr/>
          <p:nvPr/>
        </p:nvSpPr>
        <p:spPr bwMode="auto">
          <a:xfrm flipH="1">
            <a:off x="1029914" y="3515337"/>
            <a:ext cx="2760792" cy="2046820"/>
          </a:xfrm>
          <a:prstGeom prst="circularArrow">
            <a:avLst>
              <a:gd name="adj1" fmla="val 1419"/>
              <a:gd name="adj2" fmla="val 227819"/>
              <a:gd name="adj3" fmla="val 8681153"/>
              <a:gd name="adj4" fmla="val 12216276"/>
              <a:gd name="adj5" fmla="val 5502"/>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90" name="角丸四角形 89"/>
          <p:cNvSpPr/>
          <p:nvPr/>
        </p:nvSpPr>
        <p:spPr bwMode="auto">
          <a:xfrm>
            <a:off x="672163" y="2132858"/>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89" name="角丸四角形 88"/>
          <p:cNvSpPr/>
          <p:nvPr/>
        </p:nvSpPr>
        <p:spPr bwMode="auto">
          <a:xfrm>
            <a:off x="672163" y="1524409"/>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88" name="角丸四角形 87"/>
          <p:cNvSpPr/>
          <p:nvPr/>
        </p:nvSpPr>
        <p:spPr bwMode="auto">
          <a:xfrm>
            <a:off x="672163" y="925313"/>
            <a:ext cx="7860650" cy="487408"/>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2" name="タイトル 1"/>
          <p:cNvSpPr>
            <a:spLocks noGrp="1"/>
          </p:cNvSpPr>
          <p:nvPr>
            <p:ph type="title"/>
          </p:nvPr>
        </p:nvSpPr>
        <p:spPr/>
        <p:txBody>
          <a:bodyPr/>
          <a:lstStyle/>
          <a:p>
            <a:r>
              <a:rPr lang="ja-JP" altLang="en-US" dirty="0"/>
              <a:t>⑧ </a:t>
            </a:r>
            <a:r>
              <a:rPr lang="en-US" altLang="ja-JP" dirty="0"/>
              <a:t>Finance</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17</a:t>
            </a:fld>
            <a:endParaRPr lang="ja-JP" altLang="en-US" dirty="0">
              <a:solidFill>
                <a:srgbClr val="4D4D4D"/>
              </a:solidFill>
            </a:endParaRPr>
          </a:p>
        </p:txBody>
      </p:sp>
      <p:sp>
        <p:nvSpPr>
          <p:cNvPr id="70" name="角丸四角形 69"/>
          <p:cNvSpPr/>
          <p:nvPr/>
        </p:nvSpPr>
        <p:spPr bwMode="auto">
          <a:xfrm>
            <a:off x="636783" y="908720"/>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rgbClr val="FFFFFF"/>
                </a:solidFill>
                <a:cs typeface="メイリオ" pitchFamily="50" charset="-128"/>
              </a:rPr>
              <a:t>１</a:t>
            </a:r>
          </a:p>
        </p:txBody>
      </p:sp>
      <p:sp>
        <p:nvSpPr>
          <p:cNvPr id="72" name="テキスト ボックス 71"/>
          <p:cNvSpPr txBox="1"/>
          <p:nvPr/>
        </p:nvSpPr>
        <p:spPr>
          <a:xfrm>
            <a:off x="1295636" y="908722"/>
            <a:ext cx="6948772" cy="646331"/>
          </a:xfrm>
          <a:prstGeom prst="rect">
            <a:avLst/>
          </a:prstGeom>
          <a:noFill/>
        </p:spPr>
        <p:txBody>
          <a:bodyPr wrap="square" rtlCol="0">
            <a:spAutoFit/>
          </a:bodyPr>
          <a:lstStyle/>
          <a:p>
            <a:r>
              <a:rPr lang="en-US" altLang="ja-JP" b="1" dirty="0">
                <a:solidFill>
                  <a:srgbClr val="008080"/>
                </a:solidFill>
              </a:rPr>
              <a:t>Digital transformation will make available diverse, custom-made financial services.</a:t>
            </a:r>
            <a:endParaRPr lang="ja-JP" altLang="en-US" b="1" dirty="0">
              <a:solidFill>
                <a:srgbClr val="008080"/>
              </a:solidFill>
            </a:endParaRPr>
          </a:p>
        </p:txBody>
      </p:sp>
      <p:sp>
        <p:nvSpPr>
          <p:cNvPr id="73" name="角丸四角形 72"/>
          <p:cNvSpPr/>
          <p:nvPr/>
        </p:nvSpPr>
        <p:spPr bwMode="auto">
          <a:xfrm>
            <a:off x="636783" y="1520788"/>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rgbClr val="FFFFFF"/>
                </a:solidFill>
                <a:cs typeface="メイリオ" pitchFamily="50" charset="-128"/>
              </a:rPr>
              <a:t>２</a:t>
            </a:r>
          </a:p>
        </p:txBody>
      </p:sp>
      <p:sp>
        <p:nvSpPr>
          <p:cNvPr id="75" name="テキスト ボックス 74"/>
          <p:cNvSpPr txBox="1"/>
          <p:nvPr/>
        </p:nvSpPr>
        <p:spPr>
          <a:xfrm>
            <a:off x="1295637" y="1486527"/>
            <a:ext cx="7237177" cy="646331"/>
          </a:xfrm>
          <a:prstGeom prst="rect">
            <a:avLst/>
          </a:prstGeom>
          <a:noFill/>
        </p:spPr>
        <p:txBody>
          <a:bodyPr wrap="square" rtlCol="0">
            <a:spAutoFit/>
          </a:bodyPr>
          <a:lstStyle/>
          <a:p>
            <a:r>
              <a:rPr lang="en-US" altLang="ja-JP" b="1" dirty="0">
                <a:solidFill>
                  <a:srgbClr val="008080"/>
                </a:solidFill>
              </a:rPr>
              <a:t>Financial systems will allocate funds efficiently and effectively across society.</a:t>
            </a:r>
            <a:endParaRPr lang="ja-JP" altLang="en-US" b="1" dirty="0">
              <a:solidFill>
                <a:srgbClr val="008080"/>
              </a:solidFill>
            </a:endParaRPr>
          </a:p>
        </p:txBody>
      </p:sp>
      <p:sp>
        <p:nvSpPr>
          <p:cNvPr id="84" name="角丸四角形 83"/>
          <p:cNvSpPr/>
          <p:nvPr/>
        </p:nvSpPr>
        <p:spPr bwMode="auto">
          <a:xfrm>
            <a:off x="636783" y="2146111"/>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rgbClr val="FFFFFF"/>
                </a:solidFill>
                <a:cs typeface="メイリオ" pitchFamily="50" charset="-128"/>
              </a:rPr>
              <a:t>３</a:t>
            </a:r>
          </a:p>
        </p:txBody>
      </p:sp>
      <p:sp>
        <p:nvSpPr>
          <p:cNvPr id="85" name="テキスト ボックス 84"/>
          <p:cNvSpPr txBox="1"/>
          <p:nvPr/>
        </p:nvSpPr>
        <p:spPr>
          <a:xfrm>
            <a:off x="1295638" y="2096854"/>
            <a:ext cx="7223137" cy="646331"/>
          </a:xfrm>
          <a:prstGeom prst="rect">
            <a:avLst/>
          </a:prstGeom>
          <a:noFill/>
        </p:spPr>
        <p:txBody>
          <a:bodyPr wrap="square" rtlCol="0">
            <a:spAutoFit/>
          </a:bodyPr>
          <a:lstStyle/>
          <a:p>
            <a:r>
              <a:rPr lang="en-US" altLang="ja-JP" b="1" dirty="0">
                <a:solidFill>
                  <a:srgbClr val="008080"/>
                </a:solidFill>
              </a:rPr>
              <a:t>Improved access to financial services will contribute to economic independence and greater income equality.</a:t>
            </a:r>
            <a:endParaRPr lang="ja-JP" altLang="en-US" b="1" dirty="0">
              <a:solidFill>
                <a:srgbClr val="008080"/>
              </a:solidFill>
            </a:endParaRPr>
          </a:p>
        </p:txBody>
      </p:sp>
      <p:grpSp>
        <p:nvGrpSpPr>
          <p:cNvPr id="96" name="グループ化 95"/>
          <p:cNvGrpSpPr/>
          <p:nvPr/>
        </p:nvGrpSpPr>
        <p:grpSpPr>
          <a:xfrm>
            <a:off x="440930" y="6274609"/>
            <a:ext cx="8235526" cy="560709"/>
            <a:chOff x="395536" y="6274607"/>
            <a:chExt cx="8235526" cy="560709"/>
          </a:xfrm>
        </p:grpSpPr>
        <p:pic>
          <p:nvPicPr>
            <p:cNvPr id="92" name="図 91"/>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95536" y="6274607"/>
              <a:ext cx="3112269" cy="519349"/>
            </a:xfrm>
            <a:prstGeom prst="rect">
              <a:avLst/>
            </a:prstGeom>
          </p:spPr>
        </p:pic>
        <p:pic>
          <p:nvPicPr>
            <p:cNvPr id="93" name="図 92"/>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434499" y="6319775"/>
              <a:ext cx="2922119" cy="493601"/>
            </a:xfrm>
            <a:prstGeom prst="rect">
              <a:avLst/>
            </a:prstGeom>
          </p:spPr>
        </p:pic>
        <p:pic>
          <p:nvPicPr>
            <p:cNvPr id="94" name="図 9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a:ext>
              </a:extLst>
            </a:blip>
            <a:srcRect b="-5419"/>
            <a:stretch/>
          </p:blipFill>
          <p:spPr>
            <a:xfrm>
              <a:off x="6273955" y="6324643"/>
              <a:ext cx="2357107" cy="510673"/>
            </a:xfrm>
            <a:prstGeom prst="rect">
              <a:avLst/>
            </a:prstGeom>
          </p:spPr>
        </p:pic>
      </p:grpSp>
      <p:pic>
        <p:nvPicPr>
          <p:cNvPr id="6" name="図 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132345" y="5373218"/>
            <a:ext cx="362981" cy="362981"/>
          </a:xfrm>
          <a:prstGeom prst="rect">
            <a:avLst/>
          </a:prstGeom>
        </p:spPr>
      </p:pic>
      <p:pic>
        <p:nvPicPr>
          <p:cNvPr id="7" name="図 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496465" y="4023859"/>
            <a:ext cx="629279" cy="629279"/>
          </a:xfrm>
          <a:prstGeom prst="rect">
            <a:avLst/>
          </a:prstGeom>
        </p:spPr>
      </p:pic>
      <p:pic>
        <p:nvPicPr>
          <p:cNvPr id="8" name="図 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183083" y="4491911"/>
            <a:ext cx="629279" cy="629279"/>
          </a:xfrm>
          <a:prstGeom prst="rect">
            <a:avLst/>
          </a:prstGeom>
        </p:spPr>
      </p:pic>
      <p:pic>
        <p:nvPicPr>
          <p:cNvPr id="9" name="図 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183084" y="3429002"/>
            <a:ext cx="629279" cy="629279"/>
          </a:xfrm>
          <a:prstGeom prst="rect">
            <a:avLst/>
          </a:prstGeom>
        </p:spPr>
      </p:pic>
      <p:pic>
        <p:nvPicPr>
          <p:cNvPr id="10" name="図 9"/>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183083" y="5464019"/>
            <a:ext cx="629279" cy="629279"/>
          </a:xfrm>
          <a:prstGeom prst="rect">
            <a:avLst/>
          </a:prstGeom>
        </p:spPr>
      </p:pic>
      <p:pic>
        <p:nvPicPr>
          <p:cNvPr id="12" name="図 11"/>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444211" y="3159763"/>
            <a:ext cx="629279" cy="629279"/>
          </a:xfrm>
          <a:prstGeom prst="rect">
            <a:avLst/>
          </a:prstGeom>
        </p:spPr>
      </p:pic>
      <p:pic>
        <p:nvPicPr>
          <p:cNvPr id="13" name="図 12"/>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524565" y="4932880"/>
            <a:ext cx="629279" cy="629279"/>
          </a:xfrm>
          <a:prstGeom prst="rect">
            <a:avLst/>
          </a:prstGeom>
        </p:spPr>
      </p:pic>
      <p:pic>
        <p:nvPicPr>
          <p:cNvPr id="14" name="図 13"/>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3330091" y="3159763"/>
            <a:ext cx="2373901" cy="2373901"/>
          </a:xfrm>
          <a:prstGeom prst="rect">
            <a:avLst/>
          </a:prstGeom>
        </p:spPr>
      </p:pic>
      <p:pic>
        <p:nvPicPr>
          <p:cNvPr id="33" name="図 32"/>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067335" y="3789040"/>
            <a:ext cx="369508" cy="396156"/>
          </a:xfrm>
          <a:prstGeom prst="rect">
            <a:avLst/>
          </a:prstGeom>
        </p:spPr>
      </p:pic>
      <p:pic>
        <p:nvPicPr>
          <p:cNvPr id="35" name="図 34"/>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5860725" y="4307538"/>
            <a:ext cx="260768" cy="260768"/>
          </a:xfrm>
          <a:prstGeom prst="rect">
            <a:avLst/>
          </a:prstGeom>
        </p:spPr>
      </p:pic>
      <p:pic>
        <p:nvPicPr>
          <p:cNvPr id="38" name="図 37"/>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5768483" y="4839421"/>
            <a:ext cx="382832" cy="382832"/>
          </a:xfrm>
          <a:prstGeom prst="rect">
            <a:avLst/>
          </a:prstGeom>
        </p:spPr>
      </p:pic>
      <p:pic>
        <p:nvPicPr>
          <p:cNvPr id="46" name="図 45"/>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2289419" y="3264255"/>
            <a:ext cx="828773" cy="828773"/>
          </a:xfrm>
          <a:prstGeom prst="rect">
            <a:avLst/>
          </a:prstGeom>
        </p:spPr>
      </p:pic>
      <p:pic>
        <p:nvPicPr>
          <p:cNvPr id="61" name="図 60"/>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1198746" y="4147658"/>
            <a:ext cx="828773" cy="828773"/>
          </a:xfrm>
          <a:prstGeom prst="rect">
            <a:avLst/>
          </a:prstGeom>
        </p:spPr>
      </p:pic>
      <p:pic>
        <p:nvPicPr>
          <p:cNvPr id="62" name="図 61"/>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2228629" y="4976431"/>
            <a:ext cx="828773" cy="828773"/>
          </a:xfrm>
          <a:prstGeom prst="rect">
            <a:avLst/>
          </a:prstGeom>
        </p:spPr>
      </p:pic>
      <p:cxnSp>
        <p:nvCxnSpPr>
          <p:cNvPr id="53" name="直線矢印コネクタ 52"/>
          <p:cNvCxnSpPr/>
          <p:nvPr/>
        </p:nvCxnSpPr>
        <p:spPr>
          <a:xfrm flipH="1">
            <a:off x="5573780" y="3656186"/>
            <a:ext cx="834424" cy="384882"/>
          </a:xfrm>
          <a:prstGeom prst="straightConnector1">
            <a:avLst/>
          </a:prstGeom>
          <a:ln w="6350">
            <a:solidFill>
              <a:schemeClr val="accent5"/>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p:nvPr/>
        </p:nvCxnSpPr>
        <p:spPr>
          <a:xfrm flipH="1">
            <a:off x="5644649" y="4527562"/>
            <a:ext cx="821878" cy="102979"/>
          </a:xfrm>
          <a:prstGeom prst="straightConnector1">
            <a:avLst/>
          </a:prstGeom>
          <a:ln w="6350">
            <a:solidFill>
              <a:schemeClr val="accent5"/>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pic>
        <p:nvPicPr>
          <p:cNvPr id="4" name="図 3"/>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6215810" y="4648575"/>
            <a:ext cx="381695" cy="381695"/>
          </a:xfrm>
          <a:prstGeom prst="rect">
            <a:avLst/>
          </a:prstGeom>
        </p:spPr>
      </p:pic>
      <p:pic>
        <p:nvPicPr>
          <p:cNvPr id="5" name="図 4"/>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5652688" y="3645024"/>
            <a:ext cx="323468" cy="323468"/>
          </a:xfrm>
          <a:prstGeom prst="rect">
            <a:avLst/>
          </a:prstGeom>
        </p:spPr>
      </p:pic>
      <p:pic>
        <p:nvPicPr>
          <p:cNvPr id="44" name="図 43"/>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2526970" y="6334224"/>
            <a:ext cx="432000" cy="432000"/>
          </a:xfrm>
          <a:prstGeom prst="rect">
            <a:avLst/>
          </a:prstGeom>
        </p:spPr>
      </p:pic>
      <p:pic>
        <p:nvPicPr>
          <p:cNvPr id="45" name="図 44"/>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4021166" y="6343900"/>
            <a:ext cx="432000" cy="432000"/>
          </a:xfrm>
          <a:prstGeom prst="rect">
            <a:avLst/>
          </a:prstGeom>
        </p:spPr>
      </p:pic>
      <p:pic>
        <p:nvPicPr>
          <p:cNvPr id="47" name="図 46"/>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4493176" y="6345238"/>
            <a:ext cx="432000" cy="432000"/>
          </a:xfrm>
          <a:prstGeom prst="rect">
            <a:avLst/>
          </a:prstGeom>
        </p:spPr>
      </p:pic>
      <p:pic>
        <p:nvPicPr>
          <p:cNvPr id="48" name="図 47"/>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503548" y="6342287"/>
            <a:ext cx="432000" cy="432000"/>
          </a:xfrm>
          <a:prstGeom prst="rect">
            <a:avLst/>
          </a:prstGeom>
        </p:spPr>
      </p:pic>
    </p:spTree>
    <p:extLst>
      <p:ext uri="{BB962C8B-B14F-4D97-AF65-F5344CB8AC3E}">
        <p14:creationId xmlns:p14="http://schemas.microsoft.com/office/powerpoint/2010/main" val="3819860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円/楕円 99"/>
          <p:cNvSpPr/>
          <p:nvPr/>
        </p:nvSpPr>
        <p:spPr bwMode="auto">
          <a:xfrm>
            <a:off x="2738309" y="2852936"/>
            <a:ext cx="3561885" cy="3242562"/>
          </a:xfrm>
          <a:prstGeom prst="ellipse">
            <a:avLst/>
          </a:prstGeom>
          <a:solidFill>
            <a:srgbClr val="FFE5E5">
              <a:alpha val="61961"/>
            </a:srgbClr>
          </a:solidFill>
          <a:ln w="6350">
            <a:noFill/>
          </a:ln>
          <a:effectLst>
            <a:softEdge rad="317500"/>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p:txBody>
          <a:bodyPr/>
          <a:lstStyle/>
          <a:p>
            <a:r>
              <a:rPr kumimoji="1" lang="ja-JP" altLang="en-US" dirty="0"/>
              <a:t>⑨ </a:t>
            </a:r>
            <a:r>
              <a:rPr lang="en-US" altLang="ja-JP" dirty="0"/>
              <a:t>Public Services</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18</a:t>
            </a:fld>
            <a:endParaRPr lang="ja-JP" altLang="en-US" dirty="0">
              <a:solidFill>
                <a:srgbClr val="4D4D4D"/>
              </a:solidFill>
            </a:endParaRPr>
          </a:p>
        </p:txBody>
      </p:sp>
      <p:sp>
        <p:nvSpPr>
          <p:cNvPr id="19" name="角丸四角形 18"/>
          <p:cNvSpPr/>
          <p:nvPr/>
        </p:nvSpPr>
        <p:spPr bwMode="auto">
          <a:xfrm>
            <a:off x="672163" y="2132858"/>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20" name="角丸四角形 19"/>
          <p:cNvSpPr/>
          <p:nvPr/>
        </p:nvSpPr>
        <p:spPr bwMode="auto">
          <a:xfrm>
            <a:off x="672163" y="1524409"/>
            <a:ext cx="7860650" cy="509693"/>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21" name="角丸四角形 20"/>
          <p:cNvSpPr/>
          <p:nvPr/>
        </p:nvSpPr>
        <p:spPr bwMode="auto">
          <a:xfrm>
            <a:off x="672163" y="925313"/>
            <a:ext cx="7860650" cy="487408"/>
          </a:xfrm>
          <a:prstGeom prst="roundRect">
            <a:avLst/>
          </a:prstGeom>
          <a:solidFill>
            <a:srgbClr val="F2F2F2">
              <a:alpha val="85098"/>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cs typeface="メイリオ" pitchFamily="50" charset="-128"/>
            </a:endParaRPr>
          </a:p>
        </p:txBody>
      </p:sp>
      <p:sp>
        <p:nvSpPr>
          <p:cNvPr id="22" name="角丸四角形 21"/>
          <p:cNvSpPr/>
          <p:nvPr/>
        </p:nvSpPr>
        <p:spPr bwMode="auto">
          <a:xfrm>
            <a:off x="636783" y="908720"/>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rgbClr val="FFFFFF"/>
                </a:solidFill>
                <a:cs typeface="メイリオ" pitchFamily="50" charset="-128"/>
              </a:rPr>
              <a:t>１</a:t>
            </a:r>
          </a:p>
        </p:txBody>
      </p:sp>
      <p:sp>
        <p:nvSpPr>
          <p:cNvPr id="23" name="テキスト ボックス 22"/>
          <p:cNvSpPr txBox="1"/>
          <p:nvPr/>
        </p:nvSpPr>
        <p:spPr>
          <a:xfrm>
            <a:off x="1337771" y="872718"/>
            <a:ext cx="7195043" cy="646331"/>
          </a:xfrm>
          <a:prstGeom prst="rect">
            <a:avLst/>
          </a:prstGeom>
          <a:noFill/>
        </p:spPr>
        <p:txBody>
          <a:bodyPr wrap="square" rtlCol="0">
            <a:spAutoFit/>
          </a:bodyPr>
          <a:lstStyle/>
          <a:p>
            <a:r>
              <a:rPr lang="en-US" altLang="ja-JP" b="1" dirty="0">
                <a:solidFill>
                  <a:srgbClr val="008080"/>
                </a:solidFill>
              </a:rPr>
              <a:t>By quickly sharing data among diverse actors, they will provide more creative public services.</a:t>
            </a:r>
          </a:p>
        </p:txBody>
      </p:sp>
      <p:sp>
        <p:nvSpPr>
          <p:cNvPr id="24" name="角丸四角形 23"/>
          <p:cNvSpPr/>
          <p:nvPr/>
        </p:nvSpPr>
        <p:spPr bwMode="auto">
          <a:xfrm>
            <a:off x="636783" y="1520788"/>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rgbClr val="FFFFFF"/>
                </a:solidFill>
                <a:cs typeface="メイリオ" pitchFamily="50" charset="-128"/>
              </a:rPr>
              <a:t>２</a:t>
            </a:r>
          </a:p>
        </p:txBody>
      </p:sp>
      <p:sp>
        <p:nvSpPr>
          <p:cNvPr id="25" name="テキスト ボックス 24"/>
          <p:cNvSpPr txBox="1"/>
          <p:nvPr/>
        </p:nvSpPr>
        <p:spPr>
          <a:xfrm>
            <a:off x="1345057" y="2132858"/>
            <a:ext cx="7007365" cy="646331"/>
          </a:xfrm>
          <a:prstGeom prst="rect">
            <a:avLst/>
          </a:prstGeom>
          <a:noFill/>
        </p:spPr>
        <p:txBody>
          <a:bodyPr wrap="square" rtlCol="0">
            <a:spAutoFit/>
          </a:bodyPr>
          <a:lstStyle/>
          <a:p>
            <a:r>
              <a:rPr lang="en-US" altLang="ja-JP" b="1" dirty="0">
                <a:solidFill>
                  <a:srgbClr val="008080"/>
                </a:solidFill>
              </a:rPr>
              <a:t>Safety nets established by governments will enable anyone to tackle a variety of challenges with security.</a:t>
            </a:r>
            <a:endParaRPr lang="ja-JP" altLang="en-US" b="1" dirty="0">
              <a:solidFill>
                <a:srgbClr val="008080"/>
              </a:solidFill>
            </a:endParaRPr>
          </a:p>
        </p:txBody>
      </p:sp>
      <p:sp>
        <p:nvSpPr>
          <p:cNvPr id="26" name="角丸四角形 25"/>
          <p:cNvSpPr/>
          <p:nvPr/>
        </p:nvSpPr>
        <p:spPr bwMode="auto">
          <a:xfrm>
            <a:off x="636783" y="2146111"/>
            <a:ext cx="504000" cy="504000"/>
          </a:xfrm>
          <a:prstGeom prst="roundRect">
            <a:avLst/>
          </a:prstGeom>
          <a:solidFill>
            <a:schemeClr val="accent5"/>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ja-JP" altLang="en-US" sz="2000" b="1" dirty="0">
                <a:solidFill>
                  <a:srgbClr val="FFFFFF"/>
                </a:solidFill>
                <a:cs typeface="メイリオ" pitchFamily="50" charset="-128"/>
              </a:rPr>
              <a:t>３</a:t>
            </a:r>
          </a:p>
        </p:txBody>
      </p:sp>
      <p:sp>
        <p:nvSpPr>
          <p:cNvPr id="27" name="テキスト ボックス 26"/>
          <p:cNvSpPr txBox="1"/>
          <p:nvPr/>
        </p:nvSpPr>
        <p:spPr>
          <a:xfrm>
            <a:off x="1345309" y="1484786"/>
            <a:ext cx="7223137" cy="646331"/>
          </a:xfrm>
          <a:prstGeom prst="rect">
            <a:avLst/>
          </a:prstGeom>
          <a:noFill/>
        </p:spPr>
        <p:txBody>
          <a:bodyPr wrap="square" rtlCol="0">
            <a:spAutoFit/>
          </a:bodyPr>
          <a:lstStyle/>
          <a:p>
            <a:r>
              <a:rPr lang="en-US" altLang="ja-JP" b="1" dirty="0">
                <a:solidFill>
                  <a:srgbClr val="008080"/>
                </a:solidFill>
              </a:rPr>
              <a:t>Public bodies will make timely and appropriate preparations and provide necessary services.</a:t>
            </a:r>
            <a:endParaRPr lang="ja-JP" altLang="en-US" b="1" dirty="0">
              <a:solidFill>
                <a:srgbClr val="008080"/>
              </a:solidFill>
            </a:endParaRPr>
          </a:p>
        </p:txBody>
      </p:sp>
      <p:grpSp>
        <p:nvGrpSpPr>
          <p:cNvPr id="81" name="グループ化 80"/>
          <p:cNvGrpSpPr/>
          <p:nvPr/>
        </p:nvGrpSpPr>
        <p:grpSpPr>
          <a:xfrm>
            <a:off x="440930" y="6274609"/>
            <a:ext cx="8235526" cy="560709"/>
            <a:chOff x="395536" y="6274607"/>
            <a:chExt cx="8235526" cy="560709"/>
          </a:xfrm>
        </p:grpSpPr>
        <p:pic>
          <p:nvPicPr>
            <p:cNvPr id="82" name="図 81"/>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95536" y="6274607"/>
              <a:ext cx="3112269" cy="519349"/>
            </a:xfrm>
            <a:prstGeom prst="rect">
              <a:avLst/>
            </a:prstGeom>
          </p:spPr>
        </p:pic>
        <p:pic>
          <p:nvPicPr>
            <p:cNvPr id="83" name="図 82"/>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3434499" y="6319775"/>
              <a:ext cx="2922119" cy="493601"/>
            </a:xfrm>
            <a:prstGeom prst="rect">
              <a:avLst/>
            </a:prstGeom>
          </p:spPr>
        </p:pic>
        <p:pic>
          <p:nvPicPr>
            <p:cNvPr id="84" name="図 8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a:ext>
              </a:extLst>
            </a:blip>
            <a:srcRect b="-5419"/>
            <a:stretch/>
          </p:blipFill>
          <p:spPr>
            <a:xfrm>
              <a:off x="6273955" y="6324643"/>
              <a:ext cx="2357107" cy="510673"/>
            </a:xfrm>
            <a:prstGeom prst="rect">
              <a:avLst/>
            </a:prstGeom>
          </p:spPr>
        </p:pic>
      </p:grpSp>
      <p:pic>
        <p:nvPicPr>
          <p:cNvPr id="96" name="図 9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56315" y="4464097"/>
            <a:ext cx="540444" cy="540444"/>
          </a:xfrm>
          <a:prstGeom prst="rect">
            <a:avLst/>
          </a:prstGeom>
        </p:spPr>
      </p:pic>
      <p:pic>
        <p:nvPicPr>
          <p:cNvPr id="97" name="図 9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391983" y="3778372"/>
            <a:ext cx="884681" cy="884681"/>
          </a:xfrm>
          <a:prstGeom prst="rect">
            <a:avLst/>
          </a:prstGeom>
        </p:spPr>
      </p:pic>
      <p:pic>
        <p:nvPicPr>
          <p:cNvPr id="98" name="図 9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880768" y="4891486"/>
            <a:ext cx="578713" cy="578713"/>
          </a:xfrm>
          <a:prstGeom prst="rect">
            <a:avLst/>
          </a:prstGeom>
        </p:spPr>
      </p:pic>
      <p:pic>
        <p:nvPicPr>
          <p:cNvPr id="78" name="図 77"/>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3763509" y="3713858"/>
            <a:ext cx="1626645" cy="1626645"/>
          </a:xfrm>
          <a:prstGeom prst="rect">
            <a:avLst/>
          </a:prstGeom>
        </p:spPr>
      </p:pic>
      <p:pic>
        <p:nvPicPr>
          <p:cNvPr id="79" name="図 78"/>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95665" y="3154730"/>
            <a:ext cx="642110" cy="642110"/>
          </a:xfrm>
          <a:prstGeom prst="rect">
            <a:avLst/>
          </a:prstGeom>
        </p:spPr>
      </p:pic>
      <p:pic>
        <p:nvPicPr>
          <p:cNvPr id="85" name="図 84"/>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623430" y="2779095"/>
            <a:ext cx="842325" cy="842325"/>
          </a:xfrm>
          <a:prstGeom prst="rect">
            <a:avLst/>
          </a:prstGeom>
        </p:spPr>
      </p:pic>
      <p:pic>
        <p:nvPicPr>
          <p:cNvPr id="99" name="図 98"/>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445889" y="3304520"/>
            <a:ext cx="825120" cy="825120"/>
          </a:xfrm>
          <a:prstGeom prst="rect">
            <a:avLst/>
          </a:prstGeom>
        </p:spPr>
      </p:pic>
      <p:cxnSp>
        <p:nvCxnSpPr>
          <p:cNvPr id="101" name="直線コネクタ 100"/>
          <p:cNvCxnSpPr/>
          <p:nvPr/>
        </p:nvCxnSpPr>
        <p:spPr>
          <a:xfrm>
            <a:off x="2627784" y="3431226"/>
            <a:ext cx="853214" cy="285806"/>
          </a:xfrm>
          <a:prstGeom prst="line">
            <a:avLst/>
          </a:prstGeom>
          <a:ln w="28575">
            <a:solidFill>
              <a:schemeClr val="accent5"/>
            </a:solidFill>
            <a:prstDash val="dash"/>
            <a:headEnd type="oval"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a:off x="1657071" y="3624738"/>
            <a:ext cx="1709600" cy="261722"/>
          </a:xfrm>
          <a:prstGeom prst="line">
            <a:avLst/>
          </a:prstGeom>
          <a:ln w="28575">
            <a:solidFill>
              <a:schemeClr val="accent5"/>
            </a:solidFill>
            <a:prstDash val="dash"/>
            <a:headEnd type="oval"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flipV="1">
            <a:off x="2463907" y="4040519"/>
            <a:ext cx="932500" cy="108563"/>
          </a:xfrm>
          <a:prstGeom prst="line">
            <a:avLst/>
          </a:prstGeom>
          <a:ln w="28575">
            <a:solidFill>
              <a:schemeClr val="accent5"/>
            </a:solidFill>
            <a:prstDash val="dash"/>
            <a:headEnd type="oval"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flipV="1">
            <a:off x="2432504" y="4149080"/>
            <a:ext cx="985259" cy="474566"/>
          </a:xfrm>
          <a:prstGeom prst="line">
            <a:avLst/>
          </a:prstGeom>
          <a:ln w="28575">
            <a:solidFill>
              <a:schemeClr val="accent5"/>
            </a:solidFill>
            <a:prstDash val="dash"/>
            <a:headEnd type="oval"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bwMode="gray">
          <a:xfrm flipH="1">
            <a:off x="2571944" y="4701470"/>
            <a:ext cx="1171964" cy="347710"/>
          </a:xfrm>
          <a:prstGeom prst="line">
            <a:avLst/>
          </a:prstGeom>
          <a:ln w="76200">
            <a:solidFill>
              <a:schemeClr val="accent5"/>
            </a:solidFill>
            <a:prstDash val="solid"/>
            <a:headEnd type="oval" w="med" len="med"/>
            <a:tailEnd type="triangle" w="med" len="med"/>
          </a:ln>
          <a:effectLst/>
        </p:spPr>
        <p:style>
          <a:lnRef idx="1">
            <a:schemeClr val="accent1"/>
          </a:lnRef>
          <a:fillRef idx="0">
            <a:schemeClr val="accent1"/>
          </a:fillRef>
          <a:effectRef idx="0">
            <a:schemeClr val="accent1"/>
          </a:effectRef>
          <a:fontRef idx="minor">
            <a:schemeClr val="tx1"/>
          </a:fontRef>
        </p:style>
      </p:cxnSp>
      <p:pic>
        <p:nvPicPr>
          <p:cNvPr id="120" name="図 119"/>
          <p:cNvPicPr>
            <a:picLocks noChangeAspect="1"/>
          </p:cNvPicPr>
          <p:nvPr/>
        </p:nvPicPr>
        <p:blipFill>
          <a:blip r:embed="rId13"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3015161" y="4969196"/>
            <a:ext cx="602139" cy="602139"/>
          </a:xfrm>
          <a:prstGeom prst="rect">
            <a:avLst/>
          </a:prstGeom>
        </p:spPr>
      </p:pic>
      <p:pic>
        <p:nvPicPr>
          <p:cNvPr id="123" name="図 122"/>
          <p:cNvPicPr>
            <a:picLocks noChangeAspect="1"/>
          </p:cNvPicPr>
          <p:nvPr/>
        </p:nvPicPr>
        <p:blipFill>
          <a:blip r:embed="rId14"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3193416" y="5441725"/>
            <a:ext cx="773359" cy="773359"/>
          </a:xfrm>
          <a:prstGeom prst="rect">
            <a:avLst/>
          </a:prstGeom>
        </p:spPr>
      </p:pic>
      <p:pic>
        <p:nvPicPr>
          <p:cNvPr id="124" name="図 123"/>
          <p:cNvPicPr>
            <a:picLocks noChangeAspect="1"/>
          </p:cNvPicPr>
          <p:nvPr/>
        </p:nvPicPr>
        <p:blipFill>
          <a:blip r:embed="rId15"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2159732" y="5444560"/>
            <a:ext cx="720244" cy="720244"/>
          </a:xfrm>
          <a:prstGeom prst="rect">
            <a:avLst/>
          </a:prstGeom>
        </p:spPr>
      </p:pic>
      <p:pic>
        <p:nvPicPr>
          <p:cNvPr id="125" name="図 124"/>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1092784" y="5200438"/>
            <a:ext cx="697423" cy="697423"/>
          </a:xfrm>
          <a:prstGeom prst="rect">
            <a:avLst/>
          </a:prstGeom>
        </p:spPr>
      </p:pic>
      <p:sp>
        <p:nvSpPr>
          <p:cNvPr id="133" name="円/楕円 132"/>
          <p:cNvSpPr/>
          <p:nvPr/>
        </p:nvSpPr>
        <p:spPr bwMode="auto">
          <a:xfrm>
            <a:off x="5868144" y="5048796"/>
            <a:ext cx="1584176" cy="540444"/>
          </a:xfrm>
          <a:prstGeom prst="ellipse">
            <a:avLst/>
          </a:prstGeom>
          <a:pattFill prst="openDmnd">
            <a:fgClr>
              <a:schemeClr val="accent5"/>
            </a:fgClr>
            <a:bgClr>
              <a:schemeClr val="bg1"/>
            </a:bgClr>
          </a:pattFill>
          <a:ln w="6350">
            <a:solidFill>
              <a:schemeClr val="accent5"/>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134" name="円/楕円 133"/>
          <p:cNvSpPr/>
          <p:nvPr/>
        </p:nvSpPr>
        <p:spPr bwMode="auto">
          <a:xfrm>
            <a:off x="6975993" y="4724760"/>
            <a:ext cx="1584176" cy="540444"/>
          </a:xfrm>
          <a:prstGeom prst="ellipse">
            <a:avLst/>
          </a:prstGeom>
          <a:pattFill prst="openDmnd">
            <a:fgClr>
              <a:schemeClr val="accent5"/>
            </a:fgClr>
            <a:bgClr>
              <a:schemeClr val="bg1"/>
            </a:bgClr>
          </a:pattFill>
          <a:ln w="6350">
            <a:solidFill>
              <a:schemeClr val="accent5"/>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cxnSp>
        <p:nvCxnSpPr>
          <p:cNvPr id="136" name="直線コネクタ 135"/>
          <p:cNvCxnSpPr/>
          <p:nvPr/>
        </p:nvCxnSpPr>
        <p:spPr bwMode="gray">
          <a:xfrm>
            <a:off x="5292082" y="4711321"/>
            <a:ext cx="1125137" cy="265853"/>
          </a:xfrm>
          <a:prstGeom prst="line">
            <a:avLst/>
          </a:prstGeom>
          <a:ln w="76200">
            <a:solidFill>
              <a:schemeClr val="accent5"/>
            </a:solidFill>
            <a:prstDash val="solid"/>
            <a:headEnd type="oval" w="med" len="med"/>
            <a:tailEnd type="triangle" w="med" len="med"/>
          </a:ln>
          <a:effectLst/>
        </p:spPr>
        <p:style>
          <a:lnRef idx="1">
            <a:schemeClr val="accent1"/>
          </a:lnRef>
          <a:fillRef idx="0">
            <a:schemeClr val="accent1"/>
          </a:fillRef>
          <a:effectRef idx="0">
            <a:schemeClr val="accent1"/>
          </a:effectRef>
          <a:fontRef idx="minor">
            <a:schemeClr val="tx1"/>
          </a:fontRef>
        </p:style>
      </p:cxnSp>
      <p:pic>
        <p:nvPicPr>
          <p:cNvPr id="141" name="図 140"/>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6178736" y="3485574"/>
            <a:ext cx="1239570" cy="1239570"/>
          </a:xfrm>
          <a:prstGeom prst="rect">
            <a:avLst/>
          </a:prstGeom>
        </p:spPr>
      </p:pic>
      <p:pic>
        <p:nvPicPr>
          <p:cNvPr id="142" name="図 141"/>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rot="1383802" flipH="1">
            <a:off x="7404249" y="3861042"/>
            <a:ext cx="1059028" cy="1059028"/>
          </a:xfrm>
          <a:prstGeom prst="rect">
            <a:avLst/>
          </a:prstGeom>
        </p:spPr>
      </p:pic>
      <p:pic>
        <p:nvPicPr>
          <p:cNvPr id="44" name="図 43"/>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518996" y="6325552"/>
            <a:ext cx="432000" cy="432000"/>
          </a:xfrm>
          <a:prstGeom prst="rect">
            <a:avLst/>
          </a:prstGeom>
        </p:spPr>
      </p:pic>
      <p:pic>
        <p:nvPicPr>
          <p:cNvPr id="45" name="図 44"/>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1534982" y="6319775"/>
            <a:ext cx="432000" cy="432000"/>
          </a:xfrm>
          <a:prstGeom prst="rect">
            <a:avLst/>
          </a:prstGeom>
        </p:spPr>
      </p:pic>
      <p:pic>
        <p:nvPicPr>
          <p:cNvPr id="46" name="図 45"/>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2031907" y="6325552"/>
            <a:ext cx="432000" cy="432000"/>
          </a:xfrm>
          <a:prstGeom prst="rect">
            <a:avLst/>
          </a:prstGeom>
        </p:spPr>
      </p:pic>
      <p:pic>
        <p:nvPicPr>
          <p:cNvPr id="47" name="図 46"/>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4956875" y="6356892"/>
            <a:ext cx="432000" cy="432000"/>
          </a:xfrm>
          <a:prstGeom prst="rect">
            <a:avLst/>
          </a:prstGeom>
        </p:spPr>
      </p:pic>
      <p:pic>
        <p:nvPicPr>
          <p:cNvPr id="48" name="図 47"/>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7758922" y="6345238"/>
            <a:ext cx="432000" cy="432000"/>
          </a:xfrm>
          <a:prstGeom prst="rect">
            <a:avLst/>
          </a:prstGeom>
        </p:spPr>
      </p:pic>
    </p:spTree>
    <p:extLst>
      <p:ext uri="{BB962C8B-B14F-4D97-AF65-F5344CB8AC3E}">
        <p14:creationId xmlns:p14="http://schemas.microsoft.com/office/powerpoint/2010/main" val="8693305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4"/>
          </p:nvPr>
        </p:nvSpPr>
        <p:spPr/>
        <p:txBody>
          <a:bodyPr/>
          <a:lstStyle/>
          <a:p>
            <a:fld id="{FB3508C7-2FE0-4945-9CBD-863E05F850D2}" type="slidenum">
              <a:rPr lang="ja-JP" altLang="en-US" sz="1400"/>
              <a:pPr/>
              <a:t>19</a:t>
            </a:fld>
            <a:endParaRPr lang="ja-JP" altLang="en-US" sz="1400" dirty="0"/>
          </a:p>
        </p:txBody>
      </p:sp>
      <p:sp>
        <p:nvSpPr>
          <p:cNvPr id="6" name="テキスト ボックス 5"/>
          <p:cNvSpPr txBox="1"/>
          <p:nvPr/>
        </p:nvSpPr>
        <p:spPr bwMode="black">
          <a:xfrm>
            <a:off x="252000" y="3035448"/>
            <a:ext cx="9325730" cy="1415772"/>
          </a:xfrm>
          <a:prstGeom prst="rect">
            <a:avLst/>
          </a:prstGeom>
          <a:noFill/>
        </p:spPr>
        <p:txBody>
          <a:bodyPr wrap="square" rtlCol="0">
            <a:spAutoFit/>
          </a:bodyPr>
          <a:lstStyle/>
          <a:p>
            <a:r>
              <a:rPr lang="en-US" altLang="ja-JP" sz="3800" b="1" dirty="0">
                <a:solidFill>
                  <a:srgbClr val="FF5050"/>
                </a:solidFill>
              </a:rPr>
              <a:t>To Create a Data-Driven Society</a:t>
            </a:r>
          </a:p>
          <a:p>
            <a:endParaRPr lang="en-US" altLang="ja-JP" sz="2400" b="1" dirty="0">
              <a:solidFill>
                <a:srgbClr val="FF5050"/>
              </a:solidFill>
            </a:endParaRPr>
          </a:p>
          <a:p>
            <a:r>
              <a:rPr lang="en-US" altLang="ja-JP" sz="2400" dirty="0">
                <a:solidFill>
                  <a:srgbClr val="FF5050"/>
                </a:solidFill>
              </a:rPr>
              <a:t>- Regulatory Reform, Data, and Cyber Security, etc.</a:t>
            </a:r>
            <a:endParaRPr lang="ja-JP" altLang="en-US" sz="2400" dirty="0">
              <a:solidFill>
                <a:srgbClr val="FF5050"/>
              </a:solidFill>
            </a:endParaRPr>
          </a:p>
        </p:txBody>
      </p:sp>
      <p:sp>
        <p:nvSpPr>
          <p:cNvPr id="7" name="正方形/長方形 6"/>
          <p:cNvSpPr/>
          <p:nvPr/>
        </p:nvSpPr>
        <p:spPr>
          <a:xfrm>
            <a:off x="179992" y="849309"/>
            <a:ext cx="2044342" cy="652486"/>
          </a:xfrm>
          <a:prstGeom prst="rect">
            <a:avLst/>
          </a:prstGeom>
        </p:spPr>
        <p:txBody>
          <a:bodyPr wrap="none">
            <a:spAutoFit/>
          </a:bodyPr>
          <a:lstStyle/>
          <a:p>
            <a:pPr algn="ctr">
              <a:lnSpc>
                <a:spcPct val="140000"/>
              </a:lnSpc>
              <a:spcBef>
                <a:spcPct val="0"/>
              </a:spcBef>
              <a:spcAft>
                <a:spcPts val="600"/>
              </a:spcAft>
            </a:pPr>
            <a:r>
              <a:rPr lang="en-US" altLang="ja-JP" sz="2800" b="1" dirty="0">
                <a:solidFill>
                  <a:schemeClr val="accent2"/>
                </a:solidFill>
                <a:cs typeface="メイリオ" pitchFamily="50" charset="-128"/>
              </a:rPr>
              <a:t>Chapter 2</a:t>
            </a:r>
            <a:endParaRPr lang="ja-JP" altLang="en-US" sz="2800" b="1" dirty="0">
              <a:solidFill>
                <a:schemeClr val="accent2"/>
              </a:solidFill>
              <a:cs typeface="メイリオ" pitchFamily="50" charset="-128"/>
            </a:endParaRPr>
          </a:p>
        </p:txBody>
      </p:sp>
      <p:cxnSp>
        <p:nvCxnSpPr>
          <p:cNvPr id="8" name="直線コネクタ 7"/>
          <p:cNvCxnSpPr/>
          <p:nvPr/>
        </p:nvCxnSpPr>
        <p:spPr>
          <a:xfrm>
            <a:off x="252000" y="1484784"/>
            <a:ext cx="864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179992" y="5229200"/>
            <a:ext cx="864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9560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61A7F-FFEE-46F4-B55E-05101C797DFF}"/>
              </a:ext>
            </a:extLst>
          </p:cNvPr>
          <p:cNvSpPr>
            <a:spLocks noGrp="1"/>
          </p:cNvSpPr>
          <p:nvPr>
            <p:ph type="title"/>
          </p:nvPr>
        </p:nvSpPr>
        <p:spPr>
          <a:xfrm>
            <a:off x="1151620" y="164946"/>
            <a:ext cx="6840760" cy="394924"/>
          </a:xfrm>
        </p:spPr>
        <p:txBody>
          <a:bodyPr>
            <a:noAutofit/>
          </a:bodyPr>
          <a:lstStyle/>
          <a:p>
            <a:pPr algn="ctr"/>
            <a:r>
              <a:rPr kumimoji="1" lang="en-US" altLang="ja-JP" sz="3200" b="1" dirty="0">
                <a:solidFill>
                  <a:schemeClr val="tx2">
                    <a:lumMod val="50000"/>
                  </a:schemeClr>
                </a:solidFill>
                <a:effectLst>
                  <a:outerShdw blurRad="38100" dist="38100" dir="2700000" algn="tl">
                    <a:srgbClr val="000000">
                      <a:alpha val="43137"/>
                    </a:srgbClr>
                  </a:outerShdw>
                </a:effectLst>
                <a:latin typeface="+mn-lt"/>
              </a:rPr>
              <a:t>Basic Approach</a:t>
            </a:r>
            <a:endParaRPr kumimoji="1" lang="ja-JP" altLang="en-US" sz="3200" dirty="0">
              <a:solidFill>
                <a:schemeClr val="tx2">
                  <a:lumMod val="50000"/>
                </a:schemeClr>
              </a:solidFill>
              <a:effectLst>
                <a:outerShdw blurRad="38100" dist="38100" dir="2700000" algn="tl">
                  <a:srgbClr val="000000">
                    <a:alpha val="43137"/>
                  </a:srgbClr>
                </a:outerShdw>
              </a:effectLst>
              <a:latin typeface="+mn-lt"/>
            </a:endParaRPr>
          </a:p>
        </p:txBody>
      </p:sp>
      <p:sp>
        <p:nvSpPr>
          <p:cNvPr id="3" name="スライド番号プレースホルダー 2">
            <a:extLst>
              <a:ext uri="{FF2B5EF4-FFF2-40B4-BE49-F238E27FC236}">
                <a16:creationId xmlns:a16="http://schemas.microsoft.com/office/drawing/2014/main" id="{3322EE0C-752E-4E4D-BA5E-F49D9A3163E9}"/>
              </a:ext>
            </a:extLst>
          </p:cNvPr>
          <p:cNvSpPr>
            <a:spLocks noGrp="1"/>
          </p:cNvSpPr>
          <p:nvPr>
            <p:ph type="sldNum" sz="quarter" idx="4"/>
          </p:nvPr>
        </p:nvSpPr>
        <p:spPr/>
        <p:txBody>
          <a:bodyPr/>
          <a:lstStyle/>
          <a:p>
            <a:fld id="{FB3508C7-2FE0-4945-9CBD-863E05F850D2}" type="slidenum">
              <a:rPr lang="ja-JP" altLang="en-US" smtClean="0">
                <a:latin typeface="+mn-lt"/>
              </a:rPr>
              <a:pPr/>
              <a:t>20</a:t>
            </a:fld>
            <a:endParaRPr lang="ja-JP" altLang="en-US">
              <a:latin typeface="+mn-lt"/>
            </a:endParaRPr>
          </a:p>
        </p:txBody>
      </p:sp>
      <p:sp>
        <p:nvSpPr>
          <p:cNvPr id="24" name="スライド番号プレースホルダー 2">
            <a:extLst>
              <a:ext uri="{FF2B5EF4-FFF2-40B4-BE49-F238E27FC236}">
                <a16:creationId xmlns:a16="http://schemas.microsoft.com/office/drawing/2014/main" id="{D9F75610-E32D-45BB-9FCC-CBE53CE59AAF}"/>
              </a:ext>
            </a:extLst>
          </p:cNvPr>
          <p:cNvSpPr txBox="1">
            <a:spLocks/>
          </p:cNvSpPr>
          <p:nvPr/>
        </p:nvSpPr>
        <p:spPr bwMode="gray">
          <a:xfrm>
            <a:off x="6974904" y="6628271"/>
            <a:ext cx="2133600" cy="257113"/>
          </a:xfrm>
          <a:prstGeom prst="rect">
            <a:avLst/>
          </a:prstGeom>
        </p:spPr>
        <p:txBody>
          <a:bodyPr vert="horz" lIns="0" tIns="0" rIns="0" bIns="0" rtlCol="0" anchor="ctr"/>
          <a:lstStyle>
            <a:defPPr>
              <a:defRPr lang="en-US"/>
            </a:defPPr>
            <a:lvl1pPr marL="0" algn="r" defTabSz="457200" rtl="0" eaLnBrk="1" latinLnBrk="0" hangingPunct="1">
              <a:defRPr sz="1363" b="0" kern="1200">
                <a:solidFill>
                  <a:schemeClr val="tx1"/>
                </a:solidFill>
                <a:latin typeface="メイリオ" pitchFamily="50" charset="-128"/>
                <a:ea typeface="メイリオ" pitchFamily="50" charset="-128"/>
                <a:cs typeface="メイリオ" pitchFamily="50" charset="-128"/>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B3508C7-2FE0-4945-9CBD-863E05F850D2}" type="slidenum">
              <a:rPr lang="ja-JP" altLang="en-US" sz="1400"/>
              <a:pPr/>
              <a:t>20</a:t>
            </a:fld>
            <a:endParaRPr lang="ja-JP" altLang="en-US" sz="1400" dirty="0"/>
          </a:p>
        </p:txBody>
      </p:sp>
      <p:sp>
        <p:nvSpPr>
          <p:cNvPr id="25" name="L 字 24">
            <a:extLst>
              <a:ext uri="{FF2B5EF4-FFF2-40B4-BE49-F238E27FC236}">
                <a16:creationId xmlns:a16="http://schemas.microsoft.com/office/drawing/2014/main" id="{53CBAE9C-AD00-4A67-A4D2-38BE1E8CFFC2}"/>
              </a:ext>
            </a:extLst>
          </p:cNvPr>
          <p:cNvSpPr/>
          <p:nvPr/>
        </p:nvSpPr>
        <p:spPr>
          <a:xfrm rot="13582518">
            <a:off x="1197511" y="6091883"/>
            <a:ext cx="522579" cy="522140"/>
          </a:xfrm>
          <a:prstGeom prst="corner">
            <a:avLst>
              <a:gd name="adj1" fmla="val 37654"/>
              <a:gd name="adj2" fmla="val 37654"/>
            </a:avLst>
          </a:prstGeom>
          <a:solidFill>
            <a:srgbClr val="DFE79C"/>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26" name="L 字 25">
            <a:extLst>
              <a:ext uri="{FF2B5EF4-FFF2-40B4-BE49-F238E27FC236}">
                <a16:creationId xmlns:a16="http://schemas.microsoft.com/office/drawing/2014/main" id="{0100D9EE-54AA-401C-B0BA-FF4A3925C68C}"/>
              </a:ext>
            </a:extLst>
          </p:cNvPr>
          <p:cNvSpPr/>
          <p:nvPr/>
        </p:nvSpPr>
        <p:spPr>
          <a:xfrm rot="13582518">
            <a:off x="2179460" y="6091883"/>
            <a:ext cx="522579" cy="522140"/>
          </a:xfrm>
          <a:prstGeom prst="corner">
            <a:avLst>
              <a:gd name="adj1" fmla="val 37654"/>
              <a:gd name="adj2" fmla="val 37654"/>
            </a:avLst>
          </a:prstGeom>
          <a:solidFill>
            <a:srgbClr val="C4DB99"/>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27" name="L 字 26">
            <a:extLst>
              <a:ext uri="{FF2B5EF4-FFF2-40B4-BE49-F238E27FC236}">
                <a16:creationId xmlns:a16="http://schemas.microsoft.com/office/drawing/2014/main" id="{F83896CF-C77B-4183-9652-4911B0A9C38A}"/>
              </a:ext>
            </a:extLst>
          </p:cNvPr>
          <p:cNvSpPr/>
          <p:nvPr/>
        </p:nvSpPr>
        <p:spPr>
          <a:xfrm rot="13582518">
            <a:off x="3161409" y="6091883"/>
            <a:ext cx="522579" cy="522140"/>
          </a:xfrm>
          <a:prstGeom prst="corner">
            <a:avLst>
              <a:gd name="adj1" fmla="val 37654"/>
              <a:gd name="adj2" fmla="val 37654"/>
            </a:avLst>
          </a:prstGeom>
          <a:solidFill>
            <a:srgbClr val="C4DB99"/>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28" name="L 字 27">
            <a:extLst>
              <a:ext uri="{FF2B5EF4-FFF2-40B4-BE49-F238E27FC236}">
                <a16:creationId xmlns:a16="http://schemas.microsoft.com/office/drawing/2014/main" id="{CE9F182B-BDB7-4074-B580-797859568917}"/>
              </a:ext>
            </a:extLst>
          </p:cNvPr>
          <p:cNvSpPr/>
          <p:nvPr/>
        </p:nvSpPr>
        <p:spPr>
          <a:xfrm rot="13582518">
            <a:off x="4143358" y="6091883"/>
            <a:ext cx="522579" cy="522140"/>
          </a:xfrm>
          <a:prstGeom prst="corner">
            <a:avLst>
              <a:gd name="adj1" fmla="val 37654"/>
              <a:gd name="adj2" fmla="val 37654"/>
            </a:avLst>
          </a:prstGeom>
          <a:solidFill>
            <a:srgbClr val="A9CE9C"/>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29" name="L 字 28">
            <a:extLst>
              <a:ext uri="{FF2B5EF4-FFF2-40B4-BE49-F238E27FC236}">
                <a16:creationId xmlns:a16="http://schemas.microsoft.com/office/drawing/2014/main" id="{7252FCD6-4D9C-4D6B-A106-4DE4CCBED83F}"/>
              </a:ext>
            </a:extLst>
          </p:cNvPr>
          <p:cNvSpPr/>
          <p:nvPr/>
        </p:nvSpPr>
        <p:spPr>
          <a:xfrm rot="13582518">
            <a:off x="5125307" y="6091883"/>
            <a:ext cx="522579" cy="522140"/>
          </a:xfrm>
          <a:prstGeom prst="corner">
            <a:avLst>
              <a:gd name="adj1" fmla="val 37654"/>
              <a:gd name="adj2" fmla="val 37654"/>
            </a:avLst>
          </a:prstGeom>
          <a:solidFill>
            <a:srgbClr val="A9CE9C"/>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30" name="L 字 29">
            <a:extLst>
              <a:ext uri="{FF2B5EF4-FFF2-40B4-BE49-F238E27FC236}">
                <a16:creationId xmlns:a16="http://schemas.microsoft.com/office/drawing/2014/main" id="{CA46F4F6-2EF5-4EC6-9A9A-1FDDADACF96A}"/>
              </a:ext>
            </a:extLst>
          </p:cNvPr>
          <p:cNvSpPr/>
          <p:nvPr/>
        </p:nvSpPr>
        <p:spPr>
          <a:xfrm rot="13582518">
            <a:off x="6107256" y="6091883"/>
            <a:ext cx="522579" cy="522140"/>
          </a:xfrm>
          <a:prstGeom prst="corner">
            <a:avLst>
              <a:gd name="adj1" fmla="val 37654"/>
              <a:gd name="adj2" fmla="val 37654"/>
            </a:avLst>
          </a:prstGeom>
          <a:solidFill>
            <a:srgbClr val="80CABA"/>
          </a:soli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sp>
        <p:nvSpPr>
          <p:cNvPr id="31" name="Freeform: Shape 49">
            <a:extLst>
              <a:ext uri="{FF2B5EF4-FFF2-40B4-BE49-F238E27FC236}">
                <a16:creationId xmlns:a16="http://schemas.microsoft.com/office/drawing/2014/main" id="{8D854397-E5B1-4851-A2C8-0373123BB8B2}"/>
              </a:ext>
            </a:extLst>
          </p:cNvPr>
          <p:cNvSpPr/>
          <p:nvPr/>
        </p:nvSpPr>
        <p:spPr>
          <a:xfrm>
            <a:off x="455539" y="6316308"/>
            <a:ext cx="490655" cy="338241"/>
          </a:xfrm>
          <a:custGeom>
            <a:avLst/>
            <a:gdLst>
              <a:gd name="connsiteX0" fmla="*/ 456412 w 790263"/>
              <a:gd name="connsiteY0" fmla="*/ 75635 h 528637"/>
              <a:gd name="connsiteX1" fmla="*/ 555948 w 790263"/>
              <a:gd name="connsiteY1" fmla="*/ 87630 h 528637"/>
              <a:gd name="connsiteX2" fmla="*/ 619765 w 790263"/>
              <a:gd name="connsiteY2" fmla="*/ 161925 h 528637"/>
              <a:gd name="connsiteX3" fmla="*/ 619765 w 790263"/>
              <a:gd name="connsiteY3" fmla="*/ 490537 h 528637"/>
              <a:gd name="connsiteX4" fmla="*/ 581665 w 790263"/>
              <a:gd name="connsiteY4" fmla="*/ 528637 h 528637"/>
              <a:gd name="connsiteX5" fmla="*/ 543565 w 790263"/>
              <a:gd name="connsiteY5" fmla="*/ 490537 h 528637"/>
              <a:gd name="connsiteX6" fmla="*/ 543565 w 790263"/>
              <a:gd name="connsiteY6" fmla="*/ 242887 h 528637"/>
              <a:gd name="connsiteX7" fmla="*/ 355923 w 790263"/>
              <a:gd name="connsiteY7" fmla="*/ 242887 h 528637"/>
              <a:gd name="connsiteX8" fmla="*/ 432123 w 790263"/>
              <a:gd name="connsiteY8" fmla="*/ 297180 h 528637"/>
              <a:gd name="connsiteX9" fmla="*/ 443553 w 790263"/>
              <a:gd name="connsiteY9" fmla="*/ 345757 h 528637"/>
              <a:gd name="connsiteX10" fmla="*/ 357828 w 790263"/>
              <a:gd name="connsiteY10" fmla="*/ 507682 h 528637"/>
              <a:gd name="connsiteX11" fmla="*/ 324490 w 790263"/>
              <a:gd name="connsiteY11" fmla="*/ 527685 h 528637"/>
              <a:gd name="connsiteX12" fmla="*/ 306393 w 790263"/>
              <a:gd name="connsiteY12" fmla="*/ 522922 h 528637"/>
              <a:gd name="connsiteX13" fmla="*/ 290200 w 790263"/>
              <a:gd name="connsiteY13" fmla="*/ 471487 h 528637"/>
              <a:gd name="connsiteX14" fmla="*/ 359733 w 790263"/>
              <a:gd name="connsiteY14" fmla="*/ 339090 h 528637"/>
              <a:gd name="connsiteX15" fmla="*/ 256863 w 790263"/>
              <a:gd name="connsiteY15" fmla="*/ 264795 h 528637"/>
              <a:gd name="connsiteX16" fmla="*/ 256863 w 790263"/>
              <a:gd name="connsiteY16" fmla="*/ 403860 h 528637"/>
              <a:gd name="connsiteX17" fmla="*/ 234955 w 790263"/>
              <a:gd name="connsiteY17" fmla="*/ 438150 h 528637"/>
              <a:gd name="connsiteX18" fmla="*/ 53980 w 790263"/>
              <a:gd name="connsiteY18" fmla="*/ 523875 h 528637"/>
              <a:gd name="connsiteX19" fmla="*/ 37788 w 790263"/>
              <a:gd name="connsiteY19" fmla="*/ 527685 h 528637"/>
              <a:gd name="connsiteX20" fmla="*/ 3498 w 790263"/>
              <a:gd name="connsiteY20" fmla="*/ 505777 h 528637"/>
              <a:gd name="connsiteX21" fmla="*/ 21595 w 790263"/>
              <a:gd name="connsiteY21" fmla="*/ 455295 h 528637"/>
              <a:gd name="connsiteX22" fmla="*/ 180663 w 790263"/>
              <a:gd name="connsiteY22" fmla="*/ 380047 h 528637"/>
              <a:gd name="connsiteX23" fmla="*/ 180663 w 790263"/>
              <a:gd name="connsiteY23" fmla="*/ 220027 h 528637"/>
              <a:gd name="connsiteX24" fmla="*/ 229240 w 790263"/>
              <a:gd name="connsiteY24" fmla="*/ 142875 h 528637"/>
              <a:gd name="connsiteX25" fmla="*/ 456412 w 790263"/>
              <a:gd name="connsiteY25" fmla="*/ 75635 h 528637"/>
              <a:gd name="connsiteX26" fmla="*/ 714063 w 790263"/>
              <a:gd name="connsiteY26" fmla="*/ 0 h 528637"/>
              <a:gd name="connsiteX27" fmla="*/ 790263 w 790263"/>
              <a:gd name="connsiteY27" fmla="*/ 76200 h 528637"/>
              <a:gd name="connsiteX28" fmla="*/ 714063 w 790263"/>
              <a:gd name="connsiteY28" fmla="*/ 152400 h 528637"/>
              <a:gd name="connsiteX29" fmla="*/ 637863 w 790263"/>
              <a:gd name="connsiteY29" fmla="*/ 76200 h 528637"/>
              <a:gd name="connsiteX30" fmla="*/ 714063 w 790263"/>
              <a:gd name="connsiteY30" fmla="*/ 0 h 528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0263" h="528637">
                <a:moveTo>
                  <a:pt x="456412" y="75635"/>
                </a:moveTo>
                <a:cubicBezTo>
                  <a:pt x="488439" y="74771"/>
                  <a:pt x="521896" y="78105"/>
                  <a:pt x="555948" y="87630"/>
                </a:cubicBezTo>
                <a:cubicBezTo>
                  <a:pt x="591190" y="93345"/>
                  <a:pt x="618813" y="124777"/>
                  <a:pt x="619765" y="161925"/>
                </a:cubicBezTo>
                <a:lnTo>
                  <a:pt x="619765" y="490537"/>
                </a:lnTo>
                <a:cubicBezTo>
                  <a:pt x="619765" y="511492"/>
                  <a:pt x="602620" y="528637"/>
                  <a:pt x="581665" y="528637"/>
                </a:cubicBezTo>
                <a:cubicBezTo>
                  <a:pt x="560710" y="528637"/>
                  <a:pt x="543565" y="511492"/>
                  <a:pt x="543565" y="490537"/>
                </a:cubicBezTo>
                <a:lnTo>
                  <a:pt x="543565" y="242887"/>
                </a:lnTo>
                <a:lnTo>
                  <a:pt x="355923" y="242887"/>
                </a:lnTo>
                <a:lnTo>
                  <a:pt x="432123" y="297180"/>
                </a:lnTo>
                <a:cubicBezTo>
                  <a:pt x="447363" y="307657"/>
                  <a:pt x="452125" y="328612"/>
                  <a:pt x="443553" y="345757"/>
                </a:cubicBezTo>
                <a:lnTo>
                  <a:pt x="357828" y="507682"/>
                </a:lnTo>
                <a:cubicBezTo>
                  <a:pt x="351160" y="520065"/>
                  <a:pt x="337825" y="527685"/>
                  <a:pt x="324490" y="527685"/>
                </a:cubicBezTo>
                <a:cubicBezTo>
                  <a:pt x="317823" y="527685"/>
                  <a:pt x="312108" y="525780"/>
                  <a:pt x="306393" y="522922"/>
                </a:cubicBezTo>
                <a:cubicBezTo>
                  <a:pt x="287343" y="513397"/>
                  <a:pt x="280675" y="490537"/>
                  <a:pt x="290200" y="471487"/>
                </a:cubicBezTo>
                <a:lnTo>
                  <a:pt x="359733" y="339090"/>
                </a:lnTo>
                <a:lnTo>
                  <a:pt x="256863" y="264795"/>
                </a:lnTo>
                <a:lnTo>
                  <a:pt x="256863" y="403860"/>
                </a:lnTo>
                <a:cubicBezTo>
                  <a:pt x="256863" y="418147"/>
                  <a:pt x="248290" y="431482"/>
                  <a:pt x="234955" y="438150"/>
                </a:cubicBezTo>
                <a:lnTo>
                  <a:pt x="53980" y="523875"/>
                </a:lnTo>
                <a:cubicBezTo>
                  <a:pt x="49218" y="526732"/>
                  <a:pt x="43503" y="527685"/>
                  <a:pt x="37788" y="527685"/>
                </a:cubicBezTo>
                <a:cubicBezTo>
                  <a:pt x="23500" y="527685"/>
                  <a:pt x="10165" y="519112"/>
                  <a:pt x="3498" y="505777"/>
                </a:cubicBezTo>
                <a:cubicBezTo>
                  <a:pt x="-5075" y="486727"/>
                  <a:pt x="2545" y="463867"/>
                  <a:pt x="21595" y="455295"/>
                </a:cubicBezTo>
                <a:lnTo>
                  <a:pt x="180663" y="380047"/>
                </a:lnTo>
                <a:lnTo>
                  <a:pt x="180663" y="220027"/>
                </a:lnTo>
                <a:cubicBezTo>
                  <a:pt x="180663" y="185737"/>
                  <a:pt x="200665" y="157162"/>
                  <a:pt x="229240" y="142875"/>
                </a:cubicBezTo>
                <a:cubicBezTo>
                  <a:pt x="277104" y="118586"/>
                  <a:pt x="360328" y="78224"/>
                  <a:pt x="456412" y="75635"/>
                </a:cubicBezTo>
                <a:close/>
                <a:moveTo>
                  <a:pt x="714063" y="0"/>
                </a:moveTo>
                <a:cubicBezTo>
                  <a:pt x="756147" y="0"/>
                  <a:pt x="790263" y="34116"/>
                  <a:pt x="790263" y="76200"/>
                </a:cubicBezTo>
                <a:cubicBezTo>
                  <a:pt x="790263" y="118284"/>
                  <a:pt x="756147" y="152400"/>
                  <a:pt x="714063" y="152400"/>
                </a:cubicBezTo>
                <a:cubicBezTo>
                  <a:pt x="671979" y="152400"/>
                  <a:pt x="637863" y="118284"/>
                  <a:pt x="637863" y="76200"/>
                </a:cubicBezTo>
                <a:cubicBezTo>
                  <a:pt x="637863" y="34116"/>
                  <a:pt x="671979" y="0"/>
                  <a:pt x="714063" y="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32" name="L 字 31">
            <a:extLst>
              <a:ext uri="{FF2B5EF4-FFF2-40B4-BE49-F238E27FC236}">
                <a16:creationId xmlns:a16="http://schemas.microsoft.com/office/drawing/2014/main" id="{A8B49615-8AB0-42AD-9010-ED1AF1A6E596}"/>
              </a:ext>
            </a:extLst>
          </p:cNvPr>
          <p:cNvSpPr/>
          <p:nvPr/>
        </p:nvSpPr>
        <p:spPr>
          <a:xfrm rot="13582518">
            <a:off x="7089203" y="6091883"/>
            <a:ext cx="522579" cy="522140"/>
          </a:xfrm>
          <a:prstGeom prst="corner">
            <a:avLst>
              <a:gd name="adj1" fmla="val 37654"/>
              <a:gd name="adj2" fmla="val 37654"/>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sz="2200"/>
          </a:p>
        </p:txBody>
      </p:sp>
      <p:sp>
        <p:nvSpPr>
          <p:cNvPr id="33" name="テキスト ボックス 32">
            <a:extLst>
              <a:ext uri="{FF2B5EF4-FFF2-40B4-BE49-F238E27FC236}">
                <a16:creationId xmlns:a16="http://schemas.microsoft.com/office/drawing/2014/main" id="{1DD6C5E2-7265-4D93-8686-01ED2383C7C3}"/>
              </a:ext>
            </a:extLst>
          </p:cNvPr>
          <p:cNvSpPr txBox="1"/>
          <p:nvPr/>
        </p:nvSpPr>
        <p:spPr>
          <a:xfrm>
            <a:off x="-182965" y="5884733"/>
            <a:ext cx="1767663" cy="461665"/>
          </a:xfrm>
          <a:prstGeom prst="rect">
            <a:avLst/>
          </a:prstGeom>
          <a:noFill/>
        </p:spPr>
        <p:txBody>
          <a:bodyPr wrap="square">
            <a:spAutoFit/>
          </a:bodyPr>
          <a:lstStyle/>
          <a:p>
            <a:pPr algn="ctr"/>
            <a:r>
              <a:rPr kumimoji="1" lang="en-US" altLang="ja-JP" sz="2400" b="1">
                <a:solidFill>
                  <a:schemeClr val="accent5"/>
                </a:solidFill>
                <a:ea typeface="+mj-ea"/>
              </a:rPr>
              <a:t>2022</a:t>
            </a:r>
            <a:endParaRPr lang="ja-JP" altLang="en-US" sz="2400">
              <a:ea typeface="+mj-ea"/>
            </a:endParaRPr>
          </a:p>
        </p:txBody>
      </p:sp>
      <p:grpSp>
        <p:nvGrpSpPr>
          <p:cNvPr id="5" name="グループ化 4">
            <a:extLst>
              <a:ext uri="{FF2B5EF4-FFF2-40B4-BE49-F238E27FC236}">
                <a16:creationId xmlns:a16="http://schemas.microsoft.com/office/drawing/2014/main" id="{00285744-A367-48D0-82DB-2ACFBD83D82D}"/>
              </a:ext>
            </a:extLst>
          </p:cNvPr>
          <p:cNvGrpSpPr/>
          <p:nvPr/>
        </p:nvGrpSpPr>
        <p:grpSpPr>
          <a:xfrm>
            <a:off x="7245539" y="5031966"/>
            <a:ext cx="1980314" cy="1724861"/>
            <a:chOff x="7466205" y="5155457"/>
            <a:chExt cx="1980314" cy="1724861"/>
          </a:xfrm>
        </p:grpSpPr>
        <p:sp>
          <p:nvSpPr>
            <p:cNvPr id="36" name="テキスト ボックス 35">
              <a:extLst>
                <a:ext uri="{FF2B5EF4-FFF2-40B4-BE49-F238E27FC236}">
                  <a16:creationId xmlns:a16="http://schemas.microsoft.com/office/drawing/2014/main" id="{7CA75A87-9796-4DCD-A548-44E8EFCBD278}"/>
                </a:ext>
              </a:extLst>
            </p:cNvPr>
            <p:cNvSpPr txBox="1"/>
            <p:nvPr/>
          </p:nvSpPr>
          <p:spPr>
            <a:xfrm>
              <a:off x="7572531" y="5155457"/>
              <a:ext cx="1767663" cy="461665"/>
            </a:xfrm>
            <a:prstGeom prst="rect">
              <a:avLst/>
            </a:prstGeom>
            <a:noFill/>
          </p:spPr>
          <p:txBody>
            <a:bodyPr wrap="square">
              <a:spAutoFit/>
            </a:bodyPr>
            <a:lstStyle>
              <a:defPPr>
                <a:defRPr lang="en-US"/>
              </a:defPPr>
              <a:lvl1pPr>
                <a:defRPr kumimoji="1" sz="2400" b="1">
                  <a:solidFill>
                    <a:schemeClr val="accent5"/>
                  </a:solidFill>
                  <a:latin typeface="+mj-ea"/>
                  <a:ea typeface="+mj-ea"/>
                </a:defRPr>
              </a:lvl1pPr>
            </a:lstStyle>
            <a:p>
              <a:pPr algn="ctr"/>
              <a:r>
                <a:rPr lang="en-US" altLang="ja-JP" dirty="0">
                  <a:latin typeface="+mn-lt"/>
                </a:rPr>
                <a:t>2025</a:t>
              </a:r>
              <a:endParaRPr lang="ja-JP" altLang="en-US">
                <a:latin typeface="+mn-lt"/>
              </a:endParaRPr>
            </a:p>
          </p:txBody>
        </p:sp>
        <p:pic>
          <p:nvPicPr>
            <p:cNvPr id="37" name="図 36">
              <a:extLst>
                <a:ext uri="{FF2B5EF4-FFF2-40B4-BE49-F238E27FC236}">
                  <a16:creationId xmlns:a16="http://schemas.microsoft.com/office/drawing/2014/main" id="{386527F7-08C0-4CD4-8808-A13312EDB327}"/>
                </a:ext>
              </a:extLst>
            </p:cNvPr>
            <p:cNvPicPr>
              <a:picLocks noChangeAspect="1"/>
            </p:cNvPicPr>
            <p:nvPr/>
          </p:nvPicPr>
          <p:blipFill>
            <a:blip r:embed="rId2"/>
            <a:stretch>
              <a:fillRect/>
            </a:stretch>
          </p:blipFill>
          <p:spPr>
            <a:xfrm>
              <a:off x="8128079" y="6042087"/>
              <a:ext cx="734120" cy="838231"/>
            </a:xfrm>
            <a:prstGeom prst="rect">
              <a:avLst/>
            </a:prstGeom>
          </p:spPr>
        </p:pic>
        <p:sp>
          <p:nvSpPr>
            <p:cNvPr id="38" name="テキスト ボックス 37">
              <a:extLst>
                <a:ext uri="{FF2B5EF4-FFF2-40B4-BE49-F238E27FC236}">
                  <a16:creationId xmlns:a16="http://schemas.microsoft.com/office/drawing/2014/main" id="{1A1786C0-9BA5-43D6-B8F7-F39972440E2E}"/>
                </a:ext>
              </a:extLst>
            </p:cNvPr>
            <p:cNvSpPr txBox="1"/>
            <p:nvPr/>
          </p:nvSpPr>
          <p:spPr>
            <a:xfrm>
              <a:off x="7466205" y="5492505"/>
              <a:ext cx="1980314" cy="523220"/>
            </a:xfrm>
            <a:prstGeom prst="rect">
              <a:avLst/>
            </a:prstGeom>
            <a:noFill/>
          </p:spPr>
          <p:txBody>
            <a:bodyPr wrap="square">
              <a:spAutoFit/>
            </a:bodyPr>
            <a:lstStyle/>
            <a:p>
              <a:pPr algn="ctr"/>
              <a:r>
                <a:rPr kumimoji="1" lang="en-US" altLang="ja-JP" sz="1400" b="1" dirty="0"/>
                <a:t>Expo 2025 Osaka, Kansai, Japan</a:t>
              </a:r>
              <a:endParaRPr kumimoji="1" lang="ja-JP" altLang="en-US" sz="1400" b="1" dirty="0">
                <a:solidFill>
                  <a:schemeClr val="tx1"/>
                </a:solidFill>
              </a:endParaRPr>
            </a:p>
          </p:txBody>
        </p:sp>
      </p:grpSp>
      <p:sp>
        <p:nvSpPr>
          <p:cNvPr id="6" name="矢印: 下 5">
            <a:extLst>
              <a:ext uri="{FF2B5EF4-FFF2-40B4-BE49-F238E27FC236}">
                <a16:creationId xmlns:a16="http://schemas.microsoft.com/office/drawing/2014/main" id="{D3595A6F-3D54-4B5C-B6D6-E84E86B6BC9E}"/>
              </a:ext>
            </a:extLst>
          </p:cNvPr>
          <p:cNvSpPr/>
          <p:nvPr/>
        </p:nvSpPr>
        <p:spPr>
          <a:xfrm>
            <a:off x="6597652" y="2706534"/>
            <a:ext cx="1155661" cy="81189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C20A347A-84CF-36C8-510B-0E1EF77C65C0}"/>
              </a:ext>
            </a:extLst>
          </p:cNvPr>
          <p:cNvPicPr>
            <a:picLocks noChangeAspect="1"/>
          </p:cNvPicPr>
          <p:nvPr/>
        </p:nvPicPr>
        <p:blipFill>
          <a:blip r:embed="rId3"/>
          <a:stretch>
            <a:fillRect/>
          </a:stretch>
        </p:blipFill>
        <p:spPr>
          <a:xfrm>
            <a:off x="98306" y="745655"/>
            <a:ext cx="5515745" cy="4991797"/>
          </a:xfrm>
          <a:prstGeom prst="rect">
            <a:avLst/>
          </a:prstGeom>
        </p:spPr>
      </p:pic>
      <p:sp>
        <p:nvSpPr>
          <p:cNvPr id="39" name="テキスト ボックス 38">
            <a:extLst>
              <a:ext uri="{FF2B5EF4-FFF2-40B4-BE49-F238E27FC236}">
                <a16:creationId xmlns:a16="http://schemas.microsoft.com/office/drawing/2014/main" id="{9F9EE6B8-7CEE-432B-9C11-BE9865F71B90}"/>
              </a:ext>
            </a:extLst>
          </p:cNvPr>
          <p:cNvSpPr txBox="1"/>
          <p:nvPr/>
        </p:nvSpPr>
        <p:spPr>
          <a:xfrm>
            <a:off x="5274441" y="851070"/>
            <a:ext cx="3929678" cy="1631216"/>
          </a:xfrm>
          <a:prstGeom prst="rect">
            <a:avLst/>
          </a:prstGeom>
          <a:noFill/>
        </p:spPr>
        <p:txBody>
          <a:bodyPr wrap="square">
            <a:spAutoFit/>
          </a:bodyPr>
          <a:lstStyle>
            <a:defPPr>
              <a:defRPr lang="en-US"/>
            </a:defPPr>
            <a:lvl1pPr>
              <a:defRPr kumimoji="1" sz="2200" b="1"/>
            </a:lvl1pPr>
          </a:lstStyle>
          <a:p>
            <a:pPr algn="ctr">
              <a:spcBef>
                <a:spcPts val="1200"/>
              </a:spcBef>
            </a:pPr>
            <a:r>
              <a:rPr lang="en-US" altLang="ja-JP" sz="2000" b="0" dirty="0">
                <a:ea typeface="+mj-ea"/>
              </a:rPr>
              <a:t>In the ideal society in 2025, everyone is confident that</a:t>
            </a:r>
            <a:br>
              <a:rPr lang="en-US" altLang="ja-JP" sz="2000" b="0" dirty="0">
                <a:ea typeface="+mj-ea"/>
              </a:rPr>
            </a:br>
            <a:r>
              <a:rPr lang="en-US" altLang="ja-JP" sz="2000" b="0" dirty="0">
                <a:solidFill>
                  <a:schemeClr val="accent5"/>
                </a:solidFill>
                <a:ea typeface="+mj-ea"/>
              </a:rPr>
              <a:t>“</a:t>
            </a:r>
            <a:r>
              <a:rPr lang="en-US" altLang="ja-JP" sz="2000" dirty="0">
                <a:solidFill>
                  <a:schemeClr val="accent5"/>
                </a:solidFill>
                <a:ea typeface="+mj-ea"/>
              </a:rPr>
              <a:t>we have entered a new era where we can feel the advent of Society 5.0.”</a:t>
            </a:r>
            <a:endParaRPr lang="en-US" altLang="ja-JP" sz="2000" b="0" dirty="0">
              <a:ea typeface="+mj-ea"/>
            </a:endParaRPr>
          </a:p>
        </p:txBody>
      </p:sp>
      <p:sp>
        <p:nvSpPr>
          <p:cNvPr id="41" name="テキスト ボックス 40">
            <a:extLst>
              <a:ext uri="{FF2B5EF4-FFF2-40B4-BE49-F238E27FC236}">
                <a16:creationId xmlns:a16="http://schemas.microsoft.com/office/drawing/2014/main" id="{C91BB775-2F4D-494A-957F-799174975F60}"/>
              </a:ext>
            </a:extLst>
          </p:cNvPr>
          <p:cNvSpPr txBox="1"/>
          <p:nvPr/>
        </p:nvSpPr>
        <p:spPr>
          <a:xfrm>
            <a:off x="5593320" y="3496569"/>
            <a:ext cx="3164327" cy="1631216"/>
          </a:xfrm>
          <a:prstGeom prst="rect">
            <a:avLst/>
          </a:prstGeom>
          <a:noFill/>
        </p:spPr>
        <p:txBody>
          <a:bodyPr wrap="square">
            <a:spAutoFit/>
          </a:bodyPr>
          <a:lstStyle>
            <a:defPPr>
              <a:defRPr lang="en-US"/>
            </a:defPPr>
            <a:lvl1pPr>
              <a:spcBef>
                <a:spcPts val="1200"/>
              </a:spcBef>
              <a:defRPr kumimoji="1" sz="2200" b="0">
                <a:latin typeface="+mj-ea"/>
                <a:ea typeface="+mj-ea"/>
              </a:defRPr>
            </a:lvl1pPr>
          </a:lstStyle>
          <a:p>
            <a:pPr algn="ctr"/>
            <a:r>
              <a:rPr lang="en-US" altLang="ja-JP" sz="2000" dirty="0">
                <a:latin typeface="+mn-lt"/>
              </a:rPr>
              <a:t>With a view to Society 5.0,</a:t>
            </a:r>
            <a:r>
              <a:rPr lang="ja-JP" altLang="ja-JP" sz="2000" dirty="0">
                <a:latin typeface="+mn-lt"/>
              </a:rPr>
              <a:t> </a:t>
            </a:r>
            <a:r>
              <a:rPr lang="en-US" altLang="ja-JP" sz="2000" b="1" dirty="0">
                <a:solidFill>
                  <a:schemeClr val="accent5"/>
                </a:solidFill>
                <a:latin typeface="+mn-lt"/>
                <a:ea typeface="+mj-ea"/>
              </a:rPr>
              <a:t>the Digital Principles need to permeat</a:t>
            </a:r>
            <a:r>
              <a:rPr lang="en-US" altLang="ja-JP" sz="2000" b="1" dirty="0">
                <a:solidFill>
                  <a:schemeClr val="accent5"/>
                </a:solidFill>
                <a:latin typeface="+mn-lt"/>
              </a:rPr>
              <a:t>e all corners of society.</a:t>
            </a:r>
            <a:endParaRPr lang="ja-JP" altLang="en-US" sz="2000" b="0" dirty="0">
              <a:latin typeface="+mn-lt"/>
              <a:ea typeface="+mj-ea"/>
            </a:endParaRPr>
          </a:p>
        </p:txBody>
      </p:sp>
    </p:spTree>
    <p:extLst>
      <p:ext uri="{BB962C8B-B14F-4D97-AF65-F5344CB8AC3E}">
        <p14:creationId xmlns:p14="http://schemas.microsoft.com/office/powerpoint/2010/main" val="233221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リーフォーム 35">
            <a:extLst>
              <a:ext uri="{FF2B5EF4-FFF2-40B4-BE49-F238E27FC236}">
                <a16:creationId xmlns:a16="http://schemas.microsoft.com/office/drawing/2014/main" id="{71D86503-7089-4BBD-9613-2BD43CE49163}"/>
              </a:ext>
            </a:extLst>
          </p:cNvPr>
          <p:cNvSpPr/>
          <p:nvPr/>
        </p:nvSpPr>
        <p:spPr>
          <a:xfrm>
            <a:off x="2056640" y="3522692"/>
            <a:ext cx="7115759" cy="1709683"/>
          </a:xfrm>
          <a:custGeom>
            <a:avLst/>
            <a:gdLst>
              <a:gd name="connsiteX0" fmla="*/ 7601033 w 7601034"/>
              <a:gd name="connsiteY0" fmla="*/ 1454074 h 1709683"/>
              <a:gd name="connsiteX1" fmla="*/ 7601034 w 7601034"/>
              <a:gd name="connsiteY1" fmla="*/ 1454074 h 1709683"/>
              <a:gd name="connsiteX2" fmla="*/ 7601034 w 7601034"/>
              <a:gd name="connsiteY2" fmla="*/ 1706773 h 1709683"/>
              <a:gd name="connsiteX3" fmla="*/ 7601033 w 7601034"/>
              <a:gd name="connsiteY3" fmla="*/ 1706773 h 1709683"/>
              <a:gd name="connsiteX4" fmla="*/ 998753 w 7601034"/>
              <a:gd name="connsiteY4" fmla="*/ 24117 h 1709683"/>
              <a:gd name="connsiteX5" fmla="*/ 4176425 w 7601034"/>
              <a:gd name="connsiteY5" fmla="*/ 29650 h 1709683"/>
              <a:gd name="connsiteX6" fmla="*/ 4176425 w 7601034"/>
              <a:gd name="connsiteY6" fmla="*/ 1706773 h 1709683"/>
              <a:gd name="connsiteX7" fmla="*/ 5542890 w 7601034"/>
              <a:gd name="connsiteY7" fmla="*/ 1706773 h 1709683"/>
              <a:gd name="connsiteX8" fmla="*/ 5542890 w 7601034"/>
              <a:gd name="connsiteY8" fmla="*/ 1709681 h 1709683"/>
              <a:gd name="connsiteX9" fmla="*/ 0 w 7601034"/>
              <a:gd name="connsiteY9" fmla="*/ 1709683 h 1709683"/>
              <a:gd name="connsiteX10" fmla="*/ 0 w 7601034"/>
              <a:gd name="connsiteY10" fmla="*/ 1377800 h 1709683"/>
              <a:gd name="connsiteX11" fmla="*/ 249688 w 7601034"/>
              <a:gd name="connsiteY11" fmla="*/ 1377800 h 1709683"/>
              <a:gd name="connsiteX12" fmla="*/ 249688 w 7601034"/>
              <a:gd name="connsiteY12" fmla="*/ 1037175 h 1709683"/>
              <a:gd name="connsiteX13" fmla="*/ 499377 w 7601034"/>
              <a:gd name="connsiteY13" fmla="*/ 1037175 h 1709683"/>
              <a:gd name="connsiteX14" fmla="*/ 499377 w 7601034"/>
              <a:gd name="connsiteY14" fmla="*/ 696629 h 1709683"/>
              <a:gd name="connsiteX15" fmla="*/ 749065 w 7601034"/>
              <a:gd name="connsiteY15" fmla="*/ 696629 h 1709683"/>
              <a:gd name="connsiteX16" fmla="*/ 749065 w 7601034"/>
              <a:gd name="connsiteY16" fmla="*/ 356003 h 1709683"/>
              <a:gd name="connsiteX17" fmla="*/ 998753 w 7601034"/>
              <a:gd name="connsiteY17" fmla="*/ 356003 h 1709683"/>
              <a:gd name="connsiteX18" fmla="*/ 4176425 w 7601034"/>
              <a:gd name="connsiteY18" fmla="*/ 0 h 1709683"/>
              <a:gd name="connsiteX19" fmla="*/ 7087360 w 7601034"/>
              <a:gd name="connsiteY19" fmla="*/ 0 h 1709683"/>
              <a:gd name="connsiteX20" fmla="*/ 7087360 w 7601034"/>
              <a:gd name="connsiteY20" fmla="*/ 37130 h 1709683"/>
              <a:gd name="connsiteX21" fmla="*/ 5542890 w 7601034"/>
              <a:gd name="connsiteY21" fmla="*/ 37130 h 1709683"/>
              <a:gd name="connsiteX22" fmla="*/ 5542890 w 7601034"/>
              <a:gd name="connsiteY22" fmla="*/ 32030 h 1709683"/>
              <a:gd name="connsiteX23" fmla="*/ 4176425 w 7601034"/>
              <a:gd name="connsiteY23" fmla="*/ 29650 h 1709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01034" h="1709683">
                <a:moveTo>
                  <a:pt x="7601033" y="1454074"/>
                </a:moveTo>
                <a:lnTo>
                  <a:pt x="7601034" y="1454074"/>
                </a:lnTo>
                <a:lnTo>
                  <a:pt x="7601034" y="1706773"/>
                </a:lnTo>
                <a:lnTo>
                  <a:pt x="7601033" y="1706773"/>
                </a:lnTo>
                <a:close/>
                <a:moveTo>
                  <a:pt x="998753" y="24117"/>
                </a:moveTo>
                <a:lnTo>
                  <a:pt x="4176425" y="29650"/>
                </a:lnTo>
                <a:lnTo>
                  <a:pt x="4176425" y="1706773"/>
                </a:lnTo>
                <a:lnTo>
                  <a:pt x="5542890" y="1706773"/>
                </a:lnTo>
                <a:lnTo>
                  <a:pt x="5542890" y="1709681"/>
                </a:lnTo>
                <a:lnTo>
                  <a:pt x="0" y="1709683"/>
                </a:lnTo>
                <a:lnTo>
                  <a:pt x="0" y="1377800"/>
                </a:lnTo>
                <a:lnTo>
                  <a:pt x="249688" y="1377800"/>
                </a:lnTo>
                <a:lnTo>
                  <a:pt x="249688" y="1037175"/>
                </a:lnTo>
                <a:lnTo>
                  <a:pt x="499377" y="1037175"/>
                </a:lnTo>
                <a:lnTo>
                  <a:pt x="499377" y="696629"/>
                </a:lnTo>
                <a:lnTo>
                  <a:pt x="749065" y="696629"/>
                </a:lnTo>
                <a:lnTo>
                  <a:pt x="749065" y="356003"/>
                </a:lnTo>
                <a:lnTo>
                  <a:pt x="998753" y="356003"/>
                </a:lnTo>
                <a:close/>
                <a:moveTo>
                  <a:pt x="4176425" y="0"/>
                </a:moveTo>
                <a:lnTo>
                  <a:pt x="7087360" y="0"/>
                </a:lnTo>
                <a:lnTo>
                  <a:pt x="7087360" y="37130"/>
                </a:lnTo>
                <a:lnTo>
                  <a:pt x="5542890" y="37130"/>
                </a:lnTo>
                <a:lnTo>
                  <a:pt x="5542890" y="32030"/>
                </a:lnTo>
                <a:lnTo>
                  <a:pt x="4176425" y="29650"/>
                </a:lnTo>
                <a:close/>
              </a:path>
            </a:pathLst>
          </a:custGeom>
          <a:solidFill>
            <a:schemeClr val="accent1">
              <a:lumMod val="60000"/>
              <a:lumOff val="40000"/>
            </a:schemeClr>
          </a:solidFill>
          <a:ln w="12700">
            <a:noFill/>
            <a:miter lim="400000"/>
          </a:ln>
        </p:spPr>
        <p:txBody>
          <a:bodyPr wrap="square" lIns="28575" tIns="28575" rIns="28575" bIns="28575"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0" cap="none" spc="0" normalizeH="0" baseline="0" noProof="0">
              <a:ln>
                <a:noFill/>
              </a:ln>
              <a:solidFill>
                <a:srgbClr val="FFFFFF"/>
              </a:solidFill>
              <a:effectLst/>
              <a:uLnTx/>
              <a:uFillTx/>
            </a:endParaRPr>
          </a:p>
        </p:txBody>
      </p:sp>
      <p:sp>
        <p:nvSpPr>
          <p:cNvPr id="31" name="正方形/長方形 30">
            <a:extLst>
              <a:ext uri="{FF2B5EF4-FFF2-40B4-BE49-F238E27FC236}">
                <a16:creationId xmlns:a16="http://schemas.microsoft.com/office/drawing/2014/main" id="{0A2A0606-61CB-4FBF-99DA-AD5BFFAB3603}"/>
              </a:ext>
            </a:extLst>
          </p:cNvPr>
          <p:cNvSpPr/>
          <p:nvPr/>
        </p:nvSpPr>
        <p:spPr>
          <a:xfrm>
            <a:off x="5855264" y="3499308"/>
            <a:ext cx="3288736" cy="173306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45">
            <a:extLst>
              <a:ext uri="{FF2B5EF4-FFF2-40B4-BE49-F238E27FC236}">
                <a16:creationId xmlns:a16="http://schemas.microsoft.com/office/drawing/2014/main" id="{23800E98-1AF7-4F1E-8EC3-9EA02DA1F4E3}"/>
              </a:ext>
            </a:extLst>
          </p:cNvPr>
          <p:cNvSpPr/>
          <p:nvPr/>
        </p:nvSpPr>
        <p:spPr>
          <a:xfrm>
            <a:off x="3250769" y="1871416"/>
            <a:ext cx="5893231" cy="1685567"/>
          </a:xfrm>
          <a:custGeom>
            <a:avLst/>
            <a:gdLst>
              <a:gd name="connsiteX0" fmla="*/ 905525 w 5730389"/>
              <a:gd name="connsiteY0" fmla="*/ 0 h 1284827"/>
              <a:gd name="connsiteX1" fmla="*/ 5025494 w 5730389"/>
              <a:gd name="connsiteY1" fmla="*/ 6032 h 1284827"/>
              <a:gd name="connsiteX2" fmla="*/ 5025494 w 5730389"/>
              <a:gd name="connsiteY2" fmla="*/ 7619 h 1284827"/>
              <a:gd name="connsiteX3" fmla="*/ 5730389 w 5730389"/>
              <a:gd name="connsiteY3" fmla="*/ 7619 h 1284827"/>
              <a:gd name="connsiteX4" fmla="*/ 5730389 w 5730389"/>
              <a:gd name="connsiteY4" fmla="*/ 1284826 h 1284827"/>
              <a:gd name="connsiteX5" fmla="*/ 5025494 w 5730389"/>
              <a:gd name="connsiteY5" fmla="*/ 1284826 h 1284827"/>
              <a:gd name="connsiteX6" fmla="*/ 5025494 w 5730389"/>
              <a:gd name="connsiteY6" fmla="*/ 1284825 h 1284827"/>
              <a:gd name="connsiteX7" fmla="*/ 0 w 5730389"/>
              <a:gd name="connsiteY7" fmla="*/ 1284827 h 1284827"/>
              <a:gd name="connsiteX8" fmla="*/ 0 w 5730389"/>
              <a:gd name="connsiteY8" fmla="*/ 1031848 h 1284827"/>
              <a:gd name="connsiteX9" fmla="*/ 226381 w 5730389"/>
              <a:gd name="connsiteY9" fmla="*/ 1031848 h 1284827"/>
              <a:gd name="connsiteX10" fmla="*/ 226381 w 5730389"/>
              <a:gd name="connsiteY10" fmla="*/ 772206 h 1284827"/>
              <a:gd name="connsiteX11" fmla="*/ 452763 w 5730389"/>
              <a:gd name="connsiteY11" fmla="*/ 772206 h 1284827"/>
              <a:gd name="connsiteX12" fmla="*/ 452763 w 5730389"/>
              <a:gd name="connsiteY12" fmla="*/ 512624 h 1284827"/>
              <a:gd name="connsiteX13" fmla="*/ 679144 w 5730389"/>
              <a:gd name="connsiteY13" fmla="*/ 512624 h 1284827"/>
              <a:gd name="connsiteX14" fmla="*/ 679144 w 5730389"/>
              <a:gd name="connsiteY14" fmla="*/ 252981 h 1284827"/>
              <a:gd name="connsiteX15" fmla="*/ 905525 w 5730389"/>
              <a:gd name="connsiteY15" fmla="*/ 252981 h 1284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30389" h="1284827">
                <a:moveTo>
                  <a:pt x="905525" y="0"/>
                </a:moveTo>
                <a:lnTo>
                  <a:pt x="5025494" y="6032"/>
                </a:lnTo>
                <a:lnTo>
                  <a:pt x="5025494" y="7619"/>
                </a:lnTo>
                <a:lnTo>
                  <a:pt x="5730389" y="7619"/>
                </a:lnTo>
                <a:lnTo>
                  <a:pt x="5730389" y="1284826"/>
                </a:lnTo>
                <a:lnTo>
                  <a:pt x="5025494" y="1284826"/>
                </a:lnTo>
                <a:lnTo>
                  <a:pt x="5025494" y="1284825"/>
                </a:lnTo>
                <a:lnTo>
                  <a:pt x="0" y="1284827"/>
                </a:lnTo>
                <a:lnTo>
                  <a:pt x="0" y="1031848"/>
                </a:lnTo>
                <a:lnTo>
                  <a:pt x="226381" y="1031848"/>
                </a:lnTo>
                <a:lnTo>
                  <a:pt x="226381" y="772206"/>
                </a:lnTo>
                <a:lnTo>
                  <a:pt x="452763" y="772206"/>
                </a:lnTo>
                <a:lnTo>
                  <a:pt x="452763" y="512624"/>
                </a:lnTo>
                <a:lnTo>
                  <a:pt x="679144" y="512624"/>
                </a:lnTo>
                <a:lnTo>
                  <a:pt x="679144" y="252981"/>
                </a:lnTo>
                <a:lnTo>
                  <a:pt x="905525" y="252981"/>
                </a:lnTo>
                <a:close/>
              </a:path>
            </a:pathLst>
          </a:custGeom>
          <a:solidFill>
            <a:schemeClr val="accent5"/>
          </a:solidFill>
          <a:ln w="12700">
            <a:miter lim="400000"/>
          </a:ln>
        </p:spPr>
        <p:txBody>
          <a:bodyPr wrap="square" lIns="28575" tIns="28575" rIns="28575" bIns="28575"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0" cap="none" spc="0" normalizeH="0" baseline="0" noProof="0">
              <a:ln>
                <a:noFill/>
              </a:ln>
              <a:solidFill>
                <a:srgbClr val="FFFFFF"/>
              </a:solidFill>
              <a:effectLst/>
              <a:uLnTx/>
              <a:uFillTx/>
            </a:endParaRPr>
          </a:p>
        </p:txBody>
      </p:sp>
      <p:sp>
        <p:nvSpPr>
          <p:cNvPr id="4" name="テキスト ボックス 3">
            <a:extLst>
              <a:ext uri="{FF2B5EF4-FFF2-40B4-BE49-F238E27FC236}">
                <a16:creationId xmlns:a16="http://schemas.microsoft.com/office/drawing/2014/main" id="{81F179E7-C08A-460F-862F-F15BE9245F2B}"/>
              </a:ext>
            </a:extLst>
          </p:cNvPr>
          <p:cNvSpPr txBox="1"/>
          <p:nvPr/>
        </p:nvSpPr>
        <p:spPr>
          <a:xfrm>
            <a:off x="322769" y="815753"/>
            <a:ext cx="8683007" cy="1323439"/>
          </a:xfrm>
          <a:prstGeom prst="rect">
            <a:avLst/>
          </a:prstGeom>
          <a:noFill/>
        </p:spPr>
        <p:txBody>
          <a:bodyPr wrap="square">
            <a:spAutoFit/>
          </a:bodyPr>
          <a:lstStyle>
            <a:defPPr>
              <a:defRPr lang="en-US"/>
            </a:defPPr>
            <a:lvl1pPr>
              <a:defRPr kumimoji="1" sz="2200" b="1"/>
            </a:lvl1pPr>
          </a:lstStyle>
          <a:p>
            <a:r>
              <a:rPr lang="en-US" altLang="ja-JP" sz="2000" dirty="0"/>
              <a:t>A detailed roadmap involving </a:t>
            </a:r>
          </a:p>
          <a:p>
            <a:r>
              <a:rPr lang="en-US" altLang="ja-JP" sz="2000" dirty="0"/>
              <a:t>the following STEPS 1〜3 </a:t>
            </a:r>
          </a:p>
          <a:p>
            <a:r>
              <a:rPr lang="en-US" altLang="ja-JP" sz="2000" dirty="0"/>
              <a:t>needs to be implemented</a:t>
            </a:r>
          </a:p>
          <a:p>
            <a:r>
              <a:rPr lang="en-US" altLang="ja-JP" sz="2000" dirty="0"/>
              <a:t>in all areas. </a:t>
            </a:r>
            <a:endParaRPr lang="ja-JP" altLang="en-US" sz="2000" dirty="0"/>
          </a:p>
        </p:txBody>
      </p:sp>
      <p:sp>
        <p:nvSpPr>
          <p:cNvPr id="6" name="フリーフォーム 47">
            <a:extLst>
              <a:ext uri="{FF2B5EF4-FFF2-40B4-BE49-F238E27FC236}">
                <a16:creationId xmlns:a16="http://schemas.microsoft.com/office/drawing/2014/main" id="{910ADAA3-92E2-43CF-96BE-6655625DFD63}"/>
              </a:ext>
            </a:extLst>
          </p:cNvPr>
          <p:cNvSpPr/>
          <p:nvPr/>
        </p:nvSpPr>
        <p:spPr>
          <a:xfrm flipH="1">
            <a:off x="847670" y="5188868"/>
            <a:ext cx="8296327" cy="1682196"/>
          </a:xfrm>
          <a:custGeom>
            <a:avLst/>
            <a:gdLst>
              <a:gd name="connsiteX0" fmla="*/ 3041591 w 8067083"/>
              <a:gd name="connsiteY0" fmla="*/ 0 h 1282257"/>
              <a:gd name="connsiteX1" fmla="*/ 0 w 8067083"/>
              <a:gd name="connsiteY1" fmla="*/ 0 h 1282257"/>
              <a:gd name="connsiteX2" fmla="*/ 0 w 8067083"/>
              <a:gd name="connsiteY2" fmla="*/ 1282257 h 1282257"/>
              <a:gd name="connsiteX3" fmla="*/ 3041591 w 8067083"/>
              <a:gd name="connsiteY3" fmla="*/ 1282257 h 1282257"/>
              <a:gd name="connsiteX4" fmla="*/ 3041591 w 8067083"/>
              <a:gd name="connsiteY4" fmla="*/ 1278796 h 1282257"/>
              <a:gd name="connsiteX5" fmla="*/ 8067083 w 8067083"/>
              <a:gd name="connsiteY5" fmla="*/ 1278799 h 1282257"/>
              <a:gd name="connsiteX6" fmla="*/ 8067083 w 8067083"/>
              <a:gd name="connsiteY6" fmla="*/ 1027008 h 1282257"/>
              <a:gd name="connsiteX7" fmla="*/ 7840702 w 8067083"/>
              <a:gd name="connsiteY7" fmla="*/ 1027008 h 1282257"/>
              <a:gd name="connsiteX8" fmla="*/ 7840702 w 8067083"/>
              <a:gd name="connsiteY8" fmla="*/ 768585 h 1282257"/>
              <a:gd name="connsiteX9" fmla="*/ 7614320 w 8067083"/>
              <a:gd name="connsiteY9" fmla="*/ 768585 h 1282257"/>
              <a:gd name="connsiteX10" fmla="*/ 7614320 w 8067083"/>
              <a:gd name="connsiteY10" fmla="*/ 510221 h 1282257"/>
              <a:gd name="connsiteX11" fmla="*/ 7387939 w 8067083"/>
              <a:gd name="connsiteY11" fmla="*/ 510221 h 1282257"/>
              <a:gd name="connsiteX12" fmla="*/ 7387939 w 8067083"/>
              <a:gd name="connsiteY12" fmla="*/ 251797 h 1282257"/>
              <a:gd name="connsiteX13" fmla="*/ 7161558 w 8067083"/>
              <a:gd name="connsiteY13" fmla="*/ 251797 h 1282257"/>
              <a:gd name="connsiteX14" fmla="*/ 7161558 w 8067083"/>
              <a:gd name="connsiteY14" fmla="*/ 4 h 1282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067083" h="1282257">
                <a:moveTo>
                  <a:pt x="3041591" y="0"/>
                </a:moveTo>
                <a:lnTo>
                  <a:pt x="0" y="0"/>
                </a:lnTo>
                <a:lnTo>
                  <a:pt x="0" y="1282257"/>
                </a:lnTo>
                <a:lnTo>
                  <a:pt x="3041591" y="1282257"/>
                </a:lnTo>
                <a:lnTo>
                  <a:pt x="3041591" y="1278796"/>
                </a:lnTo>
                <a:lnTo>
                  <a:pt x="8067083" y="1278799"/>
                </a:lnTo>
                <a:lnTo>
                  <a:pt x="8067083" y="1027008"/>
                </a:lnTo>
                <a:lnTo>
                  <a:pt x="7840702" y="1027008"/>
                </a:lnTo>
                <a:lnTo>
                  <a:pt x="7840702" y="768585"/>
                </a:lnTo>
                <a:lnTo>
                  <a:pt x="7614320" y="768585"/>
                </a:lnTo>
                <a:lnTo>
                  <a:pt x="7614320" y="510221"/>
                </a:lnTo>
                <a:lnTo>
                  <a:pt x="7387939" y="510221"/>
                </a:lnTo>
                <a:lnTo>
                  <a:pt x="7387939" y="251797"/>
                </a:lnTo>
                <a:lnTo>
                  <a:pt x="7161558" y="251797"/>
                </a:lnTo>
                <a:lnTo>
                  <a:pt x="7161558" y="4"/>
                </a:lnTo>
                <a:close/>
              </a:path>
            </a:pathLst>
          </a:custGeom>
          <a:solidFill>
            <a:schemeClr val="accent2">
              <a:lumMod val="60000"/>
              <a:lumOff val="40000"/>
            </a:schemeClr>
          </a:solidFill>
          <a:ln w="12700">
            <a:miter lim="400000"/>
          </a:ln>
        </p:spPr>
        <p:txBody>
          <a:bodyPr wrap="square" lIns="28575" tIns="28575" rIns="28575" bIns="28575" anchor="ctr">
            <a:noAutofit/>
          </a:bodyP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2250" b="0" i="0" u="none" strike="noStrike" kern="0" cap="none" spc="0" normalizeH="0" baseline="0" noProof="0">
              <a:ln>
                <a:noFill/>
              </a:ln>
              <a:solidFill>
                <a:srgbClr val="FFFFFF"/>
              </a:solidFill>
              <a:effectLst/>
              <a:uLnTx/>
              <a:uFillTx/>
            </a:endParaRPr>
          </a:p>
        </p:txBody>
      </p:sp>
      <p:sp>
        <p:nvSpPr>
          <p:cNvPr id="11" name="Freeform: Shape 48">
            <a:extLst>
              <a:ext uri="{FF2B5EF4-FFF2-40B4-BE49-F238E27FC236}">
                <a16:creationId xmlns:a16="http://schemas.microsoft.com/office/drawing/2014/main" id="{85B15FCD-6F61-4F61-A957-7860FD7516E5}"/>
              </a:ext>
            </a:extLst>
          </p:cNvPr>
          <p:cNvSpPr/>
          <p:nvPr/>
        </p:nvSpPr>
        <p:spPr>
          <a:xfrm>
            <a:off x="2202206" y="3477931"/>
            <a:ext cx="544243" cy="835238"/>
          </a:xfrm>
          <a:custGeom>
            <a:avLst/>
            <a:gdLst>
              <a:gd name="connsiteX0" fmla="*/ 1145857 w 2131333"/>
              <a:gd name="connsiteY0" fmla="*/ 684609 h 3270910"/>
              <a:gd name="connsiteX1" fmla="*/ 1412094 w 2131333"/>
              <a:gd name="connsiteY1" fmla="*/ 844351 h 3270910"/>
              <a:gd name="connsiteX2" fmla="*/ 1636495 w 2131333"/>
              <a:gd name="connsiteY2" fmla="*/ 1361612 h 3270910"/>
              <a:gd name="connsiteX3" fmla="*/ 2028243 w 2131333"/>
              <a:gd name="connsiteY3" fmla="*/ 1490926 h 3270910"/>
              <a:gd name="connsiteX4" fmla="*/ 2123329 w 2131333"/>
              <a:gd name="connsiteY4" fmla="*/ 1684899 h 3270910"/>
              <a:gd name="connsiteX5" fmla="*/ 1978799 w 2131333"/>
              <a:gd name="connsiteY5" fmla="*/ 1787591 h 3270910"/>
              <a:gd name="connsiteX6" fmla="*/ 1929355 w 2131333"/>
              <a:gd name="connsiteY6" fmla="*/ 1779983 h 3270910"/>
              <a:gd name="connsiteX7" fmla="*/ 1472949 w 2131333"/>
              <a:gd name="connsiteY7" fmla="*/ 1627848 h 3270910"/>
              <a:gd name="connsiteX8" fmla="*/ 1381667 w 2131333"/>
              <a:gd name="connsiteY8" fmla="*/ 1544174 h 3270910"/>
              <a:gd name="connsiteX9" fmla="*/ 1309403 w 2131333"/>
              <a:gd name="connsiteY9" fmla="*/ 1376824 h 3270910"/>
              <a:gd name="connsiteX10" fmla="*/ 1214205 w 2131333"/>
              <a:gd name="connsiteY10" fmla="*/ 1852817 h 3270910"/>
              <a:gd name="connsiteX11" fmla="*/ 1218824 w 2131333"/>
              <a:gd name="connsiteY11" fmla="*/ 1850151 h 3270910"/>
              <a:gd name="connsiteX12" fmla="*/ 1538506 w 2131333"/>
              <a:gd name="connsiteY12" fmla="*/ 1880763 h 3270910"/>
              <a:gd name="connsiteX13" fmla="*/ 1674698 w 2131333"/>
              <a:gd name="connsiteY13" fmla="*/ 2025589 h 3270910"/>
              <a:gd name="connsiteX14" fmla="*/ 1701479 w 2131333"/>
              <a:gd name="connsiteY14" fmla="*/ 2754980 h 3270910"/>
              <a:gd name="connsiteX15" fmla="*/ 1626307 w 2131333"/>
              <a:gd name="connsiteY15" fmla="*/ 2890392 h 3270910"/>
              <a:gd name="connsiteX16" fmla="*/ 1554385 w 2131333"/>
              <a:gd name="connsiteY16" fmla="*/ 2910010 h 3270910"/>
              <a:gd name="connsiteX17" fmla="*/ 1396069 w 2131333"/>
              <a:gd name="connsiteY17" fmla="*/ 2764813 h 3270910"/>
              <a:gd name="connsiteX18" fmla="*/ 1372240 w 2131333"/>
              <a:gd name="connsiteY18" fmla="*/ 2169543 h 3270910"/>
              <a:gd name="connsiteX19" fmla="*/ 908892 w 2131333"/>
              <a:gd name="connsiteY19" fmla="*/ 2122170 h 3270910"/>
              <a:gd name="connsiteX20" fmla="*/ 830176 w 2131333"/>
              <a:gd name="connsiteY20" fmla="*/ 2502627 h 3270910"/>
              <a:gd name="connsiteX21" fmla="*/ 799749 w 2131333"/>
              <a:gd name="connsiteY21" fmla="*/ 2567285 h 3270910"/>
              <a:gd name="connsiteX22" fmla="*/ 267275 w 2131333"/>
              <a:gd name="connsiteY22" fmla="*/ 3213859 h 3270910"/>
              <a:gd name="connsiteX23" fmla="*/ 149369 w 2131333"/>
              <a:gd name="connsiteY23" fmla="*/ 3270910 h 3270910"/>
              <a:gd name="connsiteX24" fmla="*/ 54286 w 2131333"/>
              <a:gd name="connsiteY24" fmla="*/ 3236680 h 3270910"/>
              <a:gd name="connsiteX25" fmla="*/ 35269 w 2131333"/>
              <a:gd name="connsiteY25" fmla="*/ 3023691 h 3270910"/>
              <a:gd name="connsiteX26" fmla="*/ 544921 w 2131333"/>
              <a:gd name="connsiteY26" fmla="*/ 2403739 h 3270910"/>
              <a:gd name="connsiteX27" fmla="*/ 807356 w 2131333"/>
              <a:gd name="connsiteY27" fmla="*/ 1121998 h 3270910"/>
              <a:gd name="connsiteX28" fmla="*/ 647614 w 2131333"/>
              <a:gd name="connsiteY28" fmla="*/ 1182851 h 3270910"/>
              <a:gd name="connsiteX29" fmla="*/ 491675 w 2131333"/>
              <a:gd name="connsiteY29" fmla="*/ 1578405 h 3270910"/>
              <a:gd name="connsiteX30" fmla="*/ 350950 w 2131333"/>
              <a:gd name="connsiteY30" fmla="*/ 1673488 h 3270910"/>
              <a:gd name="connsiteX31" fmla="*/ 293899 w 2131333"/>
              <a:gd name="connsiteY31" fmla="*/ 1662078 h 3270910"/>
              <a:gd name="connsiteX32" fmla="*/ 210224 w 2131333"/>
              <a:gd name="connsiteY32" fmla="*/ 1464302 h 3270910"/>
              <a:gd name="connsiteX33" fmla="*/ 400395 w 2131333"/>
              <a:gd name="connsiteY33" fmla="*/ 1007896 h 3270910"/>
              <a:gd name="connsiteX34" fmla="*/ 484068 w 2131333"/>
              <a:gd name="connsiteY34" fmla="*/ 924221 h 3270910"/>
              <a:gd name="connsiteX35" fmla="*/ 1016543 w 2131333"/>
              <a:gd name="connsiteY35" fmla="*/ 715036 h 3270910"/>
              <a:gd name="connsiteX36" fmla="*/ 1145857 w 2131333"/>
              <a:gd name="connsiteY36" fmla="*/ 684609 h 3270910"/>
              <a:gd name="connsiteX37" fmla="*/ 1256157 w 2131333"/>
              <a:gd name="connsiteY37" fmla="*/ 0 h 3270910"/>
              <a:gd name="connsiteX38" fmla="*/ 1560428 w 2131333"/>
              <a:gd name="connsiteY38" fmla="*/ 304271 h 3270910"/>
              <a:gd name="connsiteX39" fmla="*/ 1256157 w 2131333"/>
              <a:gd name="connsiteY39" fmla="*/ 608542 h 3270910"/>
              <a:gd name="connsiteX40" fmla="*/ 951886 w 2131333"/>
              <a:gd name="connsiteY40" fmla="*/ 304271 h 3270910"/>
              <a:gd name="connsiteX41" fmla="*/ 1256157 w 2131333"/>
              <a:gd name="connsiteY41" fmla="*/ 0 h 3270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131333" h="3270910">
                <a:moveTo>
                  <a:pt x="1145857" y="684609"/>
                </a:moveTo>
                <a:cubicBezTo>
                  <a:pt x="1259960" y="684609"/>
                  <a:pt x="1358847" y="749266"/>
                  <a:pt x="1412094" y="844351"/>
                </a:cubicBezTo>
                <a:cubicBezTo>
                  <a:pt x="1419701" y="859565"/>
                  <a:pt x="1636495" y="1361612"/>
                  <a:pt x="1636495" y="1361612"/>
                </a:cubicBezTo>
                <a:lnTo>
                  <a:pt x="2028243" y="1490926"/>
                </a:lnTo>
                <a:cubicBezTo>
                  <a:pt x="2108114" y="1517549"/>
                  <a:pt x="2149952" y="1605028"/>
                  <a:pt x="2123329" y="1684899"/>
                </a:cubicBezTo>
                <a:cubicBezTo>
                  <a:pt x="2100507" y="1745754"/>
                  <a:pt x="2043457" y="1787591"/>
                  <a:pt x="1978799" y="1787591"/>
                </a:cubicBezTo>
                <a:cubicBezTo>
                  <a:pt x="1959783" y="1787591"/>
                  <a:pt x="1944569" y="1783788"/>
                  <a:pt x="1929355" y="1779983"/>
                </a:cubicBezTo>
                <a:lnTo>
                  <a:pt x="1472949" y="1627848"/>
                </a:lnTo>
                <a:cubicBezTo>
                  <a:pt x="1431112" y="1612635"/>
                  <a:pt x="1400685" y="1582208"/>
                  <a:pt x="1381667" y="1544174"/>
                </a:cubicBezTo>
                <a:lnTo>
                  <a:pt x="1309403" y="1376824"/>
                </a:lnTo>
                <a:lnTo>
                  <a:pt x="1214205" y="1852817"/>
                </a:lnTo>
                <a:lnTo>
                  <a:pt x="1218824" y="1850151"/>
                </a:lnTo>
                <a:lnTo>
                  <a:pt x="1538506" y="1880763"/>
                </a:lnTo>
                <a:cubicBezTo>
                  <a:pt x="1611953" y="1886555"/>
                  <a:pt x="1670124" y="1949363"/>
                  <a:pt x="1674698" y="2025589"/>
                </a:cubicBezTo>
                <a:lnTo>
                  <a:pt x="1701479" y="2754980"/>
                </a:lnTo>
                <a:cubicBezTo>
                  <a:pt x="1703140" y="2810981"/>
                  <a:pt x="1672313" y="2863831"/>
                  <a:pt x="1626307" y="2890392"/>
                </a:cubicBezTo>
                <a:cubicBezTo>
                  <a:pt x="1603304" y="2903673"/>
                  <a:pt x="1579793" y="2908484"/>
                  <a:pt x="1554385" y="2910010"/>
                </a:cubicBezTo>
                <a:cubicBezTo>
                  <a:pt x="1469690" y="2915093"/>
                  <a:pt x="1401154" y="2849507"/>
                  <a:pt x="1396069" y="2764813"/>
                </a:cubicBezTo>
                <a:lnTo>
                  <a:pt x="1372240" y="2169543"/>
                </a:lnTo>
                <a:lnTo>
                  <a:pt x="908892" y="2122170"/>
                </a:lnTo>
                <a:lnTo>
                  <a:pt x="830176" y="2502627"/>
                </a:lnTo>
                <a:cubicBezTo>
                  <a:pt x="826373" y="2525447"/>
                  <a:pt x="814963" y="2548268"/>
                  <a:pt x="799749" y="2567285"/>
                </a:cubicBezTo>
                <a:lnTo>
                  <a:pt x="267275" y="3213859"/>
                </a:lnTo>
                <a:cubicBezTo>
                  <a:pt x="236848" y="3251893"/>
                  <a:pt x="195011" y="3270911"/>
                  <a:pt x="149369" y="3270910"/>
                </a:cubicBezTo>
                <a:cubicBezTo>
                  <a:pt x="115140" y="3270910"/>
                  <a:pt x="80908" y="3259500"/>
                  <a:pt x="54286" y="3236680"/>
                </a:cubicBezTo>
                <a:cubicBezTo>
                  <a:pt x="-10372" y="3183432"/>
                  <a:pt x="-17979" y="3088348"/>
                  <a:pt x="35269" y="3023691"/>
                </a:cubicBezTo>
                <a:lnTo>
                  <a:pt x="544921" y="2403739"/>
                </a:lnTo>
                <a:lnTo>
                  <a:pt x="807356" y="1121998"/>
                </a:lnTo>
                <a:lnTo>
                  <a:pt x="647614" y="1182851"/>
                </a:lnTo>
                <a:lnTo>
                  <a:pt x="491675" y="1578405"/>
                </a:lnTo>
                <a:cubicBezTo>
                  <a:pt x="468855" y="1639259"/>
                  <a:pt x="411804" y="1673488"/>
                  <a:pt x="350950" y="1673488"/>
                </a:cubicBezTo>
                <a:cubicBezTo>
                  <a:pt x="331933" y="1673488"/>
                  <a:pt x="312916" y="1669686"/>
                  <a:pt x="293899" y="1662078"/>
                </a:cubicBezTo>
                <a:cubicBezTo>
                  <a:pt x="214027" y="1631651"/>
                  <a:pt x="179797" y="1540370"/>
                  <a:pt x="210224" y="1464302"/>
                </a:cubicBezTo>
                <a:lnTo>
                  <a:pt x="400395" y="1007896"/>
                </a:lnTo>
                <a:cubicBezTo>
                  <a:pt x="415607" y="969863"/>
                  <a:pt x="446034" y="939436"/>
                  <a:pt x="484068" y="924221"/>
                </a:cubicBezTo>
                <a:lnTo>
                  <a:pt x="1016543" y="715036"/>
                </a:lnTo>
                <a:cubicBezTo>
                  <a:pt x="1054576" y="696018"/>
                  <a:pt x="1100218" y="684609"/>
                  <a:pt x="1145857" y="684609"/>
                </a:cubicBezTo>
                <a:close/>
                <a:moveTo>
                  <a:pt x="1256157" y="0"/>
                </a:moveTo>
                <a:cubicBezTo>
                  <a:pt x="1424201" y="0"/>
                  <a:pt x="1560428" y="136227"/>
                  <a:pt x="1560428" y="304271"/>
                </a:cubicBezTo>
                <a:cubicBezTo>
                  <a:pt x="1560428" y="472315"/>
                  <a:pt x="1424201" y="608542"/>
                  <a:pt x="1256157" y="608542"/>
                </a:cubicBezTo>
                <a:cubicBezTo>
                  <a:pt x="1088113" y="608542"/>
                  <a:pt x="951886" y="472315"/>
                  <a:pt x="951886" y="304271"/>
                </a:cubicBezTo>
                <a:cubicBezTo>
                  <a:pt x="951886" y="136227"/>
                  <a:pt x="1088113" y="0"/>
                  <a:pt x="1256157" y="0"/>
                </a:cubicBezTo>
                <a:close/>
              </a:path>
            </a:pathLst>
          </a:custGeom>
          <a:solidFill>
            <a:srgbClr val="000000"/>
          </a:solidFill>
          <a:ln w="38001"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2" name="Freeform: Shape 49">
            <a:extLst>
              <a:ext uri="{FF2B5EF4-FFF2-40B4-BE49-F238E27FC236}">
                <a16:creationId xmlns:a16="http://schemas.microsoft.com/office/drawing/2014/main" id="{919C5307-DFB2-45C1-A550-05FCD846E0F7}"/>
              </a:ext>
            </a:extLst>
          </p:cNvPr>
          <p:cNvSpPr/>
          <p:nvPr/>
        </p:nvSpPr>
        <p:spPr>
          <a:xfrm>
            <a:off x="85819" y="6366003"/>
            <a:ext cx="733449" cy="490634"/>
          </a:xfrm>
          <a:custGeom>
            <a:avLst/>
            <a:gdLst>
              <a:gd name="connsiteX0" fmla="*/ 456412 w 790263"/>
              <a:gd name="connsiteY0" fmla="*/ 75635 h 528637"/>
              <a:gd name="connsiteX1" fmla="*/ 555948 w 790263"/>
              <a:gd name="connsiteY1" fmla="*/ 87630 h 528637"/>
              <a:gd name="connsiteX2" fmla="*/ 619765 w 790263"/>
              <a:gd name="connsiteY2" fmla="*/ 161925 h 528637"/>
              <a:gd name="connsiteX3" fmla="*/ 619765 w 790263"/>
              <a:gd name="connsiteY3" fmla="*/ 490537 h 528637"/>
              <a:gd name="connsiteX4" fmla="*/ 581665 w 790263"/>
              <a:gd name="connsiteY4" fmla="*/ 528637 h 528637"/>
              <a:gd name="connsiteX5" fmla="*/ 543565 w 790263"/>
              <a:gd name="connsiteY5" fmla="*/ 490537 h 528637"/>
              <a:gd name="connsiteX6" fmla="*/ 543565 w 790263"/>
              <a:gd name="connsiteY6" fmla="*/ 242887 h 528637"/>
              <a:gd name="connsiteX7" fmla="*/ 355923 w 790263"/>
              <a:gd name="connsiteY7" fmla="*/ 242887 h 528637"/>
              <a:gd name="connsiteX8" fmla="*/ 432123 w 790263"/>
              <a:gd name="connsiteY8" fmla="*/ 297180 h 528637"/>
              <a:gd name="connsiteX9" fmla="*/ 443553 w 790263"/>
              <a:gd name="connsiteY9" fmla="*/ 345757 h 528637"/>
              <a:gd name="connsiteX10" fmla="*/ 357828 w 790263"/>
              <a:gd name="connsiteY10" fmla="*/ 507682 h 528637"/>
              <a:gd name="connsiteX11" fmla="*/ 324490 w 790263"/>
              <a:gd name="connsiteY11" fmla="*/ 527685 h 528637"/>
              <a:gd name="connsiteX12" fmla="*/ 306393 w 790263"/>
              <a:gd name="connsiteY12" fmla="*/ 522922 h 528637"/>
              <a:gd name="connsiteX13" fmla="*/ 290200 w 790263"/>
              <a:gd name="connsiteY13" fmla="*/ 471487 h 528637"/>
              <a:gd name="connsiteX14" fmla="*/ 359733 w 790263"/>
              <a:gd name="connsiteY14" fmla="*/ 339090 h 528637"/>
              <a:gd name="connsiteX15" fmla="*/ 256863 w 790263"/>
              <a:gd name="connsiteY15" fmla="*/ 264795 h 528637"/>
              <a:gd name="connsiteX16" fmla="*/ 256863 w 790263"/>
              <a:gd name="connsiteY16" fmla="*/ 403860 h 528637"/>
              <a:gd name="connsiteX17" fmla="*/ 234955 w 790263"/>
              <a:gd name="connsiteY17" fmla="*/ 438150 h 528637"/>
              <a:gd name="connsiteX18" fmla="*/ 53980 w 790263"/>
              <a:gd name="connsiteY18" fmla="*/ 523875 h 528637"/>
              <a:gd name="connsiteX19" fmla="*/ 37788 w 790263"/>
              <a:gd name="connsiteY19" fmla="*/ 527685 h 528637"/>
              <a:gd name="connsiteX20" fmla="*/ 3498 w 790263"/>
              <a:gd name="connsiteY20" fmla="*/ 505777 h 528637"/>
              <a:gd name="connsiteX21" fmla="*/ 21595 w 790263"/>
              <a:gd name="connsiteY21" fmla="*/ 455295 h 528637"/>
              <a:gd name="connsiteX22" fmla="*/ 180663 w 790263"/>
              <a:gd name="connsiteY22" fmla="*/ 380047 h 528637"/>
              <a:gd name="connsiteX23" fmla="*/ 180663 w 790263"/>
              <a:gd name="connsiteY23" fmla="*/ 220027 h 528637"/>
              <a:gd name="connsiteX24" fmla="*/ 229240 w 790263"/>
              <a:gd name="connsiteY24" fmla="*/ 142875 h 528637"/>
              <a:gd name="connsiteX25" fmla="*/ 456412 w 790263"/>
              <a:gd name="connsiteY25" fmla="*/ 75635 h 528637"/>
              <a:gd name="connsiteX26" fmla="*/ 714063 w 790263"/>
              <a:gd name="connsiteY26" fmla="*/ 0 h 528637"/>
              <a:gd name="connsiteX27" fmla="*/ 790263 w 790263"/>
              <a:gd name="connsiteY27" fmla="*/ 76200 h 528637"/>
              <a:gd name="connsiteX28" fmla="*/ 714063 w 790263"/>
              <a:gd name="connsiteY28" fmla="*/ 152400 h 528637"/>
              <a:gd name="connsiteX29" fmla="*/ 637863 w 790263"/>
              <a:gd name="connsiteY29" fmla="*/ 76200 h 528637"/>
              <a:gd name="connsiteX30" fmla="*/ 714063 w 790263"/>
              <a:gd name="connsiteY30" fmla="*/ 0 h 528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0263" h="528637">
                <a:moveTo>
                  <a:pt x="456412" y="75635"/>
                </a:moveTo>
                <a:cubicBezTo>
                  <a:pt x="488439" y="74771"/>
                  <a:pt x="521896" y="78105"/>
                  <a:pt x="555948" y="87630"/>
                </a:cubicBezTo>
                <a:cubicBezTo>
                  <a:pt x="591190" y="93345"/>
                  <a:pt x="618813" y="124777"/>
                  <a:pt x="619765" y="161925"/>
                </a:cubicBezTo>
                <a:lnTo>
                  <a:pt x="619765" y="490537"/>
                </a:lnTo>
                <a:cubicBezTo>
                  <a:pt x="619765" y="511492"/>
                  <a:pt x="602620" y="528637"/>
                  <a:pt x="581665" y="528637"/>
                </a:cubicBezTo>
                <a:cubicBezTo>
                  <a:pt x="560710" y="528637"/>
                  <a:pt x="543565" y="511492"/>
                  <a:pt x="543565" y="490537"/>
                </a:cubicBezTo>
                <a:lnTo>
                  <a:pt x="543565" y="242887"/>
                </a:lnTo>
                <a:lnTo>
                  <a:pt x="355923" y="242887"/>
                </a:lnTo>
                <a:lnTo>
                  <a:pt x="432123" y="297180"/>
                </a:lnTo>
                <a:cubicBezTo>
                  <a:pt x="447363" y="307657"/>
                  <a:pt x="452125" y="328612"/>
                  <a:pt x="443553" y="345757"/>
                </a:cubicBezTo>
                <a:lnTo>
                  <a:pt x="357828" y="507682"/>
                </a:lnTo>
                <a:cubicBezTo>
                  <a:pt x="351160" y="520065"/>
                  <a:pt x="337825" y="527685"/>
                  <a:pt x="324490" y="527685"/>
                </a:cubicBezTo>
                <a:cubicBezTo>
                  <a:pt x="317823" y="527685"/>
                  <a:pt x="312108" y="525780"/>
                  <a:pt x="306393" y="522922"/>
                </a:cubicBezTo>
                <a:cubicBezTo>
                  <a:pt x="287343" y="513397"/>
                  <a:pt x="280675" y="490537"/>
                  <a:pt x="290200" y="471487"/>
                </a:cubicBezTo>
                <a:lnTo>
                  <a:pt x="359733" y="339090"/>
                </a:lnTo>
                <a:lnTo>
                  <a:pt x="256863" y="264795"/>
                </a:lnTo>
                <a:lnTo>
                  <a:pt x="256863" y="403860"/>
                </a:lnTo>
                <a:cubicBezTo>
                  <a:pt x="256863" y="418147"/>
                  <a:pt x="248290" y="431482"/>
                  <a:pt x="234955" y="438150"/>
                </a:cubicBezTo>
                <a:lnTo>
                  <a:pt x="53980" y="523875"/>
                </a:lnTo>
                <a:cubicBezTo>
                  <a:pt x="49218" y="526732"/>
                  <a:pt x="43503" y="527685"/>
                  <a:pt x="37788" y="527685"/>
                </a:cubicBezTo>
                <a:cubicBezTo>
                  <a:pt x="23500" y="527685"/>
                  <a:pt x="10165" y="519112"/>
                  <a:pt x="3498" y="505777"/>
                </a:cubicBezTo>
                <a:cubicBezTo>
                  <a:pt x="-5075" y="486727"/>
                  <a:pt x="2545" y="463867"/>
                  <a:pt x="21595" y="455295"/>
                </a:cubicBezTo>
                <a:lnTo>
                  <a:pt x="180663" y="380047"/>
                </a:lnTo>
                <a:lnTo>
                  <a:pt x="180663" y="220027"/>
                </a:lnTo>
                <a:cubicBezTo>
                  <a:pt x="180663" y="185737"/>
                  <a:pt x="200665" y="157162"/>
                  <a:pt x="229240" y="142875"/>
                </a:cubicBezTo>
                <a:cubicBezTo>
                  <a:pt x="277104" y="118586"/>
                  <a:pt x="360328" y="78224"/>
                  <a:pt x="456412" y="75635"/>
                </a:cubicBezTo>
                <a:close/>
                <a:moveTo>
                  <a:pt x="714063" y="0"/>
                </a:moveTo>
                <a:cubicBezTo>
                  <a:pt x="756147" y="0"/>
                  <a:pt x="790263" y="34116"/>
                  <a:pt x="790263" y="76200"/>
                </a:cubicBezTo>
                <a:cubicBezTo>
                  <a:pt x="790263" y="118284"/>
                  <a:pt x="756147" y="152400"/>
                  <a:pt x="714063" y="152400"/>
                </a:cubicBezTo>
                <a:cubicBezTo>
                  <a:pt x="671979" y="152400"/>
                  <a:pt x="637863" y="118284"/>
                  <a:pt x="637863" y="76200"/>
                </a:cubicBezTo>
                <a:cubicBezTo>
                  <a:pt x="637863" y="34116"/>
                  <a:pt x="671979" y="0"/>
                  <a:pt x="714063" y="0"/>
                </a:cubicBezTo>
                <a:close/>
              </a:path>
            </a:pathLst>
          </a:custGeom>
          <a:solidFill>
            <a:srgbClr val="000000"/>
          </a:solidFill>
          <a:ln w="9525"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endParaRPr>
          </a:p>
        </p:txBody>
      </p:sp>
      <p:sp>
        <p:nvSpPr>
          <p:cNvPr id="13" name="TextBox 7">
            <a:extLst>
              <a:ext uri="{FF2B5EF4-FFF2-40B4-BE49-F238E27FC236}">
                <a16:creationId xmlns:a16="http://schemas.microsoft.com/office/drawing/2014/main" id="{20E2AF17-93C3-4F4D-9F9E-F1055BA08624}"/>
              </a:ext>
            </a:extLst>
          </p:cNvPr>
          <p:cNvSpPr txBox="1"/>
          <p:nvPr/>
        </p:nvSpPr>
        <p:spPr>
          <a:xfrm>
            <a:off x="1419620" y="6099037"/>
            <a:ext cx="809838" cy="646331"/>
          </a:xfrm>
          <a:prstGeom prst="rect">
            <a:avLst/>
          </a:prstGeom>
          <a:noFill/>
        </p:spPr>
        <p:txBody>
          <a:bodyPr wrap="none" rtlCol="0" anchor="ctr">
            <a:spAutoFit/>
          </a:bodyPr>
          <a:lstStyle/>
          <a:p>
            <a:pPr algn="ctr"/>
            <a:r>
              <a:rPr lang="en-US" sz="3600" b="1" dirty="0">
                <a:solidFill>
                  <a:schemeClr val="bg1"/>
                </a:solidFill>
                <a:effectLst>
                  <a:outerShdw blurRad="38100" dist="38100" dir="2700000" algn="tl">
                    <a:srgbClr val="000000">
                      <a:alpha val="43137"/>
                    </a:srgbClr>
                  </a:outerShdw>
                </a:effectLst>
              </a:rPr>
              <a:t>01</a:t>
            </a:r>
          </a:p>
        </p:txBody>
      </p:sp>
      <p:sp>
        <p:nvSpPr>
          <p:cNvPr id="14" name="TextBox 7">
            <a:extLst>
              <a:ext uri="{FF2B5EF4-FFF2-40B4-BE49-F238E27FC236}">
                <a16:creationId xmlns:a16="http://schemas.microsoft.com/office/drawing/2014/main" id="{9554876F-F218-4F7B-B828-0D9A98A50658}"/>
              </a:ext>
            </a:extLst>
          </p:cNvPr>
          <p:cNvSpPr txBox="1"/>
          <p:nvPr/>
        </p:nvSpPr>
        <p:spPr>
          <a:xfrm>
            <a:off x="2562902" y="4325992"/>
            <a:ext cx="809838" cy="646331"/>
          </a:xfrm>
          <a:prstGeom prst="rect">
            <a:avLst/>
          </a:prstGeom>
          <a:noFill/>
        </p:spPr>
        <p:txBody>
          <a:bodyPr wrap="none" rtlCol="0" anchor="ctr">
            <a:spAutoFit/>
          </a:bodyPr>
          <a:lstStyle/>
          <a:p>
            <a:pPr algn="ctr"/>
            <a:r>
              <a:rPr lang="en-US" sz="3600" b="1" dirty="0">
                <a:solidFill>
                  <a:schemeClr val="bg1"/>
                </a:solidFill>
                <a:effectLst>
                  <a:outerShdw blurRad="38100" dist="38100" dir="2700000" algn="tl">
                    <a:srgbClr val="000000">
                      <a:alpha val="43137"/>
                    </a:srgbClr>
                  </a:outerShdw>
                </a:effectLst>
              </a:rPr>
              <a:t>02</a:t>
            </a:r>
          </a:p>
        </p:txBody>
      </p:sp>
      <p:sp>
        <p:nvSpPr>
          <p:cNvPr id="15" name="TextBox 7">
            <a:extLst>
              <a:ext uri="{FF2B5EF4-FFF2-40B4-BE49-F238E27FC236}">
                <a16:creationId xmlns:a16="http://schemas.microsoft.com/office/drawing/2014/main" id="{C60C24D9-D0DB-4814-BFAA-9585AD8580CB}"/>
              </a:ext>
            </a:extLst>
          </p:cNvPr>
          <p:cNvSpPr txBox="1"/>
          <p:nvPr/>
        </p:nvSpPr>
        <p:spPr>
          <a:xfrm>
            <a:off x="3641842" y="2765400"/>
            <a:ext cx="809838" cy="646331"/>
          </a:xfrm>
          <a:prstGeom prst="rect">
            <a:avLst/>
          </a:prstGeom>
          <a:noFill/>
        </p:spPr>
        <p:txBody>
          <a:bodyPr wrap="none" rtlCol="0" anchor="ctr">
            <a:spAutoFit/>
          </a:bodyPr>
          <a:lstStyle/>
          <a:p>
            <a:pPr algn="ctr"/>
            <a:r>
              <a:rPr lang="en-US" sz="3600" b="1" dirty="0">
                <a:solidFill>
                  <a:schemeClr val="bg1"/>
                </a:solidFill>
                <a:effectLst>
                  <a:outerShdw blurRad="38100" dist="38100" dir="2700000" algn="tl">
                    <a:srgbClr val="000000">
                      <a:alpha val="43137"/>
                    </a:srgbClr>
                  </a:outerShdw>
                </a:effectLst>
              </a:rPr>
              <a:t>03</a:t>
            </a:r>
          </a:p>
        </p:txBody>
      </p:sp>
      <p:pic>
        <p:nvPicPr>
          <p:cNvPr id="16" name="図 15">
            <a:extLst>
              <a:ext uri="{FF2B5EF4-FFF2-40B4-BE49-F238E27FC236}">
                <a16:creationId xmlns:a16="http://schemas.microsoft.com/office/drawing/2014/main" id="{C067CBBA-4341-4587-A675-174FAB179B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3545" y="2105501"/>
            <a:ext cx="840275" cy="865201"/>
          </a:xfrm>
          <a:prstGeom prst="rect">
            <a:avLst/>
          </a:prstGeom>
        </p:spPr>
      </p:pic>
      <p:sp>
        <p:nvSpPr>
          <p:cNvPr id="20" name="楕円 19">
            <a:extLst>
              <a:ext uri="{FF2B5EF4-FFF2-40B4-BE49-F238E27FC236}">
                <a16:creationId xmlns:a16="http://schemas.microsoft.com/office/drawing/2014/main" id="{0629D4DD-73B8-478F-BCCF-B2D84A7236C2}"/>
              </a:ext>
            </a:extLst>
          </p:cNvPr>
          <p:cNvSpPr/>
          <p:nvPr/>
        </p:nvSpPr>
        <p:spPr>
          <a:xfrm>
            <a:off x="8332422" y="6066977"/>
            <a:ext cx="213930" cy="213930"/>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コネクタ 20">
            <a:extLst>
              <a:ext uri="{FF2B5EF4-FFF2-40B4-BE49-F238E27FC236}">
                <a16:creationId xmlns:a16="http://schemas.microsoft.com/office/drawing/2014/main" id="{595C3123-CC4F-4E65-9D32-E9EE616F272C}"/>
              </a:ext>
            </a:extLst>
          </p:cNvPr>
          <p:cNvCxnSpPr/>
          <p:nvPr/>
        </p:nvCxnSpPr>
        <p:spPr>
          <a:xfrm>
            <a:off x="8819790" y="6076619"/>
            <a:ext cx="210173" cy="20039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E2626D15-D8E7-4C20-97AC-A93CD54020FA}"/>
              </a:ext>
            </a:extLst>
          </p:cNvPr>
          <p:cNvCxnSpPr/>
          <p:nvPr/>
        </p:nvCxnSpPr>
        <p:spPr>
          <a:xfrm flipV="1">
            <a:off x="8823998" y="6072888"/>
            <a:ext cx="206141" cy="203867"/>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楕円 22">
            <a:extLst>
              <a:ext uri="{FF2B5EF4-FFF2-40B4-BE49-F238E27FC236}">
                <a16:creationId xmlns:a16="http://schemas.microsoft.com/office/drawing/2014/main" id="{0524DD92-1DE7-44E9-8A5D-69AD63A4B991}"/>
              </a:ext>
            </a:extLst>
          </p:cNvPr>
          <p:cNvSpPr/>
          <p:nvPr/>
        </p:nvSpPr>
        <p:spPr>
          <a:xfrm>
            <a:off x="8223532" y="5957520"/>
            <a:ext cx="431842" cy="43184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86C0C46F-D15D-44D5-8754-528D654D9036}"/>
              </a:ext>
            </a:extLst>
          </p:cNvPr>
          <p:cNvSpPr/>
          <p:nvPr/>
        </p:nvSpPr>
        <p:spPr>
          <a:xfrm>
            <a:off x="8708324" y="5957709"/>
            <a:ext cx="431842" cy="431842"/>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コネクタ 24">
            <a:extLst>
              <a:ext uri="{FF2B5EF4-FFF2-40B4-BE49-F238E27FC236}">
                <a16:creationId xmlns:a16="http://schemas.microsoft.com/office/drawing/2014/main" id="{D0024EDC-CAB2-4DD1-8C76-CC231884D965}"/>
              </a:ext>
            </a:extLst>
          </p:cNvPr>
          <p:cNvCxnSpPr/>
          <p:nvPr/>
        </p:nvCxnSpPr>
        <p:spPr>
          <a:xfrm>
            <a:off x="8555015" y="6368512"/>
            <a:ext cx="204124" cy="35062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E9ABB363-9B78-43D4-B82E-96DCD92B4CAF}"/>
              </a:ext>
            </a:extLst>
          </p:cNvPr>
          <p:cNvCxnSpPr/>
          <p:nvPr/>
        </p:nvCxnSpPr>
        <p:spPr>
          <a:xfrm flipV="1">
            <a:off x="8616670" y="6348182"/>
            <a:ext cx="209630" cy="37095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TextBox 84">
            <a:extLst>
              <a:ext uri="{FF2B5EF4-FFF2-40B4-BE49-F238E27FC236}">
                <a16:creationId xmlns:a16="http://schemas.microsoft.com/office/drawing/2014/main" id="{289C193D-75DB-45EF-A707-14D3AF2161C8}"/>
              </a:ext>
            </a:extLst>
          </p:cNvPr>
          <p:cNvSpPr txBox="1"/>
          <p:nvPr/>
        </p:nvSpPr>
        <p:spPr>
          <a:xfrm>
            <a:off x="1931715" y="5311321"/>
            <a:ext cx="7176789" cy="960519"/>
          </a:xfrm>
          <a:prstGeom prst="rect">
            <a:avLst/>
          </a:prstGeom>
          <a:noFill/>
        </p:spPr>
        <p:txBody>
          <a:bodyPr wrap="square">
            <a:spAutoFit/>
          </a:bodyPr>
          <a:lstStyle>
            <a:defPPr>
              <a:defRPr lang="en-US"/>
            </a:defPPr>
            <a:lvl1pPr>
              <a:defRPr kumimoji="1" sz="2200" b="1"/>
            </a:lvl1pPr>
          </a:lstStyle>
          <a:p>
            <a:pPr>
              <a:lnSpc>
                <a:spcPts val="2200"/>
              </a:lnSpc>
            </a:pPr>
            <a:r>
              <a:rPr lang="en-US" altLang="ja-JP" sz="2400" dirty="0">
                <a:solidFill>
                  <a:schemeClr val="accent1">
                    <a:lumMod val="10000"/>
                  </a:schemeClr>
                </a:solidFill>
              </a:rPr>
              <a:t>Comprehensive review of existing regulations and a package of digital technology-related law amendments</a:t>
            </a:r>
            <a:endParaRPr lang="en-US" sz="2400" noProof="1">
              <a:solidFill>
                <a:schemeClr val="accent1">
                  <a:lumMod val="10000"/>
                </a:schemeClr>
              </a:solidFill>
            </a:endParaRPr>
          </a:p>
        </p:txBody>
      </p:sp>
      <p:sp>
        <p:nvSpPr>
          <p:cNvPr id="29" name="TextBox 84">
            <a:extLst>
              <a:ext uri="{FF2B5EF4-FFF2-40B4-BE49-F238E27FC236}">
                <a16:creationId xmlns:a16="http://schemas.microsoft.com/office/drawing/2014/main" id="{7795EF70-567D-47D0-9BCE-D72D732ACFCF}"/>
              </a:ext>
            </a:extLst>
          </p:cNvPr>
          <p:cNvSpPr txBox="1"/>
          <p:nvPr/>
        </p:nvSpPr>
        <p:spPr>
          <a:xfrm>
            <a:off x="2263861" y="6201308"/>
            <a:ext cx="6445809" cy="738664"/>
          </a:xfrm>
          <a:prstGeom prst="rect">
            <a:avLst/>
          </a:prstGeom>
          <a:noFill/>
        </p:spPr>
        <p:txBody>
          <a:bodyPr wrap="square">
            <a:spAutoFit/>
          </a:bodyPr>
          <a:lstStyle>
            <a:defPPr>
              <a:defRPr lang="en-US"/>
            </a:defPPr>
            <a:lvl1pPr>
              <a:defRPr kumimoji="1" sz="2200" b="1"/>
            </a:lvl1pPr>
          </a:lstStyle>
          <a:p>
            <a:pPr marL="177800" indent="-177800"/>
            <a:r>
              <a:rPr lang="ja-JP" altLang="en-US" sz="1400" dirty="0">
                <a:effectLst/>
                <a:ea typeface="+mj-ea"/>
                <a:cs typeface="Arial" panose="020B0604020202020204" pitchFamily="34" charset="0"/>
              </a:rPr>
              <a:t>・</a:t>
            </a:r>
            <a:r>
              <a:rPr lang="en-US" altLang="ja-JP" sz="1400" dirty="0">
                <a:effectLst/>
                <a:ea typeface="+mj-ea"/>
                <a:cs typeface="Arial" panose="020B0604020202020204" pitchFamily="34" charset="0"/>
              </a:rPr>
              <a:t>Transform regulations that </a:t>
            </a:r>
            <a:r>
              <a:rPr lang="en-US" altLang="ja-JP" sz="1400" dirty="0">
                <a:ea typeface="+mj-ea"/>
                <a:cs typeface="Arial" panose="020B0604020202020204" pitchFamily="34" charset="0"/>
              </a:rPr>
              <a:t>do not befit to </a:t>
            </a:r>
            <a:r>
              <a:rPr lang="en-US" altLang="ja-JP" sz="1400" dirty="0">
                <a:effectLst/>
                <a:ea typeface="+mj-ea"/>
                <a:cs typeface="Arial" panose="020B0604020202020204" pitchFamily="34" charset="0"/>
              </a:rPr>
              <a:t>Society 5.0</a:t>
            </a:r>
          </a:p>
          <a:p>
            <a:pPr marL="177800" indent="-177800"/>
            <a:r>
              <a:rPr lang="ja-JP" altLang="en-US" sz="1400" dirty="0">
                <a:ea typeface="+mj-ea"/>
                <a:cs typeface="Arial" panose="020B0604020202020204" pitchFamily="34" charset="0"/>
              </a:rPr>
              <a:t>・</a:t>
            </a:r>
            <a:r>
              <a:rPr lang="en-US" altLang="ja-JP" sz="1400" dirty="0">
                <a:ea typeface="+mj-ea"/>
                <a:cs typeface="Arial" panose="020B0604020202020204" pitchFamily="34" charset="0"/>
              </a:rPr>
              <a:t>Achieve real "end-to-end digital execution,” </a:t>
            </a:r>
          </a:p>
          <a:p>
            <a:pPr marL="177800" indent="-177800"/>
            <a:r>
              <a:rPr lang="en-US" altLang="ja-JP" sz="1400" dirty="0">
                <a:ea typeface="+mj-ea"/>
                <a:cs typeface="Arial" panose="020B0604020202020204" pitchFamily="34" charset="0"/>
              </a:rPr>
              <a:t>    with no single paper intervention in all procedures</a:t>
            </a:r>
            <a:endParaRPr lang="en-US" sz="1400" noProof="1">
              <a:ea typeface="+mj-ea"/>
            </a:endParaRPr>
          </a:p>
        </p:txBody>
      </p:sp>
      <p:sp>
        <p:nvSpPr>
          <p:cNvPr id="35" name="テキスト ボックス 34">
            <a:extLst>
              <a:ext uri="{FF2B5EF4-FFF2-40B4-BE49-F238E27FC236}">
                <a16:creationId xmlns:a16="http://schemas.microsoft.com/office/drawing/2014/main" id="{ABB16649-A2E8-4A48-A611-5D17DE8EDD62}"/>
              </a:ext>
            </a:extLst>
          </p:cNvPr>
          <p:cNvSpPr txBox="1"/>
          <p:nvPr/>
        </p:nvSpPr>
        <p:spPr>
          <a:xfrm>
            <a:off x="3429996" y="4131657"/>
            <a:ext cx="5703080" cy="1092607"/>
          </a:xfrm>
          <a:prstGeom prst="rect">
            <a:avLst/>
          </a:prstGeom>
          <a:noFill/>
        </p:spPr>
        <p:txBody>
          <a:bodyPr wrap="square">
            <a:spAutoFit/>
          </a:bodyPr>
          <a:lstStyle/>
          <a:p>
            <a:pPr marL="177800" indent="-177800"/>
            <a:r>
              <a:rPr lang="ja-JP" altLang="en-US" sz="1300" b="1" dirty="0"/>
              <a:t>・</a:t>
            </a:r>
            <a:r>
              <a:rPr lang="en-US" altLang="ja-JP" sz="1300" b="1" dirty="0"/>
              <a:t>Develop institutional frameworks for safety standards, etc. regarding cutting-edge technologies</a:t>
            </a:r>
          </a:p>
          <a:p>
            <a:pPr marL="177800" indent="-177800"/>
            <a:r>
              <a:rPr lang="ja-JP" altLang="en-US" sz="1300" b="1" dirty="0"/>
              <a:t>・</a:t>
            </a:r>
            <a:r>
              <a:rPr lang="en-US" altLang="ja-JP" sz="1300" b="1" dirty="0"/>
              <a:t>Compile and disclose data for semi-public areas</a:t>
            </a:r>
          </a:p>
          <a:p>
            <a:pPr marL="177800" indent="-177800"/>
            <a:r>
              <a:rPr lang="ja-JP" altLang="en-US" sz="1300" b="1" dirty="0"/>
              <a:t>・</a:t>
            </a:r>
            <a:r>
              <a:rPr lang="en-US" altLang="ja-JP" sz="1300" b="1" dirty="0"/>
              <a:t>Link various data to My number</a:t>
            </a:r>
          </a:p>
          <a:p>
            <a:pPr marL="177800" indent="-177800"/>
            <a:r>
              <a:rPr lang="ja-JP" altLang="en-US" sz="1300" b="1" dirty="0"/>
              <a:t>・</a:t>
            </a:r>
            <a:r>
              <a:rPr lang="en-US" altLang="ja-JP" sz="1300" b="1" dirty="0"/>
              <a:t>Introduce user-friendly public service IDs</a:t>
            </a:r>
            <a:endParaRPr lang="ja-JP" altLang="en-US" sz="1300" b="1" dirty="0"/>
          </a:p>
        </p:txBody>
      </p:sp>
      <p:pic>
        <p:nvPicPr>
          <p:cNvPr id="36" name="図 35">
            <a:extLst>
              <a:ext uri="{FF2B5EF4-FFF2-40B4-BE49-F238E27FC236}">
                <a16:creationId xmlns:a16="http://schemas.microsoft.com/office/drawing/2014/main" id="{86D260FE-8B07-4270-B081-5D56D03E23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0972" y="960552"/>
            <a:ext cx="807381" cy="907608"/>
          </a:xfrm>
          <a:prstGeom prst="rect">
            <a:avLst/>
          </a:prstGeom>
        </p:spPr>
      </p:pic>
      <p:sp>
        <p:nvSpPr>
          <p:cNvPr id="37" name="TextBox 84">
            <a:extLst>
              <a:ext uri="{FF2B5EF4-FFF2-40B4-BE49-F238E27FC236}">
                <a16:creationId xmlns:a16="http://schemas.microsoft.com/office/drawing/2014/main" id="{4E14E35C-3204-429A-97AB-D8109E6585C6}"/>
              </a:ext>
            </a:extLst>
          </p:cNvPr>
          <p:cNvSpPr txBox="1"/>
          <p:nvPr/>
        </p:nvSpPr>
        <p:spPr>
          <a:xfrm>
            <a:off x="4279711" y="1896571"/>
            <a:ext cx="4535697" cy="625812"/>
          </a:xfrm>
          <a:prstGeom prst="rect">
            <a:avLst/>
          </a:prstGeom>
          <a:noFill/>
        </p:spPr>
        <p:txBody>
          <a:bodyPr wrap="square">
            <a:spAutoFit/>
          </a:bodyPr>
          <a:lstStyle>
            <a:defPPr>
              <a:defRPr lang="en-US"/>
            </a:defPPr>
            <a:lvl1pPr>
              <a:defRPr kumimoji="1" sz="2200" b="1"/>
            </a:lvl1pPr>
          </a:lstStyle>
          <a:p>
            <a:pPr>
              <a:lnSpc>
                <a:spcPts val="2000"/>
              </a:lnSpc>
            </a:pPr>
            <a:r>
              <a:rPr lang="en-US" altLang="ja-JP" dirty="0">
                <a:solidFill>
                  <a:schemeClr val="bg1"/>
                </a:solidFill>
              </a:rPr>
              <a:t>Building a digital technology-oriented framework </a:t>
            </a:r>
            <a:endParaRPr lang="en-US" noProof="1">
              <a:solidFill>
                <a:schemeClr val="bg1"/>
              </a:solidFill>
            </a:endParaRPr>
          </a:p>
        </p:txBody>
      </p:sp>
      <p:sp>
        <p:nvSpPr>
          <p:cNvPr id="38" name="テキスト ボックス 37">
            <a:extLst>
              <a:ext uri="{FF2B5EF4-FFF2-40B4-BE49-F238E27FC236}">
                <a16:creationId xmlns:a16="http://schemas.microsoft.com/office/drawing/2014/main" id="{52FFF142-6AB1-4F21-88F6-E736D8034DD0}"/>
              </a:ext>
            </a:extLst>
          </p:cNvPr>
          <p:cNvSpPr txBox="1"/>
          <p:nvPr/>
        </p:nvSpPr>
        <p:spPr>
          <a:xfrm>
            <a:off x="4279711" y="2539470"/>
            <a:ext cx="4853365" cy="1092607"/>
          </a:xfrm>
          <a:prstGeom prst="rect">
            <a:avLst/>
          </a:prstGeom>
          <a:noFill/>
        </p:spPr>
        <p:txBody>
          <a:bodyPr wrap="square">
            <a:spAutoFit/>
          </a:bodyPr>
          <a:lstStyle/>
          <a:p>
            <a:r>
              <a:rPr lang="ja-JP" altLang="en-US" sz="1300" b="1" dirty="0">
                <a:solidFill>
                  <a:schemeClr val="bg1"/>
                </a:solidFill>
              </a:rPr>
              <a:t>・</a:t>
            </a:r>
            <a:r>
              <a:rPr lang="en-US" altLang="ja-JP" sz="1300" b="1" dirty="0">
                <a:solidFill>
                  <a:schemeClr val="bg1"/>
                </a:solidFill>
              </a:rPr>
              <a:t>Embed a scheme that allows government to autonomously keep pace with cutting-edge technologies (shift to goal-based regulations, establish a digital legislation bureau, consider the introduction of a monitoring organisation)</a:t>
            </a:r>
          </a:p>
        </p:txBody>
      </p:sp>
      <p:pic>
        <p:nvPicPr>
          <p:cNvPr id="28" name="図 27">
            <a:extLst>
              <a:ext uri="{FF2B5EF4-FFF2-40B4-BE49-F238E27FC236}">
                <a16:creationId xmlns:a16="http://schemas.microsoft.com/office/drawing/2014/main" id="{E73DE24F-82D1-4F53-B980-41044C337EA9}"/>
              </a:ext>
            </a:extLst>
          </p:cNvPr>
          <p:cNvPicPr>
            <a:picLocks noChangeAspect="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8383545" y="4409267"/>
            <a:ext cx="717560" cy="717560"/>
          </a:xfrm>
          <a:prstGeom prst="rect">
            <a:avLst/>
          </a:prstGeom>
        </p:spPr>
      </p:pic>
      <p:sp>
        <p:nvSpPr>
          <p:cNvPr id="3" name="スライド番号プレースホルダー 2">
            <a:extLst>
              <a:ext uri="{FF2B5EF4-FFF2-40B4-BE49-F238E27FC236}">
                <a16:creationId xmlns:a16="http://schemas.microsoft.com/office/drawing/2014/main" id="{099CC1D7-9CD1-4F2E-A6D3-62D2726EF333}"/>
              </a:ext>
            </a:extLst>
          </p:cNvPr>
          <p:cNvSpPr>
            <a:spLocks noGrp="1"/>
          </p:cNvSpPr>
          <p:nvPr>
            <p:ph type="sldNum" sz="quarter" idx="4"/>
          </p:nvPr>
        </p:nvSpPr>
        <p:spPr/>
        <p:txBody>
          <a:bodyPr/>
          <a:lstStyle/>
          <a:p>
            <a:fld id="{FB3508C7-2FE0-4945-9CBD-863E05F850D2}" type="slidenum">
              <a:rPr lang="ja-JP" altLang="en-US" smtClean="0">
                <a:latin typeface="+mn-lt"/>
              </a:rPr>
              <a:pPr/>
              <a:t>21</a:t>
            </a:fld>
            <a:endParaRPr lang="ja-JP" altLang="en-US">
              <a:latin typeface="+mn-lt"/>
            </a:endParaRPr>
          </a:p>
        </p:txBody>
      </p:sp>
      <p:sp>
        <p:nvSpPr>
          <p:cNvPr id="33" name="TextBox 84">
            <a:extLst>
              <a:ext uri="{FF2B5EF4-FFF2-40B4-BE49-F238E27FC236}">
                <a16:creationId xmlns:a16="http://schemas.microsoft.com/office/drawing/2014/main" id="{FE71C078-A3B5-4708-9A03-A4BDA1CFE4E8}"/>
              </a:ext>
            </a:extLst>
          </p:cNvPr>
          <p:cNvSpPr txBox="1"/>
          <p:nvPr/>
        </p:nvSpPr>
        <p:spPr>
          <a:xfrm>
            <a:off x="3406071" y="3560321"/>
            <a:ext cx="5891253" cy="625812"/>
          </a:xfrm>
          <a:prstGeom prst="rect">
            <a:avLst/>
          </a:prstGeom>
          <a:noFill/>
        </p:spPr>
        <p:txBody>
          <a:bodyPr wrap="square">
            <a:spAutoFit/>
          </a:bodyPr>
          <a:lstStyle>
            <a:defPPr>
              <a:defRPr lang="en-US"/>
            </a:defPPr>
            <a:lvl1pPr>
              <a:defRPr kumimoji="1" sz="2200" b="1"/>
            </a:lvl1pPr>
          </a:lstStyle>
          <a:p>
            <a:pPr>
              <a:lnSpc>
                <a:spcPts val="2000"/>
              </a:lnSpc>
            </a:pPr>
            <a:r>
              <a:rPr lang="en-US" altLang="ja-JP" dirty="0"/>
              <a:t>Developing new institutions and infrastructure</a:t>
            </a:r>
            <a:endParaRPr lang="en-US" noProof="1"/>
          </a:p>
        </p:txBody>
      </p:sp>
      <p:sp>
        <p:nvSpPr>
          <p:cNvPr id="9" name="タイトル 8">
            <a:extLst>
              <a:ext uri="{FF2B5EF4-FFF2-40B4-BE49-F238E27FC236}">
                <a16:creationId xmlns:a16="http://schemas.microsoft.com/office/drawing/2014/main" id="{A7C0A209-8D18-5CCA-A582-BDC7C174CFA9}"/>
              </a:ext>
            </a:extLst>
          </p:cNvPr>
          <p:cNvSpPr>
            <a:spLocks noGrp="1"/>
          </p:cNvSpPr>
          <p:nvPr>
            <p:ph type="title"/>
          </p:nvPr>
        </p:nvSpPr>
        <p:spPr>
          <a:xfrm>
            <a:off x="85819" y="189545"/>
            <a:ext cx="7366502" cy="502031"/>
          </a:xfrm>
        </p:spPr>
        <p:txBody>
          <a:bodyPr/>
          <a:lstStyle/>
          <a:p>
            <a:pPr algn="ctr"/>
            <a:r>
              <a:rPr lang="en-GB" dirty="0">
                <a:solidFill>
                  <a:schemeClr val="tx2">
                    <a:lumMod val="50000"/>
                  </a:schemeClr>
                </a:solidFill>
                <a:effectLst>
                  <a:outerShdw blurRad="38100" dist="38100" dir="2700000" algn="tl">
                    <a:srgbClr val="000000">
                      <a:alpha val="43137"/>
                    </a:srgbClr>
                  </a:outerShdw>
                </a:effectLst>
              </a:rPr>
              <a:t>Towards a </a:t>
            </a:r>
            <a:r>
              <a:rPr lang="en-US" dirty="0">
                <a:solidFill>
                  <a:schemeClr val="tx2">
                    <a:lumMod val="50000"/>
                  </a:schemeClr>
                </a:solidFill>
                <a:effectLst>
                  <a:outerShdw blurRad="38100" dist="38100" dir="2700000" algn="tl">
                    <a:srgbClr val="000000">
                      <a:alpha val="43137"/>
                    </a:srgbClr>
                  </a:outerShdw>
                </a:effectLst>
              </a:rPr>
              <a:t>D</a:t>
            </a:r>
            <a:r>
              <a:rPr lang="en-US" altLang="ja-JP" dirty="0">
                <a:solidFill>
                  <a:schemeClr val="tx2">
                    <a:lumMod val="50000"/>
                  </a:schemeClr>
                </a:solidFill>
                <a:effectLst>
                  <a:outerShdw blurRad="38100" dist="38100" dir="2700000" algn="tl">
                    <a:srgbClr val="000000">
                      <a:alpha val="43137"/>
                    </a:srgbClr>
                  </a:outerShdw>
                </a:effectLst>
              </a:rPr>
              <a:t>igital/Regulatory Reform</a:t>
            </a:r>
            <a:endParaRPr lang="en-GB" dirty="0">
              <a:solidFill>
                <a:schemeClr val="tx2">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45183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ボックス 20">
            <a:extLst>
              <a:ext uri="{FF2B5EF4-FFF2-40B4-BE49-F238E27FC236}">
                <a16:creationId xmlns:a16="http://schemas.microsoft.com/office/drawing/2014/main" id="{B4A58AEE-DC60-4FF9-ADCD-175EFF8FD4B7}"/>
              </a:ext>
            </a:extLst>
          </p:cNvPr>
          <p:cNvSpPr txBox="1"/>
          <p:nvPr/>
        </p:nvSpPr>
        <p:spPr>
          <a:xfrm>
            <a:off x="0" y="224644"/>
            <a:ext cx="7749540" cy="461665"/>
          </a:xfrm>
          <a:prstGeom prst="rect">
            <a:avLst/>
          </a:prstGeom>
          <a:noFill/>
        </p:spPr>
        <p:txBody>
          <a:bodyPr wrap="square">
            <a:spAutoFit/>
          </a:bodyPr>
          <a:lstStyle/>
          <a:p>
            <a:pPr marL="154237"/>
            <a:r>
              <a:rPr lang="en-US" altLang="ja-JP" sz="2400" b="1" dirty="0">
                <a:solidFill>
                  <a:schemeClr val="tx2">
                    <a:lumMod val="50000"/>
                  </a:schemeClr>
                </a:solidFill>
                <a:latin typeface="Book Antiqua" panose="02040602050305030304" pitchFamily="18" charset="0"/>
              </a:rPr>
              <a:t>Keidanren’s Basic Stance on Data-Flow Policy (1)</a:t>
            </a:r>
          </a:p>
        </p:txBody>
      </p:sp>
      <p:sp>
        <p:nvSpPr>
          <p:cNvPr id="22" name="テキスト ボックス 21">
            <a:extLst>
              <a:ext uri="{FF2B5EF4-FFF2-40B4-BE49-F238E27FC236}">
                <a16:creationId xmlns:a16="http://schemas.microsoft.com/office/drawing/2014/main" id="{A0343321-2053-4241-B30E-02BE43D12C93}"/>
              </a:ext>
            </a:extLst>
          </p:cNvPr>
          <p:cNvSpPr txBox="1"/>
          <p:nvPr/>
        </p:nvSpPr>
        <p:spPr>
          <a:xfrm>
            <a:off x="240030" y="2011191"/>
            <a:ext cx="8663940" cy="4478149"/>
          </a:xfrm>
          <a:prstGeom prst="rect">
            <a:avLst/>
          </a:prstGeom>
          <a:noFill/>
          <a:ln w="19050">
            <a:solidFill>
              <a:schemeClr val="tx2"/>
            </a:solidFill>
            <a:prstDash val="sysDash"/>
            <a:extLst>
              <a:ext uri="{C807C97D-BFC1-408E-A445-0C87EB9F89A2}">
                <ask:lineSketchStyleProps xmlns:ask="http://schemas.microsoft.com/office/drawing/2018/sketchyshapes" sd="1219033472">
                  <a:custGeom>
                    <a:avLst/>
                    <a:gdLst>
                      <a:gd name="connsiteX0" fmla="*/ 0 w 11785600"/>
                      <a:gd name="connsiteY0" fmla="*/ 0 h 5940088"/>
                      <a:gd name="connsiteX1" fmla="*/ 471424 w 11785600"/>
                      <a:gd name="connsiteY1" fmla="*/ 0 h 5940088"/>
                      <a:gd name="connsiteX2" fmla="*/ 707136 w 11785600"/>
                      <a:gd name="connsiteY2" fmla="*/ 0 h 5940088"/>
                      <a:gd name="connsiteX3" fmla="*/ 1532128 w 11785600"/>
                      <a:gd name="connsiteY3" fmla="*/ 0 h 5940088"/>
                      <a:gd name="connsiteX4" fmla="*/ 2003552 w 11785600"/>
                      <a:gd name="connsiteY4" fmla="*/ 0 h 5940088"/>
                      <a:gd name="connsiteX5" fmla="*/ 2474976 w 11785600"/>
                      <a:gd name="connsiteY5" fmla="*/ 0 h 5940088"/>
                      <a:gd name="connsiteX6" fmla="*/ 3299968 w 11785600"/>
                      <a:gd name="connsiteY6" fmla="*/ 0 h 5940088"/>
                      <a:gd name="connsiteX7" fmla="*/ 3653536 w 11785600"/>
                      <a:gd name="connsiteY7" fmla="*/ 0 h 5940088"/>
                      <a:gd name="connsiteX8" fmla="*/ 4478528 w 11785600"/>
                      <a:gd name="connsiteY8" fmla="*/ 0 h 5940088"/>
                      <a:gd name="connsiteX9" fmla="*/ 5303520 w 11785600"/>
                      <a:gd name="connsiteY9" fmla="*/ 0 h 5940088"/>
                      <a:gd name="connsiteX10" fmla="*/ 5892800 w 11785600"/>
                      <a:gd name="connsiteY10" fmla="*/ 0 h 5940088"/>
                      <a:gd name="connsiteX11" fmla="*/ 6717792 w 11785600"/>
                      <a:gd name="connsiteY11" fmla="*/ 0 h 5940088"/>
                      <a:gd name="connsiteX12" fmla="*/ 7189216 w 11785600"/>
                      <a:gd name="connsiteY12" fmla="*/ 0 h 5940088"/>
                      <a:gd name="connsiteX13" fmla="*/ 7660640 w 11785600"/>
                      <a:gd name="connsiteY13" fmla="*/ 0 h 5940088"/>
                      <a:gd name="connsiteX14" fmla="*/ 8367776 w 11785600"/>
                      <a:gd name="connsiteY14" fmla="*/ 0 h 5940088"/>
                      <a:gd name="connsiteX15" fmla="*/ 8839200 w 11785600"/>
                      <a:gd name="connsiteY15" fmla="*/ 0 h 5940088"/>
                      <a:gd name="connsiteX16" fmla="*/ 9664192 w 11785600"/>
                      <a:gd name="connsiteY16" fmla="*/ 0 h 5940088"/>
                      <a:gd name="connsiteX17" fmla="*/ 10489184 w 11785600"/>
                      <a:gd name="connsiteY17" fmla="*/ 0 h 5940088"/>
                      <a:gd name="connsiteX18" fmla="*/ 11078464 w 11785600"/>
                      <a:gd name="connsiteY18" fmla="*/ 0 h 5940088"/>
                      <a:gd name="connsiteX19" fmla="*/ 11785600 w 11785600"/>
                      <a:gd name="connsiteY19" fmla="*/ 0 h 5940088"/>
                      <a:gd name="connsiteX20" fmla="*/ 11785600 w 11785600"/>
                      <a:gd name="connsiteY20" fmla="*/ 415806 h 5940088"/>
                      <a:gd name="connsiteX21" fmla="*/ 11785600 w 11785600"/>
                      <a:gd name="connsiteY21" fmla="*/ 891013 h 5940088"/>
                      <a:gd name="connsiteX22" fmla="*/ 11785600 w 11785600"/>
                      <a:gd name="connsiteY22" fmla="*/ 1544423 h 5940088"/>
                      <a:gd name="connsiteX23" fmla="*/ 11785600 w 11785600"/>
                      <a:gd name="connsiteY23" fmla="*/ 2079031 h 5940088"/>
                      <a:gd name="connsiteX24" fmla="*/ 11785600 w 11785600"/>
                      <a:gd name="connsiteY24" fmla="*/ 2554238 h 5940088"/>
                      <a:gd name="connsiteX25" fmla="*/ 11785600 w 11785600"/>
                      <a:gd name="connsiteY25" fmla="*/ 3207648 h 5940088"/>
                      <a:gd name="connsiteX26" fmla="*/ 11785600 w 11785600"/>
                      <a:gd name="connsiteY26" fmla="*/ 3801656 h 5940088"/>
                      <a:gd name="connsiteX27" fmla="*/ 11785600 w 11785600"/>
                      <a:gd name="connsiteY27" fmla="*/ 4395665 h 5940088"/>
                      <a:gd name="connsiteX28" fmla="*/ 11785600 w 11785600"/>
                      <a:gd name="connsiteY28" fmla="*/ 5108476 h 5940088"/>
                      <a:gd name="connsiteX29" fmla="*/ 11785600 w 11785600"/>
                      <a:gd name="connsiteY29" fmla="*/ 5940088 h 5940088"/>
                      <a:gd name="connsiteX30" fmla="*/ 11549888 w 11785600"/>
                      <a:gd name="connsiteY30" fmla="*/ 5940088 h 5940088"/>
                      <a:gd name="connsiteX31" fmla="*/ 10842752 w 11785600"/>
                      <a:gd name="connsiteY31" fmla="*/ 5940088 h 5940088"/>
                      <a:gd name="connsiteX32" fmla="*/ 10607040 w 11785600"/>
                      <a:gd name="connsiteY32" fmla="*/ 5940088 h 5940088"/>
                      <a:gd name="connsiteX33" fmla="*/ 9899904 w 11785600"/>
                      <a:gd name="connsiteY33" fmla="*/ 5940088 h 5940088"/>
                      <a:gd name="connsiteX34" fmla="*/ 9546336 w 11785600"/>
                      <a:gd name="connsiteY34" fmla="*/ 5940088 h 5940088"/>
                      <a:gd name="connsiteX35" fmla="*/ 9310624 w 11785600"/>
                      <a:gd name="connsiteY35" fmla="*/ 5940088 h 5940088"/>
                      <a:gd name="connsiteX36" fmla="*/ 8957056 w 11785600"/>
                      <a:gd name="connsiteY36" fmla="*/ 5940088 h 5940088"/>
                      <a:gd name="connsiteX37" fmla="*/ 8249920 w 11785600"/>
                      <a:gd name="connsiteY37" fmla="*/ 5940088 h 5940088"/>
                      <a:gd name="connsiteX38" fmla="*/ 7896352 w 11785600"/>
                      <a:gd name="connsiteY38" fmla="*/ 5940088 h 5940088"/>
                      <a:gd name="connsiteX39" fmla="*/ 7660640 w 11785600"/>
                      <a:gd name="connsiteY39" fmla="*/ 5940088 h 5940088"/>
                      <a:gd name="connsiteX40" fmla="*/ 7307072 w 11785600"/>
                      <a:gd name="connsiteY40" fmla="*/ 5940088 h 5940088"/>
                      <a:gd name="connsiteX41" fmla="*/ 6835648 w 11785600"/>
                      <a:gd name="connsiteY41" fmla="*/ 5940088 h 5940088"/>
                      <a:gd name="connsiteX42" fmla="*/ 6246368 w 11785600"/>
                      <a:gd name="connsiteY42" fmla="*/ 5940088 h 5940088"/>
                      <a:gd name="connsiteX43" fmla="*/ 5892800 w 11785600"/>
                      <a:gd name="connsiteY43" fmla="*/ 5940088 h 5940088"/>
                      <a:gd name="connsiteX44" fmla="*/ 5067808 w 11785600"/>
                      <a:gd name="connsiteY44" fmla="*/ 5940088 h 5940088"/>
                      <a:gd name="connsiteX45" fmla="*/ 4478528 w 11785600"/>
                      <a:gd name="connsiteY45" fmla="*/ 5940088 h 5940088"/>
                      <a:gd name="connsiteX46" fmla="*/ 3653536 w 11785600"/>
                      <a:gd name="connsiteY46" fmla="*/ 5940088 h 5940088"/>
                      <a:gd name="connsiteX47" fmla="*/ 2946400 w 11785600"/>
                      <a:gd name="connsiteY47" fmla="*/ 5940088 h 5940088"/>
                      <a:gd name="connsiteX48" fmla="*/ 2474976 w 11785600"/>
                      <a:gd name="connsiteY48" fmla="*/ 5940088 h 5940088"/>
                      <a:gd name="connsiteX49" fmla="*/ 1767840 w 11785600"/>
                      <a:gd name="connsiteY49" fmla="*/ 5940088 h 5940088"/>
                      <a:gd name="connsiteX50" fmla="*/ 1414272 w 11785600"/>
                      <a:gd name="connsiteY50" fmla="*/ 5940088 h 5940088"/>
                      <a:gd name="connsiteX51" fmla="*/ 824992 w 11785600"/>
                      <a:gd name="connsiteY51" fmla="*/ 5940088 h 5940088"/>
                      <a:gd name="connsiteX52" fmla="*/ 589280 w 11785600"/>
                      <a:gd name="connsiteY52" fmla="*/ 5940088 h 5940088"/>
                      <a:gd name="connsiteX53" fmla="*/ 0 w 11785600"/>
                      <a:gd name="connsiteY53" fmla="*/ 5940088 h 5940088"/>
                      <a:gd name="connsiteX54" fmla="*/ 0 w 11785600"/>
                      <a:gd name="connsiteY54" fmla="*/ 5346079 h 5940088"/>
                      <a:gd name="connsiteX55" fmla="*/ 0 w 11785600"/>
                      <a:gd name="connsiteY55" fmla="*/ 4692670 h 5940088"/>
                      <a:gd name="connsiteX56" fmla="*/ 0 w 11785600"/>
                      <a:gd name="connsiteY56" fmla="*/ 4039260 h 5940088"/>
                      <a:gd name="connsiteX57" fmla="*/ 0 w 11785600"/>
                      <a:gd name="connsiteY57" fmla="*/ 3564053 h 5940088"/>
                      <a:gd name="connsiteX58" fmla="*/ 0 w 11785600"/>
                      <a:gd name="connsiteY58" fmla="*/ 2851242 h 5940088"/>
                      <a:gd name="connsiteX59" fmla="*/ 0 w 11785600"/>
                      <a:gd name="connsiteY59" fmla="*/ 2257233 h 5940088"/>
                      <a:gd name="connsiteX60" fmla="*/ 0 w 11785600"/>
                      <a:gd name="connsiteY60" fmla="*/ 1841427 h 5940088"/>
                      <a:gd name="connsiteX61" fmla="*/ 0 w 11785600"/>
                      <a:gd name="connsiteY61" fmla="*/ 1247418 h 5940088"/>
                      <a:gd name="connsiteX62" fmla="*/ 0 w 11785600"/>
                      <a:gd name="connsiteY62" fmla="*/ 712811 h 5940088"/>
                      <a:gd name="connsiteX63" fmla="*/ 0 w 11785600"/>
                      <a:gd name="connsiteY63" fmla="*/ 0 h 594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785600" h="5940088" extrusionOk="0">
                        <a:moveTo>
                          <a:pt x="0" y="0"/>
                        </a:moveTo>
                        <a:cubicBezTo>
                          <a:pt x="163349" y="-6758"/>
                          <a:pt x="360260" y="9082"/>
                          <a:pt x="471424" y="0"/>
                        </a:cubicBezTo>
                        <a:cubicBezTo>
                          <a:pt x="582588" y="-9082"/>
                          <a:pt x="627169" y="18943"/>
                          <a:pt x="707136" y="0"/>
                        </a:cubicBezTo>
                        <a:cubicBezTo>
                          <a:pt x="787103" y="-18943"/>
                          <a:pt x="1303690" y="85341"/>
                          <a:pt x="1532128" y="0"/>
                        </a:cubicBezTo>
                        <a:cubicBezTo>
                          <a:pt x="1760566" y="-85341"/>
                          <a:pt x="1813183" y="54488"/>
                          <a:pt x="2003552" y="0"/>
                        </a:cubicBezTo>
                        <a:cubicBezTo>
                          <a:pt x="2193921" y="-54488"/>
                          <a:pt x="2363752" y="40978"/>
                          <a:pt x="2474976" y="0"/>
                        </a:cubicBezTo>
                        <a:cubicBezTo>
                          <a:pt x="2586200" y="-40978"/>
                          <a:pt x="2938788" y="54579"/>
                          <a:pt x="3299968" y="0"/>
                        </a:cubicBezTo>
                        <a:cubicBezTo>
                          <a:pt x="3661148" y="-54579"/>
                          <a:pt x="3557398" y="6933"/>
                          <a:pt x="3653536" y="0"/>
                        </a:cubicBezTo>
                        <a:cubicBezTo>
                          <a:pt x="3749674" y="-6933"/>
                          <a:pt x="4087634" y="54592"/>
                          <a:pt x="4478528" y="0"/>
                        </a:cubicBezTo>
                        <a:cubicBezTo>
                          <a:pt x="4869422" y="-54592"/>
                          <a:pt x="4981510" y="42196"/>
                          <a:pt x="5303520" y="0"/>
                        </a:cubicBezTo>
                        <a:cubicBezTo>
                          <a:pt x="5625530" y="-42196"/>
                          <a:pt x="5631945" y="4842"/>
                          <a:pt x="5892800" y="0"/>
                        </a:cubicBezTo>
                        <a:cubicBezTo>
                          <a:pt x="6153655" y="-4842"/>
                          <a:pt x="6380127" y="6653"/>
                          <a:pt x="6717792" y="0"/>
                        </a:cubicBezTo>
                        <a:cubicBezTo>
                          <a:pt x="7055457" y="-6653"/>
                          <a:pt x="6973310" y="8706"/>
                          <a:pt x="7189216" y="0"/>
                        </a:cubicBezTo>
                        <a:cubicBezTo>
                          <a:pt x="7405122" y="-8706"/>
                          <a:pt x="7476944" y="34164"/>
                          <a:pt x="7660640" y="0"/>
                        </a:cubicBezTo>
                        <a:cubicBezTo>
                          <a:pt x="7844336" y="-34164"/>
                          <a:pt x="8205367" y="48469"/>
                          <a:pt x="8367776" y="0"/>
                        </a:cubicBezTo>
                        <a:cubicBezTo>
                          <a:pt x="8530185" y="-48469"/>
                          <a:pt x="8633304" y="16387"/>
                          <a:pt x="8839200" y="0"/>
                        </a:cubicBezTo>
                        <a:cubicBezTo>
                          <a:pt x="9045096" y="-16387"/>
                          <a:pt x="9317807" y="93814"/>
                          <a:pt x="9664192" y="0"/>
                        </a:cubicBezTo>
                        <a:cubicBezTo>
                          <a:pt x="10010577" y="-93814"/>
                          <a:pt x="10193902" y="60087"/>
                          <a:pt x="10489184" y="0"/>
                        </a:cubicBezTo>
                        <a:cubicBezTo>
                          <a:pt x="10784466" y="-60087"/>
                          <a:pt x="10792193" y="31972"/>
                          <a:pt x="11078464" y="0"/>
                        </a:cubicBezTo>
                        <a:cubicBezTo>
                          <a:pt x="11364735" y="-31972"/>
                          <a:pt x="11588616" y="80617"/>
                          <a:pt x="11785600" y="0"/>
                        </a:cubicBezTo>
                        <a:cubicBezTo>
                          <a:pt x="11795109" y="127302"/>
                          <a:pt x="11741551" y="248155"/>
                          <a:pt x="11785600" y="415806"/>
                        </a:cubicBezTo>
                        <a:cubicBezTo>
                          <a:pt x="11829649" y="583457"/>
                          <a:pt x="11731436" y="730906"/>
                          <a:pt x="11785600" y="891013"/>
                        </a:cubicBezTo>
                        <a:cubicBezTo>
                          <a:pt x="11839764" y="1051120"/>
                          <a:pt x="11728812" y="1265046"/>
                          <a:pt x="11785600" y="1544423"/>
                        </a:cubicBezTo>
                        <a:cubicBezTo>
                          <a:pt x="11842388" y="1823800"/>
                          <a:pt x="11727759" y="1959288"/>
                          <a:pt x="11785600" y="2079031"/>
                        </a:cubicBezTo>
                        <a:cubicBezTo>
                          <a:pt x="11843441" y="2198774"/>
                          <a:pt x="11765168" y="2350633"/>
                          <a:pt x="11785600" y="2554238"/>
                        </a:cubicBezTo>
                        <a:cubicBezTo>
                          <a:pt x="11806032" y="2757843"/>
                          <a:pt x="11776058" y="3061945"/>
                          <a:pt x="11785600" y="3207648"/>
                        </a:cubicBezTo>
                        <a:cubicBezTo>
                          <a:pt x="11795142" y="3353351"/>
                          <a:pt x="11758609" y="3605524"/>
                          <a:pt x="11785600" y="3801656"/>
                        </a:cubicBezTo>
                        <a:cubicBezTo>
                          <a:pt x="11812591" y="3997788"/>
                          <a:pt x="11765935" y="4224668"/>
                          <a:pt x="11785600" y="4395665"/>
                        </a:cubicBezTo>
                        <a:cubicBezTo>
                          <a:pt x="11805265" y="4566662"/>
                          <a:pt x="11729695" y="4761618"/>
                          <a:pt x="11785600" y="5108476"/>
                        </a:cubicBezTo>
                        <a:cubicBezTo>
                          <a:pt x="11841505" y="5455334"/>
                          <a:pt x="11746812" y="5569986"/>
                          <a:pt x="11785600" y="5940088"/>
                        </a:cubicBezTo>
                        <a:cubicBezTo>
                          <a:pt x="11684554" y="5950999"/>
                          <a:pt x="11602108" y="5912957"/>
                          <a:pt x="11549888" y="5940088"/>
                        </a:cubicBezTo>
                        <a:cubicBezTo>
                          <a:pt x="11497668" y="5967219"/>
                          <a:pt x="11024388" y="5860820"/>
                          <a:pt x="10842752" y="5940088"/>
                        </a:cubicBezTo>
                        <a:cubicBezTo>
                          <a:pt x="10661116" y="6019356"/>
                          <a:pt x="10681637" y="5920685"/>
                          <a:pt x="10607040" y="5940088"/>
                        </a:cubicBezTo>
                        <a:cubicBezTo>
                          <a:pt x="10532443" y="5959491"/>
                          <a:pt x="10123288" y="5865279"/>
                          <a:pt x="9899904" y="5940088"/>
                        </a:cubicBezTo>
                        <a:cubicBezTo>
                          <a:pt x="9676520" y="6014897"/>
                          <a:pt x="9670998" y="5915171"/>
                          <a:pt x="9546336" y="5940088"/>
                        </a:cubicBezTo>
                        <a:cubicBezTo>
                          <a:pt x="9421674" y="5965005"/>
                          <a:pt x="9395267" y="5918898"/>
                          <a:pt x="9310624" y="5940088"/>
                        </a:cubicBezTo>
                        <a:cubicBezTo>
                          <a:pt x="9225981" y="5961278"/>
                          <a:pt x="9116408" y="5913042"/>
                          <a:pt x="8957056" y="5940088"/>
                        </a:cubicBezTo>
                        <a:cubicBezTo>
                          <a:pt x="8797704" y="5967134"/>
                          <a:pt x="8601403" y="5911794"/>
                          <a:pt x="8249920" y="5940088"/>
                        </a:cubicBezTo>
                        <a:cubicBezTo>
                          <a:pt x="7898437" y="5968382"/>
                          <a:pt x="8016038" y="5904010"/>
                          <a:pt x="7896352" y="5940088"/>
                        </a:cubicBezTo>
                        <a:cubicBezTo>
                          <a:pt x="7776666" y="5976166"/>
                          <a:pt x="7765149" y="5914822"/>
                          <a:pt x="7660640" y="5940088"/>
                        </a:cubicBezTo>
                        <a:cubicBezTo>
                          <a:pt x="7556131" y="5965354"/>
                          <a:pt x="7411350" y="5904214"/>
                          <a:pt x="7307072" y="5940088"/>
                        </a:cubicBezTo>
                        <a:cubicBezTo>
                          <a:pt x="7202794" y="5975962"/>
                          <a:pt x="7053296" y="5926818"/>
                          <a:pt x="6835648" y="5940088"/>
                        </a:cubicBezTo>
                        <a:cubicBezTo>
                          <a:pt x="6618000" y="5953358"/>
                          <a:pt x="6510273" y="5902787"/>
                          <a:pt x="6246368" y="5940088"/>
                        </a:cubicBezTo>
                        <a:cubicBezTo>
                          <a:pt x="5982463" y="5977389"/>
                          <a:pt x="6026653" y="5937012"/>
                          <a:pt x="5892800" y="5940088"/>
                        </a:cubicBezTo>
                        <a:cubicBezTo>
                          <a:pt x="5758947" y="5943164"/>
                          <a:pt x="5304738" y="5882383"/>
                          <a:pt x="5067808" y="5940088"/>
                        </a:cubicBezTo>
                        <a:cubicBezTo>
                          <a:pt x="4830878" y="5997793"/>
                          <a:pt x="4761500" y="5907074"/>
                          <a:pt x="4478528" y="5940088"/>
                        </a:cubicBezTo>
                        <a:cubicBezTo>
                          <a:pt x="4195556" y="5973102"/>
                          <a:pt x="3986520" y="5853874"/>
                          <a:pt x="3653536" y="5940088"/>
                        </a:cubicBezTo>
                        <a:cubicBezTo>
                          <a:pt x="3320552" y="6026302"/>
                          <a:pt x="3255605" y="5891351"/>
                          <a:pt x="2946400" y="5940088"/>
                        </a:cubicBezTo>
                        <a:cubicBezTo>
                          <a:pt x="2637195" y="5988825"/>
                          <a:pt x="2637164" y="5920836"/>
                          <a:pt x="2474976" y="5940088"/>
                        </a:cubicBezTo>
                        <a:cubicBezTo>
                          <a:pt x="2312788" y="5959340"/>
                          <a:pt x="2075893" y="5885352"/>
                          <a:pt x="1767840" y="5940088"/>
                        </a:cubicBezTo>
                        <a:cubicBezTo>
                          <a:pt x="1459787" y="5994824"/>
                          <a:pt x="1582240" y="5913473"/>
                          <a:pt x="1414272" y="5940088"/>
                        </a:cubicBezTo>
                        <a:cubicBezTo>
                          <a:pt x="1246304" y="5966703"/>
                          <a:pt x="1043100" y="5883361"/>
                          <a:pt x="824992" y="5940088"/>
                        </a:cubicBezTo>
                        <a:cubicBezTo>
                          <a:pt x="606884" y="5996815"/>
                          <a:pt x="706622" y="5919743"/>
                          <a:pt x="589280" y="5940088"/>
                        </a:cubicBezTo>
                        <a:cubicBezTo>
                          <a:pt x="471938" y="5960433"/>
                          <a:pt x="235507" y="5889346"/>
                          <a:pt x="0" y="5940088"/>
                        </a:cubicBezTo>
                        <a:cubicBezTo>
                          <a:pt x="-8219" y="5802777"/>
                          <a:pt x="2310" y="5551304"/>
                          <a:pt x="0" y="5346079"/>
                        </a:cubicBezTo>
                        <a:cubicBezTo>
                          <a:pt x="-2310" y="5140854"/>
                          <a:pt x="75887" y="4985359"/>
                          <a:pt x="0" y="4692670"/>
                        </a:cubicBezTo>
                        <a:cubicBezTo>
                          <a:pt x="-75887" y="4399981"/>
                          <a:pt x="15345" y="4269836"/>
                          <a:pt x="0" y="4039260"/>
                        </a:cubicBezTo>
                        <a:cubicBezTo>
                          <a:pt x="-15345" y="3808684"/>
                          <a:pt x="53381" y="3782784"/>
                          <a:pt x="0" y="3564053"/>
                        </a:cubicBezTo>
                        <a:cubicBezTo>
                          <a:pt x="-53381" y="3345322"/>
                          <a:pt x="27208" y="3006351"/>
                          <a:pt x="0" y="2851242"/>
                        </a:cubicBezTo>
                        <a:cubicBezTo>
                          <a:pt x="-27208" y="2696133"/>
                          <a:pt x="20646" y="2449506"/>
                          <a:pt x="0" y="2257233"/>
                        </a:cubicBezTo>
                        <a:cubicBezTo>
                          <a:pt x="-20646" y="2064960"/>
                          <a:pt x="42149" y="2035616"/>
                          <a:pt x="0" y="1841427"/>
                        </a:cubicBezTo>
                        <a:cubicBezTo>
                          <a:pt x="-42149" y="1647238"/>
                          <a:pt x="69170" y="1492386"/>
                          <a:pt x="0" y="1247418"/>
                        </a:cubicBezTo>
                        <a:cubicBezTo>
                          <a:pt x="-69170" y="1002450"/>
                          <a:pt x="14931" y="865282"/>
                          <a:pt x="0" y="712811"/>
                        </a:cubicBezTo>
                        <a:cubicBezTo>
                          <a:pt x="-14931" y="560340"/>
                          <a:pt x="43235" y="287688"/>
                          <a:pt x="0" y="0"/>
                        </a:cubicBezTo>
                        <a:close/>
                      </a:path>
                    </a:pathLst>
                  </a:custGeom>
                  <ask:type>
                    <ask:lineSketchNone/>
                  </ask:type>
                </ask:lineSketchStyleProps>
              </a:ext>
            </a:extLst>
          </a:ln>
        </p:spPr>
        <p:txBody>
          <a:bodyPr wrap="square">
            <a:spAutoFit/>
          </a:bodyPr>
          <a:lstStyle/>
          <a:p>
            <a:pPr marL="257175" indent="-257175">
              <a:buFont typeface="Arial" panose="020B0604020202020204" pitchFamily="34" charset="0"/>
              <a:buChar char="•"/>
            </a:pPr>
            <a:r>
              <a:rPr lang="en-US" altLang="ja-JP" sz="2200" dirty="0">
                <a:solidFill>
                  <a:schemeClr val="tx2">
                    <a:lumMod val="50000"/>
                  </a:schemeClr>
                </a:solidFill>
                <a:latin typeface="Book Antiqua" panose="02040602050305030304" pitchFamily="18" charset="0"/>
              </a:rPr>
              <a:t>As revealed by the corona disaster, data utilisation in Japan is still in progress. In addition to the immediate issues such as the digitalisation of administration and the development of a data distribution infrastructure promoted by the Digital Agency, fundamental issues such as the ideal state of rights related to data and </a:t>
            </a:r>
            <a:r>
              <a:rPr lang="en-US" altLang="ja-JP" sz="2200" b="1" dirty="0">
                <a:solidFill>
                  <a:schemeClr val="tx2">
                    <a:lumMod val="50000"/>
                  </a:schemeClr>
                </a:solidFill>
                <a:effectLst>
                  <a:outerShdw blurRad="38100" dist="38100" dir="2700000" algn="tl">
                    <a:srgbClr val="000000">
                      <a:alpha val="43137"/>
                    </a:srgbClr>
                  </a:outerShdw>
                </a:effectLst>
                <a:latin typeface="Book Antiqua" panose="02040602050305030304" pitchFamily="18" charset="0"/>
              </a:rPr>
              <a:t>the balance between the protection and distribution of cross-border data</a:t>
            </a:r>
            <a:r>
              <a:rPr lang="en-US" altLang="ja-JP" sz="2200" dirty="0">
                <a:solidFill>
                  <a:schemeClr val="tx2">
                    <a:lumMod val="50000"/>
                  </a:schemeClr>
                </a:solidFill>
                <a:latin typeface="Book Antiqua" panose="02040602050305030304" pitchFamily="18" charset="0"/>
              </a:rPr>
              <a:t> should be confronted</a:t>
            </a:r>
            <a:r>
              <a:rPr lang="en-GB" altLang="ja-JP" sz="2200" dirty="0">
                <a:solidFill>
                  <a:schemeClr val="tx2">
                    <a:lumMod val="50000"/>
                  </a:schemeClr>
                </a:solidFill>
                <a:latin typeface="Book Antiqua" panose="02040602050305030304" pitchFamily="18" charset="0"/>
              </a:rPr>
              <a:t>. </a:t>
            </a:r>
          </a:p>
          <a:p>
            <a:pPr marL="257175" indent="-257175">
              <a:buFont typeface="Arial" panose="020B0604020202020204" pitchFamily="34" charset="0"/>
              <a:buChar char="•"/>
            </a:pPr>
            <a:r>
              <a:rPr lang="en-GB" altLang="ja-JP" sz="2200" dirty="0">
                <a:solidFill>
                  <a:schemeClr val="tx2">
                    <a:lumMod val="50000"/>
                  </a:schemeClr>
                </a:solidFill>
                <a:latin typeface="Book Antiqua" panose="02040602050305030304" pitchFamily="18" charset="0"/>
              </a:rPr>
              <a:t>Accordingly, </a:t>
            </a:r>
            <a:r>
              <a:rPr lang="en-US" altLang="ja-JP" sz="2200" dirty="0">
                <a:solidFill>
                  <a:schemeClr val="tx2">
                    <a:lumMod val="50000"/>
                  </a:schemeClr>
                </a:solidFill>
                <a:latin typeface="Book Antiqua" panose="02040602050305030304" pitchFamily="18" charset="0"/>
              </a:rPr>
              <a:t>it is necessary </a:t>
            </a:r>
            <a:r>
              <a:rPr lang="en-GB" altLang="ja-JP" sz="2200" dirty="0">
                <a:solidFill>
                  <a:schemeClr val="tx2">
                    <a:lumMod val="50000"/>
                  </a:schemeClr>
                </a:solidFill>
                <a:latin typeface="Book Antiqua" panose="02040602050305030304" pitchFamily="18" charset="0"/>
              </a:rPr>
              <a:t>to realise</a:t>
            </a:r>
            <a:r>
              <a:rPr lang="en-GB" altLang="ja-JP" sz="2200" dirty="0">
                <a:solidFill>
                  <a:schemeClr val="accent1"/>
                </a:solidFill>
                <a:latin typeface="Book Antiqua" panose="02040602050305030304" pitchFamily="18" charset="0"/>
              </a:rPr>
              <a:t> </a:t>
            </a:r>
            <a:r>
              <a:rPr lang="en-GB" altLang="ja-JP" sz="2200" b="1" dirty="0">
                <a:solidFill>
                  <a:srgbClr val="FF0000"/>
                </a:solidFill>
                <a:latin typeface="Book Antiqua" panose="02040602050305030304" pitchFamily="18" charset="0"/>
              </a:rPr>
              <a:t>trustworthy</a:t>
            </a:r>
            <a:r>
              <a:rPr lang="en-GB" altLang="ja-JP" sz="2200" dirty="0">
                <a:solidFill>
                  <a:schemeClr val="tx2">
                    <a:lumMod val="50000"/>
                  </a:schemeClr>
                </a:solidFill>
                <a:latin typeface="Book Antiqua" panose="02040602050305030304" pitchFamily="18" charset="0"/>
              </a:rPr>
              <a:t> free data flow under the concept of </a:t>
            </a:r>
            <a:r>
              <a:rPr lang="en-GB" altLang="ja-JP" sz="2200" b="1" dirty="0">
                <a:solidFill>
                  <a:srgbClr val="FF0000"/>
                </a:solidFill>
                <a:latin typeface="Book Antiqua" panose="02040602050305030304" pitchFamily="18" charset="0"/>
              </a:rPr>
              <a:t>D</a:t>
            </a:r>
            <a:r>
              <a:rPr lang="en-US" altLang="ja-JP" sz="2200" b="1" dirty="0">
                <a:solidFill>
                  <a:srgbClr val="FF0000"/>
                </a:solidFill>
                <a:latin typeface="Book Antiqua" panose="02040602050305030304" pitchFamily="18" charset="0"/>
              </a:rPr>
              <a:t>FFT (Data Free Flow with Trust)</a:t>
            </a:r>
            <a:r>
              <a:rPr lang="en-US" altLang="ja-JP" sz="2200" dirty="0">
                <a:solidFill>
                  <a:schemeClr val="tx2">
                    <a:lumMod val="50000"/>
                  </a:schemeClr>
                </a:solidFill>
                <a:latin typeface="Book Antiqua" panose="02040602050305030304" pitchFamily="18" charset="0"/>
              </a:rPr>
              <a:t>.</a:t>
            </a:r>
          </a:p>
          <a:p>
            <a:pPr marL="257175" indent="-257175">
              <a:buFont typeface="Arial" panose="020B0604020202020204" pitchFamily="34" charset="0"/>
              <a:buChar char="•"/>
            </a:pPr>
            <a:r>
              <a:rPr lang="en-US" altLang="ja-JP" sz="2200" dirty="0">
                <a:solidFill>
                  <a:schemeClr val="tx2">
                    <a:lumMod val="50000"/>
                  </a:schemeClr>
                </a:solidFill>
                <a:latin typeface="Book Antiqua" panose="02040602050305030304" pitchFamily="18" charset="0"/>
              </a:rPr>
              <a:t>In order </a:t>
            </a:r>
            <a:r>
              <a:rPr lang="en-US" altLang="ja-JP" sz="2200" b="1" dirty="0">
                <a:solidFill>
                  <a:schemeClr val="tx2">
                    <a:lumMod val="50000"/>
                  </a:schemeClr>
                </a:solidFill>
                <a:effectLst>
                  <a:outerShdw blurRad="38100" dist="38100" dir="2700000" algn="tl">
                    <a:srgbClr val="000000">
                      <a:alpha val="43137"/>
                    </a:srgbClr>
                  </a:outerShdw>
                </a:effectLst>
                <a:latin typeface="Book Antiqua" panose="02040602050305030304" pitchFamily="18" charset="0"/>
              </a:rPr>
              <a:t>to </a:t>
            </a:r>
            <a:r>
              <a:rPr lang="en-GB" altLang="ja-JP" sz="2200" b="1" dirty="0">
                <a:solidFill>
                  <a:schemeClr val="tx2">
                    <a:lumMod val="50000"/>
                  </a:schemeClr>
                </a:solidFill>
                <a:effectLst>
                  <a:outerShdw blurRad="38100" dist="38100" dir="2700000" algn="tl">
                    <a:srgbClr val="000000">
                      <a:alpha val="43137"/>
                    </a:srgbClr>
                  </a:outerShdw>
                </a:effectLst>
                <a:latin typeface="Book Antiqua" panose="02040602050305030304" pitchFamily="18" charset="0"/>
              </a:rPr>
              <a:t>maximise</a:t>
            </a:r>
            <a:r>
              <a:rPr lang="en-US" altLang="ja-JP" sz="2200" b="1" dirty="0">
                <a:solidFill>
                  <a:schemeClr val="tx2">
                    <a:lumMod val="50000"/>
                  </a:schemeClr>
                </a:solidFill>
                <a:effectLst>
                  <a:outerShdw blurRad="38100" dist="38100" dir="2700000" algn="tl">
                    <a:srgbClr val="000000">
                      <a:alpha val="43137"/>
                    </a:srgbClr>
                  </a:outerShdw>
                </a:effectLst>
                <a:latin typeface="Book Antiqua" panose="02040602050305030304" pitchFamily="18" charset="0"/>
              </a:rPr>
              <a:t> the value of data towards the </a:t>
            </a:r>
            <a:r>
              <a:rPr lang="en-GB" altLang="ja-JP" sz="2200" b="1" dirty="0">
                <a:solidFill>
                  <a:schemeClr val="tx2">
                    <a:lumMod val="50000"/>
                  </a:schemeClr>
                </a:solidFill>
                <a:effectLst>
                  <a:outerShdw blurRad="38100" dist="38100" dir="2700000" algn="tl">
                    <a:srgbClr val="000000">
                      <a:alpha val="43137"/>
                    </a:srgbClr>
                  </a:outerShdw>
                </a:effectLst>
                <a:latin typeface="Book Antiqua" panose="02040602050305030304" pitchFamily="18" charset="0"/>
              </a:rPr>
              <a:t>realisation</a:t>
            </a:r>
            <a:r>
              <a:rPr lang="en-US" altLang="ja-JP" sz="2200" b="1" dirty="0">
                <a:solidFill>
                  <a:schemeClr val="tx2">
                    <a:lumMod val="50000"/>
                  </a:schemeClr>
                </a:solidFill>
                <a:effectLst>
                  <a:outerShdw blurRad="38100" dist="38100" dir="2700000" algn="tl">
                    <a:srgbClr val="000000">
                      <a:alpha val="43137"/>
                    </a:srgbClr>
                  </a:outerShdw>
                </a:effectLst>
                <a:latin typeface="Book Antiqua" panose="02040602050305030304" pitchFamily="18" charset="0"/>
              </a:rPr>
              <a:t> of Society 5.0</a:t>
            </a:r>
            <a:r>
              <a:rPr lang="en-US" altLang="ja-JP" sz="2200" dirty="0">
                <a:solidFill>
                  <a:schemeClr val="tx2">
                    <a:lumMod val="50000"/>
                  </a:schemeClr>
                </a:solidFill>
                <a:latin typeface="Book Antiqua" panose="02040602050305030304" pitchFamily="18" charset="0"/>
              </a:rPr>
              <a:t>, it is important to </a:t>
            </a:r>
            <a:r>
              <a:rPr lang="en-US" altLang="ja-JP" sz="2200" b="1" dirty="0">
                <a:solidFill>
                  <a:schemeClr val="tx2">
                    <a:lumMod val="50000"/>
                  </a:schemeClr>
                </a:solidFill>
                <a:effectLst>
                  <a:outerShdw blurRad="38100" dist="38100" dir="2700000" algn="tl">
                    <a:srgbClr val="000000">
                      <a:alpha val="43137"/>
                    </a:srgbClr>
                  </a:outerShdw>
                </a:effectLst>
                <a:latin typeface="Book Antiqua" panose="02040602050305030304" pitchFamily="18" charset="0"/>
              </a:rPr>
              <a:t>promote the free flow of data across borders under the DFFT concept</a:t>
            </a:r>
            <a:r>
              <a:rPr lang="en-US" altLang="ja-JP" sz="2200" dirty="0">
                <a:solidFill>
                  <a:schemeClr val="tx2">
                    <a:lumMod val="50000"/>
                  </a:schemeClr>
                </a:solidFill>
                <a:latin typeface="Book Antiqua" panose="02040602050305030304" pitchFamily="18" charset="0"/>
              </a:rPr>
              <a:t>.</a:t>
            </a:r>
          </a:p>
          <a:p>
            <a:endParaRPr lang="en-GB" altLang="ja-JP" sz="2100" i="1" dirty="0">
              <a:solidFill>
                <a:schemeClr val="tx2">
                  <a:lumMod val="50000"/>
                </a:schemeClr>
              </a:solidFill>
              <a:latin typeface="Book Antiqua" panose="02040602050305030304" pitchFamily="18" charset="0"/>
            </a:endParaRPr>
          </a:p>
        </p:txBody>
      </p:sp>
      <p:pic>
        <p:nvPicPr>
          <p:cNvPr id="2" name="グラフィックス 1" descr="UI UX 単色塗りつぶし">
            <a:extLst>
              <a:ext uri="{FF2B5EF4-FFF2-40B4-BE49-F238E27FC236}">
                <a16:creationId xmlns:a16="http://schemas.microsoft.com/office/drawing/2014/main" id="{1B916AC5-FE98-3027-2961-EDDBD2FDA22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7544" y="969980"/>
            <a:ext cx="685800" cy="685800"/>
          </a:xfrm>
          <a:prstGeom prst="rect">
            <a:avLst/>
          </a:prstGeom>
        </p:spPr>
      </p:pic>
      <p:pic>
        <p:nvPicPr>
          <p:cNvPr id="3" name="グラフィックス 2" descr="人工知能 枠線">
            <a:extLst>
              <a:ext uri="{FF2B5EF4-FFF2-40B4-BE49-F238E27FC236}">
                <a16:creationId xmlns:a16="http://schemas.microsoft.com/office/drawing/2014/main" id="{6828CA9A-2AE1-BD9E-F763-38CFF3A92C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29100" y="942548"/>
            <a:ext cx="685800" cy="685800"/>
          </a:xfrm>
          <a:prstGeom prst="rect">
            <a:avLst/>
          </a:prstGeom>
          <a:effectLst>
            <a:outerShdw blurRad="50800" dist="38100" dir="5400000" algn="t" rotWithShape="0">
              <a:prstClr val="black">
                <a:alpha val="40000"/>
              </a:prstClr>
            </a:outerShdw>
          </a:effectLst>
        </p:spPr>
      </p:pic>
      <p:pic>
        <p:nvPicPr>
          <p:cNvPr id="5" name="グラフィックス 4" descr="ロック 枠線">
            <a:extLst>
              <a:ext uri="{FF2B5EF4-FFF2-40B4-BE49-F238E27FC236}">
                <a16:creationId xmlns:a16="http://schemas.microsoft.com/office/drawing/2014/main" id="{78D105F6-DE00-AF75-83C3-C5ABFE3C60C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16207" y="979004"/>
            <a:ext cx="685800" cy="685800"/>
          </a:xfrm>
          <a:prstGeom prst="rect">
            <a:avLst/>
          </a:prstGeom>
          <a:effectLst>
            <a:outerShdw blurRad="50800" dist="38100" dir="16200000" rotWithShape="0">
              <a:prstClr val="black">
                <a:alpha val="40000"/>
              </a:prstClr>
            </a:outerShdw>
          </a:effectLst>
        </p:spPr>
      </p:pic>
      <p:sp>
        <p:nvSpPr>
          <p:cNvPr id="6" name="スライド番号プレースホルダー 2">
            <a:extLst>
              <a:ext uri="{FF2B5EF4-FFF2-40B4-BE49-F238E27FC236}">
                <a16:creationId xmlns:a16="http://schemas.microsoft.com/office/drawing/2014/main" id="{D3E9B808-7BB8-D0E0-2B51-70FACD7ADA8C}"/>
              </a:ext>
            </a:extLst>
          </p:cNvPr>
          <p:cNvSpPr>
            <a:spLocks noGrp="1"/>
          </p:cNvSpPr>
          <p:nvPr>
            <p:ph type="sldNum" sz="quarter" idx="4"/>
          </p:nvPr>
        </p:nvSpPr>
        <p:spPr>
          <a:xfrm>
            <a:off x="6974904" y="6628273"/>
            <a:ext cx="2133600" cy="257113"/>
          </a:xfrm>
        </p:spPr>
        <p:txBody>
          <a:bodyPr/>
          <a:lstStyle/>
          <a:p>
            <a:fld id="{FB3508C7-2FE0-4945-9CBD-863E05F850D2}" type="slidenum">
              <a:rPr lang="ja-JP" altLang="en-US" smtClean="0"/>
              <a:pPr/>
              <a:t>22</a:t>
            </a:fld>
            <a:endParaRPr lang="ja-JP" altLang="en-US" dirty="0"/>
          </a:p>
        </p:txBody>
      </p:sp>
    </p:spTree>
    <p:extLst>
      <p:ext uri="{BB962C8B-B14F-4D97-AF65-F5344CB8AC3E}">
        <p14:creationId xmlns:p14="http://schemas.microsoft.com/office/powerpoint/2010/main" val="1194835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ボックス 20">
            <a:extLst>
              <a:ext uri="{FF2B5EF4-FFF2-40B4-BE49-F238E27FC236}">
                <a16:creationId xmlns:a16="http://schemas.microsoft.com/office/drawing/2014/main" id="{B4A58AEE-DC60-4FF9-ADCD-175EFF8FD4B7}"/>
              </a:ext>
            </a:extLst>
          </p:cNvPr>
          <p:cNvSpPr txBox="1"/>
          <p:nvPr/>
        </p:nvSpPr>
        <p:spPr>
          <a:xfrm>
            <a:off x="0" y="224644"/>
            <a:ext cx="7749540" cy="461665"/>
          </a:xfrm>
          <a:prstGeom prst="rect">
            <a:avLst/>
          </a:prstGeom>
          <a:noFill/>
        </p:spPr>
        <p:txBody>
          <a:bodyPr wrap="square">
            <a:spAutoFit/>
          </a:bodyPr>
          <a:lstStyle/>
          <a:p>
            <a:pPr marL="154237"/>
            <a:r>
              <a:rPr lang="en-US" altLang="ja-JP" sz="2400" b="1" dirty="0">
                <a:solidFill>
                  <a:schemeClr val="tx2">
                    <a:lumMod val="50000"/>
                  </a:schemeClr>
                </a:solidFill>
                <a:latin typeface="Book Antiqua" panose="02040602050305030304" pitchFamily="18" charset="0"/>
              </a:rPr>
              <a:t>Keidanren’s Basic Stance on Data-Flow Policy (2)</a:t>
            </a:r>
          </a:p>
        </p:txBody>
      </p:sp>
      <p:sp>
        <p:nvSpPr>
          <p:cNvPr id="22" name="テキスト ボックス 21">
            <a:extLst>
              <a:ext uri="{FF2B5EF4-FFF2-40B4-BE49-F238E27FC236}">
                <a16:creationId xmlns:a16="http://schemas.microsoft.com/office/drawing/2014/main" id="{A0343321-2053-4241-B30E-02BE43D12C93}"/>
              </a:ext>
            </a:extLst>
          </p:cNvPr>
          <p:cNvSpPr txBox="1"/>
          <p:nvPr/>
        </p:nvSpPr>
        <p:spPr>
          <a:xfrm>
            <a:off x="240030" y="1851786"/>
            <a:ext cx="8663940" cy="4493538"/>
          </a:xfrm>
          <a:prstGeom prst="rect">
            <a:avLst/>
          </a:prstGeom>
          <a:noFill/>
          <a:ln w="19050">
            <a:solidFill>
              <a:schemeClr val="tx2"/>
            </a:solidFill>
            <a:prstDash val="sysDash"/>
            <a:extLst>
              <a:ext uri="{C807C97D-BFC1-408E-A445-0C87EB9F89A2}">
                <ask:lineSketchStyleProps xmlns:ask="http://schemas.microsoft.com/office/drawing/2018/sketchyshapes" sd="1219033472">
                  <a:custGeom>
                    <a:avLst/>
                    <a:gdLst>
                      <a:gd name="connsiteX0" fmla="*/ 0 w 11785600"/>
                      <a:gd name="connsiteY0" fmla="*/ 0 h 5940088"/>
                      <a:gd name="connsiteX1" fmla="*/ 471424 w 11785600"/>
                      <a:gd name="connsiteY1" fmla="*/ 0 h 5940088"/>
                      <a:gd name="connsiteX2" fmla="*/ 707136 w 11785600"/>
                      <a:gd name="connsiteY2" fmla="*/ 0 h 5940088"/>
                      <a:gd name="connsiteX3" fmla="*/ 1532128 w 11785600"/>
                      <a:gd name="connsiteY3" fmla="*/ 0 h 5940088"/>
                      <a:gd name="connsiteX4" fmla="*/ 2003552 w 11785600"/>
                      <a:gd name="connsiteY4" fmla="*/ 0 h 5940088"/>
                      <a:gd name="connsiteX5" fmla="*/ 2474976 w 11785600"/>
                      <a:gd name="connsiteY5" fmla="*/ 0 h 5940088"/>
                      <a:gd name="connsiteX6" fmla="*/ 3299968 w 11785600"/>
                      <a:gd name="connsiteY6" fmla="*/ 0 h 5940088"/>
                      <a:gd name="connsiteX7" fmla="*/ 3653536 w 11785600"/>
                      <a:gd name="connsiteY7" fmla="*/ 0 h 5940088"/>
                      <a:gd name="connsiteX8" fmla="*/ 4478528 w 11785600"/>
                      <a:gd name="connsiteY8" fmla="*/ 0 h 5940088"/>
                      <a:gd name="connsiteX9" fmla="*/ 5303520 w 11785600"/>
                      <a:gd name="connsiteY9" fmla="*/ 0 h 5940088"/>
                      <a:gd name="connsiteX10" fmla="*/ 5892800 w 11785600"/>
                      <a:gd name="connsiteY10" fmla="*/ 0 h 5940088"/>
                      <a:gd name="connsiteX11" fmla="*/ 6717792 w 11785600"/>
                      <a:gd name="connsiteY11" fmla="*/ 0 h 5940088"/>
                      <a:gd name="connsiteX12" fmla="*/ 7189216 w 11785600"/>
                      <a:gd name="connsiteY12" fmla="*/ 0 h 5940088"/>
                      <a:gd name="connsiteX13" fmla="*/ 7660640 w 11785600"/>
                      <a:gd name="connsiteY13" fmla="*/ 0 h 5940088"/>
                      <a:gd name="connsiteX14" fmla="*/ 8367776 w 11785600"/>
                      <a:gd name="connsiteY14" fmla="*/ 0 h 5940088"/>
                      <a:gd name="connsiteX15" fmla="*/ 8839200 w 11785600"/>
                      <a:gd name="connsiteY15" fmla="*/ 0 h 5940088"/>
                      <a:gd name="connsiteX16" fmla="*/ 9664192 w 11785600"/>
                      <a:gd name="connsiteY16" fmla="*/ 0 h 5940088"/>
                      <a:gd name="connsiteX17" fmla="*/ 10489184 w 11785600"/>
                      <a:gd name="connsiteY17" fmla="*/ 0 h 5940088"/>
                      <a:gd name="connsiteX18" fmla="*/ 11078464 w 11785600"/>
                      <a:gd name="connsiteY18" fmla="*/ 0 h 5940088"/>
                      <a:gd name="connsiteX19" fmla="*/ 11785600 w 11785600"/>
                      <a:gd name="connsiteY19" fmla="*/ 0 h 5940088"/>
                      <a:gd name="connsiteX20" fmla="*/ 11785600 w 11785600"/>
                      <a:gd name="connsiteY20" fmla="*/ 415806 h 5940088"/>
                      <a:gd name="connsiteX21" fmla="*/ 11785600 w 11785600"/>
                      <a:gd name="connsiteY21" fmla="*/ 891013 h 5940088"/>
                      <a:gd name="connsiteX22" fmla="*/ 11785600 w 11785600"/>
                      <a:gd name="connsiteY22" fmla="*/ 1544423 h 5940088"/>
                      <a:gd name="connsiteX23" fmla="*/ 11785600 w 11785600"/>
                      <a:gd name="connsiteY23" fmla="*/ 2079031 h 5940088"/>
                      <a:gd name="connsiteX24" fmla="*/ 11785600 w 11785600"/>
                      <a:gd name="connsiteY24" fmla="*/ 2554238 h 5940088"/>
                      <a:gd name="connsiteX25" fmla="*/ 11785600 w 11785600"/>
                      <a:gd name="connsiteY25" fmla="*/ 3207648 h 5940088"/>
                      <a:gd name="connsiteX26" fmla="*/ 11785600 w 11785600"/>
                      <a:gd name="connsiteY26" fmla="*/ 3801656 h 5940088"/>
                      <a:gd name="connsiteX27" fmla="*/ 11785600 w 11785600"/>
                      <a:gd name="connsiteY27" fmla="*/ 4395665 h 5940088"/>
                      <a:gd name="connsiteX28" fmla="*/ 11785600 w 11785600"/>
                      <a:gd name="connsiteY28" fmla="*/ 5108476 h 5940088"/>
                      <a:gd name="connsiteX29" fmla="*/ 11785600 w 11785600"/>
                      <a:gd name="connsiteY29" fmla="*/ 5940088 h 5940088"/>
                      <a:gd name="connsiteX30" fmla="*/ 11549888 w 11785600"/>
                      <a:gd name="connsiteY30" fmla="*/ 5940088 h 5940088"/>
                      <a:gd name="connsiteX31" fmla="*/ 10842752 w 11785600"/>
                      <a:gd name="connsiteY31" fmla="*/ 5940088 h 5940088"/>
                      <a:gd name="connsiteX32" fmla="*/ 10607040 w 11785600"/>
                      <a:gd name="connsiteY32" fmla="*/ 5940088 h 5940088"/>
                      <a:gd name="connsiteX33" fmla="*/ 9899904 w 11785600"/>
                      <a:gd name="connsiteY33" fmla="*/ 5940088 h 5940088"/>
                      <a:gd name="connsiteX34" fmla="*/ 9546336 w 11785600"/>
                      <a:gd name="connsiteY34" fmla="*/ 5940088 h 5940088"/>
                      <a:gd name="connsiteX35" fmla="*/ 9310624 w 11785600"/>
                      <a:gd name="connsiteY35" fmla="*/ 5940088 h 5940088"/>
                      <a:gd name="connsiteX36" fmla="*/ 8957056 w 11785600"/>
                      <a:gd name="connsiteY36" fmla="*/ 5940088 h 5940088"/>
                      <a:gd name="connsiteX37" fmla="*/ 8249920 w 11785600"/>
                      <a:gd name="connsiteY37" fmla="*/ 5940088 h 5940088"/>
                      <a:gd name="connsiteX38" fmla="*/ 7896352 w 11785600"/>
                      <a:gd name="connsiteY38" fmla="*/ 5940088 h 5940088"/>
                      <a:gd name="connsiteX39" fmla="*/ 7660640 w 11785600"/>
                      <a:gd name="connsiteY39" fmla="*/ 5940088 h 5940088"/>
                      <a:gd name="connsiteX40" fmla="*/ 7307072 w 11785600"/>
                      <a:gd name="connsiteY40" fmla="*/ 5940088 h 5940088"/>
                      <a:gd name="connsiteX41" fmla="*/ 6835648 w 11785600"/>
                      <a:gd name="connsiteY41" fmla="*/ 5940088 h 5940088"/>
                      <a:gd name="connsiteX42" fmla="*/ 6246368 w 11785600"/>
                      <a:gd name="connsiteY42" fmla="*/ 5940088 h 5940088"/>
                      <a:gd name="connsiteX43" fmla="*/ 5892800 w 11785600"/>
                      <a:gd name="connsiteY43" fmla="*/ 5940088 h 5940088"/>
                      <a:gd name="connsiteX44" fmla="*/ 5067808 w 11785600"/>
                      <a:gd name="connsiteY44" fmla="*/ 5940088 h 5940088"/>
                      <a:gd name="connsiteX45" fmla="*/ 4478528 w 11785600"/>
                      <a:gd name="connsiteY45" fmla="*/ 5940088 h 5940088"/>
                      <a:gd name="connsiteX46" fmla="*/ 3653536 w 11785600"/>
                      <a:gd name="connsiteY46" fmla="*/ 5940088 h 5940088"/>
                      <a:gd name="connsiteX47" fmla="*/ 2946400 w 11785600"/>
                      <a:gd name="connsiteY47" fmla="*/ 5940088 h 5940088"/>
                      <a:gd name="connsiteX48" fmla="*/ 2474976 w 11785600"/>
                      <a:gd name="connsiteY48" fmla="*/ 5940088 h 5940088"/>
                      <a:gd name="connsiteX49" fmla="*/ 1767840 w 11785600"/>
                      <a:gd name="connsiteY49" fmla="*/ 5940088 h 5940088"/>
                      <a:gd name="connsiteX50" fmla="*/ 1414272 w 11785600"/>
                      <a:gd name="connsiteY50" fmla="*/ 5940088 h 5940088"/>
                      <a:gd name="connsiteX51" fmla="*/ 824992 w 11785600"/>
                      <a:gd name="connsiteY51" fmla="*/ 5940088 h 5940088"/>
                      <a:gd name="connsiteX52" fmla="*/ 589280 w 11785600"/>
                      <a:gd name="connsiteY52" fmla="*/ 5940088 h 5940088"/>
                      <a:gd name="connsiteX53" fmla="*/ 0 w 11785600"/>
                      <a:gd name="connsiteY53" fmla="*/ 5940088 h 5940088"/>
                      <a:gd name="connsiteX54" fmla="*/ 0 w 11785600"/>
                      <a:gd name="connsiteY54" fmla="*/ 5346079 h 5940088"/>
                      <a:gd name="connsiteX55" fmla="*/ 0 w 11785600"/>
                      <a:gd name="connsiteY55" fmla="*/ 4692670 h 5940088"/>
                      <a:gd name="connsiteX56" fmla="*/ 0 w 11785600"/>
                      <a:gd name="connsiteY56" fmla="*/ 4039260 h 5940088"/>
                      <a:gd name="connsiteX57" fmla="*/ 0 w 11785600"/>
                      <a:gd name="connsiteY57" fmla="*/ 3564053 h 5940088"/>
                      <a:gd name="connsiteX58" fmla="*/ 0 w 11785600"/>
                      <a:gd name="connsiteY58" fmla="*/ 2851242 h 5940088"/>
                      <a:gd name="connsiteX59" fmla="*/ 0 w 11785600"/>
                      <a:gd name="connsiteY59" fmla="*/ 2257233 h 5940088"/>
                      <a:gd name="connsiteX60" fmla="*/ 0 w 11785600"/>
                      <a:gd name="connsiteY60" fmla="*/ 1841427 h 5940088"/>
                      <a:gd name="connsiteX61" fmla="*/ 0 w 11785600"/>
                      <a:gd name="connsiteY61" fmla="*/ 1247418 h 5940088"/>
                      <a:gd name="connsiteX62" fmla="*/ 0 w 11785600"/>
                      <a:gd name="connsiteY62" fmla="*/ 712811 h 5940088"/>
                      <a:gd name="connsiteX63" fmla="*/ 0 w 11785600"/>
                      <a:gd name="connsiteY63" fmla="*/ 0 h 594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785600" h="5940088" extrusionOk="0">
                        <a:moveTo>
                          <a:pt x="0" y="0"/>
                        </a:moveTo>
                        <a:cubicBezTo>
                          <a:pt x="163349" y="-6758"/>
                          <a:pt x="360260" y="9082"/>
                          <a:pt x="471424" y="0"/>
                        </a:cubicBezTo>
                        <a:cubicBezTo>
                          <a:pt x="582588" y="-9082"/>
                          <a:pt x="627169" y="18943"/>
                          <a:pt x="707136" y="0"/>
                        </a:cubicBezTo>
                        <a:cubicBezTo>
                          <a:pt x="787103" y="-18943"/>
                          <a:pt x="1303690" y="85341"/>
                          <a:pt x="1532128" y="0"/>
                        </a:cubicBezTo>
                        <a:cubicBezTo>
                          <a:pt x="1760566" y="-85341"/>
                          <a:pt x="1813183" y="54488"/>
                          <a:pt x="2003552" y="0"/>
                        </a:cubicBezTo>
                        <a:cubicBezTo>
                          <a:pt x="2193921" y="-54488"/>
                          <a:pt x="2363752" y="40978"/>
                          <a:pt x="2474976" y="0"/>
                        </a:cubicBezTo>
                        <a:cubicBezTo>
                          <a:pt x="2586200" y="-40978"/>
                          <a:pt x="2938788" y="54579"/>
                          <a:pt x="3299968" y="0"/>
                        </a:cubicBezTo>
                        <a:cubicBezTo>
                          <a:pt x="3661148" y="-54579"/>
                          <a:pt x="3557398" y="6933"/>
                          <a:pt x="3653536" y="0"/>
                        </a:cubicBezTo>
                        <a:cubicBezTo>
                          <a:pt x="3749674" y="-6933"/>
                          <a:pt x="4087634" y="54592"/>
                          <a:pt x="4478528" y="0"/>
                        </a:cubicBezTo>
                        <a:cubicBezTo>
                          <a:pt x="4869422" y="-54592"/>
                          <a:pt x="4981510" y="42196"/>
                          <a:pt x="5303520" y="0"/>
                        </a:cubicBezTo>
                        <a:cubicBezTo>
                          <a:pt x="5625530" y="-42196"/>
                          <a:pt x="5631945" y="4842"/>
                          <a:pt x="5892800" y="0"/>
                        </a:cubicBezTo>
                        <a:cubicBezTo>
                          <a:pt x="6153655" y="-4842"/>
                          <a:pt x="6380127" y="6653"/>
                          <a:pt x="6717792" y="0"/>
                        </a:cubicBezTo>
                        <a:cubicBezTo>
                          <a:pt x="7055457" y="-6653"/>
                          <a:pt x="6973310" y="8706"/>
                          <a:pt x="7189216" y="0"/>
                        </a:cubicBezTo>
                        <a:cubicBezTo>
                          <a:pt x="7405122" y="-8706"/>
                          <a:pt x="7476944" y="34164"/>
                          <a:pt x="7660640" y="0"/>
                        </a:cubicBezTo>
                        <a:cubicBezTo>
                          <a:pt x="7844336" y="-34164"/>
                          <a:pt x="8205367" y="48469"/>
                          <a:pt x="8367776" y="0"/>
                        </a:cubicBezTo>
                        <a:cubicBezTo>
                          <a:pt x="8530185" y="-48469"/>
                          <a:pt x="8633304" y="16387"/>
                          <a:pt x="8839200" y="0"/>
                        </a:cubicBezTo>
                        <a:cubicBezTo>
                          <a:pt x="9045096" y="-16387"/>
                          <a:pt x="9317807" y="93814"/>
                          <a:pt x="9664192" y="0"/>
                        </a:cubicBezTo>
                        <a:cubicBezTo>
                          <a:pt x="10010577" y="-93814"/>
                          <a:pt x="10193902" y="60087"/>
                          <a:pt x="10489184" y="0"/>
                        </a:cubicBezTo>
                        <a:cubicBezTo>
                          <a:pt x="10784466" y="-60087"/>
                          <a:pt x="10792193" y="31972"/>
                          <a:pt x="11078464" y="0"/>
                        </a:cubicBezTo>
                        <a:cubicBezTo>
                          <a:pt x="11364735" y="-31972"/>
                          <a:pt x="11588616" y="80617"/>
                          <a:pt x="11785600" y="0"/>
                        </a:cubicBezTo>
                        <a:cubicBezTo>
                          <a:pt x="11795109" y="127302"/>
                          <a:pt x="11741551" y="248155"/>
                          <a:pt x="11785600" y="415806"/>
                        </a:cubicBezTo>
                        <a:cubicBezTo>
                          <a:pt x="11829649" y="583457"/>
                          <a:pt x="11731436" y="730906"/>
                          <a:pt x="11785600" y="891013"/>
                        </a:cubicBezTo>
                        <a:cubicBezTo>
                          <a:pt x="11839764" y="1051120"/>
                          <a:pt x="11728812" y="1265046"/>
                          <a:pt x="11785600" y="1544423"/>
                        </a:cubicBezTo>
                        <a:cubicBezTo>
                          <a:pt x="11842388" y="1823800"/>
                          <a:pt x="11727759" y="1959288"/>
                          <a:pt x="11785600" y="2079031"/>
                        </a:cubicBezTo>
                        <a:cubicBezTo>
                          <a:pt x="11843441" y="2198774"/>
                          <a:pt x="11765168" y="2350633"/>
                          <a:pt x="11785600" y="2554238"/>
                        </a:cubicBezTo>
                        <a:cubicBezTo>
                          <a:pt x="11806032" y="2757843"/>
                          <a:pt x="11776058" y="3061945"/>
                          <a:pt x="11785600" y="3207648"/>
                        </a:cubicBezTo>
                        <a:cubicBezTo>
                          <a:pt x="11795142" y="3353351"/>
                          <a:pt x="11758609" y="3605524"/>
                          <a:pt x="11785600" y="3801656"/>
                        </a:cubicBezTo>
                        <a:cubicBezTo>
                          <a:pt x="11812591" y="3997788"/>
                          <a:pt x="11765935" y="4224668"/>
                          <a:pt x="11785600" y="4395665"/>
                        </a:cubicBezTo>
                        <a:cubicBezTo>
                          <a:pt x="11805265" y="4566662"/>
                          <a:pt x="11729695" y="4761618"/>
                          <a:pt x="11785600" y="5108476"/>
                        </a:cubicBezTo>
                        <a:cubicBezTo>
                          <a:pt x="11841505" y="5455334"/>
                          <a:pt x="11746812" y="5569986"/>
                          <a:pt x="11785600" y="5940088"/>
                        </a:cubicBezTo>
                        <a:cubicBezTo>
                          <a:pt x="11684554" y="5950999"/>
                          <a:pt x="11602108" y="5912957"/>
                          <a:pt x="11549888" y="5940088"/>
                        </a:cubicBezTo>
                        <a:cubicBezTo>
                          <a:pt x="11497668" y="5967219"/>
                          <a:pt x="11024388" y="5860820"/>
                          <a:pt x="10842752" y="5940088"/>
                        </a:cubicBezTo>
                        <a:cubicBezTo>
                          <a:pt x="10661116" y="6019356"/>
                          <a:pt x="10681637" y="5920685"/>
                          <a:pt x="10607040" y="5940088"/>
                        </a:cubicBezTo>
                        <a:cubicBezTo>
                          <a:pt x="10532443" y="5959491"/>
                          <a:pt x="10123288" y="5865279"/>
                          <a:pt x="9899904" y="5940088"/>
                        </a:cubicBezTo>
                        <a:cubicBezTo>
                          <a:pt x="9676520" y="6014897"/>
                          <a:pt x="9670998" y="5915171"/>
                          <a:pt x="9546336" y="5940088"/>
                        </a:cubicBezTo>
                        <a:cubicBezTo>
                          <a:pt x="9421674" y="5965005"/>
                          <a:pt x="9395267" y="5918898"/>
                          <a:pt x="9310624" y="5940088"/>
                        </a:cubicBezTo>
                        <a:cubicBezTo>
                          <a:pt x="9225981" y="5961278"/>
                          <a:pt x="9116408" y="5913042"/>
                          <a:pt x="8957056" y="5940088"/>
                        </a:cubicBezTo>
                        <a:cubicBezTo>
                          <a:pt x="8797704" y="5967134"/>
                          <a:pt x="8601403" y="5911794"/>
                          <a:pt x="8249920" y="5940088"/>
                        </a:cubicBezTo>
                        <a:cubicBezTo>
                          <a:pt x="7898437" y="5968382"/>
                          <a:pt x="8016038" y="5904010"/>
                          <a:pt x="7896352" y="5940088"/>
                        </a:cubicBezTo>
                        <a:cubicBezTo>
                          <a:pt x="7776666" y="5976166"/>
                          <a:pt x="7765149" y="5914822"/>
                          <a:pt x="7660640" y="5940088"/>
                        </a:cubicBezTo>
                        <a:cubicBezTo>
                          <a:pt x="7556131" y="5965354"/>
                          <a:pt x="7411350" y="5904214"/>
                          <a:pt x="7307072" y="5940088"/>
                        </a:cubicBezTo>
                        <a:cubicBezTo>
                          <a:pt x="7202794" y="5975962"/>
                          <a:pt x="7053296" y="5926818"/>
                          <a:pt x="6835648" y="5940088"/>
                        </a:cubicBezTo>
                        <a:cubicBezTo>
                          <a:pt x="6618000" y="5953358"/>
                          <a:pt x="6510273" y="5902787"/>
                          <a:pt x="6246368" y="5940088"/>
                        </a:cubicBezTo>
                        <a:cubicBezTo>
                          <a:pt x="5982463" y="5977389"/>
                          <a:pt x="6026653" y="5937012"/>
                          <a:pt x="5892800" y="5940088"/>
                        </a:cubicBezTo>
                        <a:cubicBezTo>
                          <a:pt x="5758947" y="5943164"/>
                          <a:pt x="5304738" y="5882383"/>
                          <a:pt x="5067808" y="5940088"/>
                        </a:cubicBezTo>
                        <a:cubicBezTo>
                          <a:pt x="4830878" y="5997793"/>
                          <a:pt x="4761500" y="5907074"/>
                          <a:pt x="4478528" y="5940088"/>
                        </a:cubicBezTo>
                        <a:cubicBezTo>
                          <a:pt x="4195556" y="5973102"/>
                          <a:pt x="3986520" y="5853874"/>
                          <a:pt x="3653536" y="5940088"/>
                        </a:cubicBezTo>
                        <a:cubicBezTo>
                          <a:pt x="3320552" y="6026302"/>
                          <a:pt x="3255605" y="5891351"/>
                          <a:pt x="2946400" y="5940088"/>
                        </a:cubicBezTo>
                        <a:cubicBezTo>
                          <a:pt x="2637195" y="5988825"/>
                          <a:pt x="2637164" y="5920836"/>
                          <a:pt x="2474976" y="5940088"/>
                        </a:cubicBezTo>
                        <a:cubicBezTo>
                          <a:pt x="2312788" y="5959340"/>
                          <a:pt x="2075893" y="5885352"/>
                          <a:pt x="1767840" y="5940088"/>
                        </a:cubicBezTo>
                        <a:cubicBezTo>
                          <a:pt x="1459787" y="5994824"/>
                          <a:pt x="1582240" y="5913473"/>
                          <a:pt x="1414272" y="5940088"/>
                        </a:cubicBezTo>
                        <a:cubicBezTo>
                          <a:pt x="1246304" y="5966703"/>
                          <a:pt x="1043100" y="5883361"/>
                          <a:pt x="824992" y="5940088"/>
                        </a:cubicBezTo>
                        <a:cubicBezTo>
                          <a:pt x="606884" y="5996815"/>
                          <a:pt x="706622" y="5919743"/>
                          <a:pt x="589280" y="5940088"/>
                        </a:cubicBezTo>
                        <a:cubicBezTo>
                          <a:pt x="471938" y="5960433"/>
                          <a:pt x="235507" y="5889346"/>
                          <a:pt x="0" y="5940088"/>
                        </a:cubicBezTo>
                        <a:cubicBezTo>
                          <a:pt x="-8219" y="5802777"/>
                          <a:pt x="2310" y="5551304"/>
                          <a:pt x="0" y="5346079"/>
                        </a:cubicBezTo>
                        <a:cubicBezTo>
                          <a:pt x="-2310" y="5140854"/>
                          <a:pt x="75887" y="4985359"/>
                          <a:pt x="0" y="4692670"/>
                        </a:cubicBezTo>
                        <a:cubicBezTo>
                          <a:pt x="-75887" y="4399981"/>
                          <a:pt x="15345" y="4269836"/>
                          <a:pt x="0" y="4039260"/>
                        </a:cubicBezTo>
                        <a:cubicBezTo>
                          <a:pt x="-15345" y="3808684"/>
                          <a:pt x="53381" y="3782784"/>
                          <a:pt x="0" y="3564053"/>
                        </a:cubicBezTo>
                        <a:cubicBezTo>
                          <a:pt x="-53381" y="3345322"/>
                          <a:pt x="27208" y="3006351"/>
                          <a:pt x="0" y="2851242"/>
                        </a:cubicBezTo>
                        <a:cubicBezTo>
                          <a:pt x="-27208" y="2696133"/>
                          <a:pt x="20646" y="2449506"/>
                          <a:pt x="0" y="2257233"/>
                        </a:cubicBezTo>
                        <a:cubicBezTo>
                          <a:pt x="-20646" y="2064960"/>
                          <a:pt x="42149" y="2035616"/>
                          <a:pt x="0" y="1841427"/>
                        </a:cubicBezTo>
                        <a:cubicBezTo>
                          <a:pt x="-42149" y="1647238"/>
                          <a:pt x="69170" y="1492386"/>
                          <a:pt x="0" y="1247418"/>
                        </a:cubicBezTo>
                        <a:cubicBezTo>
                          <a:pt x="-69170" y="1002450"/>
                          <a:pt x="14931" y="865282"/>
                          <a:pt x="0" y="712811"/>
                        </a:cubicBezTo>
                        <a:cubicBezTo>
                          <a:pt x="-14931" y="560340"/>
                          <a:pt x="43235" y="287688"/>
                          <a:pt x="0" y="0"/>
                        </a:cubicBezTo>
                        <a:close/>
                      </a:path>
                    </a:pathLst>
                  </a:custGeom>
                  <ask:type>
                    <ask:lineSketchNone/>
                  </ask:type>
                </ask:lineSketchStyleProps>
              </a:ext>
            </a:extLst>
          </a:ln>
        </p:spPr>
        <p:txBody>
          <a:bodyPr wrap="square">
            <a:spAutoFit/>
          </a:bodyPr>
          <a:lstStyle/>
          <a:p>
            <a:pPr marL="334566" indent="-183356">
              <a:buFont typeface="Arial" panose="020B0604020202020204" pitchFamily="34" charset="0"/>
              <a:buChar char="•"/>
            </a:pPr>
            <a:r>
              <a:rPr lang="en-US" altLang="ja-JP" sz="2200" dirty="0">
                <a:solidFill>
                  <a:schemeClr val="tx2">
                    <a:lumMod val="50000"/>
                  </a:schemeClr>
                </a:solidFill>
                <a:latin typeface="Book Antiqua" panose="02040602050305030304" pitchFamily="18" charset="0"/>
              </a:rPr>
              <a:t>In addition to the consistent development of rules and infrastructure, it is essential to understand the entity providing the data. In order to expedite </a:t>
            </a:r>
            <a:r>
              <a:rPr lang="en-US" altLang="ja-JP" sz="2200" b="1" dirty="0">
                <a:solidFill>
                  <a:schemeClr val="tx2">
                    <a:lumMod val="50000"/>
                  </a:schemeClr>
                </a:solidFill>
                <a:effectLst>
                  <a:outerShdw blurRad="38100" dist="38100" dir="2700000" algn="tl">
                    <a:srgbClr val="000000">
                      <a:alpha val="43137"/>
                    </a:srgbClr>
                  </a:outerShdw>
                </a:effectLst>
                <a:latin typeface="Book Antiqua" panose="02040602050305030304" pitchFamily="18" charset="0"/>
              </a:rPr>
              <a:t>data utilisation</a:t>
            </a:r>
            <a:r>
              <a:rPr lang="en-US" altLang="ja-JP" sz="2200" dirty="0">
                <a:solidFill>
                  <a:schemeClr val="tx2">
                    <a:lumMod val="50000"/>
                  </a:schemeClr>
                </a:solidFill>
                <a:latin typeface="Book Antiqua" panose="02040602050305030304" pitchFamily="18" charset="0"/>
              </a:rPr>
              <a:t>, it is necessary to flexibly respond to changes in the environment through repeated trial and error, rather than seeking perfection from the beginning, </a:t>
            </a:r>
            <a:r>
              <a:rPr lang="en-US" altLang="ja-JP" sz="2200" b="1" dirty="0">
                <a:solidFill>
                  <a:schemeClr val="tx2">
                    <a:lumMod val="50000"/>
                  </a:schemeClr>
                </a:solidFill>
                <a:effectLst>
                  <a:outerShdw blurRad="38100" dist="38100" dir="2700000" algn="tl">
                    <a:srgbClr val="000000">
                      <a:alpha val="43137"/>
                    </a:srgbClr>
                  </a:outerShdw>
                </a:effectLst>
                <a:latin typeface="Book Antiqua" panose="02040602050305030304" pitchFamily="18" charset="0"/>
              </a:rPr>
              <a:t>on the premise of ensuring security and privacy</a:t>
            </a:r>
            <a:r>
              <a:rPr lang="en-US" altLang="ja-JP" sz="2200" dirty="0">
                <a:solidFill>
                  <a:schemeClr val="tx2">
                    <a:lumMod val="50000"/>
                  </a:schemeClr>
                </a:solidFill>
                <a:latin typeface="Book Antiqua" panose="02040602050305030304" pitchFamily="18" charset="0"/>
              </a:rPr>
              <a:t>. </a:t>
            </a:r>
          </a:p>
          <a:p>
            <a:pPr marL="334566" indent="-183356">
              <a:buFont typeface="Arial" panose="020B0604020202020204" pitchFamily="34" charset="0"/>
              <a:buChar char="•"/>
            </a:pPr>
            <a:r>
              <a:rPr lang="en-US" altLang="ja-JP" sz="2200" dirty="0">
                <a:solidFill>
                  <a:schemeClr val="tx2">
                    <a:lumMod val="50000"/>
                  </a:schemeClr>
                </a:solidFill>
                <a:latin typeface="Book Antiqua" panose="02040602050305030304" pitchFamily="18" charset="0"/>
              </a:rPr>
              <a:t>The government should deliver a message directly to the public about data utilisation.</a:t>
            </a:r>
          </a:p>
          <a:p>
            <a:pPr marL="334566" indent="-183356">
              <a:buFont typeface="Arial" panose="020B0604020202020204" pitchFamily="34" charset="0"/>
              <a:buChar char="•"/>
            </a:pPr>
            <a:r>
              <a:rPr lang="en-US" altLang="ja-JP" sz="2200" dirty="0">
                <a:solidFill>
                  <a:schemeClr val="tx2">
                    <a:lumMod val="50000"/>
                  </a:schemeClr>
                </a:solidFill>
                <a:latin typeface="Book Antiqua" panose="02040602050305030304" pitchFamily="18" charset="0"/>
              </a:rPr>
              <a:t>The business community will accelerate the development and implementation of new products and services through the utilisation of data to present concrete convenience and consumer value in a visible manner, thereby </a:t>
            </a:r>
            <a:r>
              <a:rPr lang="en-US" altLang="ja-JP" sz="2200" b="1" u="sng" dirty="0">
                <a:solidFill>
                  <a:schemeClr val="tx2">
                    <a:lumMod val="50000"/>
                  </a:schemeClr>
                </a:solidFill>
                <a:latin typeface="Book Antiqua" panose="02040602050305030304" pitchFamily="18" charset="0"/>
              </a:rPr>
              <a:t>contributing to understanding and earning </a:t>
            </a:r>
            <a:r>
              <a:rPr lang="en-US" altLang="ja-JP" sz="2200" b="1" u="sng" dirty="0">
                <a:solidFill>
                  <a:srgbClr val="FF0000"/>
                </a:solidFill>
                <a:latin typeface="Book Antiqua" panose="02040602050305030304" pitchFamily="18" charset="0"/>
              </a:rPr>
              <a:t>trust</a:t>
            </a:r>
            <a:r>
              <a:rPr lang="en-US" altLang="ja-JP" sz="2200" b="1" u="sng" dirty="0">
                <a:solidFill>
                  <a:schemeClr val="accent1"/>
                </a:solidFill>
                <a:latin typeface="Book Antiqua" panose="02040602050305030304" pitchFamily="18" charset="0"/>
              </a:rPr>
              <a:t> </a:t>
            </a:r>
            <a:r>
              <a:rPr lang="en-US" altLang="ja-JP" sz="2200" b="1" u="sng" dirty="0">
                <a:solidFill>
                  <a:schemeClr val="tx2">
                    <a:lumMod val="50000"/>
                  </a:schemeClr>
                </a:solidFill>
                <a:latin typeface="Book Antiqua" panose="02040602050305030304" pitchFamily="18" charset="0"/>
              </a:rPr>
              <a:t>in data utilisation</a:t>
            </a:r>
            <a:r>
              <a:rPr lang="en-US" altLang="ja-JP" sz="2200" dirty="0">
                <a:solidFill>
                  <a:schemeClr val="tx2">
                    <a:lumMod val="50000"/>
                  </a:schemeClr>
                </a:solidFill>
                <a:latin typeface="Book Antiqua" panose="02040602050305030304" pitchFamily="18" charset="0"/>
              </a:rPr>
              <a:t>.</a:t>
            </a:r>
          </a:p>
        </p:txBody>
      </p:sp>
      <p:pic>
        <p:nvPicPr>
          <p:cNvPr id="4" name="グラフィックス 3" descr="UI UX 単色塗りつぶし">
            <a:extLst>
              <a:ext uri="{FF2B5EF4-FFF2-40B4-BE49-F238E27FC236}">
                <a16:creationId xmlns:a16="http://schemas.microsoft.com/office/drawing/2014/main" id="{FAC1AA31-21DC-4473-9DC3-0F0560D754D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7544" y="969980"/>
            <a:ext cx="685800" cy="685800"/>
          </a:xfrm>
          <a:prstGeom prst="rect">
            <a:avLst/>
          </a:prstGeom>
        </p:spPr>
      </p:pic>
      <p:pic>
        <p:nvPicPr>
          <p:cNvPr id="2" name="グラフィックス 1" descr="人工知能 枠線">
            <a:extLst>
              <a:ext uri="{FF2B5EF4-FFF2-40B4-BE49-F238E27FC236}">
                <a16:creationId xmlns:a16="http://schemas.microsoft.com/office/drawing/2014/main" id="{9B26A940-EBA0-04B7-8CC4-888D713B8D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29100" y="942548"/>
            <a:ext cx="685800" cy="685800"/>
          </a:xfrm>
          <a:prstGeom prst="rect">
            <a:avLst/>
          </a:prstGeom>
          <a:effectLst>
            <a:outerShdw blurRad="50800" dist="38100" dir="5400000" algn="t" rotWithShape="0">
              <a:prstClr val="black">
                <a:alpha val="40000"/>
              </a:prstClr>
            </a:outerShdw>
          </a:effectLst>
        </p:spPr>
      </p:pic>
      <p:pic>
        <p:nvPicPr>
          <p:cNvPr id="3" name="グラフィックス 2" descr="ロック 枠線">
            <a:extLst>
              <a:ext uri="{FF2B5EF4-FFF2-40B4-BE49-F238E27FC236}">
                <a16:creationId xmlns:a16="http://schemas.microsoft.com/office/drawing/2014/main" id="{4641CE0F-3999-F95A-BFF4-8B1CFE128BA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16207" y="979004"/>
            <a:ext cx="685800" cy="685800"/>
          </a:xfrm>
          <a:prstGeom prst="rect">
            <a:avLst/>
          </a:prstGeom>
          <a:effectLst>
            <a:outerShdw blurRad="50800" dist="38100" dir="16200000" rotWithShape="0">
              <a:prstClr val="black">
                <a:alpha val="40000"/>
              </a:prstClr>
            </a:outerShdw>
          </a:effectLst>
        </p:spPr>
      </p:pic>
      <p:sp>
        <p:nvSpPr>
          <p:cNvPr id="5" name="スライド番号プレースホルダー 2">
            <a:extLst>
              <a:ext uri="{FF2B5EF4-FFF2-40B4-BE49-F238E27FC236}">
                <a16:creationId xmlns:a16="http://schemas.microsoft.com/office/drawing/2014/main" id="{C254D426-18AC-1C8C-E256-9E13C48D633C}"/>
              </a:ext>
            </a:extLst>
          </p:cNvPr>
          <p:cNvSpPr>
            <a:spLocks noGrp="1"/>
          </p:cNvSpPr>
          <p:nvPr>
            <p:ph type="sldNum" sz="quarter" idx="4"/>
          </p:nvPr>
        </p:nvSpPr>
        <p:spPr>
          <a:xfrm>
            <a:off x="6974904" y="6628273"/>
            <a:ext cx="2133600" cy="257113"/>
          </a:xfrm>
        </p:spPr>
        <p:txBody>
          <a:bodyPr/>
          <a:lstStyle/>
          <a:p>
            <a:fld id="{FB3508C7-2FE0-4945-9CBD-863E05F850D2}" type="slidenum">
              <a:rPr lang="ja-JP" altLang="en-US" smtClean="0"/>
              <a:pPr/>
              <a:t>23</a:t>
            </a:fld>
            <a:endParaRPr lang="ja-JP" altLang="en-US" dirty="0"/>
          </a:p>
        </p:txBody>
      </p:sp>
    </p:spTree>
    <p:extLst>
      <p:ext uri="{BB962C8B-B14F-4D97-AF65-F5344CB8AC3E}">
        <p14:creationId xmlns:p14="http://schemas.microsoft.com/office/powerpoint/2010/main" val="32239015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descr="緑色の網目と節点の抽象的な背景">
            <a:extLst>
              <a:ext uri="{FF2B5EF4-FFF2-40B4-BE49-F238E27FC236}">
                <a16:creationId xmlns:a16="http://schemas.microsoft.com/office/drawing/2014/main" id="{540DA16B-664F-4DC7-A5C2-2240EF586A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37828"/>
            <a:ext cx="9140190" cy="5143500"/>
          </a:xfrm>
          <a:prstGeom prst="rect">
            <a:avLst/>
          </a:prstGeom>
        </p:spPr>
      </p:pic>
      <p:sp>
        <p:nvSpPr>
          <p:cNvPr id="7" name="スクロール: 横 6">
            <a:extLst>
              <a:ext uri="{FF2B5EF4-FFF2-40B4-BE49-F238E27FC236}">
                <a16:creationId xmlns:a16="http://schemas.microsoft.com/office/drawing/2014/main" id="{61ECE83F-D5AA-4647-BF61-794C4CB2610C}"/>
              </a:ext>
            </a:extLst>
          </p:cNvPr>
          <p:cNvSpPr/>
          <p:nvPr/>
        </p:nvSpPr>
        <p:spPr>
          <a:xfrm>
            <a:off x="137425" y="151868"/>
            <a:ext cx="8899071" cy="708716"/>
          </a:xfrm>
          <a:prstGeom prst="horizontalScroll">
            <a:avLst/>
          </a:prstGeom>
          <a:solidFill>
            <a:srgbClr val="FFFF00"/>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ja-JP" sz="2400" b="1" i="1" dirty="0">
                <a:solidFill>
                  <a:schemeClr val="tx2"/>
                </a:solidFill>
                <a:latin typeface="Book Antiqua" panose="02040602050305030304" pitchFamily="18" charset="0"/>
              </a:rPr>
              <a:t>What is DFFT </a:t>
            </a:r>
            <a:r>
              <a:rPr lang="en-GB" altLang="ja-JP" sz="2100" b="1" i="1" dirty="0">
                <a:solidFill>
                  <a:schemeClr val="tx2"/>
                </a:solidFill>
                <a:latin typeface="Book Antiqua" panose="02040602050305030304" pitchFamily="18" charset="0"/>
              </a:rPr>
              <a:t>(Data Free Flow with Trust) </a:t>
            </a:r>
            <a:r>
              <a:rPr lang="en-GB" altLang="ja-JP" sz="2400" b="1" i="1" dirty="0">
                <a:solidFill>
                  <a:schemeClr val="tx2"/>
                </a:solidFill>
                <a:latin typeface="Book Antiqua" panose="02040602050305030304" pitchFamily="18" charset="0"/>
              </a:rPr>
              <a:t>in the first place?</a:t>
            </a:r>
          </a:p>
        </p:txBody>
      </p:sp>
      <p:sp>
        <p:nvSpPr>
          <p:cNvPr id="10" name="テキスト ボックス 9">
            <a:extLst>
              <a:ext uri="{FF2B5EF4-FFF2-40B4-BE49-F238E27FC236}">
                <a16:creationId xmlns:a16="http://schemas.microsoft.com/office/drawing/2014/main" id="{8A58788A-B1ED-4F24-9C9D-7ABFE00BE8AC}"/>
              </a:ext>
            </a:extLst>
          </p:cNvPr>
          <p:cNvSpPr txBox="1"/>
          <p:nvPr/>
        </p:nvSpPr>
        <p:spPr>
          <a:xfrm>
            <a:off x="338329" y="2041189"/>
            <a:ext cx="7776973" cy="646331"/>
          </a:xfrm>
          <a:prstGeom prst="rect">
            <a:avLst/>
          </a:prstGeom>
          <a:noFill/>
        </p:spPr>
        <p:txBody>
          <a:bodyPr wrap="square">
            <a:spAutoFit/>
          </a:bodyPr>
          <a:lstStyle/>
          <a:p>
            <a:r>
              <a:rPr lang="en-US" altLang="ja-JP" b="1" i="1" dirty="0">
                <a:solidFill>
                  <a:schemeClr val="bg1"/>
                </a:solidFill>
                <a:latin typeface="Book Antiqua" panose="02040602050305030304" pitchFamily="18" charset="0"/>
              </a:rPr>
              <a:t>PM ABE Shinzo</a:t>
            </a:r>
          </a:p>
          <a:p>
            <a:r>
              <a:rPr lang="en-US" altLang="ja-JP" b="1" i="1" dirty="0">
                <a:solidFill>
                  <a:schemeClr val="bg1"/>
                </a:solidFill>
                <a:latin typeface="Book Antiqua" panose="02040602050305030304" pitchFamily="18" charset="0"/>
              </a:rPr>
              <a:t>23 January 2019, World Economic Forum Annual Meeting</a:t>
            </a:r>
          </a:p>
        </p:txBody>
      </p:sp>
      <p:pic>
        <p:nvPicPr>
          <p:cNvPr id="6" name="図 5">
            <a:extLst>
              <a:ext uri="{FF2B5EF4-FFF2-40B4-BE49-F238E27FC236}">
                <a16:creationId xmlns:a16="http://schemas.microsoft.com/office/drawing/2014/main" id="{0444759F-FBB0-4232-B518-F2D1AB1CDD64}"/>
              </a:ext>
            </a:extLst>
          </p:cNvPr>
          <p:cNvPicPr>
            <a:picLocks noChangeAspect="1"/>
          </p:cNvPicPr>
          <p:nvPr/>
        </p:nvPicPr>
        <p:blipFill>
          <a:blip r:embed="rId3"/>
          <a:stretch>
            <a:fillRect/>
          </a:stretch>
        </p:blipFill>
        <p:spPr>
          <a:xfrm>
            <a:off x="338327" y="2882859"/>
            <a:ext cx="3737130" cy="2938469"/>
          </a:xfrm>
          <a:prstGeom prst="rect">
            <a:avLst/>
          </a:prstGeom>
        </p:spPr>
      </p:pic>
      <p:sp>
        <p:nvSpPr>
          <p:cNvPr id="5" name="テキスト ボックス 4">
            <a:extLst>
              <a:ext uri="{FF2B5EF4-FFF2-40B4-BE49-F238E27FC236}">
                <a16:creationId xmlns:a16="http://schemas.microsoft.com/office/drawing/2014/main" id="{8FF2ABBC-B552-4D55-9BC6-F8FB59EBE218}"/>
              </a:ext>
            </a:extLst>
          </p:cNvPr>
          <p:cNvSpPr txBox="1"/>
          <p:nvPr/>
        </p:nvSpPr>
        <p:spPr>
          <a:xfrm>
            <a:off x="4310743" y="2867788"/>
            <a:ext cx="4702628" cy="3266279"/>
          </a:xfrm>
          <a:custGeom>
            <a:avLst/>
            <a:gdLst>
              <a:gd name="connsiteX0" fmla="*/ 0 w 4702628"/>
              <a:gd name="connsiteY0" fmla="*/ 0 h 3266279"/>
              <a:gd name="connsiteX1" fmla="*/ 540802 w 4702628"/>
              <a:gd name="connsiteY1" fmla="*/ 0 h 3266279"/>
              <a:gd name="connsiteX2" fmla="*/ 987552 w 4702628"/>
              <a:gd name="connsiteY2" fmla="*/ 0 h 3266279"/>
              <a:gd name="connsiteX3" fmla="*/ 1669433 w 4702628"/>
              <a:gd name="connsiteY3" fmla="*/ 0 h 3266279"/>
              <a:gd name="connsiteX4" fmla="*/ 2210235 w 4702628"/>
              <a:gd name="connsiteY4" fmla="*/ 0 h 3266279"/>
              <a:gd name="connsiteX5" fmla="*/ 2751037 w 4702628"/>
              <a:gd name="connsiteY5" fmla="*/ 0 h 3266279"/>
              <a:gd name="connsiteX6" fmla="*/ 3432918 w 4702628"/>
              <a:gd name="connsiteY6" fmla="*/ 0 h 3266279"/>
              <a:gd name="connsiteX7" fmla="*/ 3926694 w 4702628"/>
              <a:gd name="connsiteY7" fmla="*/ 0 h 3266279"/>
              <a:gd name="connsiteX8" fmla="*/ 4702628 w 4702628"/>
              <a:gd name="connsiteY8" fmla="*/ 0 h 3266279"/>
              <a:gd name="connsiteX9" fmla="*/ 4702628 w 4702628"/>
              <a:gd name="connsiteY9" fmla="*/ 609705 h 3266279"/>
              <a:gd name="connsiteX10" fmla="*/ 4702628 w 4702628"/>
              <a:gd name="connsiteY10" fmla="*/ 1088760 h 3266279"/>
              <a:gd name="connsiteX11" fmla="*/ 4702628 w 4702628"/>
              <a:gd name="connsiteY11" fmla="*/ 1633140 h 3266279"/>
              <a:gd name="connsiteX12" fmla="*/ 4702628 w 4702628"/>
              <a:gd name="connsiteY12" fmla="*/ 2210182 h 3266279"/>
              <a:gd name="connsiteX13" fmla="*/ 4702628 w 4702628"/>
              <a:gd name="connsiteY13" fmla="*/ 2656574 h 3266279"/>
              <a:gd name="connsiteX14" fmla="*/ 4702628 w 4702628"/>
              <a:gd name="connsiteY14" fmla="*/ 3266279 h 3266279"/>
              <a:gd name="connsiteX15" fmla="*/ 4114800 w 4702628"/>
              <a:gd name="connsiteY15" fmla="*/ 3266279 h 3266279"/>
              <a:gd name="connsiteX16" fmla="*/ 3526971 w 4702628"/>
              <a:gd name="connsiteY16" fmla="*/ 3266279 h 3266279"/>
              <a:gd name="connsiteX17" fmla="*/ 2845090 w 4702628"/>
              <a:gd name="connsiteY17" fmla="*/ 3266279 h 3266279"/>
              <a:gd name="connsiteX18" fmla="*/ 2257261 w 4702628"/>
              <a:gd name="connsiteY18" fmla="*/ 3266279 h 3266279"/>
              <a:gd name="connsiteX19" fmla="*/ 1810512 w 4702628"/>
              <a:gd name="connsiteY19" fmla="*/ 3266279 h 3266279"/>
              <a:gd name="connsiteX20" fmla="*/ 1316736 w 4702628"/>
              <a:gd name="connsiteY20" fmla="*/ 3266279 h 3266279"/>
              <a:gd name="connsiteX21" fmla="*/ 634855 w 4702628"/>
              <a:gd name="connsiteY21" fmla="*/ 3266279 h 3266279"/>
              <a:gd name="connsiteX22" fmla="*/ 0 w 4702628"/>
              <a:gd name="connsiteY22" fmla="*/ 3266279 h 3266279"/>
              <a:gd name="connsiteX23" fmla="*/ 0 w 4702628"/>
              <a:gd name="connsiteY23" fmla="*/ 2787225 h 3266279"/>
              <a:gd name="connsiteX24" fmla="*/ 0 w 4702628"/>
              <a:gd name="connsiteY24" fmla="*/ 2275508 h 3266279"/>
              <a:gd name="connsiteX25" fmla="*/ 0 w 4702628"/>
              <a:gd name="connsiteY25" fmla="*/ 1829116 h 3266279"/>
              <a:gd name="connsiteX26" fmla="*/ 0 w 4702628"/>
              <a:gd name="connsiteY26" fmla="*/ 1382725 h 3266279"/>
              <a:gd name="connsiteX27" fmla="*/ 0 w 4702628"/>
              <a:gd name="connsiteY27" fmla="*/ 805682 h 3266279"/>
              <a:gd name="connsiteX28" fmla="*/ 0 w 4702628"/>
              <a:gd name="connsiteY28" fmla="*/ 0 h 3266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02628" h="3266279" extrusionOk="0">
                <a:moveTo>
                  <a:pt x="0" y="0"/>
                </a:moveTo>
                <a:cubicBezTo>
                  <a:pt x="218901" y="-51226"/>
                  <a:pt x="418695" y="27420"/>
                  <a:pt x="540802" y="0"/>
                </a:cubicBezTo>
                <a:cubicBezTo>
                  <a:pt x="662909" y="-27420"/>
                  <a:pt x="818788" y="27779"/>
                  <a:pt x="987552" y="0"/>
                </a:cubicBezTo>
                <a:cubicBezTo>
                  <a:pt x="1156316" y="-27779"/>
                  <a:pt x="1486318" y="11298"/>
                  <a:pt x="1669433" y="0"/>
                </a:cubicBezTo>
                <a:cubicBezTo>
                  <a:pt x="1852548" y="-11298"/>
                  <a:pt x="1946917" y="46830"/>
                  <a:pt x="2210235" y="0"/>
                </a:cubicBezTo>
                <a:cubicBezTo>
                  <a:pt x="2473553" y="-46830"/>
                  <a:pt x="2547284" y="49240"/>
                  <a:pt x="2751037" y="0"/>
                </a:cubicBezTo>
                <a:cubicBezTo>
                  <a:pt x="2954790" y="-49240"/>
                  <a:pt x="3247250" y="76407"/>
                  <a:pt x="3432918" y="0"/>
                </a:cubicBezTo>
                <a:cubicBezTo>
                  <a:pt x="3618586" y="-76407"/>
                  <a:pt x="3742761" y="16443"/>
                  <a:pt x="3926694" y="0"/>
                </a:cubicBezTo>
                <a:cubicBezTo>
                  <a:pt x="4110627" y="-16443"/>
                  <a:pt x="4346339" y="33399"/>
                  <a:pt x="4702628" y="0"/>
                </a:cubicBezTo>
                <a:cubicBezTo>
                  <a:pt x="4705659" y="160786"/>
                  <a:pt x="4653524" y="412172"/>
                  <a:pt x="4702628" y="609705"/>
                </a:cubicBezTo>
                <a:cubicBezTo>
                  <a:pt x="4751732" y="807239"/>
                  <a:pt x="4663653" y="880697"/>
                  <a:pt x="4702628" y="1088760"/>
                </a:cubicBezTo>
                <a:cubicBezTo>
                  <a:pt x="4741603" y="1296823"/>
                  <a:pt x="4666351" y="1374303"/>
                  <a:pt x="4702628" y="1633140"/>
                </a:cubicBezTo>
                <a:cubicBezTo>
                  <a:pt x="4738905" y="1891977"/>
                  <a:pt x="4691546" y="2020930"/>
                  <a:pt x="4702628" y="2210182"/>
                </a:cubicBezTo>
                <a:cubicBezTo>
                  <a:pt x="4713710" y="2399434"/>
                  <a:pt x="4666472" y="2544026"/>
                  <a:pt x="4702628" y="2656574"/>
                </a:cubicBezTo>
                <a:cubicBezTo>
                  <a:pt x="4738784" y="2769122"/>
                  <a:pt x="4663396" y="3029028"/>
                  <a:pt x="4702628" y="3266279"/>
                </a:cubicBezTo>
                <a:cubicBezTo>
                  <a:pt x="4461419" y="3308202"/>
                  <a:pt x="4255939" y="3259800"/>
                  <a:pt x="4114800" y="3266279"/>
                </a:cubicBezTo>
                <a:cubicBezTo>
                  <a:pt x="3973661" y="3272758"/>
                  <a:pt x="3751573" y="3260483"/>
                  <a:pt x="3526971" y="3266279"/>
                </a:cubicBezTo>
                <a:cubicBezTo>
                  <a:pt x="3302369" y="3272075"/>
                  <a:pt x="3101483" y="3249460"/>
                  <a:pt x="2845090" y="3266279"/>
                </a:cubicBezTo>
                <a:cubicBezTo>
                  <a:pt x="2588697" y="3283098"/>
                  <a:pt x="2521265" y="3219701"/>
                  <a:pt x="2257261" y="3266279"/>
                </a:cubicBezTo>
                <a:cubicBezTo>
                  <a:pt x="1993257" y="3312857"/>
                  <a:pt x="2030400" y="3258277"/>
                  <a:pt x="1810512" y="3266279"/>
                </a:cubicBezTo>
                <a:cubicBezTo>
                  <a:pt x="1590624" y="3274281"/>
                  <a:pt x="1515222" y="3210088"/>
                  <a:pt x="1316736" y="3266279"/>
                </a:cubicBezTo>
                <a:cubicBezTo>
                  <a:pt x="1118250" y="3322470"/>
                  <a:pt x="933556" y="3244895"/>
                  <a:pt x="634855" y="3266279"/>
                </a:cubicBezTo>
                <a:cubicBezTo>
                  <a:pt x="336154" y="3287663"/>
                  <a:pt x="144026" y="3197539"/>
                  <a:pt x="0" y="3266279"/>
                </a:cubicBezTo>
                <a:cubicBezTo>
                  <a:pt x="-22831" y="3066862"/>
                  <a:pt x="18864" y="2927233"/>
                  <a:pt x="0" y="2787225"/>
                </a:cubicBezTo>
                <a:cubicBezTo>
                  <a:pt x="-18864" y="2647217"/>
                  <a:pt x="6519" y="2404257"/>
                  <a:pt x="0" y="2275508"/>
                </a:cubicBezTo>
                <a:cubicBezTo>
                  <a:pt x="-6519" y="2146759"/>
                  <a:pt x="33874" y="2031041"/>
                  <a:pt x="0" y="1829116"/>
                </a:cubicBezTo>
                <a:cubicBezTo>
                  <a:pt x="-33874" y="1627191"/>
                  <a:pt x="51830" y="1555197"/>
                  <a:pt x="0" y="1382725"/>
                </a:cubicBezTo>
                <a:cubicBezTo>
                  <a:pt x="-51830" y="1210253"/>
                  <a:pt x="3372" y="1007902"/>
                  <a:pt x="0" y="805682"/>
                </a:cubicBezTo>
                <a:cubicBezTo>
                  <a:pt x="-3372" y="603462"/>
                  <a:pt x="36873" y="306010"/>
                  <a:pt x="0" y="0"/>
                </a:cubicBezTo>
                <a:close/>
              </a:path>
            </a:pathLst>
          </a:custGeom>
          <a:noFill/>
          <a:ln>
            <a:solidFill>
              <a:schemeClr val="bg2"/>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a:spAutoFit/>
          </a:bodyPr>
          <a:lstStyle/>
          <a:p>
            <a:pPr algn="l"/>
            <a:r>
              <a:rPr lang="en-US" altLang="ja-JP" sz="1875" i="1" dirty="0">
                <a:solidFill>
                  <a:schemeClr val="bg1"/>
                </a:solidFill>
                <a:latin typeface="Book Antiqua" panose="02040602050305030304" pitchFamily="18" charset="0"/>
              </a:rPr>
              <a:t>“ We must, on one hand, be able to put our personal data and data embodying intellectual property, national security intelligence, and so on, under careful protection, while on the other hand, </a:t>
            </a:r>
            <a:r>
              <a:rPr lang="en-US" altLang="ja-JP" sz="1875" b="1" i="1" u="sng" dirty="0">
                <a:solidFill>
                  <a:schemeClr val="bg1"/>
                </a:solidFill>
                <a:latin typeface="Book Antiqua" panose="02040602050305030304" pitchFamily="18" charset="0"/>
              </a:rPr>
              <a:t>we must enable the free flow of medical, industrial, traffic and other most useful, non-personal, anonymous data to see no borders, repeat, no borders</a:t>
            </a:r>
            <a:r>
              <a:rPr lang="en-US" altLang="ja-JP" sz="1875" i="1" dirty="0">
                <a:solidFill>
                  <a:schemeClr val="bg1"/>
                </a:solidFill>
                <a:latin typeface="Book Antiqua" panose="02040602050305030304" pitchFamily="18" charset="0"/>
              </a:rPr>
              <a:t>. </a:t>
            </a:r>
            <a:r>
              <a:rPr lang="en-US" altLang="ja-JP" sz="1875" b="1" i="1" u="sng" dirty="0">
                <a:solidFill>
                  <a:schemeClr val="bg1"/>
                </a:solidFill>
                <a:latin typeface="Book Antiqua" panose="02040602050305030304" pitchFamily="18" charset="0"/>
              </a:rPr>
              <a:t>The regime we must build is one for D.F.F.T., Data Free Flow with Trust</a:t>
            </a:r>
            <a:r>
              <a:rPr lang="en-US" altLang="ja-JP" sz="1875" i="1" dirty="0">
                <a:solidFill>
                  <a:schemeClr val="bg1"/>
                </a:solidFill>
                <a:latin typeface="Book Antiqua" panose="02040602050305030304" pitchFamily="18" charset="0"/>
              </a:rPr>
              <a:t>--non-personal data, needless to say.”</a:t>
            </a:r>
          </a:p>
        </p:txBody>
      </p:sp>
      <p:sp>
        <p:nvSpPr>
          <p:cNvPr id="2" name="スライド番号プレースホルダー 2">
            <a:extLst>
              <a:ext uri="{FF2B5EF4-FFF2-40B4-BE49-F238E27FC236}">
                <a16:creationId xmlns:a16="http://schemas.microsoft.com/office/drawing/2014/main" id="{BE919392-6D88-456E-FCD1-8741D45A6638}"/>
              </a:ext>
            </a:extLst>
          </p:cNvPr>
          <p:cNvSpPr txBox="1">
            <a:spLocks/>
          </p:cNvSpPr>
          <p:nvPr/>
        </p:nvSpPr>
        <p:spPr>
          <a:xfrm>
            <a:off x="6974904" y="6628273"/>
            <a:ext cx="2133600" cy="257113"/>
          </a:xfrm>
          <a:prstGeom prst="rect">
            <a:avLst/>
          </a:prstGeom>
        </p:spPr>
        <p:txBody>
          <a:bodyPr vert="horz" lIns="0" tIns="0" rIns="0" bIns="0" rtlCol="0" anchor="ctr"/>
          <a:lstStyle>
            <a:defPPr>
              <a:defRPr lang="ja-JP"/>
            </a:defPPr>
            <a:lvl1pPr algn="r">
              <a:defRPr sz="1400" b="0">
                <a:latin typeface="メイリオ" pitchFamily="50" charset="-128"/>
                <a:ea typeface="メイリオ" pitchFamily="50" charset="-128"/>
                <a:cs typeface="メイリオ" pitchFamily="50" charset="-128"/>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FB3508C7-2FE0-4945-9CBD-863E05F850D2}" type="slidenum">
              <a:rPr lang="ja-JP" altLang="en-US"/>
              <a:pPr/>
              <a:t>24</a:t>
            </a:fld>
            <a:endParaRPr lang="ja-JP" altLang="en-US" dirty="0"/>
          </a:p>
        </p:txBody>
      </p:sp>
    </p:spTree>
    <p:extLst>
      <p:ext uri="{BB962C8B-B14F-4D97-AF65-F5344CB8AC3E}">
        <p14:creationId xmlns:p14="http://schemas.microsoft.com/office/powerpoint/2010/main" val="1795820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a:extLst>
              <a:ext uri="{FF2B5EF4-FFF2-40B4-BE49-F238E27FC236}">
                <a16:creationId xmlns:a16="http://schemas.microsoft.com/office/drawing/2014/main" id="{A0343321-2053-4241-B30E-02BE43D12C93}"/>
              </a:ext>
            </a:extLst>
          </p:cNvPr>
          <p:cNvSpPr txBox="1"/>
          <p:nvPr/>
        </p:nvSpPr>
        <p:spPr>
          <a:xfrm>
            <a:off x="179512" y="1412776"/>
            <a:ext cx="8784976" cy="5230919"/>
          </a:xfrm>
          <a:prstGeom prst="rect">
            <a:avLst/>
          </a:prstGeom>
          <a:noFill/>
          <a:ln w="19050">
            <a:solidFill>
              <a:schemeClr val="tx2">
                <a:lumMod val="50000"/>
              </a:schemeClr>
            </a:solidFill>
            <a:prstDash val="sysDash"/>
            <a:extLst>
              <a:ext uri="{C807C97D-BFC1-408E-A445-0C87EB9F89A2}">
                <ask:lineSketchStyleProps xmlns:ask="http://schemas.microsoft.com/office/drawing/2018/sketchyshapes" sd="1219033472">
                  <a:custGeom>
                    <a:avLst/>
                    <a:gdLst>
                      <a:gd name="connsiteX0" fmla="*/ 0 w 11785600"/>
                      <a:gd name="connsiteY0" fmla="*/ 0 h 5940088"/>
                      <a:gd name="connsiteX1" fmla="*/ 471424 w 11785600"/>
                      <a:gd name="connsiteY1" fmla="*/ 0 h 5940088"/>
                      <a:gd name="connsiteX2" fmla="*/ 707136 w 11785600"/>
                      <a:gd name="connsiteY2" fmla="*/ 0 h 5940088"/>
                      <a:gd name="connsiteX3" fmla="*/ 1532128 w 11785600"/>
                      <a:gd name="connsiteY3" fmla="*/ 0 h 5940088"/>
                      <a:gd name="connsiteX4" fmla="*/ 2003552 w 11785600"/>
                      <a:gd name="connsiteY4" fmla="*/ 0 h 5940088"/>
                      <a:gd name="connsiteX5" fmla="*/ 2474976 w 11785600"/>
                      <a:gd name="connsiteY5" fmla="*/ 0 h 5940088"/>
                      <a:gd name="connsiteX6" fmla="*/ 3299968 w 11785600"/>
                      <a:gd name="connsiteY6" fmla="*/ 0 h 5940088"/>
                      <a:gd name="connsiteX7" fmla="*/ 3653536 w 11785600"/>
                      <a:gd name="connsiteY7" fmla="*/ 0 h 5940088"/>
                      <a:gd name="connsiteX8" fmla="*/ 4478528 w 11785600"/>
                      <a:gd name="connsiteY8" fmla="*/ 0 h 5940088"/>
                      <a:gd name="connsiteX9" fmla="*/ 5303520 w 11785600"/>
                      <a:gd name="connsiteY9" fmla="*/ 0 h 5940088"/>
                      <a:gd name="connsiteX10" fmla="*/ 5892800 w 11785600"/>
                      <a:gd name="connsiteY10" fmla="*/ 0 h 5940088"/>
                      <a:gd name="connsiteX11" fmla="*/ 6717792 w 11785600"/>
                      <a:gd name="connsiteY11" fmla="*/ 0 h 5940088"/>
                      <a:gd name="connsiteX12" fmla="*/ 7189216 w 11785600"/>
                      <a:gd name="connsiteY12" fmla="*/ 0 h 5940088"/>
                      <a:gd name="connsiteX13" fmla="*/ 7660640 w 11785600"/>
                      <a:gd name="connsiteY13" fmla="*/ 0 h 5940088"/>
                      <a:gd name="connsiteX14" fmla="*/ 8367776 w 11785600"/>
                      <a:gd name="connsiteY14" fmla="*/ 0 h 5940088"/>
                      <a:gd name="connsiteX15" fmla="*/ 8839200 w 11785600"/>
                      <a:gd name="connsiteY15" fmla="*/ 0 h 5940088"/>
                      <a:gd name="connsiteX16" fmla="*/ 9664192 w 11785600"/>
                      <a:gd name="connsiteY16" fmla="*/ 0 h 5940088"/>
                      <a:gd name="connsiteX17" fmla="*/ 10489184 w 11785600"/>
                      <a:gd name="connsiteY17" fmla="*/ 0 h 5940088"/>
                      <a:gd name="connsiteX18" fmla="*/ 11078464 w 11785600"/>
                      <a:gd name="connsiteY18" fmla="*/ 0 h 5940088"/>
                      <a:gd name="connsiteX19" fmla="*/ 11785600 w 11785600"/>
                      <a:gd name="connsiteY19" fmla="*/ 0 h 5940088"/>
                      <a:gd name="connsiteX20" fmla="*/ 11785600 w 11785600"/>
                      <a:gd name="connsiteY20" fmla="*/ 415806 h 5940088"/>
                      <a:gd name="connsiteX21" fmla="*/ 11785600 w 11785600"/>
                      <a:gd name="connsiteY21" fmla="*/ 891013 h 5940088"/>
                      <a:gd name="connsiteX22" fmla="*/ 11785600 w 11785600"/>
                      <a:gd name="connsiteY22" fmla="*/ 1544423 h 5940088"/>
                      <a:gd name="connsiteX23" fmla="*/ 11785600 w 11785600"/>
                      <a:gd name="connsiteY23" fmla="*/ 2079031 h 5940088"/>
                      <a:gd name="connsiteX24" fmla="*/ 11785600 w 11785600"/>
                      <a:gd name="connsiteY24" fmla="*/ 2554238 h 5940088"/>
                      <a:gd name="connsiteX25" fmla="*/ 11785600 w 11785600"/>
                      <a:gd name="connsiteY25" fmla="*/ 3207648 h 5940088"/>
                      <a:gd name="connsiteX26" fmla="*/ 11785600 w 11785600"/>
                      <a:gd name="connsiteY26" fmla="*/ 3801656 h 5940088"/>
                      <a:gd name="connsiteX27" fmla="*/ 11785600 w 11785600"/>
                      <a:gd name="connsiteY27" fmla="*/ 4395665 h 5940088"/>
                      <a:gd name="connsiteX28" fmla="*/ 11785600 w 11785600"/>
                      <a:gd name="connsiteY28" fmla="*/ 5108476 h 5940088"/>
                      <a:gd name="connsiteX29" fmla="*/ 11785600 w 11785600"/>
                      <a:gd name="connsiteY29" fmla="*/ 5940088 h 5940088"/>
                      <a:gd name="connsiteX30" fmla="*/ 11549888 w 11785600"/>
                      <a:gd name="connsiteY30" fmla="*/ 5940088 h 5940088"/>
                      <a:gd name="connsiteX31" fmla="*/ 10842752 w 11785600"/>
                      <a:gd name="connsiteY31" fmla="*/ 5940088 h 5940088"/>
                      <a:gd name="connsiteX32" fmla="*/ 10607040 w 11785600"/>
                      <a:gd name="connsiteY32" fmla="*/ 5940088 h 5940088"/>
                      <a:gd name="connsiteX33" fmla="*/ 9899904 w 11785600"/>
                      <a:gd name="connsiteY33" fmla="*/ 5940088 h 5940088"/>
                      <a:gd name="connsiteX34" fmla="*/ 9546336 w 11785600"/>
                      <a:gd name="connsiteY34" fmla="*/ 5940088 h 5940088"/>
                      <a:gd name="connsiteX35" fmla="*/ 9310624 w 11785600"/>
                      <a:gd name="connsiteY35" fmla="*/ 5940088 h 5940088"/>
                      <a:gd name="connsiteX36" fmla="*/ 8957056 w 11785600"/>
                      <a:gd name="connsiteY36" fmla="*/ 5940088 h 5940088"/>
                      <a:gd name="connsiteX37" fmla="*/ 8249920 w 11785600"/>
                      <a:gd name="connsiteY37" fmla="*/ 5940088 h 5940088"/>
                      <a:gd name="connsiteX38" fmla="*/ 7896352 w 11785600"/>
                      <a:gd name="connsiteY38" fmla="*/ 5940088 h 5940088"/>
                      <a:gd name="connsiteX39" fmla="*/ 7660640 w 11785600"/>
                      <a:gd name="connsiteY39" fmla="*/ 5940088 h 5940088"/>
                      <a:gd name="connsiteX40" fmla="*/ 7307072 w 11785600"/>
                      <a:gd name="connsiteY40" fmla="*/ 5940088 h 5940088"/>
                      <a:gd name="connsiteX41" fmla="*/ 6835648 w 11785600"/>
                      <a:gd name="connsiteY41" fmla="*/ 5940088 h 5940088"/>
                      <a:gd name="connsiteX42" fmla="*/ 6246368 w 11785600"/>
                      <a:gd name="connsiteY42" fmla="*/ 5940088 h 5940088"/>
                      <a:gd name="connsiteX43" fmla="*/ 5892800 w 11785600"/>
                      <a:gd name="connsiteY43" fmla="*/ 5940088 h 5940088"/>
                      <a:gd name="connsiteX44" fmla="*/ 5067808 w 11785600"/>
                      <a:gd name="connsiteY44" fmla="*/ 5940088 h 5940088"/>
                      <a:gd name="connsiteX45" fmla="*/ 4478528 w 11785600"/>
                      <a:gd name="connsiteY45" fmla="*/ 5940088 h 5940088"/>
                      <a:gd name="connsiteX46" fmla="*/ 3653536 w 11785600"/>
                      <a:gd name="connsiteY46" fmla="*/ 5940088 h 5940088"/>
                      <a:gd name="connsiteX47" fmla="*/ 2946400 w 11785600"/>
                      <a:gd name="connsiteY47" fmla="*/ 5940088 h 5940088"/>
                      <a:gd name="connsiteX48" fmla="*/ 2474976 w 11785600"/>
                      <a:gd name="connsiteY48" fmla="*/ 5940088 h 5940088"/>
                      <a:gd name="connsiteX49" fmla="*/ 1767840 w 11785600"/>
                      <a:gd name="connsiteY49" fmla="*/ 5940088 h 5940088"/>
                      <a:gd name="connsiteX50" fmla="*/ 1414272 w 11785600"/>
                      <a:gd name="connsiteY50" fmla="*/ 5940088 h 5940088"/>
                      <a:gd name="connsiteX51" fmla="*/ 824992 w 11785600"/>
                      <a:gd name="connsiteY51" fmla="*/ 5940088 h 5940088"/>
                      <a:gd name="connsiteX52" fmla="*/ 589280 w 11785600"/>
                      <a:gd name="connsiteY52" fmla="*/ 5940088 h 5940088"/>
                      <a:gd name="connsiteX53" fmla="*/ 0 w 11785600"/>
                      <a:gd name="connsiteY53" fmla="*/ 5940088 h 5940088"/>
                      <a:gd name="connsiteX54" fmla="*/ 0 w 11785600"/>
                      <a:gd name="connsiteY54" fmla="*/ 5346079 h 5940088"/>
                      <a:gd name="connsiteX55" fmla="*/ 0 w 11785600"/>
                      <a:gd name="connsiteY55" fmla="*/ 4692670 h 5940088"/>
                      <a:gd name="connsiteX56" fmla="*/ 0 w 11785600"/>
                      <a:gd name="connsiteY56" fmla="*/ 4039260 h 5940088"/>
                      <a:gd name="connsiteX57" fmla="*/ 0 w 11785600"/>
                      <a:gd name="connsiteY57" fmla="*/ 3564053 h 5940088"/>
                      <a:gd name="connsiteX58" fmla="*/ 0 w 11785600"/>
                      <a:gd name="connsiteY58" fmla="*/ 2851242 h 5940088"/>
                      <a:gd name="connsiteX59" fmla="*/ 0 w 11785600"/>
                      <a:gd name="connsiteY59" fmla="*/ 2257233 h 5940088"/>
                      <a:gd name="connsiteX60" fmla="*/ 0 w 11785600"/>
                      <a:gd name="connsiteY60" fmla="*/ 1841427 h 5940088"/>
                      <a:gd name="connsiteX61" fmla="*/ 0 w 11785600"/>
                      <a:gd name="connsiteY61" fmla="*/ 1247418 h 5940088"/>
                      <a:gd name="connsiteX62" fmla="*/ 0 w 11785600"/>
                      <a:gd name="connsiteY62" fmla="*/ 712811 h 5940088"/>
                      <a:gd name="connsiteX63" fmla="*/ 0 w 11785600"/>
                      <a:gd name="connsiteY63" fmla="*/ 0 h 594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785600" h="5940088" extrusionOk="0">
                        <a:moveTo>
                          <a:pt x="0" y="0"/>
                        </a:moveTo>
                        <a:cubicBezTo>
                          <a:pt x="163349" y="-6758"/>
                          <a:pt x="360260" y="9082"/>
                          <a:pt x="471424" y="0"/>
                        </a:cubicBezTo>
                        <a:cubicBezTo>
                          <a:pt x="582588" y="-9082"/>
                          <a:pt x="627169" y="18943"/>
                          <a:pt x="707136" y="0"/>
                        </a:cubicBezTo>
                        <a:cubicBezTo>
                          <a:pt x="787103" y="-18943"/>
                          <a:pt x="1303690" y="85341"/>
                          <a:pt x="1532128" y="0"/>
                        </a:cubicBezTo>
                        <a:cubicBezTo>
                          <a:pt x="1760566" y="-85341"/>
                          <a:pt x="1813183" y="54488"/>
                          <a:pt x="2003552" y="0"/>
                        </a:cubicBezTo>
                        <a:cubicBezTo>
                          <a:pt x="2193921" y="-54488"/>
                          <a:pt x="2363752" y="40978"/>
                          <a:pt x="2474976" y="0"/>
                        </a:cubicBezTo>
                        <a:cubicBezTo>
                          <a:pt x="2586200" y="-40978"/>
                          <a:pt x="2938788" y="54579"/>
                          <a:pt x="3299968" y="0"/>
                        </a:cubicBezTo>
                        <a:cubicBezTo>
                          <a:pt x="3661148" y="-54579"/>
                          <a:pt x="3557398" y="6933"/>
                          <a:pt x="3653536" y="0"/>
                        </a:cubicBezTo>
                        <a:cubicBezTo>
                          <a:pt x="3749674" y="-6933"/>
                          <a:pt x="4087634" y="54592"/>
                          <a:pt x="4478528" y="0"/>
                        </a:cubicBezTo>
                        <a:cubicBezTo>
                          <a:pt x="4869422" y="-54592"/>
                          <a:pt x="4981510" y="42196"/>
                          <a:pt x="5303520" y="0"/>
                        </a:cubicBezTo>
                        <a:cubicBezTo>
                          <a:pt x="5625530" y="-42196"/>
                          <a:pt x="5631945" y="4842"/>
                          <a:pt x="5892800" y="0"/>
                        </a:cubicBezTo>
                        <a:cubicBezTo>
                          <a:pt x="6153655" y="-4842"/>
                          <a:pt x="6380127" y="6653"/>
                          <a:pt x="6717792" y="0"/>
                        </a:cubicBezTo>
                        <a:cubicBezTo>
                          <a:pt x="7055457" y="-6653"/>
                          <a:pt x="6973310" y="8706"/>
                          <a:pt x="7189216" y="0"/>
                        </a:cubicBezTo>
                        <a:cubicBezTo>
                          <a:pt x="7405122" y="-8706"/>
                          <a:pt x="7476944" y="34164"/>
                          <a:pt x="7660640" y="0"/>
                        </a:cubicBezTo>
                        <a:cubicBezTo>
                          <a:pt x="7844336" y="-34164"/>
                          <a:pt x="8205367" y="48469"/>
                          <a:pt x="8367776" y="0"/>
                        </a:cubicBezTo>
                        <a:cubicBezTo>
                          <a:pt x="8530185" y="-48469"/>
                          <a:pt x="8633304" y="16387"/>
                          <a:pt x="8839200" y="0"/>
                        </a:cubicBezTo>
                        <a:cubicBezTo>
                          <a:pt x="9045096" y="-16387"/>
                          <a:pt x="9317807" y="93814"/>
                          <a:pt x="9664192" y="0"/>
                        </a:cubicBezTo>
                        <a:cubicBezTo>
                          <a:pt x="10010577" y="-93814"/>
                          <a:pt x="10193902" y="60087"/>
                          <a:pt x="10489184" y="0"/>
                        </a:cubicBezTo>
                        <a:cubicBezTo>
                          <a:pt x="10784466" y="-60087"/>
                          <a:pt x="10792193" y="31972"/>
                          <a:pt x="11078464" y="0"/>
                        </a:cubicBezTo>
                        <a:cubicBezTo>
                          <a:pt x="11364735" y="-31972"/>
                          <a:pt x="11588616" y="80617"/>
                          <a:pt x="11785600" y="0"/>
                        </a:cubicBezTo>
                        <a:cubicBezTo>
                          <a:pt x="11795109" y="127302"/>
                          <a:pt x="11741551" y="248155"/>
                          <a:pt x="11785600" y="415806"/>
                        </a:cubicBezTo>
                        <a:cubicBezTo>
                          <a:pt x="11829649" y="583457"/>
                          <a:pt x="11731436" y="730906"/>
                          <a:pt x="11785600" y="891013"/>
                        </a:cubicBezTo>
                        <a:cubicBezTo>
                          <a:pt x="11839764" y="1051120"/>
                          <a:pt x="11728812" y="1265046"/>
                          <a:pt x="11785600" y="1544423"/>
                        </a:cubicBezTo>
                        <a:cubicBezTo>
                          <a:pt x="11842388" y="1823800"/>
                          <a:pt x="11727759" y="1959288"/>
                          <a:pt x="11785600" y="2079031"/>
                        </a:cubicBezTo>
                        <a:cubicBezTo>
                          <a:pt x="11843441" y="2198774"/>
                          <a:pt x="11765168" y="2350633"/>
                          <a:pt x="11785600" y="2554238"/>
                        </a:cubicBezTo>
                        <a:cubicBezTo>
                          <a:pt x="11806032" y="2757843"/>
                          <a:pt x="11776058" y="3061945"/>
                          <a:pt x="11785600" y="3207648"/>
                        </a:cubicBezTo>
                        <a:cubicBezTo>
                          <a:pt x="11795142" y="3353351"/>
                          <a:pt x="11758609" y="3605524"/>
                          <a:pt x="11785600" y="3801656"/>
                        </a:cubicBezTo>
                        <a:cubicBezTo>
                          <a:pt x="11812591" y="3997788"/>
                          <a:pt x="11765935" y="4224668"/>
                          <a:pt x="11785600" y="4395665"/>
                        </a:cubicBezTo>
                        <a:cubicBezTo>
                          <a:pt x="11805265" y="4566662"/>
                          <a:pt x="11729695" y="4761618"/>
                          <a:pt x="11785600" y="5108476"/>
                        </a:cubicBezTo>
                        <a:cubicBezTo>
                          <a:pt x="11841505" y="5455334"/>
                          <a:pt x="11746812" y="5569986"/>
                          <a:pt x="11785600" y="5940088"/>
                        </a:cubicBezTo>
                        <a:cubicBezTo>
                          <a:pt x="11684554" y="5950999"/>
                          <a:pt x="11602108" y="5912957"/>
                          <a:pt x="11549888" y="5940088"/>
                        </a:cubicBezTo>
                        <a:cubicBezTo>
                          <a:pt x="11497668" y="5967219"/>
                          <a:pt x="11024388" y="5860820"/>
                          <a:pt x="10842752" y="5940088"/>
                        </a:cubicBezTo>
                        <a:cubicBezTo>
                          <a:pt x="10661116" y="6019356"/>
                          <a:pt x="10681637" y="5920685"/>
                          <a:pt x="10607040" y="5940088"/>
                        </a:cubicBezTo>
                        <a:cubicBezTo>
                          <a:pt x="10532443" y="5959491"/>
                          <a:pt x="10123288" y="5865279"/>
                          <a:pt x="9899904" y="5940088"/>
                        </a:cubicBezTo>
                        <a:cubicBezTo>
                          <a:pt x="9676520" y="6014897"/>
                          <a:pt x="9670998" y="5915171"/>
                          <a:pt x="9546336" y="5940088"/>
                        </a:cubicBezTo>
                        <a:cubicBezTo>
                          <a:pt x="9421674" y="5965005"/>
                          <a:pt x="9395267" y="5918898"/>
                          <a:pt x="9310624" y="5940088"/>
                        </a:cubicBezTo>
                        <a:cubicBezTo>
                          <a:pt x="9225981" y="5961278"/>
                          <a:pt x="9116408" y="5913042"/>
                          <a:pt x="8957056" y="5940088"/>
                        </a:cubicBezTo>
                        <a:cubicBezTo>
                          <a:pt x="8797704" y="5967134"/>
                          <a:pt x="8601403" y="5911794"/>
                          <a:pt x="8249920" y="5940088"/>
                        </a:cubicBezTo>
                        <a:cubicBezTo>
                          <a:pt x="7898437" y="5968382"/>
                          <a:pt x="8016038" y="5904010"/>
                          <a:pt x="7896352" y="5940088"/>
                        </a:cubicBezTo>
                        <a:cubicBezTo>
                          <a:pt x="7776666" y="5976166"/>
                          <a:pt x="7765149" y="5914822"/>
                          <a:pt x="7660640" y="5940088"/>
                        </a:cubicBezTo>
                        <a:cubicBezTo>
                          <a:pt x="7556131" y="5965354"/>
                          <a:pt x="7411350" y="5904214"/>
                          <a:pt x="7307072" y="5940088"/>
                        </a:cubicBezTo>
                        <a:cubicBezTo>
                          <a:pt x="7202794" y="5975962"/>
                          <a:pt x="7053296" y="5926818"/>
                          <a:pt x="6835648" y="5940088"/>
                        </a:cubicBezTo>
                        <a:cubicBezTo>
                          <a:pt x="6618000" y="5953358"/>
                          <a:pt x="6510273" y="5902787"/>
                          <a:pt x="6246368" y="5940088"/>
                        </a:cubicBezTo>
                        <a:cubicBezTo>
                          <a:pt x="5982463" y="5977389"/>
                          <a:pt x="6026653" y="5937012"/>
                          <a:pt x="5892800" y="5940088"/>
                        </a:cubicBezTo>
                        <a:cubicBezTo>
                          <a:pt x="5758947" y="5943164"/>
                          <a:pt x="5304738" y="5882383"/>
                          <a:pt x="5067808" y="5940088"/>
                        </a:cubicBezTo>
                        <a:cubicBezTo>
                          <a:pt x="4830878" y="5997793"/>
                          <a:pt x="4761500" y="5907074"/>
                          <a:pt x="4478528" y="5940088"/>
                        </a:cubicBezTo>
                        <a:cubicBezTo>
                          <a:pt x="4195556" y="5973102"/>
                          <a:pt x="3986520" y="5853874"/>
                          <a:pt x="3653536" y="5940088"/>
                        </a:cubicBezTo>
                        <a:cubicBezTo>
                          <a:pt x="3320552" y="6026302"/>
                          <a:pt x="3255605" y="5891351"/>
                          <a:pt x="2946400" y="5940088"/>
                        </a:cubicBezTo>
                        <a:cubicBezTo>
                          <a:pt x="2637195" y="5988825"/>
                          <a:pt x="2637164" y="5920836"/>
                          <a:pt x="2474976" y="5940088"/>
                        </a:cubicBezTo>
                        <a:cubicBezTo>
                          <a:pt x="2312788" y="5959340"/>
                          <a:pt x="2075893" y="5885352"/>
                          <a:pt x="1767840" y="5940088"/>
                        </a:cubicBezTo>
                        <a:cubicBezTo>
                          <a:pt x="1459787" y="5994824"/>
                          <a:pt x="1582240" y="5913473"/>
                          <a:pt x="1414272" y="5940088"/>
                        </a:cubicBezTo>
                        <a:cubicBezTo>
                          <a:pt x="1246304" y="5966703"/>
                          <a:pt x="1043100" y="5883361"/>
                          <a:pt x="824992" y="5940088"/>
                        </a:cubicBezTo>
                        <a:cubicBezTo>
                          <a:pt x="606884" y="5996815"/>
                          <a:pt x="706622" y="5919743"/>
                          <a:pt x="589280" y="5940088"/>
                        </a:cubicBezTo>
                        <a:cubicBezTo>
                          <a:pt x="471938" y="5960433"/>
                          <a:pt x="235507" y="5889346"/>
                          <a:pt x="0" y="5940088"/>
                        </a:cubicBezTo>
                        <a:cubicBezTo>
                          <a:pt x="-8219" y="5802777"/>
                          <a:pt x="2310" y="5551304"/>
                          <a:pt x="0" y="5346079"/>
                        </a:cubicBezTo>
                        <a:cubicBezTo>
                          <a:pt x="-2310" y="5140854"/>
                          <a:pt x="75887" y="4985359"/>
                          <a:pt x="0" y="4692670"/>
                        </a:cubicBezTo>
                        <a:cubicBezTo>
                          <a:pt x="-75887" y="4399981"/>
                          <a:pt x="15345" y="4269836"/>
                          <a:pt x="0" y="4039260"/>
                        </a:cubicBezTo>
                        <a:cubicBezTo>
                          <a:pt x="-15345" y="3808684"/>
                          <a:pt x="53381" y="3782784"/>
                          <a:pt x="0" y="3564053"/>
                        </a:cubicBezTo>
                        <a:cubicBezTo>
                          <a:pt x="-53381" y="3345322"/>
                          <a:pt x="27208" y="3006351"/>
                          <a:pt x="0" y="2851242"/>
                        </a:cubicBezTo>
                        <a:cubicBezTo>
                          <a:pt x="-27208" y="2696133"/>
                          <a:pt x="20646" y="2449506"/>
                          <a:pt x="0" y="2257233"/>
                        </a:cubicBezTo>
                        <a:cubicBezTo>
                          <a:pt x="-20646" y="2064960"/>
                          <a:pt x="42149" y="2035616"/>
                          <a:pt x="0" y="1841427"/>
                        </a:cubicBezTo>
                        <a:cubicBezTo>
                          <a:pt x="-42149" y="1647238"/>
                          <a:pt x="69170" y="1492386"/>
                          <a:pt x="0" y="1247418"/>
                        </a:cubicBezTo>
                        <a:cubicBezTo>
                          <a:pt x="-69170" y="1002450"/>
                          <a:pt x="14931" y="865282"/>
                          <a:pt x="0" y="712811"/>
                        </a:cubicBezTo>
                        <a:cubicBezTo>
                          <a:pt x="-14931" y="560340"/>
                          <a:pt x="43235" y="287688"/>
                          <a:pt x="0" y="0"/>
                        </a:cubicBezTo>
                        <a:close/>
                      </a:path>
                    </a:pathLst>
                  </a:custGeom>
                  <ask:type>
                    <ask:lineSketchNone/>
                  </ask:type>
                </ask:lineSketchStyleProps>
              </a:ext>
            </a:extLst>
          </a:ln>
        </p:spPr>
        <p:txBody>
          <a:bodyPr wrap="square">
            <a:spAutoFit/>
          </a:bodyPr>
          <a:lstStyle/>
          <a:p>
            <a:pPr marL="342900" indent="-342900" algn="just">
              <a:lnSpc>
                <a:spcPts val="2000"/>
              </a:lnSpc>
              <a:buFont typeface="Wingdings" panose="05000000000000000000" pitchFamily="2" charset="2"/>
              <a:buChar char="n"/>
            </a:pPr>
            <a:r>
              <a:rPr lang="en-US" altLang="ja-JP" sz="1900" dirty="0">
                <a:cs typeface="Times New Roman" panose="02020603050405020304" pitchFamily="18" charset="0"/>
              </a:rPr>
              <a:t>In conjunction with the advance of digital transformation (DX) and changes in social and economic activity brought about by the COVID-19 pandemic, </a:t>
            </a:r>
            <a:r>
              <a:rPr lang="en-US" altLang="ja-JP" sz="1900" dirty="0">
                <a:solidFill>
                  <a:srgbClr val="FF0000"/>
                </a:solidFill>
                <a:cs typeface="Times New Roman" panose="02020603050405020304" pitchFamily="18" charset="0"/>
              </a:rPr>
              <a:t>cyberspace and physical spaces are merging</a:t>
            </a:r>
            <a:r>
              <a:rPr lang="en-US" altLang="ja-JP" sz="1900" dirty="0">
                <a:cs typeface="Times New Roman" panose="02020603050405020304" pitchFamily="18" charset="0"/>
              </a:rPr>
              <a:t>, not only in industries, but throughout society as a whole.</a:t>
            </a:r>
          </a:p>
          <a:p>
            <a:pPr marL="342900" indent="-342900" algn="just">
              <a:lnSpc>
                <a:spcPts val="2000"/>
              </a:lnSpc>
              <a:buFont typeface="Wingdings" panose="05000000000000000000" pitchFamily="2" charset="2"/>
              <a:buChar char="n"/>
            </a:pPr>
            <a:r>
              <a:rPr lang="en-US" altLang="ja-JP" sz="1900" dirty="0">
                <a:cs typeface="Times New Roman" panose="02020603050405020304" pitchFamily="18" charset="0"/>
              </a:rPr>
              <a:t>At the same time, damage from cyberattacks is impinging on physical spaces, and there are endless examples of </a:t>
            </a:r>
            <a:r>
              <a:rPr lang="en-US" altLang="ja-JP" sz="1900" dirty="0">
                <a:solidFill>
                  <a:srgbClr val="FF0000"/>
                </a:solidFill>
                <a:cs typeface="Times New Roman" panose="02020603050405020304" pitchFamily="18" charset="0"/>
              </a:rPr>
              <a:t>huge impacts on business activities and people’s lives</a:t>
            </a:r>
            <a:r>
              <a:rPr lang="en-US" altLang="ja-JP" sz="1900" dirty="0">
                <a:cs typeface="Times New Roman" panose="02020603050405020304" pitchFamily="18" charset="0"/>
              </a:rPr>
              <a:t>. Cyberattacks via supply chains—such as those targeting business partners and overseas subsidiaries—are also on the rise.</a:t>
            </a:r>
          </a:p>
          <a:p>
            <a:pPr marL="342900" indent="-342900" algn="just">
              <a:lnSpc>
                <a:spcPts val="2000"/>
              </a:lnSpc>
              <a:buFont typeface="Wingdings" panose="05000000000000000000" pitchFamily="2" charset="2"/>
              <a:buChar char="n"/>
            </a:pPr>
            <a:r>
              <a:rPr lang="en-US" altLang="ja-JP" sz="1900" dirty="0">
                <a:cs typeface="Times New Roman" panose="02020603050405020304" pitchFamily="18" charset="0"/>
              </a:rPr>
              <a:t>Moreover, as </a:t>
            </a:r>
            <a:r>
              <a:rPr lang="en-US" altLang="ja-JP" sz="1900" dirty="0">
                <a:solidFill>
                  <a:srgbClr val="FF0000"/>
                </a:solidFill>
                <a:cs typeface="Times New Roman" panose="02020603050405020304" pitchFamily="18" charset="0"/>
              </a:rPr>
              <a:t>heightened geopolitical tensions</a:t>
            </a:r>
            <a:r>
              <a:rPr lang="en-US" altLang="ja-JP" sz="1900" dirty="0">
                <a:cs typeface="Times New Roman" panose="02020603050405020304" pitchFamily="18" charset="0"/>
              </a:rPr>
              <a:t> extend into cyberspace, </a:t>
            </a:r>
            <a:r>
              <a:rPr lang="en-US" altLang="ja-JP" sz="1900" b="1" dirty="0">
                <a:solidFill>
                  <a:srgbClr val="FF0000"/>
                </a:solidFill>
                <a:cs typeface="Times New Roman" panose="02020603050405020304" pitchFamily="18" charset="0"/>
              </a:rPr>
              <a:t>cybersecurity is becoming a crucial domain for national security</a:t>
            </a:r>
            <a:r>
              <a:rPr lang="en-US" altLang="ja-JP" sz="1900" dirty="0">
                <a:cs typeface="Times New Roman" panose="02020603050405020304" pitchFamily="18" charset="0"/>
              </a:rPr>
              <a:t>.</a:t>
            </a:r>
          </a:p>
          <a:p>
            <a:pPr algn="just">
              <a:lnSpc>
                <a:spcPts val="2000"/>
              </a:lnSpc>
            </a:pPr>
            <a:endParaRPr lang="en-US" altLang="ja-JP" sz="1900" dirty="0">
              <a:cs typeface="Times New Roman" panose="02020603050405020304" pitchFamily="18" charset="0"/>
            </a:endParaRPr>
          </a:p>
          <a:p>
            <a:pPr marL="342900" indent="-342900" algn="just">
              <a:lnSpc>
                <a:spcPts val="2000"/>
              </a:lnSpc>
              <a:buFont typeface="Wingdings" panose="05000000000000000000" pitchFamily="2" charset="2"/>
              <a:buChar char="n"/>
            </a:pPr>
            <a:r>
              <a:rPr lang="en-US" altLang="ja-JP" sz="1900" dirty="0">
                <a:cs typeface="Times New Roman" panose="02020603050405020304" pitchFamily="18" charset="0"/>
              </a:rPr>
              <a:t>Under these circumstances, from the perspectives of </a:t>
            </a:r>
            <a:r>
              <a:rPr lang="en-US" altLang="ja-JP" sz="1900" b="1" dirty="0">
                <a:solidFill>
                  <a:srgbClr val="FF0000"/>
                </a:solidFill>
                <a:cs typeface="Times New Roman" panose="02020603050405020304" pitchFamily="18" charset="0"/>
              </a:rPr>
              <a:t>creating value and building value chains</a:t>
            </a:r>
            <a:r>
              <a:rPr lang="en-US" altLang="ja-JP" sz="1900" dirty="0">
                <a:cs typeface="Times New Roman" panose="02020603050405020304" pitchFamily="18" charset="0"/>
              </a:rPr>
              <a:t> aimed at </a:t>
            </a:r>
            <a:r>
              <a:rPr lang="en-US" altLang="ja-JP" sz="1900" b="1" dirty="0" err="1">
                <a:solidFill>
                  <a:srgbClr val="FF0000"/>
                </a:solidFill>
                <a:cs typeface="Times New Roman" panose="02020603050405020304" pitchFamily="18" charset="0"/>
              </a:rPr>
              <a:t>realising</a:t>
            </a:r>
            <a:r>
              <a:rPr lang="en-US" altLang="ja-JP" sz="1900" b="1" dirty="0">
                <a:solidFill>
                  <a:srgbClr val="FF0000"/>
                </a:solidFill>
                <a:cs typeface="Times New Roman" panose="02020603050405020304" pitchFamily="18" charset="0"/>
              </a:rPr>
              <a:t> Society 5.0 for SDGs</a:t>
            </a:r>
            <a:r>
              <a:rPr lang="en-US" altLang="ja-JP" sz="1900" dirty="0">
                <a:cs typeface="Times New Roman" panose="02020603050405020304" pitchFamily="18" charset="0"/>
              </a:rPr>
              <a:t>, as well as managing risk, it is no exaggeration to say that </a:t>
            </a:r>
            <a:r>
              <a:rPr lang="en-US" altLang="ja-JP" sz="1900" b="1" dirty="0">
                <a:solidFill>
                  <a:srgbClr val="FF0000"/>
                </a:solidFill>
                <a:cs typeface="Times New Roman" panose="02020603050405020304" pitchFamily="18" charset="0"/>
              </a:rPr>
              <a:t>effective cybersecurity measures are now a key management priority for all companies</a:t>
            </a:r>
            <a:r>
              <a:rPr lang="en-US" altLang="ja-JP" sz="1900" dirty="0">
                <a:cs typeface="Times New Roman" panose="02020603050405020304" pitchFamily="18" charset="0"/>
              </a:rPr>
              <a:t>. </a:t>
            </a:r>
          </a:p>
          <a:p>
            <a:pPr marL="342900" indent="-342900" algn="just">
              <a:lnSpc>
                <a:spcPts val="2000"/>
              </a:lnSpc>
              <a:buFont typeface="Wingdings" panose="05000000000000000000" pitchFamily="2" charset="2"/>
              <a:buChar char="n"/>
            </a:pPr>
            <a:r>
              <a:rPr lang="en-US" altLang="ja-JP" sz="1900" dirty="0">
                <a:cs typeface="Times New Roman" panose="02020603050405020304" pitchFamily="18" charset="0"/>
              </a:rPr>
              <a:t>All businesses will implement cybersecurity measures and contribute to making cyberspace safe and secure. To this end, business leaders pledge to address the following points:</a:t>
            </a:r>
          </a:p>
        </p:txBody>
      </p:sp>
      <p:sp>
        <p:nvSpPr>
          <p:cNvPr id="5" name="スライド番号プレースホルダー 2">
            <a:extLst>
              <a:ext uri="{FF2B5EF4-FFF2-40B4-BE49-F238E27FC236}">
                <a16:creationId xmlns:a16="http://schemas.microsoft.com/office/drawing/2014/main" id="{C254D426-18AC-1C8C-E256-9E13C48D633C}"/>
              </a:ext>
            </a:extLst>
          </p:cNvPr>
          <p:cNvSpPr>
            <a:spLocks noGrp="1"/>
          </p:cNvSpPr>
          <p:nvPr>
            <p:ph type="sldNum" sz="quarter" idx="4"/>
          </p:nvPr>
        </p:nvSpPr>
        <p:spPr>
          <a:xfrm>
            <a:off x="6974904" y="6628273"/>
            <a:ext cx="2133600" cy="257113"/>
          </a:xfrm>
        </p:spPr>
        <p:txBody>
          <a:bodyPr/>
          <a:lstStyle/>
          <a:p>
            <a:fld id="{FB3508C7-2FE0-4945-9CBD-863E05F850D2}" type="slidenum">
              <a:rPr lang="ja-JP" altLang="en-US" smtClean="0"/>
              <a:pPr/>
              <a:t>25</a:t>
            </a:fld>
            <a:endParaRPr lang="ja-JP" altLang="en-US" dirty="0"/>
          </a:p>
        </p:txBody>
      </p:sp>
      <p:pic>
        <p:nvPicPr>
          <p:cNvPr id="6" name="図 5">
            <a:extLst>
              <a:ext uri="{FF2B5EF4-FFF2-40B4-BE49-F238E27FC236}">
                <a16:creationId xmlns:a16="http://schemas.microsoft.com/office/drawing/2014/main" id="{277FA3D3-37A8-2BD4-F86D-58FB677B0C2A}"/>
              </a:ext>
            </a:extLst>
          </p:cNvPr>
          <p:cNvPicPr>
            <a:picLocks noChangeAspect="1"/>
          </p:cNvPicPr>
          <p:nvPr/>
        </p:nvPicPr>
        <p:blipFill>
          <a:blip r:embed="rId2"/>
          <a:stretch>
            <a:fillRect/>
          </a:stretch>
        </p:blipFill>
        <p:spPr>
          <a:xfrm>
            <a:off x="179512" y="116632"/>
            <a:ext cx="7272808" cy="1209149"/>
          </a:xfrm>
          <a:prstGeom prst="rect">
            <a:avLst/>
          </a:prstGeom>
        </p:spPr>
      </p:pic>
      <p:sp>
        <p:nvSpPr>
          <p:cNvPr id="7" name="テキスト ボックス 6">
            <a:extLst>
              <a:ext uri="{FF2B5EF4-FFF2-40B4-BE49-F238E27FC236}">
                <a16:creationId xmlns:a16="http://schemas.microsoft.com/office/drawing/2014/main" id="{76DB66DF-9D9D-2FEE-0137-67846405B619}"/>
              </a:ext>
            </a:extLst>
          </p:cNvPr>
          <p:cNvSpPr txBox="1"/>
          <p:nvPr/>
        </p:nvSpPr>
        <p:spPr>
          <a:xfrm>
            <a:off x="7154416" y="832531"/>
            <a:ext cx="1989584" cy="338554"/>
          </a:xfrm>
          <a:prstGeom prst="rect">
            <a:avLst/>
          </a:prstGeom>
          <a:noFill/>
        </p:spPr>
        <p:txBody>
          <a:bodyPr wrap="square">
            <a:spAutoFit/>
          </a:bodyPr>
          <a:lstStyle/>
          <a:p>
            <a:pPr marL="154237" algn="ctr"/>
            <a:r>
              <a:rPr lang="en-US" altLang="ja-JP" sz="1600" dirty="0">
                <a:solidFill>
                  <a:schemeClr val="tx2">
                    <a:lumMod val="50000"/>
                  </a:schemeClr>
                </a:solidFill>
                <a:latin typeface="Times New Roman" panose="02020603050405020304" pitchFamily="18" charset="0"/>
                <a:cs typeface="Times New Roman" panose="02020603050405020304" pitchFamily="18" charset="0"/>
              </a:rPr>
              <a:t>October 2022</a:t>
            </a:r>
          </a:p>
        </p:txBody>
      </p:sp>
    </p:spTree>
    <p:extLst>
      <p:ext uri="{BB962C8B-B14F-4D97-AF65-F5344CB8AC3E}">
        <p14:creationId xmlns:p14="http://schemas.microsoft.com/office/powerpoint/2010/main" val="1122206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2">
            <a:extLst>
              <a:ext uri="{FF2B5EF4-FFF2-40B4-BE49-F238E27FC236}">
                <a16:creationId xmlns:a16="http://schemas.microsoft.com/office/drawing/2014/main" id="{C254D426-18AC-1C8C-E256-9E13C48D633C}"/>
              </a:ext>
            </a:extLst>
          </p:cNvPr>
          <p:cNvSpPr>
            <a:spLocks noGrp="1"/>
          </p:cNvSpPr>
          <p:nvPr>
            <p:ph type="sldNum" sz="quarter" idx="4"/>
          </p:nvPr>
        </p:nvSpPr>
        <p:spPr>
          <a:xfrm>
            <a:off x="6974904" y="6628273"/>
            <a:ext cx="2133600" cy="257113"/>
          </a:xfrm>
        </p:spPr>
        <p:txBody>
          <a:bodyPr/>
          <a:lstStyle/>
          <a:p>
            <a:fld id="{FB3508C7-2FE0-4945-9CBD-863E05F850D2}" type="slidenum">
              <a:rPr lang="ja-JP" altLang="en-US" smtClean="0"/>
              <a:pPr/>
              <a:t>26</a:t>
            </a:fld>
            <a:endParaRPr lang="ja-JP" altLang="en-US" dirty="0"/>
          </a:p>
        </p:txBody>
      </p:sp>
      <p:sp>
        <p:nvSpPr>
          <p:cNvPr id="3" name="二等辺三角形 2">
            <a:extLst>
              <a:ext uri="{FF2B5EF4-FFF2-40B4-BE49-F238E27FC236}">
                <a16:creationId xmlns:a16="http://schemas.microsoft.com/office/drawing/2014/main" id="{68432307-75B6-9EBA-CC6B-8B91D1F7E5FD}"/>
              </a:ext>
            </a:extLst>
          </p:cNvPr>
          <p:cNvSpPr/>
          <p:nvPr/>
        </p:nvSpPr>
        <p:spPr>
          <a:xfrm flipV="1">
            <a:off x="278259" y="898163"/>
            <a:ext cx="715617" cy="355387"/>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正方形/長方形 3">
            <a:extLst>
              <a:ext uri="{FF2B5EF4-FFF2-40B4-BE49-F238E27FC236}">
                <a16:creationId xmlns:a16="http://schemas.microsoft.com/office/drawing/2014/main" id="{887EA327-D578-ACCE-957B-A94F899C8519}"/>
              </a:ext>
            </a:extLst>
          </p:cNvPr>
          <p:cNvSpPr/>
          <p:nvPr/>
        </p:nvSpPr>
        <p:spPr>
          <a:xfrm>
            <a:off x="1168837" y="728700"/>
            <a:ext cx="7800398" cy="461665"/>
          </a:xfrm>
          <a:prstGeom prst="rect">
            <a:avLst/>
          </a:prstGeom>
        </p:spPr>
        <p:txBody>
          <a:bodyPr wrap="square">
            <a:spAutoFit/>
          </a:bodyPr>
          <a:lstStyle/>
          <a:p>
            <a:r>
              <a:rPr lang="en-US" altLang="ja-JP" sz="2400" b="1" dirty="0">
                <a:latin typeface="Gabriola" panose="04040605051002020D02" pitchFamily="82" charset="0"/>
              </a:rPr>
              <a:t>Recognise Cybersecurity as a Management Issue</a:t>
            </a:r>
            <a:endParaRPr lang="ja-JP" altLang="en-US" sz="2400" b="1" dirty="0">
              <a:latin typeface="Gabriola" panose="04040605051002020D02" pitchFamily="82" charset="0"/>
            </a:endParaRPr>
          </a:p>
        </p:txBody>
      </p:sp>
      <p:sp>
        <p:nvSpPr>
          <p:cNvPr id="7" name="正方形/長方形 6">
            <a:extLst>
              <a:ext uri="{FF2B5EF4-FFF2-40B4-BE49-F238E27FC236}">
                <a16:creationId xmlns:a16="http://schemas.microsoft.com/office/drawing/2014/main" id="{2C0B4093-66DB-89EC-ED0D-5399B5D3D7E0}"/>
              </a:ext>
            </a:extLst>
          </p:cNvPr>
          <p:cNvSpPr/>
          <p:nvPr/>
        </p:nvSpPr>
        <p:spPr>
          <a:xfrm>
            <a:off x="1168837" y="1034076"/>
            <a:ext cx="7867660" cy="954107"/>
          </a:xfrm>
          <a:prstGeom prst="rect">
            <a:avLst/>
          </a:prstGeom>
        </p:spPr>
        <p:txBody>
          <a:bodyPr wrap="square">
            <a:spAutoFit/>
          </a:bodyPr>
          <a:lstStyle/>
          <a:p>
            <a:pPr marL="171450" indent="-171450" algn="just">
              <a:buFont typeface="Wingdings" panose="05000000000000000000" pitchFamily="2" charset="2"/>
              <a:buChar char="n"/>
            </a:pPr>
            <a:r>
              <a:rPr lang="en-US" altLang="ja-JP" sz="1400" dirty="0">
                <a:latin typeface="Gabriola" panose="04040605051002020D02" pitchFamily="82" charset="0"/>
              </a:rPr>
              <a:t>Enhance their own understanding of the latest cybersecurity circumstances and actively engage in management by positioning cybersecurity spending as an investment essential to promoting DX. </a:t>
            </a:r>
          </a:p>
          <a:p>
            <a:pPr marL="171450" indent="-171450" algn="just">
              <a:buFont typeface="Wingdings" panose="05000000000000000000" pitchFamily="2" charset="2"/>
              <a:buChar char="n"/>
            </a:pPr>
            <a:r>
              <a:rPr lang="en-US" altLang="ja-JP" sz="1400" dirty="0">
                <a:latin typeface="Gabriola" panose="04040605051002020D02" pitchFamily="82" charset="0"/>
              </a:rPr>
              <a:t>Take responsibility themselves for cybersecurity measures while recognizing that enhancing cybersecurity throughout the entire supply chain is a critical management issue, addressing risks associated with digitalization, and exercising leadership.</a:t>
            </a:r>
          </a:p>
        </p:txBody>
      </p:sp>
      <p:sp>
        <p:nvSpPr>
          <p:cNvPr id="8" name="正方形/長方形 7">
            <a:extLst>
              <a:ext uri="{FF2B5EF4-FFF2-40B4-BE49-F238E27FC236}">
                <a16:creationId xmlns:a16="http://schemas.microsoft.com/office/drawing/2014/main" id="{6CAAC0E1-C967-2B50-68C0-78A378B85C65}"/>
              </a:ext>
            </a:extLst>
          </p:cNvPr>
          <p:cNvSpPr/>
          <p:nvPr/>
        </p:nvSpPr>
        <p:spPr>
          <a:xfrm>
            <a:off x="1168837" y="1937375"/>
            <a:ext cx="7800398" cy="461665"/>
          </a:xfrm>
          <a:prstGeom prst="rect">
            <a:avLst/>
          </a:prstGeom>
        </p:spPr>
        <p:txBody>
          <a:bodyPr wrap="square">
            <a:spAutoFit/>
          </a:bodyPr>
          <a:lstStyle/>
          <a:p>
            <a:r>
              <a:rPr lang="en-US" altLang="ja-JP" sz="2400" b="1" dirty="0">
                <a:latin typeface="Gabriola" panose="04040605051002020D02" pitchFamily="82" charset="0"/>
              </a:rPr>
              <a:t>Develop Management Policies and Declare Intentions</a:t>
            </a:r>
            <a:endParaRPr lang="ja-JP" altLang="en-US" sz="2400" b="1" dirty="0">
              <a:latin typeface="Gabriola" panose="04040605051002020D02" pitchFamily="82" charset="0"/>
            </a:endParaRPr>
          </a:p>
        </p:txBody>
      </p:sp>
      <p:sp>
        <p:nvSpPr>
          <p:cNvPr id="9" name="正方形/長方形 8">
            <a:extLst>
              <a:ext uri="{FF2B5EF4-FFF2-40B4-BE49-F238E27FC236}">
                <a16:creationId xmlns:a16="http://schemas.microsoft.com/office/drawing/2014/main" id="{21767B65-FBC6-22F4-70AD-3E408DFC8FD4}"/>
              </a:ext>
            </a:extLst>
          </p:cNvPr>
          <p:cNvSpPr/>
          <p:nvPr/>
        </p:nvSpPr>
        <p:spPr>
          <a:xfrm>
            <a:off x="1168837" y="2222865"/>
            <a:ext cx="7867660" cy="954107"/>
          </a:xfrm>
          <a:prstGeom prst="rect">
            <a:avLst/>
          </a:prstGeom>
        </p:spPr>
        <p:txBody>
          <a:bodyPr wrap="square">
            <a:spAutoFit/>
          </a:bodyPr>
          <a:lstStyle/>
          <a:p>
            <a:pPr marL="171450" indent="-171450" algn="just">
              <a:buFont typeface="Wingdings" panose="05000000000000000000" pitchFamily="2" charset="2"/>
              <a:buChar char="n"/>
            </a:pPr>
            <a:r>
              <a:rPr lang="en-US" altLang="ja-JP" sz="1400" dirty="0">
                <a:latin typeface="Gabriola" panose="04040605051002020D02" pitchFamily="82" charset="0"/>
              </a:rPr>
              <a:t>Develop management policies and business continuity plans aimed at prompt recovery from security incidents while prioritizing detection, response, and recovery in addition to identifying and protecting against risks.</a:t>
            </a:r>
          </a:p>
          <a:p>
            <a:pPr marL="171450" indent="-171450" algn="just">
              <a:buFont typeface="Wingdings" panose="05000000000000000000" pitchFamily="2" charset="2"/>
              <a:buChar char="n"/>
            </a:pPr>
            <a:r>
              <a:rPr lang="en-US" altLang="ja-JP" sz="1400" dirty="0">
                <a:latin typeface="Gabriola" panose="04040605051002020D02" pitchFamily="82" charset="0"/>
              </a:rPr>
              <a:t>Take the lead in declaring companies’ intentions to internal and external stakeholders and make every effort to voluntarily disclose recognised risks, and measures to deal with them, in corporate reporting.</a:t>
            </a:r>
          </a:p>
        </p:txBody>
      </p:sp>
      <p:sp>
        <p:nvSpPr>
          <p:cNvPr id="10" name="正方形/長方形 9">
            <a:extLst>
              <a:ext uri="{FF2B5EF4-FFF2-40B4-BE49-F238E27FC236}">
                <a16:creationId xmlns:a16="http://schemas.microsoft.com/office/drawing/2014/main" id="{54B4BFEC-9492-9096-FF9B-9AD47BB3A06A}"/>
              </a:ext>
            </a:extLst>
          </p:cNvPr>
          <p:cNvSpPr/>
          <p:nvPr/>
        </p:nvSpPr>
        <p:spPr>
          <a:xfrm>
            <a:off x="1079612" y="3109242"/>
            <a:ext cx="7800398" cy="461665"/>
          </a:xfrm>
          <a:prstGeom prst="rect">
            <a:avLst/>
          </a:prstGeom>
        </p:spPr>
        <p:txBody>
          <a:bodyPr wrap="square">
            <a:spAutoFit/>
          </a:bodyPr>
          <a:lstStyle/>
          <a:p>
            <a:r>
              <a:rPr lang="en-US" altLang="ja-JP" sz="2400" b="1" dirty="0">
                <a:latin typeface="Gabriola" panose="04040605051002020D02" pitchFamily="82" charset="0"/>
              </a:rPr>
              <a:t> Build Internal and External Systems and Implement Security Measures </a:t>
            </a:r>
            <a:endParaRPr lang="ja-JP" altLang="en-US" sz="2400" b="1" dirty="0">
              <a:latin typeface="Gabriola" panose="04040605051002020D02" pitchFamily="82" charset="0"/>
            </a:endParaRPr>
          </a:p>
        </p:txBody>
      </p:sp>
      <p:sp>
        <p:nvSpPr>
          <p:cNvPr id="11" name="正方形/長方形 10">
            <a:extLst>
              <a:ext uri="{FF2B5EF4-FFF2-40B4-BE49-F238E27FC236}">
                <a16:creationId xmlns:a16="http://schemas.microsoft.com/office/drawing/2014/main" id="{46D89919-A0A2-6610-4DAB-7B6672B3B44F}"/>
              </a:ext>
            </a:extLst>
          </p:cNvPr>
          <p:cNvSpPr/>
          <p:nvPr/>
        </p:nvSpPr>
        <p:spPr>
          <a:xfrm>
            <a:off x="1143989" y="3406499"/>
            <a:ext cx="7867660" cy="1384995"/>
          </a:xfrm>
          <a:prstGeom prst="rect">
            <a:avLst/>
          </a:prstGeom>
        </p:spPr>
        <p:txBody>
          <a:bodyPr wrap="square">
            <a:spAutoFit/>
          </a:bodyPr>
          <a:lstStyle/>
          <a:p>
            <a:pPr marL="171450" indent="-171450" algn="just">
              <a:buFont typeface="Wingdings" panose="05000000000000000000" pitchFamily="2" charset="2"/>
              <a:buChar char="n"/>
            </a:pPr>
            <a:r>
              <a:rPr lang="en-US" altLang="ja-JP" sz="1400" dirty="0">
                <a:latin typeface="Gabriola" panose="04040605051002020D02" pitchFamily="82" charset="0"/>
              </a:rPr>
              <a:t>Ensure sufficient resources including budgets and personnel, establish internal systems, and take necessary human, technical, and physical measures.</a:t>
            </a:r>
          </a:p>
          <a:p>
            <a:pPr marL="171450" indent="-171450" algn="just">
              <a:buFont typeface="Wingdings" panose="05000000000000000000" pitchFamily="2" charset="2"/>
              <a:buChar char="n"/>
            </a:pPr>
            <a:r>
              <a:rPr lang="en-US" altLang="ja-JP" sz="1400" dirty="0">
                <a:latin typeface="Gabriola" panose="04040605051002020D02" pitchFamily="82" charset="0"/>
              </a:rPr>
              <a:t>Develop human resources and conduct training required for those at every level, including the management, corporate planning staff, technical specialists, and other employees.</a:t>
            </a:r>
          </a:p>
          <a:p>
            <a:pPr marL="171450" indent="-171450" algn="just">
              <a:buFont typeface="Wingdings" panose="05000000000000000000" pitchFamily="2" charset="2"/>
              <a:buChar char="n"/>
            </a:pPr>
            <a:r>
              <a:rPr lang="en-US" altLang="ja-JP" sz="1400" dirty="0">
                <a:latin typeface="Gabriola" panose="04040605051002020D02" pitchFamily="82" charset="0"/>
              </a:rPr>
              <a:t>Manage cybersecurity throughout domestic and international supply chains, including business partners and outsourcing contractors, by utilizing guidelines and frameworks for cybersecurity measures and cooperating with government support programs for such measures.</a:t>
            </a:r>
          </a:p>
        </p:txBody>
      </p:sp>
      <p:sp>
        <p:nvSpPr>
          <p:cNvPr id="12" name="正方形/長方形 11">
            <a:extLst>
              <a:ext uri="{FF2B5EF4-FFF2-40B4-BE49-F238E27FC236}">
                <a16:creationId xmlns:a16="http://schemas.microsoft.com/office/drawing/2014/main" id="{58CCD380-D1D0-016D-7F89-65F5F44CF41D}"/>
              </a:ext>
            </a:extLst>
          </p:cNvPr>
          <p:cNvSpPr/>
          <p:nvPr/>
        </p:nvSpPr>
        <p:spPr>
          <a:xfrm>
            <a:off x="1168836" y="4782655"/>
            <a:ext cx="7744330" cy="461665"/>
          </a:xfrm>
          <a:prstGeom prst="rect">
            <a:avLst/>
          </a:prstGeom>
        </p:spPr>
        <p:txBody>
          <a:bodyPr wrap="square">
            <a:spAutoFit/>
          </a:bodyPr>
          <a:lstStyle/>
          <a:p>
            <a:r>
              <a:rPr lang="en-US" altLang="ja-JP" sz="2400" b="1" dirty="0">
                <a:latin typeface="Gabriola" panose="04040605051002020D02" pitchFamily="82" charset="0"/>
              </a:rPr>
              <a:t>Contribute to Widespread Use of Cybersafe Products, Systems, and Services</a:t>
            </a:r>
            <a:endParaRPr lang="ja-JP" altLang="en-US" sz="2400" b="1" dirty="0">
              <a:latin typeface="Gabriola" panose="04040605051002020D02" pitchFamily="82" charset="0"/>
            </a:endParaRPr>
          </a:p>
        </p:txBody>
      </p:sp>
      <p:sp>
        <p:nvSpPr>
          <p:cNvPr id="13" name="正方形/長方形 12">
            <a:extLst>
              <a:ext uri="{FF2B5EF4-FFF2-40B4-BE49-F238E27FC236}">
                <a16:creationId xmlns:a16="http://schemas.microsoft.com/office/drawing/2014/main" id="{9E422CEA-5AA1-F69E-C91A-B1FE85A07287}"/>
              </a:ext>
            </a:extLst>
          </p:cNvPr>
          <p:cNvSpPr/>
          <p:nvPr/>
        </p:nvSpPr>
        <p:spPr>
          <a:xfrm>
            <a:off x="1168836" y="5102024"/>
            <a:ext cx="7867661" cy="523220"/>
          </a:xfrm>
          <a:prstGeom prst="rect">
            <a:avLst/>
          </a:prstGeom>
        </p:spPr>
        <p:txBody>
          <a:bodyPr wrap="square">
            <a:spAutoFit/>
          </a:bodyPr>
          <a:lstStyle/>
          <a:p>
            <a:pPr marL="179388" indent="-179388" algn="just">
              <a:buFont typeface="Wingdings" panose="05000000000000000000" pitchFamily="2" charset="2"/>
              <a:buChar char="n"/>
            </a:pPr>
            <a:r>
              <a:rPr lang="en-US" altLang="ja-JP" sz="1400" dirty="0">
                <a:latin typeface="Gabriola" panose="04040605051002020D02" pitchFamily="82" charset="0"/>
              </a:rPr>
              <a:t>Manage cybersecurity across the full spectrum of corporate activity, including development, design, production, and supply of products, systems, and services.</a:t>
            </a:r>
            <a:endParaRPr lang="ja-JP" altLang="en-US" sz="1400" dirty="0">
              <a:latin typeface="Gabriola" panose="04040605051002020D02" pitchFamily="82" charset="0"/>
            </a:endParaRPr>
          </a:p>
        </p:txBody>
      </p:sp>
      <p:sp>
        <p:nvSpPr>
          <p:cNvPr id="14" name="正方形/長方形 13">
            <a:extLst>
              <a:ext uri="{FF2B5EF4-FFF2-40B4-BE49-F238E27FC236}">
                <a16:creationId xmlns:a16="http://schemas.microsoft.com/office/drawing/2014/main" id="{114D0B46-2E41-8A51-B152-0D361410B53D}"/>
              </a:ext>
            </a:extLst>
          </p:cNvPr>
          <p:cNvSpPr/>
          <p:nvPr/>
        </p:nvSpPr>
        <p:spPr>
          <a:xfrm>
            <a:off x="1151620" y="5517232"/>
            <a:ext cx="7632193" cy="461665"/>
          </a:xfrm>
          <a:prstGeom prst="rect">
            <a:avLst/>
          </a:prstGeom>
        </p:spPr>
        <p:txBody>
          <a:bodyPr wrap="square">
            <a:spAutoFit/>
          </a:bodyPr>
          <a:lstStyle/>
          <a:p>
            <a:r>
              <a:rPr lang="en-US" altLang="ja-JP" sz="2400" b="1" dirty="0">
                <a:latin typeface="Gabriola" panose="04040605051002020D02" pitchFamily="82" charset="0"/>
              </a:rPr>
              <a:t>Contribute to Building Safe and Secure Ecosystems</a:t>
            </a:r>
            <a:endParaRPr lang="ja-JP" altLang="en-US" sz="2400" b="1" dirty="0">
              <a:latin typeface="Gabriola" panose="04040605051002020D02" pitchFamily="82" charset="0"/>
            </a:endParaRPr>
          </a:p>
        </p:txBody>
      </p:sp>
      <p:sp>
        <p:nvSpPr>
          <p:cNvPr id="15" name="正方形/長方形 14">
            <a:extLst>
              <a:ext uri="{FF2B5EF4-FFF2-40B4-BE49-F238E27FC236}">
                <a16:creationId xmlns:a16="http://schemas.microsoft.com/office/drawing/2014/main" id="{ED8393A2-2490-C55E-16A9-1D778A1B7EF8}"/>
              </a:ext>
            </a:extLst>
          </p:cNvPr>
          <p:cNvSpPr/>
          <p:nvPr/>
        </p:nvSpPr>
        <p:spPr>
          <a:xfrm>
            <a:off x="1143989" y="5823265"/>
            <a:ext cx="7825246" cy="954107"/>
          </a:xfrm>
          <a:prstGeom prst="rect">
            <a:avLst/>
          </a:prstGeom>
        </p:spPr>
        <p:txBody>
          <a:bodyPr wrap="square">
            <a:spAutoFit/>
          </a:bodyPr>
          <a:lstStyle/>
          <a:p>
            <a:pPr marL="171450" indent="-171450" algn="just">
              <a:buFont typeface="Wingdings" panose="05000000000000000000" pitchFamily="2" charset="2"/>
              <a:buChar char="n"/>
            </a:pPr>
            <a:r>
              <a:rPr lang="en-US" altLang="ja-JP" sz="1400" dirty="0">
                <a:latin typeface="Gabriola" panose="04040605051002020D02" pitchFamily="82" charset="0"/>
              </a:rPr>
              <a:t>Collaborate with relevant government agencies, organizations, industry associations, and other bodies to actively share information, engage in dialogue, and build human networks, both in Japan and internationally.</a:t>
            </a:r>
          </a:p>
          <a:p>
            <a:pPr marL="171450" indent="-171450" algn="just">
              <a:buFont typeface="Wingdings" panose="05000000000000000000" pitchFamily="2" charset="2"/>
              <a:buChar char="n"/>
            </a:pPr>
            <a:r>
              <a:rPr lang="en-US" altLang="ja-JP" sz="1400" dirty="0">
                <a:latin typeface="Gabriola" panose="04040605051002020D02" pitchFamily="82" charset="0"/>
              </a:rPr>
              <a:t>Contribute to reinforcement of cybersecurity in the entire supply chain and throughout society by raising awareness of measures taken on the basis of such information.</a:t>
            </a:r>
          </a:p>
        </p:txBody>
      </p:sp>
      <p:sp>
        <p:nvSpPr>
          <p:cNvPr id="17" name="テキスト ボックス 16">
            <a:extLst>
              <a:ext uri="{FF2B5EF4-FFF2-40B4-BE49-F238E27FC236}">
                <a16:creationId xmlns:a16="http://schemas.microsoft.com/office/drawing/2014/main" id="{64CDD421-C0FE-91F2-B0FD-37D31952F0B1}"/>
              </a:ext>
            </a:extLst>
          </p:cNvPr>
          <p:cNvSpPr txBox="1"/>
          <p:nvPr/>
        </p:nvSpPr>
        <p:spPr>
          <a:xfrm>
            <a:off x="-27931" y="184574"/>
            <a:ext cx="7624267" cy="384721"/>
          </a:xfrm>
          <a:prstGeom prst="rect">
            <a:avLst/>
          </a:prstGeom>
          <a:noFill/>
        </p:spPr>
        <p:txBody>
          <a:bodyPr wrap="square" rtlCol="0">
            <a:spAutoFit/>
          </a:bodyPr>
          <a:lstStyle/>
          <a:p>
            <a:pPr algn="ctr"/>
            <a:r>
              <a:rPr kumimoji="1" lang="en-US" altLang="ja-JP" sz="1900" b="1" dirty="0">
                <a:solidFill>
                  <a:schemeClr val="accent2">
                    <a:lumMod val="75000"/>
                  </a:schemeClr>
                </a:solidFill>
                <a:effectLst>
                  <a:outerShdw blurRad="38100" dist="38100" dir="2700000" algn="tl">
                    <a:srgbClr val="000000">
                      <a:alpha val="43137"/>
                    </a:srgbClr>
                  </a:outerShdw>
                </a:effectLst>
              </a:rPr>
              <a:t>Declaration of Keidanren Cyber Security Management 2.0</a:t>
            </a:r>
          </a:p>
        </p:txBody>
      </p:sp>
      <p:sp>
        <p:nvSpPr>
          <p:cNvPr id="18" name="二等辺三角形 17">
            <a:extLst>
              <a:ext uri="{FF2B5EF4-FFF2-40B4-BE49-F238E27FC236}">
                <a16:creationId xmlns:a16="http://schemas.microsoft.com/office/drawing/2014/main" id="{8DC1DE6E-576A-D3D5-AF8D-FF69ABCF530F}"/>
              </a:ext>
            </a:extLst>
          </p:cNvPr>
          <p:cNvSpPr/>
          <p:nvPr/>
        </p:nvSpPr>
        <p:spPr>
          <a:xfrm flipV="1">
            <a:off x="278259" y="2100348"/>
            <a:ext cx="715617" cy="3553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二等辺三角形 18">
            <a:extLst>
              <a:ext uri="{FF2B5EF4-FFF2-40B4-BE49-F238E27FC236}">
                <a16:creationId xmlns:a16="http://schemas.microsoft.com/office/drawing/2014/main" id="{1EA83E70-67AA-70B2-FC0C-69F71DFE2581}"/>
              </a:ext>
            </a:extLst>
          </p:cNvPr>
          <p:cNvSpPr/>
          <p:nvPr/>
        </p:nvSpPr>
        <p:spPr>
          <a:xfrm flipV="1">
            <a:off x="278259" y="3265532"/>
            <a:ext cx="715617" cy="355387"/>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0" name="二等辺三角形 19">
            <a:extLst>
              <a:ext uri="{FF2B5EF4-FFF2-40B4-BE49-F238E27FC236}">
                <a16:creationId xmlns:a16="http://schemas.microsoft.com/office/drawing/2014/main" id="{12616B68-DE2E-F9A1-8594-7D22537B3EA3}"/>
              </a:ext>
            </a:extLst>
          </p:cNvPr>
          <p:cNvSpPr/>
          <p:nvPr/>
        </p:nvSpPr>
        <p:spPr>
          <a:xfrm flipV="1">
            <a:off x="278259" y="4936815"/>
            <a:ext cx="715617" cy="355387"/>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二等辺三角形 20">
            <a:extLst>
              <a:ext uri="{FF2B5EF4-FFF2-40B4-BE49-F238E27FC236}">
                <a16:creationId xmlns:a16="http://schemas.microsoft.com/office/drawing/2014/main" id="{8FE8D9EB-5B45-2454-F510-26C510C0AC79}"/>
              </a:ext>
            </a:extLst>
          </p:cNvPr>
          <p:cNvSpPr/>
          <p:nvPr/>
        </p:nvSpPr>
        <p:spPr>
          <a:xfrm flipV="1">
            <a:off x="284431" y="5684446"/>
            <a:ext cx="715617" cy="355387"/>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テキスト ボックス 22">
            <a:extLst>
              <a:ext uri="{FF2B5EF4-FFF2-40B4-BE49-F238E27FC236}">
                <a16:creationId xmlns:a16="http://schemas.microsoft.com/office/drawing/2014/main" id="{1EDDE5F2-29A9-3B65-619C-2E1EB6CEE98A}"/>
              </a:ext>
            </a:extLst>
          </p:cNvPr>
          <p:cNvSpPr txBox="1"/>
          <p:nvPr/>
        </p:nvSpPr>
        <p:spPr bwMode="white">
          <a:xfrm>
            <a:off x="437284" y="894263"/>
            <a:ext cx="288235" cy="338554"/>
          </a:xfrm>
          <a:prstGeom prst="rect">
            <a:avLst/>
          </a:prstGeom>
          <a:noFill/>
        </p:spPr>
        <p:txBody>
          <a:bodyPr wrap="square" rtlCol="0">
            <a:spAutoFit/>
          </a:bodyPr>
          <a:lstStyle/>
          <a:p>
            <a:r>
              <a:rPr kumimoji="1" lang="ja-JP" altLang="en-US" sz="1600" b="1" dirty="0">
                <a:solidFill>
                  <a:schemeClr val="bg1"/>
                </a:solidFill>
                <a:latin typeface="Gabriola" panose="04040605051002020D02" pitchFamily="82" charset="0"/>
                <a:ea typeface="メイリオ" panose="020B0604030504040204" pitchFamily="50" charset="-128"/>
                <a:cs typeface="メイリオ" panose="020B0604030504040204" pitchFamily="50" charset="-128"/>
              </a:rPr>
              <a:t>１</a:t>
            </a:r>
          </a:p>
        </p:txBody>
      </p:sp>
      <p:sp>
        <p:nvSpPr>
          <p:cNvPr id="24" name="テキスト ボックス 23">
            <a:extLst>
              <a:ext uri="{FF2B5EF4-FFF2-40B4-BE49-F238E27FC236}">
                <a16:creationId xmlns:a16="http://schemas.microsoft.com/office/drawing/2014/main" id="{24CFD594-784F-456A-FEED-607BC64CB23A}"/>
              </a:ext>
            </a:extLst>
          </p:cNvPr>
          <p:cNvSpPr txBox="1"/>
          <p:nvPr/>
        </p:nvSpPr>
        <p:spPr bwMode="white">
          <a:xfrm>
            <a:off x="437284" y="2088882"/>
            <a:ext cx="288235" cy="338554"/>
          </a:xfrm>
          <a:prstGeom prst="rect">
            <a:avLst/>
          </a:prstGeom>
          <a:noFill/>
        </p:spPr>
        <p:txBody>
          <a:bodyPr wrap="square" rtlCol="0">
            <a:spAutoFit/>
          </a:bodyPr>
          <a:lstStyle/>
          <a:p>
            <a:r>
              <a:rPr lang="ja-JP" altLang="en-US" sz="1600" b="1" dirty="0">
                <a:solidFill>
                  <a:schemeClr val="bg1"/>
                </a:solidFill>
                <a:latin typeface="Gabriola" panose="04040605051002020D02" pitchFamily="82" charset="0"/>
                <a:ea typeface="メイリオ" panose="020B0604030504040204" pitchFamily="50" charset="-128"/>
                <a:cs typeface="メイリオ" panose="020B0604030504040204" pitchFamily="50" charset="-128"/>
              </a:rPr>
              <a:t>２</a:t>
            </a:r>
            <a:endParaRPr kumimoji="1" lang="ja-JP" altLang="en-US" sz="1600" b="1" dirty="0">
              <a:solidFill>
                <a:schemeClr val="bg1"/>
              </a:solidFill>
              <a:latin typeface="Gabriola" panose="04040605051002020D02" pitchFamily="82" charset="0"/>
              <a:ea typeface="メイリオ" panose="020B0604030504040204" pitchFamily="50" charset="-128"/>
              <a:cs typeface="メイリオ" panose="020B0604030504040204" pitchFamily="50" charset="-128"/>
            </a:endParaRPr>
          </a:p>
        </p:txBody>
      </p:sp>
      <p:sp>
        <p:nvSpPr>
          <p:cNvPr id="25" name="テキスト ボックス 24">
            <a:extLst>
              <a:ext uri="{FF2B5EF4-FFF2-40B4-BE49-F238E27FC236}">
                <a16:creationId xmlns:a16="http://schemas.microsoft.com/office/drawing/2014/main" id="{1A0E08A3-08BE-45E4-06A8-4C1FD14A9266}"/>
              </a:ext>
            </a:extLst>
          </p:cNvPr>
          <p:cNvSpPr txBox="1"/>
          <p:nvPr/>
        </p:nvSpPr>
        <p:spPr bwMode="white">
          <a:xfrm>
            <a:off x="441161" y="3263030"/>
            <a:ext cx="288235" cy="338554"/>
          </a:xfrm>
          <a:prstGeom prst="rect">
            <a:avLst/>
          </a:prstGeom>
          <a:noFill/>
        </p:spPr>
        <p:txBody>
          <a:bodyPr wrap="square" rtlCol="0">
            <a:spAutoFit/>
          </a:bodyPr>
          <a:lstStyle/>
          <a:p>
            <a:r>
              <a:rPr lang="ja-JP" altLang="en-US" sz="1600" b="1" dirty="0">
                <a:solidFill>
                  <a:schemeClr val="bg1"/>
                </a:solidFill>
                <a:latin typeface="Gabriola" panose="04040605051002020D02" pitchFamily="82" charset="0"/>
                <a:ea typeface="メイリオ" panose="020B0604030504040204" pitchFamily="50" charset="-128"/>
                <a:cs typeface="メイリオ" panose="020B0604030504040204" pitchFamily="50" charset="-128"/>
              </a:rPr>
              <a:t>３</a:t>
            </a:r>
            <a:endParaRPr kumimoji="1" lang="ja-JP" altLang="en-US" sz="1600" b="1" dirty="0">
              <a:solidFill>
                <a:schemeClr val="bg1"/>
              </a:solidFill>
              <a:latin typeface="Gabriola" panose="04040605051002020D02" pitchFamily="82" charset="0"/>
              <a:ea typeface="メイリオ" panose="020B0604030504040204" pitchFamily="50" charset="-128"/>
              <a:cs typeface="メイリオ" panose="020B0604030504040204" pitchFamily="50" charset="-128"/>
            </a:endParaRPr>
          </a:p>
        </p:txBody>
      </p:sp>
      <p:sp>
        <p:nvSpPr>
          <p:cNvPr id="26" name="テキスト ボックス 25">
            <a:extLst>
              <a:ext uri="{FF2B5EF4-FFF2-40B4-BE49-F238E27FC236}">
                <a16:creationId xmlns:a16="http://schemas.microsoft.com/office/drawing/2014/main" id="{75E77CEF-FEA5-EBDE-6F9F-51691A8E67F1}"/>
              </a:ext>
            </a:extLst>
          </p:cNvPr>
          <p:cNvSpPr txBox="1"/>
          <p:nvPr/>
        </p:nvSpPr>
        <p:spPr bwMode="white">
          <a:xfrm>
            <a:off x="437284" y="4940305"/>
            <a:ext cx="288235" cy="338554"/>
          </a:xfrm>
          <a:prstGeom prst="rect">
            <a:avLst/>
          </a:prstGeom>
          <a:noFill/>
        </p:spPr>
        <p:txBody>
          <a:bodyPr wrap="square" rtlCol="0">
            <a:spAutoFit/>
          </a:bodyPr>
          <a:lstStyle/>
          <a:p>
            <a:r>
              <a:rPr lang="ja-JP" altLang="en-US" sz="1600" b="1" dirty="0">
                <a:solidFill>
                  <a:schemeClr val="bg1"/>
                </a:solidFill>
                <a:latin typeface="Gabriola" panose="04040605051002020D02" pitchFamily="82" charset="0"/>
                <a:ea typeface="メイリオ" panose="020B0604030504040204" pitchFamily="50" charset="-128"/>
                <a:cs typeface="メイリオ" panose="020B0604030504040204" pitchFamily="50" charset="-128"/>
              </a:rPr>
              <a:t>４</a:t>
            </a:r>
            <a:endParaRPr kumimoji="1" lang="ja-JP" altLang="en-US" sz="1600" b="1" dirty="0">
              <a:solidFill>
                <a:schemeClr val="bg1"/>
              </a:solidFill>
              <a:latin typeface="Gabriola" panose="04040605051002020D02" pitchFamily="82" charset="0"/>
              <a:ea typeface="メイリオ" panose="020B0604030504040204" pitchFamily="50" charset="-128"/>
              <a:cs typeface="メイリオ" panose="020B0604030504040204" pitchFamily="50" charset="-128"/>
            </a:endParaRPr>
          </a:p>
        </p:txBody>
      </p:sp>
      <p:sp>
        <p:nvSpPr>
          <p:cNvPr id="27" name="テキスト ボックス 26">
            <a:extLst>
              <a:ext uri="{FF2B5EF4-FFF2-40B4-BE49-F238E27FC236}">
                <a16:creationId xmlns:a16="http://schemas.microsoft.com/office/drawing/2014/main" id="{85FD5F3E-6FAC-4D34-4440-3901866A5AD6}"/>
              </a:ext>
            </a:extLst>
          </p:cNvPr>
          <p:cNvSpPr txBox="1"/>
          <p:nvPr/>
        </p:nvSpPr>
        <p:spPr bwMode="white">
          <a:xfrm>
            <a:off x="447682" y="5672593"/>
            <a:ext cx="288235" cy="338554"/>
          </a:xfrm>
          <a:prstGeom prst="rect">
            <a:avLst/>
          </a:prstGeom>
          <a:noFill/>
        </p:spPr>
        <p:txBody>
          <a:bodyPr wrap="square" rtlCol="0">
            <a:spAutoFit/>
          </a:bodyPr>
          <a:lstStyle/>
          <a:p>
            <a:r>
              <a:rPr lang="ja-JP" altLang="en-US" sz="1600" b="1" dirty="0">
                <a:solidFill>
                  <a:schemeClr val="bg1"/>
                </a:solidFill>
                <a:latin typeface="Gabriola" panose="04040605051002020D02" pitchFamily="82" charset="0"/>
                <a:ea typeface="メイリオ" panose="020B0604030504040204" pitchFamily="50" charset="-128"/>
                <a:cs typeface="メイリオ" panose="020B0604030504040204" pitchFamily="50" charset="-128"/>
              </a:rPr>
              <a:t>５</a:t>
            </a:r>
            <a:endParaRPr kumimoji="1" lang="ja-JP" altLang="en-US" sz="1600" b="1" dirty="0">
              <a:solidFill>
                <a:schemeClr val="bg1"/>
              </a:solidFill>
              <a:latin typeface="Gabriola" panose="04040605051002020D02" pitchFamily="82" charset="0"/>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5976966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4"/>
          </p:nvPr>
        </p:nvSpPr>
        <p:spPr/>
        <p:txBody>
          <a:bodyPr vert="horz" lIns="0" tIns="0" rIns="0" bIns="0" rtlCol="0" anchor="ctr"/>
          <a:lstStyle/>
          <a:p>
            <a:fld id="{FB3508C7-2FE0-4945-9CBD-863E05F850D2}" type="slidenum">
              <a:rPr lang="ja-JP" altLang="en-US" sz="1400"/>
              <a:pPr/>
              <a:t>27</a:t>
            </a:fld>
            <a:endParaRPr lang="ja-JP" altLang="en-US" sz="1400" dirty="0"/>
          </a:p>
        </p:txBody>
      </p:sp>
      <p:sp>
        <p:nvSpPr>
          <p:cNvPr id="6" name="テキスト ボックス 5"/>
          <p:cNvSpPr txBox="1"/>
          <p:nvPr/>
        </p:nvSpPr>
        <p:spPr bwMode="black">
          <a:xfrm>
            <a:off x="252000" y="3035448"/>
            <a:ext cx="9325730" cy="677108"/>
          </a:xfrm>
          <a:prstGeom prst="rect">
            <a:avLst/>
          </a:prstGeom>
          <a:noFill/>
        </p:spPr>
        <p:txBody>
          <a:bodyPr wrap="square" rtlCol="0">
            <a:spAutoFit/>
          </a:bodyPr>
          <a:lstStyle/>
          <a:p>
            <a:r>
              <a:rPr lang="en-US" altLang="ja-JP" sz="3800" b="1" dirty="0">
                <a:solidFill>
                  <a:srgbClr val="FF5050"/>
                </a:solidFill>
              </a:rPr>
              <a:t>For the Well-being of People</a:t>
            </a:r>
            <a:endParaRPr lang="ja-JP" altLang="en-US" sz="3800" b="1" dirty="0">
              <a:solidFill>
                <a:srgbClr val="FF5050"/>
              </a:solidFill>
            </a:endParaRPr>
          </a:p>
        </p:txBody>
      </p:sp>
      <p:sp>
        <p:nvSpPr>
          <p:cNvPr id="7" name="正方形/長方形 6"/>
          <p:cNvSpPr/>
          <p:nvPr/>
        </p:nvSpPr>
        <p:spPr>
          <a:xfrm>
            <a:off x="179992" y="849309"/>
            <a:ext cx="2044342" cy="652486"/>
          </a:xfrm>
          <a:prstGeom prst="rect">
            <a:avLst/>
          </a:prstGeom>
        </p:spPr>
        <p:txBody>
          <a:bodyPr wrap="none">
            <a:spAutoFit/>
          </a:bodyPr>
          <a:lstStyle/>
          <a:p>
            <a:pPr algn="ctr">
              <a:lnSpc>
                <a:spcPct val="140000"/>
              </a:lnSpc>
              <a:spcBef>
                <a:spcPct val="0"/>
              </a:spcBef>
              <a:spcAft>
                <a:spcPts val="600"/>
              </a:spcAft>
            </a:pPr>
            <a:r>
              <a:rPr lang="en-US" altLang="ja-JP" sz="2800" b="1" dirty="0">
                <a:solidFill>
                  <a:schemeClr val="accent2"/>
                </a:solidFill>
                <a:cs typeface="メイリオ" pitchFamily="50" charset="-128"/>
              </a:rPr>
              <a:t>Chapter 3</a:t>
            </a:r>
            <a:endParaRPr lang="ja-JP" altLang="en-US" sz="2800" b="1" dirty="0">
              <a:solidFill>
                <a:schemeClr val="accent2"/>
              </a:solidFill>
              <a:cs typeface="メイリオ" pitchFamily="50" charset="-128"/>
            </a:endParaRPr>
          </a:p>
        </p:txBody>
      </p:sp>
      <p:cxnSp>
        <p:nvCxnSpPr>
          <p:cNvPr id="8" name="直線コネクタ 7"/>
          <p:cNvCxnSpPr/>
          <p:nvPr/>
        </p:nvCxnSpPr>
        <p:spPr>
          <a:xfrm>
            <a:off x="252000" y="1484784"/>
            <a:ext cx="864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179992" y="5229200"/>
            <a:ext cx="864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1044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Workstyle in Society 5.0</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pPr/>
              <a:t>28</a:t>
            </a:fld>
            <a:endParaRPr lang="ja-JP" altLang="en-US" dirty="0"/>
          </a:p>
        </p:txBody>
      </p:sp>
      <p:sp>
        <p:nvSpPr>
          <p:cNvPr id="6" name="テキスト ボックス 5"/>
          <p:cNvSpPr txBox="1"/>
          <p:nvPr/>
        </p:nvSpPr>
        <p:spPr bwMode="gray">
          <a:xfrm>
            <a:off x="215518" y="908720"/>
            <a:ext cx="8784973" cy="461665"/>
          </a:xfrm>
          <a:prstGeom prst="rect">
            <a:avLst/>
          </a:prstGeom>
          <a:noFill/>
        </p:spPr>
        <p:txBody>
          <a:bodyPr wrap="square" rtlCol="0">
            <a:spAutoFit/>
          </a:bodyPr>
          <a:lstStyle/>
          <a:p>
            <a:pPr algn="ctr"/>
            <a:r>
              <a:rPr lang="en-US" altLang="ja-JP" sz="2400" b="1" dirty="0">
                <a:solidFill>
                  <a:schemeClr val="tx2">
                    <a:lumMod val="50000"/>
                  </a:schemeClr>
                </a:solidFill>
              </a:rPr>
              <a:t>Workstyle changes according to changes in society.</a:t>
            </a:r>
            <a:endParaRPr lang="ja-JP" altLang="en-US" sz="2400" b="1" dirty="0">
              <a:solidFill>
                <a:schemeClr val="tx2">
                  <a:lumMod val="50000"/>
                </a:schemeClr>
              </a:solidFill>
            </a:endParaRPr>
          </a:p>
        </p:txBody>
      </p:sp>
      <p:graphicFrame>
        <p:nvGraphicFramePr>
          <p:cNvPr id="7" name="表 6">
            <a:extLst>
              <a:ext uri="{FF2B5EF4-FFF2-40B4-BE49-F238E27FC236}">
                <a16:creationId xmlns:a16="http://schemas.microsoft.com/office/drawing/2014/main" id="{43766674-6D9F-412C-A0F9-25614445CCC1}"/>
              </a:ext>
            </a:extLst>
          </p:cNvPr>
          <p:cNvGraphicFramePr>
            <a:graphicFrameLocks noGrp="1"/>
          </p:cNvGraphicFramePr>
          <p:nvPr>
            <p:extLst>
              <p:ext uri="{D42A27DB-BD31-4B8C-83A1-F6EECF244321}">
                <p14:modId xmlns:p14="http://schemas.microsoft.com/office/powerpoint/2010/main" val="2503997123"/>
              </p:ext>
            </p:extLst>
          </p:nvPr>
        </p:nvGraphicFramePr>
        <p:xfrm>
          <a:off x="287526" y="1412721"/>
          <a:ext cx="8568951" cy="5148629"/>
        </p:xfrm>
        <a:graphic>
          <a:graphicData uri="http://schemas.openxmlformats.org/drawingml/2006/table">
            <a:tbl>
              <a:tblPr firstRow="1" bandRow="1"/>
              <a:tblGrid>
                <a:gridCol w="2856317">
                  <a:extLst>
                    <a:ext uri="{9D8B030D-6E8A-4147-A177-3AD203B41FA5}">
                      <a16:colId xmlns:a16="http://schemas.microsoft.com/office/drawing/2014/main" val="2743900285"/>
                    </a:ext>
                  </a:extLst>
                </a:gridCol>
                <a:gridCol w="2856317">
                  <a:extLst>
                    <a:ext uri="{9D8B030D-6E8A-4147-A177-3AD203B41FA5}">
                      <a16:colId xmlns:a16="http://schemas.microsoft.com/office/drawing/2014/main" val="1387092849"/>
                    </a:ext>
                  </a:extLst>
                </a:gridCol>
                <a:gridCol w="2856317">
                  <a:extLst>
                    <a:ext uri="{9D8B030D-6E8A-4147-A177-3AD203B41FA5}">
                      <a16:colId xmlns:a16="http://schemas.microsoft.com/office/drawing/2014/main" val="2707396324"/>
                    </a:ext>
                  </a:extLst>
                </a:gridCol>
              </a:tblGrid>
              <a:tr h="843638">
                <a:tc>
                  <a:txBody>
                    <a:bodyPr/>
                    <a:lstStyle>
                      <a:lvl1pPr marL="0" algn="l" defTabSz="779168" rtl="0" eaLnBrk="1" latinLnBrk="0" hangingPunct="1">
                        <a:defRPr kumimoji="1" sz="1534" b="1" kern="1200">
                          <a:solidFill>
                            <a:schemeClr val="lt1"/>
                          </a:solidFill>
                          <a:latin typeface="メイリオ"/>
                          <a:ea typeface="メイリオ"/>
                        </a:defRPr>
                      </a:lvl1pPr>
                      <a:lvl2pPr marL="389584" algn="l" defTabSz="779168" rtl="0" eaLnBrk="1" latinLnBrk="0" hangingPunct="1">
                        <a:defRPr kumimoji="1" sz="1534" b="1" kern="1200">
                          <a:solidFill>
                            <a:schemeClr val="lt1"/>
                          </a:solidFill>
                          <a:latin typeface="メイリオ"/>
                          <a:ea typeface="メイリオ"/>
                        </a:defRPr>
                      </a:lvl2pPr>
                      <a:lvl3pPr marL="779168" algn="l" defTabSz="779168" rtl="0" eaLnBrk="1" latinLnBrk="0" hangingPunct="1">
                        <a:defRPr kumimoji="1" sz="1534" b="1" kern="1200">
                          <a:solidFill>
                            <a:schemeClr val="lt1"/>
                          </a:solidFill>
                          <a:latin typeface="メイリオ"/>
                          <a:ea typeface="メイリオ"/>
                        </a:defRPr>
                      </a:lvl3pPr>
                      <a:lvl4pPr marL="1168753" algn="l" defTabSz="779168" rtl="0" eaLnBrk="1" latinLnBrk="0" hangingPunct="1">
                        <a:defRPr kumimoji="1" sz="1534" b="1" kern="1200">
                          <a:solidFill>
                            <a:schemeClr val="lt1"/>
                          </a:solidFill>
                          <a:latin typeface="メイリオ"/>
                          <a:ea typeface="メイリオ"/>
                        </a:defRPr>
                      </a:lvl4pPr>
                      <a:lvl5pPr marL="1558336" algn="l" defTabSz="779168" rtl="0" eaLnBrk="1" latinLnBrk="0" hangingPunct="1">
                        <a:defRPr kumimoji="1" sz="1534" b="1" kern="1200">
                          <a:solidFill>
                            <a:schemeClr val="lt1"/>
                          </a:solidFill>
                          <a:latin typeface="メイリオ"/>
                          <a:ea typeface="メイリオ"/>
                        </a:defRPr>
                      </a:lvl5pPr>
                      <a:lvl6pPr marL="1947921" algn="l" defTabSz="779168" rtl="0" eaLnBrk="1" latinLnBrk="0" hangingPunct="1">
                        <a:defRPr kumimoji="1" sz="1534" b="1" kern="1200">
                          <a:solidFill>
                            <a:schemeClr val="lt1"/>
                          </a:solidFill>
                          <a:latin typeface="メイリオ"/>
                          <a:ea typeface="メイリオ"/>
                        </a:defRPr>
                      </a:lvl6pPr>
                      <a:lvl7pPr marL="2337504" algn="l" defTabSz="779168" rtl="0" eaLnBrk="1" latinLnBrk="0" hangingPunct="1">
                        <a:defRPr kumimoji="1" sz="1534" b="1" kern="1200">
                          <a:solidFill>
                            <a:schemeClr val="lt1"/>
                          </a:solidFill>
                          <a:latin typeface="メイリオ"/>
                          <a:ea typeface="メイリオ"/>
                        </a:defRPr>
                      </a:lvl7pPr>
                      <a:lvl8pPr marL="2727088" algn="l" defTabSz="779168" rtl="0" eaLnBrk="1" latinLnBrk="0" hangingPunct="1">
                        <a:defRPr kumimoji="1" sz="1534" b="1" kern="1200">
                          <a:solidFill>
                            <a:schemeClr val="lt1"/>
                          </a:solidFill>
                          <a:latin typeface="メイリオ"/>
                          <a:ea typeface="メイリオ"/>
                        </a:defRPr>
                      </a:lvl8pPr>
                      <a:lvl9pPr marL="3116673" algn="l" defTabSz="779168" rtl="0" eaLnBrk="1" latinLnBrk="0" hangingPunct="1">
                        <a:defRPr kumimoji="1" sz="1534" b="1" kern="1200">
                          <a:solidFill>
                            <a:schemeClr val="lt1"/>
                          </a:solidFill>
                          <a:latin typeface="メイリオ"/>
                          <a:ea typeface="メイリオ"/>
                        </a:defRPr>
                      </a:lvl9pPr>
                    </a:lstStyle>
                    <a:p>
                      <a:pPr algn="ctr"/>
                      <a:r>
                        <a:rPr kumimoji="1" lang="en-US" altLang="ja-JP" sz="1800" dirty="0"/>
                        <a:t>Society 3.0</a:t>
                      </a:r>
                    </a:p>
                    <a:p>
                      <a:pPr algn="ctr"/>
                      <a:r>
                        <a:rPr kumimoji="1" lang="en-US" altLang="ja-JP" sz="1800" dirty="0"/>
                        <a:t>Industrial</a:t>
                      </a:r>
                      <a:r>
                        <a:rPr kumimoji="1" lang="en-US" altLang="ja-JP" sz="1800" baseline="0" dirty="0"/>
                        <a:t> Society</a:t>
                      </a:r>
                      <a:endParaRPr kumimoji="1" lang="ja-JP" altLang="en-US" sz="1800" dirty="0"/>
                    </a:p>
                  </a:txBody>
                  <a:tcPr marL="58435" marR="58435" marT="29218" marB="29218"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FF5050"/>
                    </a:solidFill>
                  </a:tcPr>
                </a:tc>
                <a:tc>
                  <a:txBody>
                    <a:bodyPr/>
                    <a:lstStyle>
                      <a:lvl1pPr marL="0" algn="l" defTabSz="779168" rtl="0" eaLnBrk="1" latinLnBrk="0" hangingPunct="1">
                        <a:defRPr kumimoji="1" sz="1534" b="1" kern="1200">
                          <a:solidFill>
                            <a:schemeClr val="lt1"/>
                          </a:solidFill>
                          <a:latin typeface="メイリオ"/>
                          <a:ea typeface="メイリオ"/>
                        </a:defRPr>
                      </a:lvl1pPr>
                      <a:lvl2pPr marL="389584" algn="l" defTabSz="779168" rtl="0" eaLnBrk="1" latinLnBrk="0" hangingPunct="1">
                        <a:defRPr kumimoji="1" sz="1534" b="1" kern="1200">
                          <a:solidFill>
                            <a:schemeClr val="lt1"/>
                          </a:solidFill>
                          <a:latin typeface="メイリオ"/>
                          <a:ea typeface="メイリオ"/>
                        </a:defRPr>
                      </a:lvl2pPr>
                      <a:lvl3pPr marL="779168" algn="l" defTabSz="779168" rtl="0" eaLnBrk="1" latinLnBrk="0" hangingPunct="1">
                        <a:defRPr kumimoji="1" sz="1534" b="1" kern="1200">
                          <a:solidFill>
                            <a:schemeClr val="lt1"/>
                          </a:solidFill>
                          <a:latin typeface="メイリオ"/>
                          <a:ea typeface="メイリオ"/>
                        </a:defRPr>
                      </a:lvl3pPr>
                      <a:lvl4pPr marL="1168753" algn="l" defTabSz="779168" rtl="0" eaLnBrk="1" latinLnBrk="0" hangingPunct="1">
                        <a:defRPr kumimoji="1" sz="1534" b="1" kern="1200">
                          <a:solidFill>
                            <a:schemeClr val="lt1"/>
                          </a:solidFill>
                          <a:latin typeface="メイリオ"/>
                          <a:ea typeface="メイリオ"/>
                        </a:defRPr>
                      </a:lvl4pPr>
                      <a:lvl5pPr marL="1558336" algn="l" defTabSz="779168" rtl="0" eaLnBrk="1" latinLnBrk="0" hangingPunct="1">
                        <a:defRPr kumimoji="1" sz="1534" b="1" kern="1200">
                          <a:solidFill>
                            <a:schemeClr val="lt1"/>
                          </a:solidFill>
                          <a:latin typeface="メイリオ"/>
                          <a:ea typeface="メイリオ"/>
                        </a:defRPr>
                      </a:lvl5pPr>
                      <a:lvl6pPr marL="1947921" algn="l" defTabSz="779168" rtl="0" eaLnBrk="1" latinLnBrk="0" hangingPunct="1">
                        <a:defRPr kumimoji="1" sz="1534" b="1" kern="1200">
                          <a:solidFill>
                            <a:schemeClr val="lt1"/>
                          </a:solidFill>
                          <a:latin typeface="メイリオ"/>
                          <a:ea typeface="メイリオ"/>
                        </a:defRPr>
                      </a:lvl6pPr>
                      <a:lvl7pPr marL="2337504" algn="l" defTabSz="779168" rtl="0" eaLnBrk="1" latinLnBrk="0" hangingPunct="1">
                        <a:defRPr kumimoji="1" sz="1534" b="1" kern="1200">
                          <a:solidFill>
                            <a:schemeClr val="lt1"/>
                          </a:solidFill>
                          <a:latin typeface="メイリオ"/>
                          <a:ea typeface="メイリオ"/>
                        </a:defRPr>
                      </a:lvl7pPr>
                      <a:lvl8pPr marL="2727088" algn="l" defTabSz="779168" rtl="0" eaLnBrk="1" latinLnBrk="0" hangingPunct="1">
                        <a:defRPr kumimoji="1" sz="1534" b="1" kern="1200">
                          <a:solidFill>
                            <a:schemeClr val="lt1"/>
                          </a:solidFill>
                          <a:latin typeface="メイリオ"/>
                          <a:ea typeface="メイリオ"/>
                        </a:defRPr>
                      </a:lvl8pPr>
                      <a:lvl9pPr marL="3116673" algn="l" defTabSz="779168" rtl="0" eaLnBrk="1" latinLnBrk="0" hangingPunct="1">
                        <a:defRPr kumimoji="1" sz="1534" b="1" kern="1200">
                          <a:solidFill>
                            <a:schemeClr val="lt1"/>
                          </a:solidFill>
                          <a:latin typeface="メイリオ"/>
                          <a:ea typeface="メイリオ"/>
                        </a:defRPr>
                      </a:lvl9pPr>
                    </a:lstStyle>
                    <a:p>
                      <a:pPr algn="ctr"/>
                      <a:r>
                        <a:rPr kumimoji="1" lang="en-US" altLang="ja-JP" sz="1800" dirty="0"/>
                        <a:t>Society 4.0</a:t>
                      </a:r>
                    </a:p>
                    <a:p>
                      <a:pPr algn="ctr"/>
                      <a:r>
                        <a:rPr kumimoji="1" lang="en-US" altLang="ja-JP" sz="1800" dirty="0"/>
                        <a:t>Information</a:t>
                      </a:r>
                      <a:r>
                        <a:rPr kumimoji="1" lang="en-US" altLang="ja-JP" sz="1800" baseline="0" dirty="0"/>
                        <a:t> Society</a:t>
                      </a:r>
                      <a:endParaRPr kumimoji="1" lang="ja-JP" altLang="en-US" sz="1800" dirty="0"/>
                    </a:p>
                  </a:txBody>
                  <a:tcPr marL="58435" marR="58435" marT="29218" marB="29218"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71BC"/>
                    </a:solidFill>
                  </a:tcPr>
                </a:tc>
                <a:tc>
                  <a:txBody>
                    <a:bodyPr/>
                    <a:lstStyle>
                      <a:lvl1pPr marL="0" algn="l" defTabSz="779168" rtl="0" eaLnBrk="1" latinLnBrk="0" hangingPunct="1">
                        <a:defRPr kumimoji="1" sz="1534" b="1" kern="1200">
                          <a:solidFill>
                            <a:schemeClr val="lt1"/>
                          </a:solidFill>
                          <a:latin typeface="メイリオ"/>
                          <a:ea typeface="メイリオ"/>
                        </a:defRPr>
                      </a:lvl1pPr>
                      <a:lvl2pPr marL="389584" algn="l" defTabSz="779168" rtl="0" eaLnBrk="1" latinLnBrk="0" hangingPunct="1">
                        <a:defRPr kumimoji="1" sz="1534" b="1" kern="1200">
                          <a:solidFill>
                            <a:schemeClr val="lt1"/>
                          </a:solidFill>
                          <a:latin typeface="メイリオ"/>
                          <a:ea typeface="メイリオ"/>
                        </a:defRPr>
                      </a:lvl2pPr>
                      <a:lvl3pPr marL="779168" algn="l" defTabSz="779168" rtl="0" eaLnBrk="1" latinLnBrk="0" hangingPunct="1">
                        <a:defRPr kumimoji="1" sz="1534" b="1" kern="1200">
                          <a:solidFill>
                            <a:schemeClr val="lt1"/>
                          </a:solidFill>
                          <a:latin typeface="メイリオ"/>
                          <a:ea typeface="メイリオ"/>
                        </a:defRPr>
                      </a:lvl3pPr>
                      <a:lvl4pPr marL="1168753" algn="l" defTabSz="779168" rtl="0" eaLnBrk="1" latinLnBrk="0" hangingPunct="1">
                        <a:defRPr kumimoji="1" sz="1534" b="1" kern="1200">
                          <a:solidFill>
                            <a:schemeClr val="lt1"/>
                          </a:solidFill>
                          <a:latin typeface="メイリオ"/>
                          <a:ea typeface="メイリオ"/>
                        </a:defRPr>
                      </a:lvl4pPr>
                      <a:lvl5pPr marL="1558336" algn="l" defTabSz="779168" rtl="0" eaLnBrk="1" latinLnBrk="0" hangingPunct="1">
                        <a:defRPr kumimoji="1" sz="1534" b="1" kern="1200">
                          <a:solidFill>
                            <a:schemeClr val="lt1"/>
                          </a:solidFill>
                          <a:latin typeface="メイリオ"/>
                          <a:ea typeface="メイリオ"/>
                        </a:defRPr>
                      </a:lvl5pPr>
                      <a:lvl6pPr marL="1947921" algn="l" defTabSz="779168" rtl="0" eaLnBrk="1" latinLnBrk="0" hangingPunct="1">
                        <a:defRPr kumimoji="1" sz="1534" b="1" kern="1200">
                          <a:solidFill>
                            <a:schemeClr val="lt1"/>
                          </a:solidFill>
                          <a:latin typeface="メイリオ"/>
                          <a:ea typeface="メイリオ"/>
                        </a:defRPr>
                      </a:lvl6pPr>
                      <a:lvl7pPr marL="2337504" algn="l" defTabSz="779168" rtl="0" eaLnBrk="1" latinLnBrk="0" hangingPunct="1">
                        <a:defRPr kumimoji="1" sz="1534" b="1" kern="1200">
                          <a:solidFill>
                            <a:schemeClr val="lt1"/>
                          </a:solidFill>
                          <a:latin typeface="メイリオ"/>
                          <a:ea typeface="メイリオ"/>
                        </a:defRPr>
                      </a:lvl7pPr>
                      <a:lvl8pPr marL="2727088" algn="l" defTabSz="779168" rtl="0" eaLnBrk="1" latinLnBrk="0" hangingPunct="1">
                        <a:defRPr kumimoji="1" sz="1534" b="1" kern="1200">
                          <a:solidFill>
                            <a:schemeClr val="lt1"/>
                          </a:solidFill>
                          <a:latin typeface="メイリオ"/>
                          <a:ea typeface="メイリオ"/>
                        </a:defRPr>
                      </a:lvl8pPr>
                      <a:lvl9pPr marL="3116673" algn="l" defTabSz="779168" rtl="0" eaLnBrk="1" latinLnBrk="0" hangingPunct="1">
                        <a:defRPr kumimoji="1" sz="1534" b="1" kern="1200">
                          <a:solidFill>
                            <a:schemeClr val="lt1"/>
                          </a:solidFill>
                          <a:latin typeface="メイリオ"/>
                          <a:ea typeface="メイリオ"/>
                        </a:defRPr>
                      </a:lvl9pPr>
                    </a:lstStyle>
                    <a:p>
                      <a:pPr algn="ctr"/>
                      <a:r>
                        <a:rPr kumimoji="1" lang="en-US" altLang="ja-JP" sz="1800" dirty="0"/>
                        <a:t>Society 5.0</a:t>
                      </a:r>
                    </a:p>
                    <a:p>
                      <a:pPr algn="ctr"/>
                      <a:r>
                        <a:rPr kumimoji="1" lang="en-US" altLang="ja-JP" sz="1800" dirty="0"/>
                        <a:t>Creative</a:t>
                      </a:r>
                      <a:r>
                        <a:rPr kumimoji="1" lang="en-US" altLang="ja-JP" sz="1800" baseline="0" dirty="0"/>
                        <a:t> Society</a:t>
                      </a:r>
                      <a:endParaRPr kumimoji="1" lang="ja-JP" altLang="en-US" sz="1800" dirty="0"/>
                    </a:p>
                  </a:txBody>
                  <a:tcPr marL="58435" marR="58435" marT="29218" marB="29218"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8080"/>
                    </a:solidFill>
                  </a:tcPr>
                </a:tc>
                <a:extLst>
                  <a:ext uri="{0D108BD9-81ED-4DB2-BD59-A6C34878D82A}">
                    <a16:rowId xmlns:a16="http://schemas.microsoft.com/office/drawing/2014/main" val="302899379"/>
                  </a:ext>
                </a:extLst>
              </a:tr>
              <a:tr h="4304991">
                <a:tc>
                  <a:txBody>
                    <a:bodyPr/>
                    <a:lstStyle>
                      <a:lvl1pPr marL="0" algn="l" defTabSz="779168" rtl="0" eaLnBrk="1" latinLnBrk="0" hangingPunct="1">
                        <a:defRPr kumimoji="1" sz="1534" kern="1200">
                          <a:solidFill>
                            <a:schemeClr val="dk1"/>
                          </a:solidFill>
                          <a:latin typeface="メイリオ"/>
                          <a:ea typeface="メイリオ"/>
                        </a:defRPr>
                      </a:lvl1pPr>
                      <a:lvl2pPr marL="389584" algn="l" defTabSz="779168" rtl="0" eaLnBrk="1" latinLnBrk="0" hangingPunct="1">
                        <a:defRPr kumimoji="1" sz="1534" kern="1200">
                          <a:solidFill>
                            <a:schemeClr val="dk1"/>
                          </a:solidFill>
                          <a:latin typeface="メイリオ"/>
                          <a:ea typeface="メイリオ"/>
                        </a:defRPr>
                      </a:lvl2pPr>
                      <a:lvl3pPr marL="779168" algn="l" defTabSz="779168" rtl="0" eaLnBrk="1" latinLnBrk="0" hangingPunct="1">
                        <a:defRPr kumimoji="1" sz="1534" kern="1200">
                          <a:solidFill>
                            <a:schemeClr val="dk1"/>
                          </a:solidFill>
                          <a:latin typeface="メイリオ"/>
                          <a:ea typeface="メイリオ"/>
                        </a:defRPr>
                      </a:lvl3pPr>
                      <a:lvl4pPr marL="1168753" algn="l" defTabSz="779168" rtl="0" eaLnBrk="1" latinLnBrk="0" hangingPunct="1">
                        <a:defRPr kumimoji="1" sz="1534" kern="1200">
                          <a:solidFill>
                            <a:schemeClr val="dk1"/>
                          </a:solidFill>
                          <a:latin typeface="メイリオ"/>
                          <a:ea typeface="メイリオ"/>
                        </a:defRPr>
                      </a:lvl4pPr>
                      <a:lvl5pPr marL="1558336" algn="l" defTabSz="779168" rtl="0" eaLnBrk="1" latinLnBrk="0" hangingPunct="1">
                        <a:defRPr kumimoji="1" sz="1534" kern="1200">
                          <a:solidFill>
                            <a:schemeClr val="dk1"/>
                          </a:solidFill>
                          <a:latin typeface="メイリオ"/>
                          <a:ea typeface="メイリオ"/>
                        </a:defRPr>
                      </a:lvl5pPr>
                      <a:lvl6pPr marL="1947921" algn="l" defTabSz="779168" rtl="0" eaLnBrk="1" latinLnBrk="0" hangingPunct="1">
                        <a:defRPr kumimoji="1" sz="1534" kern="1200">
                          <a:solidFill>
                            <a:schemeClr val="dk1"/>
                          </a:solidFill>
                          <a:latin typeface="メイリオ"/>
                          <a:ea typeface="メイリオ"/>
                        </a:defRPr>
                      </a:lvl6pPr>
                      <a:lvl7pPr marL="2337504" algn="l" defTabSz="779168" rtl="0" eaLnBrk="1" latinLnBrk="0" hangingPunct="1">
                        <a:defRPr kumimoji="1" sz="1534" kern="1200">
                          <a:solidFill>
                            <a:schemeClr val="dk1"/>
                          </a:solidFill>
                          <a:latin typeface="メイリオ"/>
                          <a:ea typeface="メイリオ"/>
                        </a:defRPr>
                      </a:lvl7pPr>
                      <a:lvl8pPr marL="2727088" algn="l" defTabSz="779168" rtl="0" eaLnBrk="1" latinLnBrk="0" hangingPunct="1">
                        <a:defRPr kumimoji="1" sz="1534" kern="1200">
                          <a:solidFill>
                            <a:schemeClr val="dk1"/>
                          </a:solidFill>
                          <a:latin typeface="メイリオ"/>
                          <a:ea typeface="メイリオ"/>
                        </a:defRPr>
                      </a:lvl8pPr>
                      <a:lvl9pPr marL="3116673" algn="l" defTabSz="779168" rtl="0" eaLnBrk="1" latinLnBrk="0" hangingPunct="1">
                        <a:defRPr kumimoji="1" sz="1534" kern="1200">
                          <a:solidFill>
                            <a:schemeClr val="dk1"/>
                          </a:solidFill>
                          <a:latin typeface="メイリオ"/>
                          <a:ea typeface="メイリオ"/>
                        </a:defRPr>
                      </a:lvl9pPr>
                    </a:lstStyle>
                    <a:p>
                      <a:pPr algn="ctr"/>
                      <a:endParaRPr kumimoji="1" lang="en-US" altLang="ja-JP" sz="900" b="1" dirty="0"/>
                    </a:p>
                  </a:txBody>
                  <a:tcPr marL="58435" marR="58435" marT="29218" marB="29218">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FFE5E5"/>
                    </a:solidFill>
                  </a:tcPr>
                </a:tc>
                <a:tc>
                  <a:txBody>
                    <a:bodyPr/>
                    <a:lstStyle>
                      <a:lvl1pPr marL="0" algn="l" defTabSz="779168" rtl="0" eaLnBrk="1" latinLnBrk="0" hangingPunct="1">
                        <a:defRPr kumimoji="1" sz="1534" kern="1200">
                          <a:solidFill>
                            <a:schemeClr val="dk1"/>
                          </a:solidFill>
                          <a:latin typeface="メイリオ"/>
                          <a:ea typeface="メイリオ"/>
                        </a:defRPr>
                      </a:lvl1pPr>
                      <a:lvl2pPr marL="389584" algn="l" defTabSz="779168" rtl="0" eaLnBrk="1" latinLnBrk="0" hangingPunct="1">
                        <a:defRPr kumimoji="1" sz="1534" kern="1200">
                          <a:solidFill>
                            <a:schemeClr val="dk1"/>
                          </a:solidFill>
                          <a:latin typeface="メイリオ"/>
                          <a:ea typeface="メイリオ"/>
                        </a:defRPr>
                      </a:lvl2pPr>
                      <a:lvl3pPr marL="779168" algn="l" defTabSz="779168" rtl="0" eaLnBrk="1" latinLnBrk="0" hangingPunct="1">
                        <a:defRPr kumimoji="1" sz="1534" kern="1200">
                          <a:solidFill>
                            <a:schemeClr val="dk1"/>
                          </a:solidFill>
                          <a:latin typeface="メイリオ"/>
                          <a:ea typeface="メイリオ"/>
                        </a:defRPr>
                      </a:lvl3pPr>
                      <a:lvl4pPr marL="1168753" algn="l" defTabSz="779168" rtl="0" eaLnBrk="1" latinLnBrk="0" hangingPunct="1">
                        <a:defRPr kumimoji="1" sz="1534" kern="1200">
                          <a:solidFill>
                            <a:schemeClr val="dk1"/>
                          </a:solidFill>
                          <a:latin typeface="メイリオ"/>
                          <a:ea typeface="メイリオ"/>
                        </a:defRPr>
                      </a:lvl4pPr>
                      <a:lvl5pPr marL="1558336" algn="l" defTabSz="779168" rtl="0" eaLnBrk="1" latinLnBrk="0" hangingPunct="1">
                        <a:defRPr kumimoji="1" sz="1534" kern="1200">
                          <a:solidFill>
                            <a:schemeClr val="dk1"/>
                          </a:solidFill>
                          <a:latin typeface="メイリオ"/>
                          <a:ea typeface="メイリオ"/>
                        </a:defRPr>
                      </a:lvl5pPr>
                      <a:lvl6pPr marL="1947921" algn="l" defTabSz="779168" rtl="0" eaLnBrk="1" latinLnBrk="0" hangingPunct="1">
                        <a:defRPr kumimoji="1" sz="1534" kern="1200">
                          <a:solidFill>
                            <a:schemeClr val="dk1"/>
                          </a:solidFill>
                          <a:latin typeface="メイリオ"/>
                          <a:ea typeface="メイリオ"/>
                        </a:defRPr>
                      </a:lvl6pPr>
                      <a:lvl7pPr marL="2337504" algn="l" defTabSz="779168" rtl="0" eaLnBrk="1" latinLnBrk="0" hangingPunct="1">
                        <a:defRPr kumimoji="1" sz="1534" kern="1200">
                          <a:solidFill>
                            <a:schemeClr val="dk1"/>
                          </a:solidFill>
                          <a:latin typeface="メイリオ"/>
                          <a:ea typeface="メイリオ"/>
                        </a:defRPr>
                      </a:lvl7pPr>
                      <a:lvl8pPr marL="2727088" algn="l" defTabSz="779168" rtl="0" eaLnBrk="1" latinLnBrk="0" hangingPunct="1">
                        <a:defRPr kumimoji="1" sz="1534" kern="1200">
                          <a:solidFill>
                            <a:schemeClr val="dk1"/>
                          </a:solidFill>
                          <a:latin typeface="メイリオ"/>
                          <a:ea typeface="メイリオ"/>
                        </a:defRPr>
                      </a:lvl8pPr>
                      <a:lvl9pPr marL="3116673" algn="l" defTabSz="779168" rtl="0" eaLnBrk="1" latinLnBrk="0" hangingPunct="1">
                        <a:defRPr kumimoji="1" sz="1534" kern="1200">
                          <a:solidFill>
                            <a:schemeClr val="dk1"/>
                          </a:solidFill>
                          <a:latin typeface="メイリオ"/>
                          <a:ea typeface="メイリオ"/>
                        </a:defRPr>
                      </a:lvl9pPr>
                    </a:lstStyle>
                    <a:p>
                      <a:pPr algn="ctr"/>
                      <a:endParaRPr kumimoji="1" lang="en-US" altLang="ja-JP" sz="900" b="1" dirty="0"/>
                    </a:p>
                  </a:txBody>
                  <a:tcPr marL="58435" marR="58435" marT="29218" marB="29218">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E2F1FA"/>
                    </a:solidFill>
                  </a:tcPr>
                </a:tc>
                <a:tc>
                  <a:txBody>
                    <a:bodyPr/>
                    <a:lstStyle>
                      <a:lvl1pPr marL="0" algn="l" defTabSz="779168" rtl="0" eaLnBrk="1" latinLnBrk="0" hangingPunct="1">
                        <a:defRPr kumimoji="1" sz="1534" kern="1200">
                          <a:solidFill>
                            <a:schemeClr val="dk1"/>
                          </a:solidFill>
                          <a:latin typeface="メイリオ"/>
                          <a:ea typeface="メイリオ"/>
                        </a:defRPr>
                      </a:lvl1pPr>
                      <a:lvl2pPr marL="389584" algn="l" defTabSz="779168" rtl="0" eaLnBrk="1" latinLnBrk="0" hangingPunct="1">
                        <a:defRPr kumimoji="1" sz="1534" kern="1200">
                          <a:solidFill>
                            <a:schemeClr val="dk1"/>
                          </a:solidFill>
                          <a:latin typeface="メイリオ"/>
                          <a:ea typeface="メイリオ"/>
                        </a:defRPr>
                      </a:lvl2pPr>
                      <a:lvl3pPr marL="779168" algn="l" defTabSz="779168" rtl="0" eaLnBrk="1" latinLnBrk="0" hangingPunct="1">
                        <a:defRPr kumimoji="1" sz="1534" kern="1200">
                          <a:solidFill>
                            <a:schemeClr val="dk1"/>
                          </a:solidFill>
                          <a:latin typeface="メイリオ"/>
                          <a:ea typeface="メイリオ"/>
                        </a:defRPr>
                      </a:lvl3pPr>
                      <a:lvl4pPr marL="1168753" algn="l" defTabSz="779168" rtl="0" eaLnBrk="1" latinLnBrk="0" hangingPunct="1">
                        <a:defRPr kumimoji="1" sz="1534" kern="1200">
                          <a:solidFill>
                            <a:schemeClr val="dk1"/>
                          </a:solidFill>
                          <a:latin typeface="メイリオ"/>
                          <a:ea typeface="メイリオ"/>
                        </a:defRPr>
                      </a:lvl4pPr>
                      <a:lvl5pPr marL="1558336" algn="l" defTabSz="779168" rtl="0" eaLnBrk="1" latinLnBrk="0" hangingPunct="1">
                        <a:defRPr kumimoji="1" sz="1534" kern="1200">
                          <a:solidFill>
                            <a:schemeClr val="dk1"/>
                          </a:solidFill>
                          <a:latin typeface="メイリオ"/>
                          <a:ea typeface="メイリオ"/>
                        </a:defRPr>
                      </a:lvl5pPr>
                      <a:lvl6pPr marL="1947921" algn="l" defTabSz="779168" rtl="0" eaLnBrk="1" latinLnBrk="0" hangingPunct="1">
                        <a:defRPr kumimoji="1" sz="1534" kern="1200">
                          <a:solidFill>
                            <a:schemeClr val="dk1"/>
                          </a:solidFill>
                          <a:latin typeface="メイリオ"/>
                          <a:ea typeface="メイリオ"/>
                        </a:defRPr>
                      </a:lvl6pPr>
                      <a:lvl7pPr marL="2337504" algn="l" defTabSz="779168" rtl="0" eaLnBrk="1" latinLnBrk="0" hangingPunct="1">
                        <a:defRPr kumimoji="1" sz="1534" kern="1200">
                          <a:solidFill>
                            <a:schemeClr val="dk1"/>
                          </a:solidFill>
                          <a:latin typeface="メイリオ"/>
                          <a:ea typeface="メイリオ"/>
                        </a:defRPr>
                      </a:lvl7pPr>
                      <a:lvl8pPr marL="2727088" algn="l" defTabSz="779168" rtl="0" eaLnBrk="1" latinLnBrk="0" hangingPunct="1">
                        <a:defRPr kumimoji="1" sz="1534" kern="1200">
                          <a:solidFill>
                            <a:schemeClr val="dk1"/>
                          </a:solidFill>
                          <a:latin typeface="メイリオ"/>
                          <a:ea typeface="メイリオ"/>
                        </a:defRPr>
                      </a:lvl8pPr>
                      <a:lvl9pPr marL="3116673" algn="l" defTabSz="779168" rtl="0" eaLnBrk="1" latinLnBrk="0" hangingPunct="1">
                        <a:defRPr kumimoji="1" sz="1534" kern="1200">
                          <a:solidFill>
                            <a:schemeClr val="dk1"/>
                          </a:solidFill>
                          <a:latin typeface="メイリオ"/>
                          <a:ea typeface="メイリオ"/>
                        </a:defRPr>
                      </a:lvl9pPr>
                    </a:lstStyle>
                    <a:p>
                      <a:pPr algn="ctr"/>
                      <a:endParaRPr kumimoji="1" lang="en-US" altLang="ja-JP" sz="900" b="1" dirty="0"/>
                    </a:p>
                    <a:p>
                      <a:pPr algn="ctr"/>
                      <a:endParaRPr kumimoji="1" lang="ja-JP" altLang="en-US" sz="900" b="1" dirty="0"/>
                    </a:p>
                  </a:txBody>
                  <a:tcPr marL="58435" marR="58435" marT="29218" marB="29218">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008080">
                        <a:alpha val="10196"/>
                      </a:srgbClr>
                    </a:solidFill>
                  </a:tcPr>
                </a:tc>
                <a:extLst>
                  <a:ext uri="{0D108BD9-81ED-4DB2-BD59-A6C34878D82A}">
                    <a16:rowId xmlns:a16="http://schemas.microsoft.com/office/drawing/2014/main" val="10001"/>
                  </a:ext>
                </a:extLst>
              </a:tr>
            </a:tbl>
          </a:graphicData>
        </a:graphic>
      </p:graphicFrame>
      <p:sp>
        <p:nvSpPr>
          <p:cNvPr id="8" name="テキスト ボックス 7"/>
          <p:cNvSpPr txBox="1"/>
          <p:nvPr/>
        </p:nvSpPr>
        <p:spPr>
          <a:xfrm>
            <a:off x="304001" y="2312876"/>
            <a:ext cx="2767669" cy="3647152"/>
          </a:xfrm>
          <a:prstGeom prst="rect">
            <a:avLst/>
          </a:prstGeom>
          <a:noFill/>
        </p:spPr>
        <p:txBody>
          <a:bodyPr wrap="square" numCol="1" rtlCol="0">
            <a:spAutoFit/>
          </a:bodyPr>
          <a:lstStyle/>
          <a:p>
            <a:pPr marL="182563" indent="-182563">
              <a:lnSpc>
                <a:spcPct val="150000"/>
              </a:lnSpc>
              <a:buClr>
                <a:srgbClr val="FF5050"/>
              </a:buClr>
              <a:buFont typeface="Wingdings" panose="05000000000000000000" pitchFamily="2" charset="2"/>
              <a:buChar char="n"/>
              <a:defRPr/>
            </a:pPr>
            <a:r>
              <a:rPr kumimoji="0" lang="en-US" altLang="ja-JP" sz="1400" kern="0" spc="-113" dirty="0">
                <a:solidFill>
                  <a:srgbClr val="000000"/>
                </a:solidFill>
              </a:rPr>
              <a:t>Physical labour with machines and equipment</a:t>
            </a:r>
          </a:p>
          <a:p>
            <a:pPr marL="182563" indent="-182563">
              <a:lnSpc>
                <a:spcPct val="150000"/>
              </a:lnSpc>
              <a:buClr>
                <a:srgbClr val="FF5050"/>
              </a:buClr>
              <a:buFont typeface="Wingdings" panose="05000000000000000000" pitchFamily="2" charset="2"/>
              <a:buChar char="n"/>
              <a:defRPr/>
            </a:pPr>
            <a:r>
              <a:rPr kumimoji="0" lang="en-US" altLang="ja-JP" sz="1400" kern="0" dirty="0">
                <a:solidFill>
                  <a:srgbClr val="000000"/>
                </a:solidFill>
              </a:rPr>
              <a:t>Standardised and manualised work</a:t>
            </a:r>
          </a:p>
          <a:p>
            <a:pPr marL="182563" indent="-182563">
              <a:lnSpc>
                <a:spcPct val="150000"/>
              </a:lnSpc>
              <a:buClr>
                <a:srgbClr val="FF5050"/>
              </a:buClr>
              <a:buFont typeface="Wingdings" panose="05000000000000000000" pitchFamily="2" charset="2"/>
              <a:buChar char="n"/>
              <a:defRPr/>
            </a:pPr>
            <a:r>
              <a:rPr kumimoji="0" lang="en-US" altLang="ja-JP" sz="1400" kern="0" dirty="0">
                <a:solidFill>
                  <a:srgbClr val="000000"/>
                </a:solidFill>
              </a:rPr>
              <a:t>Homogeneous production</a:t>
            </a:r>
          </a:p>
          <a:p>
            <a:pPr marL="182563" indent="-182563">
              <a:lnSpc>
                <a:spcPct val="150000"/>
              </a:lnSpc>
              <a:buClr>
                <a:srgbClr val="FF5050"/>
              </a:buClr>
              <a:buFont typeface="Wingdings" panose="05000000000000000000" pitchFamily="2" charset="2"/>
              <a:buChar char="n"/>
              <a:defRPr/>
            </a:pPr>
            <a:r>
              <a:rPr kumimoji="0" lang="en-US" altLang="ja-JP" sz="1400" kern="0" dirty="0">
                <a:solidFill>
                  <a:srgbClr val="000000"/>
                </a:solidFill>
              </a:rPr>
              <a:t>Work hours directly linked to production</a:t>
            </a:r>
          </a:p>
          <a:p>
            <a:pPr marL="182563" indent="-182563">
              <a:lnSpc>
                <a:spcPct val="150000"/>
              </a:lnSpc>
              <a:buClr>
                <a:srgbClr val="FF5050"/>
              </a:buClr>
              <a:buFont typeface="Wingdings" panose="05000000000000000000" pitchFamily="2" charset="2"/>
              <a:buChar char="n"/>
              <a:defRPr/>
            </a:pPr>
            <a:r>
              <a:rPr kumimoji="0" lang="en-US" altLang="ja-JP" sz="1400" kern="0" dirty="0">
                <a:solidFill>
                  <a:srgbClr val="000000"/>
                </a:solidFill>
              </a:rPr>
              <a:t>Skills obtained by experience</a:t>
            </a:r>
          </a:p>
          <a:p>
            <a:pPr marL="182563" indent="-182563">
              <a:lnSpc>
                <a:spcPct val="150000"/>
              </a:lnSpc>
              <a:buClr>
                <a:srgbClr val="FF5050"/>
              </a:buClr>
              <a:buFont typeface="Wingdings" panose="05000000000000000000" pitchFamily="2" charset="2"/>
              <a:buChar char="n"/>
              <a:defRPr/>
            </a:pPr>
            <a:r>
              <a:rPr kumimoji="0" lang="en-US" altLang="ja-JP" sz="1400" i="1" kern="0" dirty="0">
                <a:solidFill>
                  <a:srgbClr val="000000"/>
                </a:solidFill>
              </a:rPr>
              <a:t>Kaizen</a:t>
            </a:r>
            <a:r>
              <a:rPr kumimoji="0" lang="en-US" altLang="ja-JP" sz="1400" kern="0" dirty="0">
                <a:solidFill>
                  <a:srgbClr val="000000"/>
                </a:solidFill>
              </a:rPr>
              <a:t> on site</a:t>
            </a:r>
          </a:p>
          <a:p>
            <a:pPr marL="182563" indent="-182563">
              <a:lnSpc>
                <a:spcPct val="150000"/>
              </a:lnSpc>
              <a:buClr>
                <a:srgbClr val="FF5050"/>
              </a:buClr>
              <a:buFont typeface="Wingdings" panose="05000000000000000000" pitchFamily="2" charset="2"/>
              <a:buChar char="n"/>
              <a:defRPr/>
            </a:pPr>
            <a:r>
              <a:rPr kumimoji="0" lang="en-US" altLang="ja-JP" sz="1400" kern="0" dirty="0">
                <a:solidFill>
                  <a:srgbClr val="000000"/>
                </a:solidFill>
              </a:rPr>
              <a:t>Hierarchical organisations</a:t>
            </a:r>
          </a:p>
        </p:txBody>
      </p:sp>
      <p:sp>
        <p:nvSpPr>
          <p:cNvPr id="9" name="テキスト ボックス 8"/>
          <p:cNvSpPr txBox="1"/>
          <p:nvPr/>
        </p:nvSpPr>
        <p:spPr>
          <a:xfrm>
            <a:off x="3161137" y="2332498"/>
            <a:ext cx="2815872" cy="4228850"/>
          </a:xfrm>
          <a:prstGeom prst="rect">
            <a:avLst/>
          </a:prstGeom>
          <a:noFill/>
        </p:spPr>
        <p:txBody>
          <a:bodyPr wrap="square" numCol="1" rtlCol="0">
            <a:spAutoFit/>
          </a:bodyPr>
          <a:lstStyle/>
          <a:p>
            <a:pPr marL="182563" indent="-182563">
              <a:lnSpc>
                <a:spcPct val="120000"/>
              </a:lnSpc>
              <a:buClr>
                <a:srgbClr val="0071BC"/>
              </a:buClr>
              <a:buFont typeface="Wingdings" panose="05000000000000000000" pitchFamily="2" charset="2"/>
              <a:buChar char="n"/>
              <a:defRPr/>
            </a:pPr>
            <a:r>
              <a:rPr kumimoji="0" lang="en-US" altLang="ja-JP" sz="1400" kern="0" dirty="0">
                <a:solidFill>
                  <a:srgbClr val="000000"/>
                </a:solidFill>
              </a:rPr>
              <a:t>Labour-saving, automation, remote control by ICT</a:t>
            </a:r>
          </a:p>
          <a:p>
            <a:pPr marL="182563" indent="-182563">
              <a:lnSpc>
                <a:spcPct val="120000"/>
              </a:lnSpc>
              <a:buClr>
                <a:srgbClr val="0071BC"/>
              </a:buClr>
              <a:buFont typeface="Wingdings" panose="05000000000000000000" pitchFamily="2" charset="2"/>
              <a:buChar char="n"/>
              <a:defRPr/>
            </a:pPr>
            <a:r>
              <a:rPr kumimoji="0" lang="en-US" altLang="ja-JP" sz="1400" kern="0" dirty="0">
                <a:solidFill>
                  <a:srgbClr val="000000"/>
                </a:solidFill>
              </a:rPr>
              <a:t>Shift to software and services</a:t>
            </a:r>
          </a:p>
          <a:p>
            <a:pPr marL="182563" indent="-182563">
              <a:lnSpc>
                <a:spcPct val="120000"/>
              </a:lnSpc>
              <a:buClr>
                <a:srgbClr val="0071BC"/>
              </a:buClr>
              <a:buFont typeface="Wingdings" panose="05000000000000000000" pitchFamily="2" charset="2"/>
              <a:buChar char="n"/>
              <a:defRPr/>
            </a:pPr>
            <a:r>
              <a:rPr kumimoji="0" lang="en-US" altLang="ja-JP" sz="1400" kern="0" dirty="0">
                <a:solidFill>
                  <a:srgbClr val="000000"/>
                </a:solidFill>
              </a:rPr>
              <a:t>Rapid technological innovation and change in issues</a:t>
            </a:r>
          </a:p>
          <a:p>
            <a:pPr marL="182563" indent="-182563">
              <a:lnSpc>
                <a:spcPct val="120000"/>
              </a:lnSpc>
              <a:buClr>
                <a:srgbClr val="0071BC"/>
              </a:buClr>
              <a:buFont typeface="Wingdings" panose="05000000000000000000" pitchFamily="2" charset="2"/>
              <a:buChar char="n"/>
              <a:defRPr/>
            </a:pPr>
            <a:r>
              <a:rPr kumimoji="0" lang="en-US" altLang="ja-JP" sz="1400" kern="0" dirty="0">
                <a:solidFill>
                  <a:srgbClr val="000000"/>
                </a:solidFill>
              </a:rPr>
              <a:t>Rapid change in required skills</a:t>
            </a:r>
          </a:p>
          <a:p>
            <a:pPr marL="182563" indent="-182563">
              <a:lnSpc>
                <a:spcPct val="120000"/>
              </a:lnSpc>
              <a:buClr>
                <a:srgbClr val="0071BC"/>
              </a:buClr>
              <a:buFont typeface="Wingdings" panose="05000000000000000000" pitchFamily="2" charset="2"/>
              <a:buChar char="n"/>
              <a:defRPr/>
            </a:pPr>
            <a:r>
              <a:rPr kumimoji="0" lang="en-US" altLang="ja-JP" sz="1400" kern="0" dirty="0">
                <a:solidFill>
                  <a:srgbClr val="000000"/>
                </a:solidFill>
              </a:rPr>
              <a:t>Rapid increase in the amount of knowledge and information, open innovation</a:t>
            </a:r>
          </a:p>
          <a:p>
            <a:pPr marL="182563" indent="-182563">
              <a:lnSpc>
                <a:spcPct val="120000"/>
              </a:lnSpc>
              <a:buClr>
                <a:srgbClr val="0071BC"/>
              </a:buClr>
              <a:buFont typeface="Wingdings" panose="05000000000000000000" pitchFamily="2" charset="2"/>
              <a:buChar char="n"/>
              <a:defRPr/>
            </a:pPr>
            <a:r>
              <a:rPr kumimoji="0" lang="en-US" altLang="ja-JP" sz="1400" kern="0" dirty="0">
                <a:solidFill>
                  <a:srgbClr val="000000"/>
                </a:solidFill>
              </a:rPr>
              <a:t>Disruptive innovation, denial of traditional knowledge and experience</a:t>
            </a:r>
            <a:endParaRPr kumimoji="0" lang="ja-JP" altLang="en-US" sz="1400" kern="0" dirty="0">
              <a:solidFill>
                <a:srgbClr val="000000"/>
              </a:solidFill>
            </a:endParaRPr>
          </a:p>
        </p:txBody>
      </p:sp>
      <p:sp>
        <p:nvSpPr>
          <p:cNvPr id="10" name="テキスト ボックス 9"/>
          <p:cNvSpPr txBox="1"/>
          <p:nvPr/>
        </p:nvSpPr>
        <p:spPr>
          <a:xfrm>
            <a:off x="6066478" y="2312878"/>
            <a:ext cx="2862006" cy="3959545"/>
          </a:xfrm>
          <a:prstGeom prst="rect">
            <a:avLst/>
          </a:prstGeom>
          <a:noFill/>
        </p:spPr>
        <p:txBody>
          <a:bodyPr wrap="square" numCol="1" rtlCol="0">
            <a:spAutoFit/>
          </a:bodyPr>
          <a:lstStyle/>
          <a:p>
            <a:pPr marL="263525" indent="-263525">
              <a:lnSpc>
                <a:spcPct val="120000"/>
              </a:lnSpc>
              <a:buClr>
                <a:srgbClr val="008080"/>
              </a:buClr>
              <a:buFont typeface="Wingdings" panose="05000000000000000000" pitchFamily="2" charset="2"/>
              <a:buChar char="n"/>
              <a:defRPr/>
            </a:pPr>
            <a:r>
              <a:rPr kumimoji="0" lang="en-US" altLang="ja-JP" sz="1400" kern="0" dirty="0">
                <a:solidFill>
                  <a:srgbClr val="000000"/>
                </a:solidFill>
              </a:rPr>
              <a:t>Characteristics of Information Society (Society</a:t>
            </a:r>
            <a:r>
              <a:rPr kumimoji="0" lang="ja-JP" altLang="en-US" sz="1400" kern="0" dirty="0">
                <a:solidFill>
                  <a:srgbClr val="000000"/>
                </a:solidFill>
              </a:rPr>
              <a:t> </a:t>
            </a:r>
            <a:r>
              <a:rPr kumimoji="0" lang="en-US" altLang="ja-JP" sz="1400" kern="0" dirty="0">
                <a:solidFill>
                  <a:srgbClr val="000000"/>
                </a:solidFill>
              </a:rPr>
              <a:t>4.0) will be strengthened</a:t>
            </a:r>
          </a:p>
          <a:p>
            <a:pPr marL="263525" indent="-263525">
              <a:lnSpc>
                <a:spcPct val="120000"/>
              </a:lnSpc>
              <a:buClr>
                <a:srgbClr val="008080"/>
              </a:buClr>
              <a:buFont typeface="Wingdings" panose="05000000000000000000" pitchFamily="2" charset="2"/>
              <a:buChar char="n"/>
              <a:defRPr/>
            </a:pPr>
            <a:r>
              <a:rPr kumimoji="0" lang="en-US" altLang="ja-JP" sz="1400" b="1" kern="0" dirty="0">
                <a:solidFill>
                  <a:srgbClr val="000000"/>
                </a:solidFill>
              </a:rPr>
              <a:t>Routine work will be substituted by AI and robots</a:t>
            </a:r>
          </a:p>
          <a:p>
            <a:pPr marL="263525" indent="-263525">
              <a:lnSpc>
                <a:spcPct val="120000"/>
              </a:lnSpc>
              <a:buClr>
                <a:srgbClr val="008080"/>
              </a:buClr>
              <a:buFont typeface="Wingdings" panose="05000000000000000000" pitchFamily="2" charset="2"/>
              <a:buChar char="n"/>
              <a:defRPr/>
            </a:pPr>
            <a:r>
              <a:rPr kumimoji="0" lang="en-US" altLang="ja-JP" sz="1400" kern="0" dirty="0">
                <a:solidFill>
                  <a:srgbClr val="000000"/>
                </a:solidFill>
              </a:rPr>
              <a:t>Organisations and human resources should be </a:t>
            </a:r>
            <a:r>
              <a:rPr kumimoji="0" lang="en-US" altLang="ja-JP" sz="1400" b="1" kern="0" dirty="0">
                <a:solidFill>
                  <a:srgbClr val="000000"/>
                </a:solidFill>
              </a:rPr>
              <a:t>AI-Ready</a:t>
            </a:r>
          </a:p>
          <a:p>
            <a:pPr marL="263525" indent="-263525">
              <a:lnSpc>
                <a:spcPct val="120000"/>
              </a:lnSpc>
              <a:buClr>
                <a:srgbClr val="008080"/>
              </a:buClr>
              <a:buFont typeface="Wingdings" panose="05000000000000000000" pitchFamily="2" charset="2"/>
              <a:buChar char="n"/>
              <a:defRPr/>
            </a:pPr>
            <a:r>
              <a:rPr kumimoji="0" lang="en-US" altLang="ja-JP" sz="1400" kern="0" dirty="0">
                <a:solidFill>
                  <a:srgbClr val="000000"/>
                </a:solidFill>
              </a:rPr>
              <a:t>It will be required to meet </a:t>
            </a:r>
            <a:r>
              <a:rPr kumimoji="0" lang="en-US" altLang="ja-JP" sz="1400" b="1" kern="0" dirty="0">
                <a:solidFill>
                  <a:srgbClr val="000000"/>
                </a:solidFill>
              </a:rPr>
              <a:t>diverse needs in society</a:t>
            </a:r>
          </a:p>
          <a:p>
            <a:pPr marL="263525" indent="-263525">
              <a:lnSpc>
                <a:spcPct val="120000"/>
              </a:lnSpc>
              <a:buClr>
                <a:srgbClr val="008080"/>
              </a:buClr>
              <a:buFont typeface="Wingdings" panose="05000000000000000000" pitchFamily="2" charset="2"/>
              <a:buChar char="n"/>
              <a:defRPr/>
            </a:pPr>
            <a:r>
              <a:rPr kumimoji="0" lang="en-US" altLang="ja-JP" sz="1400" b="1" kern="0" dirty="0">
                <a:solidFill>
                  <a:srgbClr val="000000"/>
                </a:solidFill>
              </a:rPr>
              <a:t>Diverse imagination and creativity </a:t>
            </a:r>
            <a:r>
              <a:rPr kumimoji="0" lang="en-US" altLang="ja-JP" sz="1400" kern="0" dirty="0">
                <a:solidFill>
                  <a:srgbClr val="000000"/>
                </a:solidFill>
              </a:rPr>
              <a:t>to materialise it will create </a:t>
            </a:r>
            <a:r>
              <a:rPr kumimoji="0" lang="en-US" altLang="ja-JP" sz="1400" b="1" kern="0" dirty="0">
                <a:solidFill>
                  <a:srgbClr val="000000"/>
                </a:solidFill>
              </a:rPr>
              <a:t>values</a:t>
            </a:r>
          </a:p>
        </p:txBody>
      </p:sp>
      <p:sp>
        <p:nvSpPr>
          <p:cNvPr id="11" name="矢印: 右 10">
            <a:extLst>
              <a:ext uri="{FF2B5EF4-FFF2-40B4-BE49-F238E27FC236}">
                <a16:creationId xmlns:a16="http://schemas.microsoft.com/office/drawing/2014/main" id="{A2FA8E3C-2568-73BC-C6FA-C7112F06892C}"/>
              </a:ext>
            </a:extLst>
          </p:cNvPr>
          <p:cNvSpPr/>
          <p:nvPr/>
        </p:nvSpPr>
        <p:spPr bwMode="auto">
          <a:xfrm>
            <a:off x="5977009" y="1396229"/>
            <a:ext cx="358334" cy="870483"/>
          </a:xfrm>
          <a:prstGeom prst="rightArrow">
            <a:avLst/>
          </a:prstGeom>
          <a:solidFill>
            <a:schemeClr val="accent1"/>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kumimoji="1" lang="en-GB" sz="1600" dirty="0">
              <a:solidFill>
                <a:srgbClr val="4D4D4D"/>
              </a:solidFill>
              <a:latin typeface="メイリオ" pitchFamily="50" charset="-128"/>
              <a:ea typeface="メイリオ" pitchFamily="50" charset="-128"/>
              <a:cs typeface="メイリオ" pitchFamily="50" charset="-128"/>
            </a:endParaRPr>
          </a:p>
        </p:txBody>
      </p:sp>
    </p:spTree>
    <p:extLst>
      <p:ext uri="{BB962C8B-B14F-4D97-AF65-F5344CB8AC3E}">
        <p14:creationId xmlns:p14="http://schemas.microsoft.com/office/powerpoint/2010/main" val="17768459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bwMode="gray"/>
        <p:txBody>
          <a:bodyPr/>
          <a:lstStyle/>
          <a:p>
            <a:r>
              <a:rPr kumimoji="1" lang="en-US" altLang="ja-JP" dirty="0"/>
              <a:t>Human Resources in Society 5.0</a:t>
            </a:r>
            <a:endParaRPr kumimoji="1" lang="ja-JP" altLang="en-US" dirty="0"/>
          </a:p>
        </p:txBody>
      </p:sp>
      <p:sp>
        <p:nvSpPr>
          <p:cNvPr id="3" name="スライド番号プレースホルダー 2"/>
          <p:cNvSpPr>
            <a:spLocks noGrp="1"/>
          </p:cNvSpPr>
          <p:nvPr>
            <p:ph type="sldNum" sz="quarter" idx="4"/>
          </p:nvPr>
        </p:nvSpPr>
        <p:spPr bwMode="gray"/>
        <p:txBody>
          <a:bodyPr/>
          <a:lstStyle/>
          <a:p>
            <a:fld id="{FB3508C7-2FE0-4945-9CBD-863E05F850D2}" type="slidenum">
              <a:rPr lang="ja-JP" altLang="en-US" smtClean="0">
                <a:solidFill>
                  <a:srgbClr val="4D4D4D"/>
                </a:solidFill>
              </a:rPr>
              <a:pPr/>
              <a:t>29</a:t>
            </a:fld>
            <a:endParaRPr lang="ja-JP" altLang="en-US" dirty="0">
              <a:solidFill>
                <a:srgbClr val="4D4D4D"/>
              </a:solidFill>
            </a:endParaRPr>
          </a:p>
        </p:txBody>
      </p:sp>
      <p:pic>
        <p:nvPicPr>
          <p:cNvPr id="6" name="図 5"/>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bwMode="gray">
          <a:xfrm>
            <a:off x="1318575" y="3179176"/>
            <a:ext cx="733147" cy="733147"/>
          </a:xfrm>
          <a:prstGeom prst="rect">
            <a:avLst/>
          </a:prstGeom>
        </p:spPr>
      </p:pic>
      <p:sp>
        <p:nvSpPr>
          <p:cNvPr id="7" name="正方形/長方形 6"/>
          <p:cNvSpPr/>
          <p:nvPr/>
        </p:nvSpPr>
        <p:spPr bwMode="gray">
          <a:xfrm>
            <a:off x="611562" y="3105060"/>
            <a:ext cx="2195813" cy="864000"/>
          </a:xfrm>
          <a:prstGeom prst="rect">
            <a:avLst/>
          </a:prstGeom>
          <a:noFill/>
          <a:ln w="57150">
            <a:solidFill>
              <a:schemeClr val="tx1"/>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en-US" altLang="ja-JP" sz="2400" b="1" dirty="0">
                <a:solidFill>
                  <a:srgbClr val="4D4D4D"/>
                </a:solidFill>
                <a:latin typeface="メイリオ" pitchFamily="50" charset="-128"/>
                <a:ea typeface="メイリオ" pitchFamily="50" charset="-128"/>
                <a:cs typeface="メイリオ" pitchFamily="50" charset="-128"/>
              </a:rPr>
              <a:t>AI-Ready</a:t>
            </a:r>
            <a:endParaRPr lang="ja-JP" altLang="en-US" sz="2400" b="1" dirty="0">
              <a:solidFill>
                <a:srgbClr val="4D4D4D"/>
              </a:solidFill>
              <a:latin typeface="メイリオ" pitchFamily="50" charset="-128"/>
              <a:ea typeface="メイリオ" pitchFamily="50" charset="-128"/>
              <a:cs typeface="メイリオ" pitchFamily="50" charset="-128"/>
            </a:endParaRPr>
          </a:p>
        </p:txBody>
      </p:sp>
      <p:pic>
        <p:nvPicPr>
          <p:cNvPr id="8" name="図 7"/>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bwMode="gray">
          <a:xfrm>
            <a:off x="1099824" y="4966223"/>
            <a:ext cx="1167491" cy="1167491"/>
          </a:xfrm>
          <a:prstGeom prst="rect">
            <a:avLst/>
          </a:prstGeom>
        </p:spPr>
      </p:pic>
      <p:sp>
        <p:nvSpPr>
          <p:cNvPr id="9" name="正方形/長方形 8"/>
          <p:cNvSpPr/>
          <p:nvPr/>
        </p:nvSpPr>
        <p:spPr bwMode="gray">
          <a:xfrm>
            <a:off x="639201" y="5146049"/>
            <a:ext cx="2096164" cy="864000"/>
          </a:xfrm>
          <a:prstGeom prst="rect">
            <a:avLst/>
          </a:prstGeom>
          <a:noFill/>
          <a:ln w="57150">
            <a:solidFill>
              <a:schemeClr val="tx1"/>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en-US" altLang="ja-JP" sz="2400" b="1" dirty="0">
                <a:solidFill>
                  <a:srgbClr val="4D4D4D"/>
                </a:solidFill>
                <a:latin typeface="メイリオ" pitchFamily="50" charset="-128"/>
                <a:ea typeface="メイリオ" pitchFamily="50" charset="-128"/>
                <a:cs typeface="メイリオ" pitchFamily="50" charset="-128"/>
              </a:rPr>
              <a:t>Diversity</a:t>
            </a:r>
            <a:endParaRPr lang="ja-JP" altLang="en-US" sz="2400" b="1" dirty="0">
              <a:solidFill>
                <a:srgbClr val="4D4D4D"/>
              </a:solidFill>
              <a:latin typeface="メイリオ" pitchFamily="50" charset="-128"/>
              <a:ea typeface="メイリオ" pitchFamily="50" charset="-128"/>
              <a:cs typeface="メイリオ" pitchFamily="50" charset="-128"/>
            </a:endParaRPr>
          </a:p>
        </p:txBody>
      </p:sp>
      <p:sp>
        <p:nvSpPr>
          <p:cNvPr id="10" name="下矢印 9"/>
          <p:cNvSpPr/>
          <p:nvPr/>
        </p:nvSpPr>
        <p:spPr bwMode="gray">
          <a:xfrm rot="16200000">
            <a:off x="2638267" y="3404125"/>
            <a:ext cx="919065" cy="283247"/>
          </a:xfrm>
          <a:prstGeom prst="downArrow">
            <a:avLst/>
          </a:prstGeom>
          <a:solidFill>
            <a:schemeClr val="tx1"/>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11" name="下矢印 10"/>
          <p:cNvSpPr/>
          <p:nvPr/>
        </p:nvSpPr>
        <p:spPr bwMode="gray">
          <a:xfrm rot="16200000">
            <a:off x="2638267" y="5424546"/>
            <a:ext cx="919065" cy="283247"/>
          </a:xfrm>
          <a:prstGeom prst="downArrow">
            <a:avLst/>
          </a:prstGeom>
          <a:solidFill>
            <a:schemeClr val="tx1"/>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12" name="正方形/長方形 11"/>
          <p:cNvSpPr/>
          <p:nvPr/>
        </p:nvSpPr>
        <p:spPr bwMode="gray">
          <a:xfrm>
            <a:off x="287524" y="932526"/>
            <a:ext cx="8604956" cy="1841892"/>
          </a:xfrm>
          <a:prstGeom prst="rect">
            <a:avLst/>
          </a:prstGeom>
          <a:solidFill>
            <a:srgbClr val="FFEFEF">
              <a:alpha val="29020"/>
            </a:srgbClr>
          </a:solidFill>
          <a:ln w="28575">
            <a:solidFill>
              <a:schemeClr val="accent3">
                <a:lumMod val="75000"/>
              </a:schemeClr>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73050">
              <a:lnSpc>
                <a:spcPct val="140000"/>
              </a:lnSpc>
              <a:spcBef>
                <a:spcPct val="0"/>
              </a:spcBef>
              <a:spcAft>
                <a:spcPts val="600"/>
              </a:spcAft>
              <a:buClr>
                <a:srgbClr val="008080"/>
              </a:buClr>
              <a:tabLst>
                <a:tab pos="7534275" algn="l"/>
              </a:tabLst>
            </a:pPr>
            <a:endParaRPr lang="ja-JP" altLang="en-US" sz="2000" dirty="0">
              <a:solidFill>
                <a:srgbClr val="000000"/>
              </a:solidFill>
              <a:cs typeface="メイリオ" pitchFamily="50" charset="-128"/>
            </a:endParaRPr>
          </a:p>
        </p:txBody>
      </p:sp>
      <p:sp>
        <p:nvSpPr>
          <p:cNvPr id="15" name="テキスト ボックス 14"/>
          <p:cNvSpPr txBox="1"/>
          <p:nvPr/>
        </p:nvSpPr>
        <p:spPr bwMode="gray">
          <a:xfrm>
            <a:off x="431168" y="998960"/>
            <a:ext cx="8137276" cy="1754326"/>
          </a:xfrm>
          <a:prstGeom prst="rect">
            <a:avLst/>
          </a:prstGeom>
          <a:noFill/>
        </p:spPr>
        <p:txBody>
          <a:bodyPr wrap="square" rtlCol="0">
            <a:spAutoFit/>
          </a:bodyPr>
          <a:lstStyle/>
          <a:p>
            <a:pPr marL="285750" indent="-285750" algn="just">
              <a:lnSpc>
                <a:spcPct val="120000"/>
              </a:lnSpc>
              <a:buClr>
                <a:srgbClr val="FF5050"/>
              </a:buClr>
              <a:buSzPct val="75000"/>
              <a:buFont typeface="Wingdings" panose="05000000000000000000" pitchFamily="2" charset="2"/>
              <a:buChar char="n"/>
            </a:pPr>
            <a:r>
              <a:rPr lang="en-US" altLang="ja-JP" dirty="0">
                <a:solidFill>
                  <a:srgbClr val="4D4D4D"/>
                </a:solidFill>
              </a:rPr>
              <a:t>As most of routine work will be substituted by AI and robots, requirements for human resources will be different.</a:t>
            </a:r>
          </a:p>
          <a:p>
            <a:pPr marL="285750" indent="-285750" algn="just">
              <a:lnSpc>
                <a:spcPct val="120000"/>
              </a:lnSpc>
              <a:buClr>
                <a:srgbClr val="FF5050"/>
              </a:buClr>
              <a:buSzPct val="75000"/>
              <a:buFont typeface="Wingdings" panose="05000000000000000000" pitchFamily="2" charset="2"/>
              <a:buChar char="n"/>
            </a:pPr>
            <a:r>
              <a:rPr lang="en-US" altLang="ja-JP" dirty="0">
                <a:solidFill>
                  <a:srgbClr val="4D4D4D"/>
                </a:solidFill>
              </a:rPr>
              <a:t>Those who can find and solve issues in use of AI etc. will be needed.</a:t>
            </a:r>
          </a:p>
          <a:p>
            <a:pPr marL="285750" indent="-285750" algn="just">
              <a:lnSpc>
                <a:spcPct val="120000"/>
              </a:lnSpc>
              <a:buClr>
                <a:srgbClr val="FF5050"/>
              </a:buClr>
              <a:buSzPct val="75000"/>
              <a:buFont typeface="Wingdings" panose="05000000000000000000" pitchFamily="2" charset="2"/>
              <a:buChar char="n"/>
            </a:pPr>
            <a:r>
              <a:rPr lang="en-US" altLang="ja-JP" dirty="0">
                <a:solidFill>
                  <a:srgbClr val="4D4D4D"/>
                </a:solidFill>
              </a:rPr>
              <a:t>Leaders who can manage teams with diversity will also be indispensable.</a:t>
            </a:r>
          </a:p>
        </p:txBody>
      </p:sp>
      <p:sp>
        <p:nvSpPr>
          <p:cNvPr id="16" name="正方形/長方形 15"/>
          <p:cNvSpPr/>
          <p:nvPr/>
        </p:nvSpPr>
        <p:spPr bwMode="gray">
          <a:xfrm>
            <a:off x="3311430" y="2831157"/>
            <a:ext cx="5401030" cy="1892826"/>
          </a:xfrm>
          <a:prstGeom prst="rect">
            <a:avLst/>
          </a:prstGeom>
        </p:spPr>
        <p:txBody>
          <a:bodyPr wrap="square">
            <a:spAutoFit/>
          </a:bodyPr>
          <a:lstStyle/>
          <a:p>
            <a:pPr marL="342900" indent="-342900">
              <a:lnSpc>
                <a:spcPct val="140000"/>
              </a:lnSpc>
              <a:spcBef>
                <a:spcPct val="0"/>
              </a:spcBef>
              <a:spcAft>
                <a:spcPts val="600"/>
              </a:spcAft>
              <a:buFont typeface="Wingdings" panose="05000000000000000000" pitchFamily="2" charset="2"/>
              <a:buChar char="Ø"/>
            </a:pPr>
            <a:r>
              <a:rPr lang="en-US" altLang="ja-JP" sz="2000" b="1" dirty="0">
                <a:solidFill>
                  <a:srgbClr val="4D4D4D"/>
                </a:solidFill>
                <a:latin typeface="メイリオ" pitchFamily="50" charset="-128"/>
                <a:ea typeface="メイリオ" pitchFamily="50" charset="-128"/>
                <a:cs typeface="メイリオ" pitchFamily="50" charset="-128"/>
              </a:rPr>
              <a:t>Those who can </a:t>
            </a:r>
            <a:r>
              <a:rPr lang="en-US" altLang="ja-JP" sz="2000" b="1" dirty="0">
                <a:solidFill>
                  <a:schemeClr val="accent2"/>
                </a:solidFill>
                <a:latin typeface="メイリオ" pitchFamily="50" charset="-128"/>
                <a:ea typeface="メイリオ" pitchFamily="50" charset="-128"/>
                <a:cs typeface="メイリオ" pitchFamily="50" charset="-128"/>
              </a:rPr>
              <a:t>solve issues on their own </a:t>
            </a:r>
            <a:r>
              <a:rPr lang="en-US" altLang="ja-JP" sz="2000" b="1" dirty="0">
                <a:solidFill>
                  <a:srgbClr val="4D4D4D"/>
                </a:solidFill>
                <a:latin typeface="メイリオ" pitchFamily="50" charset="-128"/>
                <a:ea typeface="メイリオ" pitchFamily="50" charset="-128"/>
                <a:cs typeface="メイリオ" pitchFamily="50" charset="-128"/>
              </a:rPr>
              <a:t>making use of AI</a:t>
            </a:r>
          </a:p>
          <a:p>
            <a:pPr marL="342900" indent="-342900">
              <a:lnSpc>
                <a:spcPct val="140000"/>
              </a:lnSpc>
              <a:spcBef>
                <a:spcPct val="0"/>
              </a:spcBef>
              <a:spcAft>
                <a:spcPts val="600"/>
              </a:spcAft>
              <a:buFont typeface="Wingdings" panose="05000000000000000000" pitchFamily="2" charset="2"/>
              <a:buChar char="Ø"/>
            </a:pPr>
            <a:r>
              <a:rPr lang="en-US" altLang="ja-JP" sz="2000" b="1" dirty="0">
                <a:solidFill>
                  <a:srgbClr val="4D4D4D"/>
                </a:solidFill>
                <a:latin typeface="メイリオ" pitchFamily="50" charset="-128"/>
                <a:ea typeface="メイリオ" pitchFamily="50" charset="-128"/>
                <a:cs typeface="メイリオ" pitchFamily="50" charset="-128"/>
              </a:rPr>
              <a:t>Those who </a:t>
            </a:r>
            <a:r>
              <a:rPr lang="en-US" altLang="ja-JP" sz="2000" b="1" dirty="0">
                <a:solidFill>
                  <a:schemeClr val="accent2"/>
                </a:solidFill>
                <a:latin typeface="メイリオ" pitchFamily="50" charset="-128"/>
                <a:ea typeface="メイリオ" pitchFamily="50" charset="-128"/>
                <a:cs typeface="メイリオ" pitchFamily="50" charset="-128"/>
              </a:rPr>
              <a:t>dare to try </a:t>
            </a:r>
            <a:r>
              <a:rPr lang="en-US" altLang="ja-JP" sz="2000" b="1" dirty="0">
                <a:solidFill>
                  <a:srgbClr val="4D4D4D"/>
                </a:solidFill>
                <a:latin typeface="メイリオ" pitchFamily="50" charset="-128"/>
                <a:ea typeface="メイリオ" pitchFamily="50" charset="-128"/>
                <a:cs typeface="メイリオ" pitchFamily="50" charset="-128"/>
              </a:rPr>
              <a:t>fundamental reform of social system</a:t>
            </a:r>
            <a:endParaRPr lang="ja-JP" altLang="en-US" sz="2000" b="1" dirty="0">
              <a:solidFill>
                <a:srgbClr val="4D4D4D"/>
              </a:solidFill>
              <a:latin typeface="メイリオ" pitchFamily="50" charset="-128"/>
              <a:ea typeface="メイリオ" pitchFamily="50" charset="-128"/>
              <a:cs typeface="メイリオ" pitchFamily="50" charset="-128"/>
            </a:endParaRPr>
          </a:p>
        </p:txBody>
      </p:sp>
      <p:sp>
        <p:nvSpPr>
          <p:cNvPr id="17" name="正方形/長方形 16"/>
          <p:cNvSpPr/>
          <p:nvPr/>
        </p:nvSpPr>
        <p:spPr bwMode="gray">
          <a:xfrm>
            <a:off x="3275856" y="5103187"/>
            <a:ext cx="5436604" cy="954107"/>
          </a:xfrm>
          <a:prstGeom prst="rect">
            <a:avLst/>
          </a:prstGeom>
        </p:spPr>
        <p:txBody>
          <a:bodyPr wrap="square">
            <a:spAutoFit/>
          </a:bodyPr>
          <a:lstStyle/>
          <a:p>
            <a:pPr marL="342900" indent="-342900">
              <a:lnSpc>
                <a:spcPct val="140000"/>
              </a:lnSpc>
              <a:spcBef>
                <a:spcPct val="0"/>
              </a:spcBef>
              <a:spcAft>
                <a:spcPts val="600"/>
              </a:spcAft>
              <a:buFont typeface="Wingdings" panose="05000000000000000000" pitchFamily="2" charset="2"/>
              <a:buChar char="Ø"/>
            </a:pPr>
            <a:r>
              <a:rPr lang="en-US" altLang="ja-JP" sz="2000" b="1" dirty="0">
                <a:solidFill>
                  <a:srgbClr val="4D4D4D"/>
                </a:solidFill>
                <a:latin typeface="メイリオ" pitchFamily="50" charset="-128"/>
                <a:ea typeface="メイリオ" pitchFamily="50" charset="-128"/>
                <a:cs typeface="メイリオ" pitchFamily="50" charset="-128"/>
              </a:rPr>
              <a:t>Those who can demonstrate </a:t>
            </a:r>
            <a:r>
              <a:rPr lang="en-US" altLang="ja-JP" sz="2000" b="1" dirty="0">
                <a:solidFill>
                  <a:schemeClr val="accent2"/>
                </a:solidFill>
                <a:latin typeface="メイリオ" pitchFamily="50" charset="-128"/>
                <a:ea typeface="メイリオ" pitchFamily="50" charset="-128"/>
                <a:cs typeface="メイリオ" pitchFamily="50" charset="-128"/>
              </a:rPr>
              <a:t>leadership in teams with diversity</a:t>
            </a:r>
            <a:endParaRPr lang="ja-JP" altLang="en-US" sz="2000" b="1" dirty="0">
              <a:solidFill>
                <a:srgbClr val="4D4D4D"/>
              </a:solidFill>
              <a:latin typeface="メイリオ" pitchFamily="50" charset="-128"/>
              <a:ea typeface="メイリオ" pitchFamily="50" charset="-128"/>
              <a:cs typeface="メイリオ" pitchFamily="50" charset="-128"/>
            </a:endParaRPr>
          </a:p>
        </p:txBody>
      </p:sp>
    </p:spTree>
    <p:extLst>
      <p:ext uri="{BB962C8B-B14F-4D97-AF65-F5344CB8AC3E}">
        <p14:creationId xmlns:p14="http://schemas.microsoft.com/office/powerpoint/2010/main" val="3750649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図 30"/>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894639" y="2530049"/>
            <a:ext cx="733147" cy="733147"/>
          </a:xfrm>
          <a:prstGeom prst="rect">
            <a:avLst/>
          </a:prstGeom>
        </p:spPr>
      </p:pic>
      <p:pic>
        <p:nvPicPr>
          <p:cNvPr id="32" name="図 31"/>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6320754" y="2312878"/>
            <a:ext cx="1167491" cy="1167491"/>
          </a:xfrm>
          <a:prstGeom prst="rect">
            <a:avLst/>
          </a:prstGeom>
        </p:spPr>
      </p:pic>
      <p:sp>
        <p:nvSpPr>
          <p:cNvPr id="2" name="タイトル 1"/>
          <p:cNvSpPr>
            <a:spLocks noGrp="1"/>
          </p:cNvSpPr>
          <p:nvPr>
            <p:ph type="title"/>
          </p:nvPr>
        </p:nvSpPr>
        <p:spPr>
          <a:xfrm>
            <a:off x="647564" y="364651"/>
            <a:ext cx="6732748" cy="394924"/>
          </a:xfrm>
        </p:spPr>
        <p:txBody>
          <a:bodyPr/>
          <a:lstStyle/>
          <a:p>
            <a:r>
              <a:rPr lang="en-US" altLang="ja-JP" dirty="0"/>
              <a:t>What Japan Should Aim For</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pPr/>
              <a:t>30</a:t>
            </a:fld>
            <a:endParaRPr lang="ja-JP" altLang="en-US" dirty="0"/>
          </a:p>
        </p:txBody>
      </p:sp>
      <p:sp>
        <p:nvSpPr>
          <p:cNvPr id="6" name="正方形/長方形 5"/>
          <p:cNvSpPr/>
          <p:nvPr/>
        </p:nvSpPr>
        <p:spPr bwMode="gray">
          <a:xfrm>
            <a:off x="287524" y="908722"/>
            <a:ext cx="8640960" cy="1272337"/>
          </a:xfrm>
          <a:prstGeom prst="rect">
            <a:avLst/>
          </a:prstGeom>
          <a:solidFill>
            <a:srgbClr val="FFEFEF">
              <a:alpha val="29804"/>
            </a:srgbClr>
          </a:solidFill>
          <a:ln w="28575">
            <a:solidFill>
              <a:schemeClr val="accent3">
                <a:lumMod val="75000"/>
              </a:schemeClr>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indent="-285750" algn="just">
              <a:buClr>
                <a:schemeClr val="accent2"/>
              </a:buClr>
              <a:buSzPct val="75000"/>
              <a:buFont typeface="Wingdings" panose="05000000000000000000" pitchFamily="2" charset="2"/>
              <a:buChar char="n"/>
            </a:pPr>
            <a:r>
              <a:rPr lang="en-US" altLang="ja-JP" sz="2000" dirty="0">
                <a:solidFill>
                  <a:srgbClr val="4D4D4D"/>
                </a:solidFill>
              </a:rPr>
              <a:t>In order to realise Society 5.0, Japan should aim for a successful platform that has led digital innovation and included diversity. </a:t>
            </a:r>
          </a:p>
          <a:p>
            <a:pPr marL="285750" indent="-285750" algn="just">
              <a:buClr>
                <a:schemeClr val="accent2"/>
              </a:buClr>
              <a:buSzPct val="75000"/>
              <a:buFont typeface="Wingdings" panose="05000000000000000000" pitchFamily="2" charset="2"/>
              <a:buChar char="n"/>
            </a:pPr>
            <a:r>
              <a:rPr lang="en-US" altLang="ja-JP" sz="2000" dirty="0">
                <a:solidFill>
                  <a:srgbClr val="4D4D4D"/>
                </a:solidFill>
              </a:rPr>
              <a:t>People with diverse backgrounds find opportunities in Japan for success.</a:t>
            </a:r>
          </a:p>
        </p:txBody>
      </p:sp>
      <p:sp>
        <p:nvSpPr>
          <p:cNvPr id="8" name="正方形/長方形 7"/>
          <p:cNvSpPr/>
          <p:nvPr/>
        </p:nvSpPr>
        <p:spPr bwMode="auto">
          <a:xfrm>
            <a:off x="647924" y="2492704"/>
            <a:ext cx="3240000" cy="864000"/>
          </a:xfrm>
          <a:prstGeom prst="rect">
            <a:avLst/>
          </a:prstGeom>
          <a:noFill/>
          <a:ln w="57150">
            <a:solidFill>
              <a:schemeClr val="tx1"/>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en-US" altLang="ja-JP" sz="2400" b="1" dirty="0">
                <a:solidFill>
                  <a:srgbClr val="4D4D4D"/>
                </a:solidFill>
                <a:latin typeface="メイリオ" pitchFamily="50" charset="-128"/>
                <a:ea typeface="メイリオ" pitchFamily="50" charset="-128"/>
                <a:cs typeface="メイリオ" pitchFamily="50" charset="-128"/>
              </a:rPr>
              <a:t>Digitalisation</a:t>
            </a:r>
            <a:endParaRPr lang="ja-JP" altLang="en-US" sz="2400" b="1" dirty="0">
              <a:solidFill>
                <a:srgbClr val="4D4D4D"/>
              </a:solidFill>
              <a:latin typeface="メイリオ" pitchFamily="50" charset="-128"/>
              <a:ea typeface="メイリオ" pitchFamily="50" charset="-128"/>
              <a:cs typeface="メイリオ" pitchFamily="50" charset="-128"/>
            </a:endParaRPr>
          </a:p>
        </p:txBody>
      </p:sp>
      <p:sp>
        <p:nvSpPr>
          <p:cNvPr id="9" name="正方形/長方形 8"/>
          <p:cNvSpPr/>
          <p:nvPr/>
        </p:nvSpPr>
        <p:spPr bwMode="auto">
          <a:xfrm>
            <a:off x="5284498" y="2492704"/>
            <a:ext cx="3240000" cy="864000"/>
          </a:xfrm>
          <a:prstGeom prst="rect">
            <a:avLst/>
          </a:prstGeom>
          <a:noFill/>
          <a:ln w="57150">
            <a:solidFill>
              <a:schemeClr val="tx1"/>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en-US" altLang="ja-JP" sz="2400" b="1" dirty="0">
                <a:solidFill>
                  <a:srgbClr val="4D4D4D"/>
                </a:solidFill>
                <a:latin typeface="メイリオ" pitchFamily="50" charset="-128"/>
                <a:ea typeface="メイリオ" pitchFamily="50" charset="-128"/>
                <a:cs typeface="メイリオ" pitchFamily="50" charset="-128"/>
              </a:rPr>
              <a:t>Diversity</a:t>
            </a:r>
            <a:endParaRPr lang="ja-JP" altLang="en-US" sz="2400" b="1" dirty="0">
              <a:solidFill>
                <a:srgbClr val="4D4D4D"/>
              </a:solidFill>
              <a:latin typeface="メイリオ" pitchFamily="50" charset="-128"/>
              <a:ea typeface="メイリオ" pitchFamily="50" charset="-128"/>
              <a:cs typeface="メイリオ" pitchFamily="50" charset="-128"/>
            </a:endParaRPr>
          </a:p>
        </p:txBody>
      </p:sp>
      <p:sp>
        <p:nvSpPr>
          <p:cNvPr id="10" name="テキスト ボックス 9"/>
          <p:cNvSpPr txBox="1"/>
          <p:nvPr/>
        </p:nvSpPr>
        <p:spPr>
          <a:xfrm>
            <a:off x="4247774" y="2623365"/>
            <a:ext cx="684461" cy="769441"/>
          </a:xfrm>
          <a:prstGeom prst="rect">
            <a:avLst/>
          </a:prstGeom>
          <a:noFill/>
        </p:spPr>
        <p:txBody>
          <a:bodyPr wrap="square" rtlCol="0">
            <a:spAutoFit/>
          </a:bodyPr>
          <a:lstStyle/>
          <a:p>
            <a:pPr algn="ctr"/>
            <a:r>
              <a:rPr lang="en-US" altLang="ja-JP" sz="4400" b="1" dirty="0"/>
              <a:t>×</a:t>
            </a:r>
            <a:endParaRPr lang="ja-JP" altLang="en-US" sz="4400" b="1" dirty="0"/>
          </a:p>
        </p:txBody>
      </p:sp>
      <p:sp>
        <p:nvSpPr>
          <p:cNvPr id="17" name="正方形/長方形 16"/>
          <p:cNvSpPr/>
          <p:nvPr/>
        </p:nvSpPr>
        <p:spPr bwMode="gray">
          <a:xfrm>
            <a:off x="647564" y="5229296"/>
            <a:ext cx="7876934" cy="864000"/>
          </a:xfrm>
          <a:prstGeom prst="rect">
            <a:avLst/>
          </a:prstGeom>
          <a:solidFill>
            <a:schemeClr val="accent3"/>
          </a:solidFill>
          <a:ln w="57150">
            <a:solidFill>
              <a:schemeClr val="tx1"/>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en-US" altLang="ja-JP" sz="2800" b="1" dirty="0">
                <a:solidFill>
                  <a:schemeClr val="accent2"/>
                </a:solidFill>
                <a:latin typeface="メイリオ" pitchFamily="50" charset="-128"/>
                <a:ea typeface="メイリオ" pitchFamily="50" charset="-128"/>
                <a:cs typeface="メイリオ" pitchFamily="50" charset="-128"/>
              </a:rPr>
              <a:t>Japan as a platform for success</a:t>
            </a:r>
            <a:endParaRPr lang="ja-JP" altLang="en-US" sz="2800" b="1" dirty="0">
              <a:solidFill>
                <a:schemeClr val="accent2"/>
              </a:solidFill>
              <a:latin typeface="メイリオ" pitchFamily="50" charset="-128"/>
              <a:ea typeface="メイリオ" pitchFamily="50" charset="-128"/>
              <a:cs typeface="メイリオ" pitchFamily="50" charset="-128"/>
            </a:endParaRPr>
          </a:p>
        </p:txBody>
      </p:sp>
      <p:sp>
        <p:nvSpPr>
          <p:cNvPr id="25" name="下矢印 24"/>
          <p:cNvSpPr/>
          <p:nvPr/>
        </p:nvSpPr>
        <p:spPr bwMode="auto">
          <a:xfrm>
            <a:off x="1619852" y="4724849"/>
            <a:ext cx="1296144" cy="324333"/>
          </a:xfrm>
          <a:prstGeom prst="downArrow">
            <a:avLst/>
          </a:prstGeom>
          <a:solidFill>
            <a:schemeClr val="tx1"/>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6" name="下矢印 25"/>
          <p:cNvSpPr/>
          <p:nvPr/>
        </p:nvSpPr>
        <p:spPr bwMode="auto">
          <a:xfrm>
            <a:off x="6256426" y="4724849"/>
            <a:ext cx="1296144" cy="324333"/>
          </a:xfrm>
          <a:prstGeom prst="downArrow">
            <a:avLst/>
          </a:prstGeom>
          <a:solidFill>
            <a:schemeClr val="tx1"/>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7" name="正方形/長方形 26"/>
          <p:cNvSpPr/>
          <p:nvPr/>
        </p:nvSpPr>
        <p:spPr>
          <a:xfrm>
            <a:off x="5284500" y="3464814"/>
            <a:ext cx="3348237" cy="1200329"/>
          </a:xfrm>
          <a:prstGeom prst="rect">
            <a:avLst/>
          </a:prstGeom>
        </p:spPr>
        <p:txBody>
          <a:bodyPr wrap="square">
            <a:spAutoFit/>
          </a:bodyPr>
          <a:lstStyle/>
          <a:p>
            <a:pPr algn="ctr"/>
            <a:r>
              <a:rPr lang="en-US" altLang="ja-JP" sz="1400" dirty="0"/>
              <a:t>Everywhere in Japan</a:t>
            </a:r>
          </a:p>
          <a:p>
            <a:pPr algn="ctr"/>
            <a:r>
              <a:rPr lang="en-US" altLang="ja-JP" sz="1400" dirty="0"/>
              <a:t>people with diverse backgrounds</a:t>
            </a:r>
          </a:p>
          <a:p>
            <a:pPr algn="ctr"/>
            <a:r>
              <a:rPr lang="en-US" altLang="ja-JP" sz="1400" dirty="0"/>
              <a:t>take on the challenge of changing society one after another</a:t>
            </a:r>
          </a:p>
          <a:p>
            <a:pPr algn="ctr"/>
            <a:r>
              <a:rPr lang="ja-JP" altLang="en-US" sz="1600" b="1" dirty="0">
                <a:solidFill>
                  <a:schemeClr val="accent2"/>
                </a:solidFill>
              </a:rPr>
              <a:t>（</a:t>
            </a:r>
            <a:r>
              <a:rPr lang="en-US" altLang="ja-JP" sz="1600" b="1" dirty="0">
                <a:solidFill>
                  <a:schemeClr val="accent2"/>
                </a:solidFill>
              </a:rPr>
              <a:t>Inclusion of diversity</a:t>
            </a:r>
            <a:r>
              <a:rPr lang="ja-JP" altLang="en-US" sz="1600" b="1" dirty="0">
                <a:solidFill>
                  <a:schemeClr val="accent2"/>
                </a:solidFill>
              </a:rPr>
              <a:t>）</a:t>
            </a:r>
          </a:p>
        </p:txBody>
      </p:sp>
      <p:sp>
        <p:nvSpPr>
          <p:cNvPr id="28" name="正方形/長方形 27"/>
          <p:cNvSpPr/>
          <p:nvPr/>
        </p:nvSpPr>
        <p:spPr>
          <a:xfrm>
            <a:off x="647701" y="3464814"/>
            <a:ext cx="3240225" cy="1077218"/>
          </a:xfrm>
          <a:prstGeom prst="rect">
            <a:avLst/>
          </a:prstGeom>
        </p:spPr>
        <p:txBody>
          <a:bodyPr wrap="square">
            <a:spAutoFit/>
          </a:bodyPr>
          <a:lstStyle/>
          <a:p>
            <a:pPr algn="ctr"/>
            <a:r>
              <a:rPr lang="en-US" altLang="ja-JP" sz="1600" dirty="0"/>
              <a:t>The AI x data make the most </a:t>
            </a:r>
          </a:p>
          <a:p>
            <a:pPr algn="ctr"/>
            <a:r>
              <a:rPr lang="en-US" altLang="ja-JP" sz="1600" dirty="0"/>
              <a:t>of people who prepare </a:t>
            </a:r>
          </a:p>
          <a:p>
            <a:pPr algn="ctr"/>
            <a:r>
              <a:rPr lang="en-US" altLang="ja-JP" sz="1600" dirty="0"/>
              <a:t>a system for change</a:t>
            </a:r>
          </a:p>
          <a:p>
            <a:pPr algn="ctr"/>
            <a:r>
              <a:rPr lang="ja-JP" altLang="en-US" sz="1600" b="1" dirty="0">
                <a:solidFill>
                  <a:schemeClr val="accent2"/>
                </a:solidFill>
              </a:rPr>
              <a:t>（</a:t>
            </a:r>
            <a:r>
              <a:rPr lang="en-US" altLang="ja-JP" sz="1600" b="1" dirty="0">
                <a:solidFill>
                  <a:schemeClr val="accent2"/>
                </a:solidFill>
              </a:rPr>
              <a:t>AI-Ready</a:t>
            </a:r>
            <a:r>
              <a:rPr lang="ja-JP" altLang="en-US" sz="1600" b="1" dirty="0">
                <a:solidFill>
                  <a:schemeClr val="accent2"/>
                </a:solidFill>
              </a:rPr>
              <a:t>）</a:t>
            </a:r>
          </a:p>
        </p:txBody>
      </p:sp>
      <p:sp>
        <p:nvSpPr>
          <p:cNvPr id="29" name="正方形/長方形 28"/>
          <p:cNvSpPr/>
          <p:nvPr/>
        </p:nvSpPr>
        <p:spPr>
          <a:xfrm>
            <a:off x="206397" y="6198137"/>
            <a:ext cx="8803217" cy="523220"/>
          </a:xfrm>
          <a:prstGeom prst="rect">
            <a:avLst/>
          </a:prstGeom>
        </p:spPr>
        <p:txBody>
          <a:bodyPr wrap="square">
            <a:spAutoFit/>
          </a:bodyPr>
          <a:lstStyle/>
          <a:p>
            <a:pPr algn="ctr"/>
            <a:r>
              <a:rPr lang="en-US" altLang="ja-JP" sz="1400" dirty="0"/>
              <a:t>A variety of people take on various challenges in Japan and grasp opportunities for success</a:t>
            </a:r>
          </a:p>
          <a:p>
            <a:pPr algn="ctr"/>
            <a:r>
              <a:rPr lang="en-US" altLang="ja-JP" sz="1400" dirty="0"/>
              <a:t>New values ​​are created from Japan one after another, and through this we will realise Society 5.0</a:t>
            </a:r>
            <a:endParaRPr lang="ja-JP" altLang="en-US" sz="1400" dirty="0"/>
          </a:p>
        </p:txBody>
      </p:sp>
    </p:spTree>
    <p:extLst>
      <p:ext uri="{BB962C8B-B14F-4D97-AF65-F5344CB8AC3E}">
        <p14:creationId xmlns:p14="http://schemas.microsoft.com/office/powerpoint/2010/main" val="31817586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正方形/長方形 23"/>
          <p:cNvSpPr/>
          <p:nvPr/>
        </p:nvSpPr>
        <p:spPr bwMode="gray">
          <a:xfrm>
            <a:off x="3131840" y="4737922"/>
            <a:ext cx="5400972" cy="946552"/>
          </a:xfrm>
          <a:prstGeom prst="rect">
            <a:avLst/>
          </a:prstGeom>
          <a:solidFill>
            <a:srgbClr val="EAEAEA">
              <a:alpha val="27059"/>
            </a:srgbClr>
          </a:solidFill>
          <a:ln w="38100">
            <a:solidFill>
              <a:schemeClr val="accent5"/>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 name="タイトル 1"/>
          <p:cNvSpPr>
            <a:spLocks noGrp="1"/>
          </p:cNvSpPr>
          <p:nvPr>
            <p:ph type="title"/>
          </p:nvPr>
        </p:nvSpPr>
        <p:spPr>
          <a:xfrm>
            <a:off x="575556" y="260648"/>
            <a:ext cx="6732748" cy="394924"/>
          </a:xfrm>
        </p:spPr>
        <p:txBody>
          <a:bodyPr/>
          <a:lstStyle/>
          <a:p>
            <a:r>
              <a:rPr lang="en-US" altLang="ja-JP" sz="2200" dirty="0"/>
              <a:t>Take advantage of strengths </a:t>
            </a:r>
            <a:br>
              <a:rPr lang="en-US" altLang="ja-JP" sz="2200" dirty="0"/>
            </a:br>
            <a:r>
              <a:rPr lang="en-US" altLang="ja-JP" sz="2200" dirty="0"/>
              <a:t>and turn challenges into opportunities</a:t>
            </a:r>
            <a:endParaRPr lang="ja-JP" altLang="en-US" sz="2200"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31</a:t>
            </a:fld>
            <a:endParaRPr lang="ja-JP" altLang="en-US" dirty="0">
              <a:solidFill>
                <a:srgbClr val="4D4D4D"/>
              </a:solidFill>
            </a:endParaRPr>
          </a:p>
        </p:txBody>
      </p:sp>
      <p:sp>
        <p:nvSpPr>
          <p:cNvPr id="5" name="正方形/長方形 4"/>
          <p:cNvSpPr/>
          <p:nvPr/>
        </p:nvSpPr>
        <p:spPr bwMode="gray">
          <a:xfrm>
            <a:off x="287524" y="908721"/>
            <a:ext cx="8640960" cy="1014732"/>
          </a:xfrm>
          <a:prstGeom prst="rect">
            <a:avLst/>
          </a:prstGeom>
          <a:solidFill>
            <a:srgbClr val="FFEFEF">
              <a:alpha val="30196"/>
            </a:srgbClr>
          </a:solidFill>
          <a:ln w="28575">
            <a:solidFill>
              <a:schemeClr val="accent3">
                <a:lumMod val="75000"/>
              </a:schemeClr>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indent="-285750" algn="just">
              <a:lnSpc>
                <a:spcPct val="120000"/>
              </a:lnSpc>
              <a:buClr>
                <a:srgbClr val="FF5050"/>
              </a:buClr>
              <a:buSzPct val="75000"/>
              <a:buFont typeface="Wingdings" panose="05000000000000000000" pitchFamily="2" charset="2"/>
              <a:buChar char="n"/>
            </a:pPr>
            <a:r>
              <a:rPr lang="en-US" altLang="ja-JP" dirty="0">
                <a:solidFill>
                  <a:srgbClr val="4D4D4D"/>
                </a:solidFill>
              </a:rPr>
              <a:t>Having experienced a variety of social issues to date, Japan can become an advanced problem-solving country (</a:t>
            </a:r>
            <a:r>
              <a:rPr lang="en-US" altLang="ja-JP" i="1" dirty="0">
                <a:solidFill>
                  <a:srgbClr val="4D4D4D"/>
                </a:solidFill>
              </a:rPr>
              <a:t>Lead by examples</a:t>
            </a:r>
            <a:r>
              <a:rPr lang="en-US" altLang="ja-JP" dirty="0">
                <a:solidFill>
                  <a:srgbClr val="4D4D4D"/>
                </a:solidFill>
              </a:rPr>
              <a:t>).</a:t>
            </a:r>
          </a:p>
          <a:p>
            <a:pPr marL="285750" indent="-285750" algn="just">
              <a:lnSpc>
                <a:spcPct val="120000"/>
              </a:lnSpc>
              <a:buClr>
                <a:srgbClr val="FF5050"/>
              </a:buClr>
              <a:buSzPct val="75000"/>
              <a:buFont typeface="Wingdings" panose="05000000000000000000" pitchFamily="2" charset="2"/>
              <a:buChar char="n"/>
            </a:pPr>
            <a:r>
              <a:rPr lang="en-US" altLang="ja-JP" dirty="0">
                <a:solidFill>
                  <a:srgbClr val="4D4D4D"/>
                </a:solidFill>
              </a:rPr>
              <a:t>Should lead the international standardisation of "Society 5.0 for SDGs".</a:t>
            </a:r>
          </a:p>
        </p:txBody>
      </p:sp>
      <p:sp>
        <p:nvSpPr>
          <p:cNvPr id="11" name="テキスト ボックス 10"/>
          <p:cNvSpPr txBox="1"/>
          <p:nvPr/>
        </p:nvSpPr>
        <p:spPr bwMode="gray">
          <a:xfrm>
            <a:off x="3456177" y="2062011"/>
            <a:ext cx="5112269" cy="430887"/>
          </a:xfrm>
          <a:prstGeom prst="rect">
            <a:avLst/>
          </a:prstGeom>
          <a:noFill/>
        </p:spPr>
        <p:txBody>
          <a:bodyPr wrap="square" rtlCol="0">
            <a:spAutoFit/>
          </a:bodyPr>
          <a:lstStyle/>
          <a:p>
            <a:r>
              <a:rPr lang="en-US" altLang="ja-JP" sz="1100" b="1" dirty="0"/>
              <a:t>Falling birthrate, aging population, local decline, fiscal deterioration, energy problems, etc.</a:t>
            </a:r>
            <a:endParaRPr lang="ja-JP" altLang="en-US" sz="1100" b="1" dirty="0"/>
          </a:p>
        </p:txBody>
      </p:sp>
      <p:sp>
        <p:nvSpPr>
          <p:cNvPr id="13" name="ストライプ矢印 12"/>
          <p:cNvSpPr/>
          <p:nvPr/>
        </p:nvSpPr>
        <p:spPr bwMode="gray">
          <a:xfrm rot="5400000">
            <a:off x="697899" y="3204081"/>
            <a:ext cx="2293808" cy="773874"/>
          </a:xfrm>
          <a:prstGeom prst="stripedRightArrow">
            <a:avLst>
              <a:gd name="adj1" fmla="val 60280"/>
              <a:gd name="adj2" fmla="val 26228"/>
            </a:avLst>
          </a:prstGeom>
          <a:gradFill flip="none" rotWithShape="1">
            <a:gsLst>
              <a:gs pos="7000">
                <a:schemeClr val="tx2">
                  <a:lumMod val="50000"/>
                  <a:alpha val="74000"/>
                </a:schemeClr>
              </a:gs>
              <a:gs pos="49000">
                <a:schemeClr val="accent2">
                  <a:alpha val="25000"/>
                  <a:lumMod val="0"/>
                  <a:lumOff val="100000"/>
                </a:schemeClr>
              </a:gs>
              <a:gs pos="95000">
                <a:schemeClr val="accent5">
                  <a:alpha val="70000"/>
                </a:schemeClr>
              </a:gs>
            </a:gsLst>
            <a:lin ang="0" scaled="1"/>
            <a:tileRect/>
          </a:gra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1" name="山形 20"/>
          <p:cNvSpPr/>
          <p:nvPr/>
        </p:nvSpPr>
        <p:spPr bwMode="gray">
          <a:xfrm>
            <a:off x="3311860" y="4826607"/>
            <a:ext cx="3528392" cy="785861"/>
          </a:xfrm>
          <a:prstGeom prst="chevron">
            <a:avLst>
              <a:gd name="adj" fmla="val 299475"/>
            </a:avLst>
          </a:prstGeom>
          <a:solidFill>
            <a:srgbClr val="008080">
              <a:alpha val="10196"/>
            </a:srgbClr>
          </a:solidFill>
          <a:ln w="6350">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2" name="テキスト ボックス 21"/>
          <p:cNvSpPr txBox="1"/>
          <p:nvPr/>
        </p:nvSpPr>
        <p:spPr bwMode="gray">
          <a:xfrm>
            <a:off x="3167844" y="4781471"/>
            <a:ext cx="2904788" cy="830997"/>
          </a:xfrm>
          <a:prstGeom prst="rect">
            <a:avLst/>
          </a:prstGeom>
          <a:noFill/>
        </p:spPr>
        <p:txBody>
          <a:bodyPr wrap="square" rtlCol="0">
            <a:spAutoFit/>
          </a:bodyPr>
          <a:lstStyle/>
          <a:p>
            <a:pPr algn="ctr"/>
            <a:r>
              <a:rPr lang="en-US" altLang="ja-JP" sz="4800" b="1" dirty="0">
                <a:ln w="6350">
                  <a:noFill/>
                </a:ln>
                <a:solidFill>
                  <a:srgbClr val="008080"/>
                </a:solidFill>
                <a:latin typeface="Agency FB" panose="020B0503020202020204" pitchFamily="34" charset="0"/>
              </a:rPr>
              <a:t>Society</a:t>
            </a:r>
            <a:r>
              <a:rPr lang="en-US" altLang="ja-JP" sz="4000" b="1" dirty="0">
                <a:ln w="6350">
                  <a:noFill/>
                </a:ln>
                <a:solidFill>
                  <a:srgbClr val="008080"/>
                </a:solidFill>
                <a:latin typeface="Agency FB" panose="020B0503020202020204" pitchFamily="34" charset="0"/>
              </a:rPr>
              <a:t> </a:t>
            </a:r>
            <a:r>
              <a:rPr lang="en-US" altLang="ja-JP" sz="4800" b="1" dirty="0">
                <a:ln w="6350">
                  <a:noFill/>
                </a:ln>
                <a:solidFill>
                  <a:srgbClr val="008080"/>
                </a:solidFill>
                <a:latin typeface="Agency FB" panose="020B0503020202020204" pitchFamily="34" charset="0"/>
              </a:rPr>
              <a:t>5.0</a:t>
            </a:r>
            <a:endParaRPr lang="ja-JP" altLang="en-US" sz="3200" b="1" dirty="0">
              <a:ln w="6350">
                <a:noFill/>
              </a:ln>
              <a:solidFill>
                <a:srgbClr val="008080"/>
              </a:solidFill>
              <a:latin typeface="Agency FB" panose="020B0503020202020204" pitchFamily="34" charset="0"/>
            </a:endParaRPr>
          </a:p>
        </p:txBody>
      </p:sp>
      <p:sp>
        <p:nvSpPr>
          <p:cNvPr id="23" name="テキスト ボックス 22"/>
          <p:cNvSpPr txBox="1"/>
          <p:nvPr/>
        </p:nvSpPr>
        <p:spPr bwMode="gray">
          <a:xfrm>
            <a:off x="5802193" y="4894423"/>
            <a:ext cx="1172713" cy="646331"/>
          </a:xfrm>
          <a:prstGeom prst="rect">
            <a:avLst/>
          </a:prstGeom>
          <a:noFill/>
        </p:spPr>
        <p:txBody>
          <a:bodyPr wrap="square" rtlCol="0">
            <a:spAutoFit/>
          </a:bodyPr>
          <a:lstStyle/>
          <a:p>
            <a:pPr algn="ctr"/>
            <a:r>
              <a:rPr lang="en-US" altLang="ja-JP" sz="3600" b="1" dirty="0">
                <a:ln w="6350">
                  <a:noFill/>
                </a:ln>
                <a:latin typeface="Agency FB" panose="020B0503020202020204" pitchFamily="34" charset="0"/>
              </a:rPr>
              <a:t>for</a:t>
            </a:r>
            <a:r>
              <a:rPr lang="ja-JP" altLang="en-US" sz="3600" b="1" dirty="0">
                <a:ln w="6350">
                  <a:noFill/>
                </a:ln>
                <a:latin typeface="Agency FB" panose="020B0503020202020204" pitchFamily="34" charset="0"/>
              </a:rPr>
              <a:t>　</a:t>
            </a:r>
          </a:p>
        </p:txBody>
      </p:sp>
      <p:sp>
        <p:nvSpPr>
          <p:cNvPr id="26" name="正方形/長方形 25"/>
          <p:cNvSpPr/>
          <p:nvPr/>
        </p:nvSpPr>
        <p:spPr bwMode="gray">
          <a:xfrm>
            <a:off x="3132138" y="2051098"/>
            <a:ext cx="5400674" cy="393016"/>
          </a:xfrm>
          <a:prstGeom prst="rect">
            <a:avLst/>
          </a:prstGeom>
          <a:noFill/>
          <a:ln w="28575">
            <a:solidFill>
              <a:schemeClr val="tx2">
                <a:lumMod val="50000"/>
              </a:schemeClr>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28" name="正方形/長方形 27"/>
          <p:cNvSpPr/>
          <p:nvPr/>
        </p:nvSpPr>
        <p:spPr bwMode="gray">
          <a:xfrm>
            <a:off x="801465" y="3129353"/>
            <a:ext cx="2086676" cy="923330"/>
          </a:xfrm>
          <a:prstGeom prst="rect">
            <a:avLst/>
          </a:prstGeom>
        </p:spPr>
        <p:txBody>
          <a:bodyPr wrap="square" anchor="ctr">
            <a:spAutoFit/>
          </a:bodyPr>
          <a:lstStyle/>
          <a:p>
            <a:pPr algn="ctr"/>
            <a:r>
              <a:rPr lang="en-US" altLang="ja-JP" b="1" dirty="0">
                <a:solidFill>
                  <a:schemeClr val="accent2"/>
                </a:solidFill>
              </a:rPr>
              <a:t>Harnessing Japan's strengths</a:t>
            </a:r>
            <a:endParaRPr lang="ja-JP" altLang="en-US" b="1" dirty="0">
              <a:solidFill>
                <a:schemeClr val="accent2"/>
              </a:solidFill>
            </a:endParaRPr>
          </a:p>
        </p:txBody>
      </p:sp>
      <p:sp>
        <p:nvSpPr>
          <p:cNvPr id="29" name="正方形/長方形 28"/>
          <p:cNvSpPr/>
          <p:nvPr/>
        </p:nvSpPr>
        <p:spPr bwMode="gray">
          <a:xfrm>
            <a:off x="647566" y="4737922"/>
            <a:ext cx="2478593" cy="959330"/>
          </a:xfrm>
          <a:prstGeom prst="rect">
            <a:avLst/>
          </a:prstGeom>
          <a:solidFill>
            <a:srgbClr val="008080"/>
          </a:solidFill>
          <a:ln w="38100">
            <a:solidFill>
              <a:schemeClr val="accent5"/>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ct val="0"/>
              </a:spcBef>
              <a:spcAft>
                <a:spcPts val="600"/>
              </a:spcAft>
            </a:pPr>
            <a:r>
              <a:rPr lang="en-US" altLang="ja-JP" sz="2000" b="1" dirty="0">
                <a:solidFill>
                  <a:schemeClr val="bg1"/>
                </a:solidFill>
                <a:latin typeface="メイリオ" pitchFamily="50" charset="-128"/>
                <a:ea typeface="メイリオ" pitchFamily="50" charset="-128"/>
                <a:cs typeface="メイリオ" pitchFamily="50" charset="-128"/>
              </a:rPr>
              <a:t>Opportunity to lead problem solving</a:t>
            </a:r>
            <a:endParaRPr lang="ja-JP" altLang="en-US" sz="2800" b="1" dirty="0">
              <a:solidFill>
                <a:schemeClr val="bg1"/>
              </a:solidFill>
              <a:latin typeface="メイリオ" pitchFamily="50" charset="-128"/>
              <a:ea typeface="メイリオ" pitchFamily="50" charset="-128"/>
              <a:cs typeface="メイリオ" pitchFamily="50" charset="-128"/>
            </a:endParaRPr>
          </a:p>
        </p:txBody>
      </p:sp>
      <p:sp>
        <p:nvSpPr>
          <p:cNvPr id="30" name="正方形/長方形 29"/>
          <p:cNvSpPr/>
          <p:nvPr/>
        </p:nvSpPr>
        <p:spPr bwMode="gray">
          <a:xfrm>
            <a:off x="647564" y="2051098"/>
            <a:ext cx="2484276" cy="393016"/>
          </a:xfrm>
          <a:prstGeom prst="rect">
            <a:avLst/>
          </a:prstGeom>
          <a:solidFill>
            <a:schemeClr val="tx2">
              <a:lumMod val="50000"/>
            </a:schemeClr>
          </a:solidFill>
          <a:ln w="28575">
            <a:solidFill>
              <a:schemeClr val="tx2">
                <a:lumMod val="50000"/>
              </a:schemeClr>
            </a:solid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40000"/>
              </a:lnSpc>
              <a:spcBef>
                <a:spcPct val="0"/>
              </a:spcBef>
              <a:spcAft>
                <a:spcPts val="600"/>
              </a:spcAft>
            </a:pPr>
            <a:r>
              <a:rPr lang="en-US" altLang="ja-JP" b="1" dirty="0">
                <a:solidFill>
                  <a:schemeClr val="bg1"/>
                </a:solidFill>
                <a:latin typeface="メイリオ" pitchFamily="50" charset="-128"/>
                <a:ea typeface="メイリオ" pitchFamily="50" charset="-128"/>
                <a:cs typeface="メイリオ" pitchFamily="50" charset="-128"/>
              </a:rPr>
              <a:t>Scattered issues</a:t>
            </a:r>
            <a:endParaRPr lang="ja-JP" altLang="en-US" b="1" dirty="0">
              <a:solidFill>
                <a:schemeClr val="bg1"/>
              </a:solidFill>
              <a:latin typeface="メイリオ" pitchFamily="50" charset="-128"/>
              <a:ea typeface="メイリオ" pitchFamily="50" charset="-128"/>
              <a:cs typeface="メイリオ" pitchFamily="50" charset="-128"/>
            </a:endParaRPr>
          </a:p>
        </p:txBody>
      </p:sp>
      <p:sp>
        <p:nvSpPr>
          <p:cNvPr id="31" name="ホームベース 30"/>
          <p:cNvSpPr/>
          <p:nvPr/>
        </p:nvSpPr>
        <p:spPr bwMode="gray">
          <a:xfrm flipH="1">
            <a:off x="2879812" y="2729319"/>
            <a:ext cx="5652996" cy="1857477"/>
          </a:xfrm>
          <a:prstGeom prst="homePlate">
            <a:avLst>
              <a:gd name="adj" fmla="val 17443"/>
            </a:avLst>
          </a:prstGeom>
          <a:solidFill>
            <a:srgbClr val="EAEAEA">
              <a:alpha val="58000"/>
            </a:srgbClr>
          </a:solidFill>
          <a:ln w="28575">
            <a:noFill/>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just">
              <a:lnSpc>
                <a:spcPct val="140000"/>
              </a:lnSpc>
              <a:spcBef>
                <a:spcPct val="0"/>
              </a:spcBef>
              <a:spcAft>
                <a:spcPts val="600"/>
              </a:spcAft>
            </a:pPr>
            <a:endParaRPr lang="ja-JP" altLang="en-US" sz="1600" dirty="0">
              <a:solidFill>
                <a:srgbClr val="4D4D4D"/>
              </a:solidFill>
              <a:latin typeface="メイリオ" pitchFamily="50" charset="-128"/>
              <a:ea typeface="メイリオ" pitchFamily="50" charset="-128"/>
              <a:cs typeface="メイリオ" pitchFamily="50" charset="-128"/>
            </a:endParaRPr>
          </a:p>
        </p:txBody>
      </p:sp>
      <p:sp>
        <p:nvSpPr>
          <p:cNvPr id="34" name="テキスト ボックス 33"/>
          <p:cNvSpPr txBox="1"/>
          <p:nvPr/>
        </p:nvSpPr>
        <p:spPr bwMode="gray">
          <a:xfrm>
            <a:off x="3311860" y="2745576"/>
            <a:ext cx="5112568" cy="1865126"/>
          </a:xfrm>
          <a:prstGeom prst="rect">
            <a:avLst/>
          </a:prstGeom>
          <a:noFill/>
        </p:spPr>
        <p:txBody>
          <a:bodyPr wrap="square" rtlCol="0">
            <a:spAutoFit/>
          </a:bodyPr>
          <a:lstStyle/>
          <a:p>
            <a:pPr marL="177800" indent="-177800">
              <a:lnSpc>
                <a:spcPct val="120000"/>
              </a:lnSpc>
              <a:buFont typeface="Arial" panose="020B0604020202020204" pitchFamily="34" charset="0"/>
              <a:buChar char="•"/>
            </a:pPr>
            <a:r>
              <a:rPr lang="en-US" altLang="ja-JP" sz="1600" dirty="0"/>
              <a:t>History that suddenly changed society</a:t>
            </a:r>
          </a:p>
          <a:p>
            <a:pPr marL="177800" indent="-177800">
              <a:lnSpc>
                <a:spcPct val="120000"/>
              </a:lnSpc>
              <a:buFont typeface="Arial" panose="020B0604020202020204" pitchFamily="34" charset="0"/>
              <a:buChar char="•"/>
            </a:pPr>
            <a:r>
              <a:rPr lang="en-US" altLang="ja-JP" sz="1600" dirty="0"/>
              <a:t>Imagination in person to solve the problem</a:t>
            </a:r>
          </a:p>
          <a:p>
            <a:pPr marL="177800" indent="-177800">
              <a:lnSpc>
                <a:spcPct val="120000"/>
              </a:lnSpc>
              <a:buFont typeface="Arial" panose="020B0604020202020204" pitchFamily="34" charset="0"/>
              <a:buChar char="•"/>
            </a:pPr>
            <a:r>
              <a:rPr lang="en-US" altLang="ja-JP" sz="1600" dirty="0">
                <a:solidFill>
                  <a:srgbClr val="4D4D4D"/>
                </a:solidFill>
              </a:rPr>
              <a:t>Ability to incorporate and develop new things into culture and language</a:t>
            </a:r>
          </a:p>
          <a:p>
            <a:pPr marL="177800" indent="-177800">
              <a:lnSpc>
                <a:spcPct val="120000"/>
              </a:lnSpc>
              <a:buFont typeface="Arial" panose="020B0604020202020204" pitchFamily="34" charset="0"/>
              <a:buChar char="•"/>
            </a:pPr>
            <a:r>
              <a:rPr lang="en-US" altLang="ja-JP" sz="1600" dirty="0">
                <a:solidFill>
                  <a:srgbClr val="4D4D4D"/>
                </a:solidFill>
              </a:rPr>
              <a:t>Overwhelming catch-up ability, spirit to keep learning</a:t>
            </a:r>
          </a:p>
        </p:txBody>
      </p:sp>
      <p:sp>
        <p:nvSpPr>
          <p:cNvPr id="35" name="テキスト ボックス 34"/>
          <p:cNvSpPr txBox="1"/>
          <p:nvPr/>
        </p:nvSpPr>
        <p:spPr bwMode="gray">
          <a:xfrm>
            <a:off x="3311860" y="5798645"/>
            <a:ext cx="5616624" cy="978729"/>
          </a:xfrm>
          <a:prstGeom prst="rect">
            <a:avLst/>
          </a:prstGeom>
          <a:noFill/>
        </p:spPr>
        <p:txBody>
          <a:bodyPr wrap="square" rtlCol="0">
            <a:spAutoFit/>
          </a:bodyPr>
          <a:lstStyle/>
          <a:p>
            <a:pPr marL="177800" indent="-177800">
              <a:lnSpc>
                <a:spcPct val="120000"/>
              </a:lnSpc>
              <a:buFont typeface="Arial" panose="020B0604020202020204" pitchFamily="34" charset="0"/>
              <a:buChar char="•"/>
            </a:pPr>
            <a:r>
              <a:rPr lang="en-US" altLang="ja-JP" sz="1600" dirty="0"/>
              <a:t>Worldwide spread of "Society 5.0 for SDGs“</a:t>
            </a:r>
          </a:p>
          <a:p>
            <a:pPr marL="177800" indent="-177800">
              <a:lnSpc>
                <a:spcPct val="120000"/>
              </a:lnSpc>
              <a:buFont typeface="Arial" panose="020B0604020202020204" pitchFamily="34" charset="0"/>
              <a:buChar char="•"/>
            </a:pPr>
            <a:r>
              <a:rPr lang="en-US" altLang="ja-JP" sz="1600" dirty="0"/>
              <a:t>Leading platform and international standardisation</a:t>
            </a:r>
          </a:p>
          <a:p>
            <a:pPr marL="177800" indent="-177800">
              <a:lnSpc>
                <a:spcPct val="120000"/>
              </a:lnSpc>
              <a:buFont typeface="Arial" panose="020B0604020202020204" pitchFamily="34" charset="0"/>
              <a:buChar char="•"/>
            </a:pPr>
            <a:r>
              <a:rPr lang="en-US" altLang="ja-JP" sz="1600" dirty="0"/>
              <a:t>Actual system development and operation</a:t>
            </a:r>
            <a:endParaRPr lang="en-US" altLang="ja-JP" sz="1600" dirty="0">
              <a:solidFill>
                <a:srgbClr val="4D4D4D"/>
              </a:solidFill>
            </a:endParaRPr>
          </a:p>
        </p:txBody>
      </p:sp>
      <p:pic>
        <p:nvPicPr>
          <p:cNvPr id="27" name="図 26"/>
          <p:cNvPicPr>
            <a:picLocks noChangeAspect="1"/>
          </p:cNvPicPr>
          <p:nvPr/>
        </p:nvPicPr>
        <p:blipFill>
          <a:blip r:embed="rId3"/>
          <a:stretch>
            <a:fillRect/>
          </a:stretch>
        </p:blipFill>
        <p:spPr bwMode="gray">
          <a:xfrm>
            <a:off x="7056278" y="4860591"/>
            <a:ext cx="1248903" cy="672757"/>
          </a:xfrm>
          <a:prstGeom prst="rect">
            <a:avLst/>
          </a:prstGeom>
        </p:spPr>
      </p:pic>
    </p:spTree>
    <p:extLst>
      <p:ext uri="{BB962C8B-B14F-4D97-AF65-F5344CB8AC3E}">
        <p14:creationId xmlns:p14="http://schemas.microsoft.com/office/powerpoint/2010/main" val="2870386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4"/>
          </p:nvPr>
        </p:nvSpPr>
        <p:spPr/>
        <p:txBody>
          <a:bodyPr vert="horz" lIns="0" tIns="0" rIns="0" bIns="0" rtlCol="0" anchor="ctr"/>
          <a:lstStyle/>
          <a:p>
            <a:fld id="{FB3508C7-2FE0-4945-9CBD-863E05F850D2}" type="slidenum">
              <a:rPr lang="ja-JP" altLang="en-US" sz="1400"/>
              <a:pPr/>
              <a:t>32</a:t>
            </a:fld>
            <a:endParaRPr lang="ja-JP" altLang="en-US" sz="1400" dirty="0"/>
          </a:p>
        </p:txBody>
      </p:sp>
      <p:sp>
        <p:nvSpPr>
          <p:cNvPr id="6" name="テキスト ボックス 5"/>
          <p:cNvSpPr txBox="1"/>
          <p:nvPr/>
        </p:nvSpPr>
        <p:spPr bwMode="black">
          <a:xfrm>
            <a:off x="252000" y="3035448"/>
            <a:ext cx="9325730" cy="677108"/>
          </a:xfrm>
          <a:prstGeom prst="rect">
            <a:avLst/>
          </a:prstGeom>
          <a:noFill/>
        </p:spPr>
        <p:txBody>
          <a:bodyPr wrap="square" rtlCol="0">
            <a:spAutoFit/>
          </a:bodyPr>
          <a:lstStyle/>
          <a:p>
            <a:r>
              <a:rPr lang="en-US" altLang="ja-JP" sz="3800" b="1" dirty="0">
                <a:solidFill>
                  <a:srgbClr val="FF5050"/>
                </a:solidFill>
              </a:rPr>
              <a:t>The Role of Social Partners</a:t>
            </a:r>
            <a:endParaRPr lang="ja-JP" altLang="en-US" sz="3800" b="1" dirty="0">
              <a:solidFill>
                <a:srgbClr val="FF5050"/>
              </a:solidFill>
            </a:endParaRPr>
          </a:p>
        </p:txBody>
      </p:sp>
      <p:sp>
        <p:nvSpPr>
          <p:cNvPr id="7" name="正方形/長方形 6"/>
          <p:cNvSpPr/>
          <p:nvPr/>
        </p:nvSpPr>
        <p:spPr>
          <a:xfrm>
            <a:off x="179992" y="849309"/>
            <a:ext cx="2044342" cy="652486"/>
          </a:xfrm>
          <a:prstGeom prst="rect">
            <a:avLst/>
          </a:prstGeom>
        </p:spPr>
        <p:txBody>
          <a:bodyPr wrap="none">
            <a:spAutoFit/>
          </a:bodyPr>
          <a:lstStyle/>
          <a:p>
            <a:pPr algn="ctr">
              <a:lnSpc>
                <a:spcPct val="140000"/>
              </a:lnSpc>
              <a:spcBef>
                <a:spcPct val="0"/>
              </a:spcBef>
              <a:spcAft>
                <a:spcPts val="600"/>
              </a:spcAft>
            </a:pPr>
            <a:r>
              <a:rPr lang="en-US" altLang="ja-JP" sz="2800" b="1" dirty="0">
                <a:solidFill>
                  <a:schemeClr val="accent2"/>
                </a:solidFill>
                <a:cs typeface="メイリオ" pitchFamily="50" charset="-128"/>
              </a:rPr>
              <a:t>Chapter 4</a:t>
            </a:r>
            <a:endParaRPr lang="ja-JP" altLang="en-US" sz="2800" b="1" dirty="0">
              <a:solidFill>
                <a:schemeClr val="accent2"/>
              </a:solidFill>
              <a:cs typeface="メイリオ" pitchFamily="50" charset="-128"/>
            </a:endParaRPr>
          </a:p>
        </p:txBody>
      </p:sp>
      <p:cxnSp>
        <p:nvCxnSpPr>
          <p:cNvPr id="8" name="直線コネクタ 7"/>
          <p:cNvCxnSpPr/>
          <p:nvPr/>
        </p:nvCxnSpPr>
        <p:spPr>
          <a:xfrm>
            <a:off x="252000" y="1484784"/>
            <a:ext cx="864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a:off x="179992" y="5229200"/>
            <a:ext cx="8640000"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2735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4"/>
          </p:nvPr>
        </p:nvSpPr>
        <p:spPr/>
        <p:txBody>
          <a:bodyPr/>
          <a:lstStyle/>
          <a:p>
            <a:fld id="{FB3508C7-2FE0-4945-9CBD-863E05F850D2}" type="slidenum">
              <a:rPr lang="ja-JP" altLang="en-US"/>
              <a:pPr/>
              <a:t>33</a:t>
            </a:fld>
            <a:endParaRPr lang="ja-JP" altLang="en-US" dirty="0"/>
          </a:p>
        </p:txBody>
      </p:sp>
      <p:sp>
        <p:nvSpPr>
          <p:cNvPr id="4" name="角丸四角形 6">
            <a:extLst>
              <a:ext uri="{FF2B5EF4-FFF2-40B4-BE49-F238E27FC236}">
                <a16:creationId xmlns:a16="http://schemas.microsoft.com/office/drawing/2014/main" id="{9E21F8E9-4A1A-FBCA-7ECB-2BE55FB15D13}"/>
              </a:ext>
            </a:extLst>
          </p:cNvPr>
          <p:cNvSpPr/>
          <p:nvPr/>
        </p:nvSpPr>
        <p:spPr>
          <a:xfrm>
            <a:off x="293914" y="872718"/>
            <a:ext cx="8539150" cy="1352689"/>
          </a:xfrm>
          <a:prstGeom prst="roundRect">
            <a:avLst>
              <a:gd name="adj" fmla="val 999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ts val="1400"/>
              </a:lnSpc>
              <a:buFont typeface="メイリオ" panose="020B0604030504040204" pitchFamily="50" charset="-128"/>
              <a:buChar char="○"/>
              <a:defRPr/>
            </a:pPr>
            <a:r>
              <a:rPr lang="en-US" altLang="ja-JP" sz="1400" dirty="0">
                <a:solidFill>
                  <a:prstClr val="black"/>
                </a:solidFill>
                <a:latin typeface="メイリオ" panose="020B0604030504040204" pitchFamily="50" charset="-128"/>
                <a:ea typeface="メイリオ" panose="020B0604030504040204" pitchFamily="50" charset="-128"/>
              </a:rPr>
              <a:t>Amid drastic changes in the environment surrounding workers and companies, it is important to “invest in people” through wage increase, overall improvement of working conditions, human resource development, etc.</a:t>
            </a:r>
          </a:p>
          <a:p>
            <a:pPr marL="285750" indent="-285750">
              <a:lnSpc>
                <a:spcPts val="1400"/>
              </a:lnSpc>
              <a:buFont typeface="メイリオ" panose="020B0604030504040204" pitchFamily="50" charset="-128"/>
              <a:buChar char="○"/>
              <a:defRPr/>
            </a:pPr>
            <a:r>
              <a:rPr lang="en-US" altLang="ja-JP" sz="1400" dirty="0">
                <a:solidFill>
                  <a:prstClr val="black"/>
                </a:solidFill>
                <a:latin typeface="メイリオ" panose="020B0604030504040204" pitchFamily="50" charset="-128"/>
                <a:ea typeface="メイリオ" panose="020B0604030504040204" pitchFamily="50" charset="-128"/>
              </a:rPr>
              <a:t>It is particularly necessary to make steady efforts to enhance engagement and implement various measures based on workers’ wishes and needs in employment for overall improvement of working conditions and human resource development to support the growth and performance of diverse workers.</a:t>
            </a:r>
            <a:endParaRPr lang="ja-JP" altLang="en-US" sz="1400" dirty="0">
              <a:solidFill>
                <a:prstClr val="black"/>
              </a:solidFill>
              <a:latin typeface="メイリオ" panose="020B0604030504040204" pitchFamily="50" charset="-128"/>
              <a:ea typeface="メイリオ" panose="020B0604030504040204" pitchFamily="50" charset="-128"/>
            </a:endParaRPr>
          </a:p>
        </p:txBody>
      </p:sp>
      <p:sp>
        <p:nvSpPr>
          <p:cNvPr id="6" name="角丸四角形 6">
            <a:extLst>
              <a:ext uri="{FF2B5EF4-FFF2-40B4-BE49-F238E27FC236}">
                <a16:creationId xmlns:a16="http://schemas.microsoft.com/office/drawing/2014/main" id="{F8ED10F7-1C17-F0D4-B041-962BDB393DD1}"/>
              </a:ext>
            </a:extLst>
          </p:cNvPr>
          <p:cNvSpPr/>
          <p:nvPr/>
        </p:nvSpPr>
        <p:spPr>
          <a:xfrm>
            <a:off x="86082" y="5762787"/>
            <a:ext cx="8954814" cy="962262"/>
          </a:xfrm>
          <a:prstGeom prst="roundRect">
            <a:avLst>
              <a:gd name="adj" fmla="val 9994"/>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ja-JP" sz="1600" b="1" dirty="0">
                <a:solidFill>
                  <a:srgbClr val="00B050"/>
                </a:solidFill>
                <a:latin typeface="メイリオ" panose="020B0604030504040204" pitchFamily="50" charset="-128"/>
                <a:ea typeface="メイリオ" panose="020B0604030504040204" pitchFamily="50" charset="-128"/>
              </a:rPr>
              <a:t>Labour and management not “adversaries” but business partners in </a:t>
            </a:r>
          </a:p>
          <a:p>
            <a:pPr algn="ctr">
              <a:defRPr/>
            </a:pPr>
            <a:r>
              <a:rPr lang="en-US" altLang="ja-JP" sz="1600" b="1" dirty="0">
                <a:solidFill>
                  <a:srgbClr val="00B050"/>
                </a:solidFill>
                <a:latin typeface="メイリオ" panose="020B0604030504040204" pitchFamily="50" charset="-128"/>
                <a:ea typeface="メイリオ" panose="020B0604030504040204" pitchFamily="50" charset="-128"/>
              </a:rPr>
              <a:t>value co-creation.</a:t>
            </a:r>
          </a:p>
          <a:p>
            <a:pPr algn="ctr">
              <a:defRPr/>
            </a:pPr>
            <a:r>
              <a:rPr lang="en-US" altLang="ja-JP" sz="1600" b="1" dirty="0">
                <a:solidFill>
                  <a:srgbClr val="00B050"/>
                </a:solidFill>
                <a:latin typeface="メイリオ" panose="020B0604030504040204" pitchFamily="50" charset="-128"/>
                <a:ea typeface="メイリオ" panose="020B0604030504040204" pitchFamily="50" charset="-128"/>
              </a:rPr>
              <a:t>Keidanren aims at industrial relations that work for resolving Japan’s social issues to “co-create” the future.</a:t>
            </a:r>
            <a:endParaRPr lang="ja-JP" altLang="en-US" sz="1600" b="1" dirty="0">
              <a:solidFill>
                <a:srgbClr val="00B050"/>
              </a:solidFill>
              <a:latin typeface="メイリオ" panose="020B0604030504040204" pitchFamily="50" charset="-128"/>
              <a:ea typeface="メイリオ" panose="020B0604030504040204" pitchFamily="50" charset="-128"/>
            </a:endParaRPr>
          </a:p>
        </p:txBody>
      </p:sp>
      <p:sp>
        <p:nvSpPr>
          <p:cNvPr id="7" name="角丸四角形 6">
            <a:extLst>
              <a:ext uri="{FF2B5EF4-FFF2-40B4-BE49-F238E27FC236}">
                <a16:creationId xmlns:a16="http://schemas.microsoft.com/office/drawing/2014/main" id="{111095EC-1944-1AE7-DD33-E939B3236306}"/>
              </a:ext>
            </a:extLst>
          </p:cNvPr>
          <p:cNvSpPr/>
          <p:nvPr/>
        </p:nvSpPr>
        <p:spPr>
          <a:xfrm>
            <a:off x="212963" y="4489104"/>
            <a:ext cx="8743258" cy="696335"/>
          </a:xfrm>
          <a:prstGeom prst="ellipse">
            <a:avLst/>
          </a:prstGeom>
          <a:solidFill>
            <a:srgbClr val="FFD8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r>
              <a:rPr lang="en-US" altLang="ja-JP" sz="1400" b="1" dirty="0">
                <a:solidFill>
                  <a:srgbClr val="FF0000"/>
                </a:solidFill>
                <a:latin typeface="メイリオ" panose="020B0604030504040204" pitchFamily="50" charset="-128"/>
                <a:ea typeface="メイリオ" panose="020B0604030504040204" pitchFamily="50" charset="-128"/>
              </a:rPr>
              <a:t>Labour-management negotiations in spring 2023 amid price increases, a situation significantly different from recent years</a:t>
            </a:r>
          </a:p>
          <a:p>
            <a:pPr algn="ctr">
              <a:defRPr/>
            </a:pPr>
            <a:endParaRPr lang="en-US" altLang="ja-JP" sz="1600" b="1" dirty="0">
              <a:solidFill>
                <a:prstClr val="white"/>
              </a:solidFill>
              <a:latin typeface="メイリオ" panose="020B0604030504040204" pitchFamily="50" charset="-128"/>
              <a:ea typeface="メイリオ" panose="020B0604030504040204" pitchFamily="50" charset="-128"/>
            </a:endParaRPr>
          </a:p>
        </p:txBody>
      </p:sp>
      <p:sp>
        <p:nvSpPr>
          <p:cNvPr id="8" name="フローチャート: 抜出し 7">
            <a:extLst>
              <a:ext uri="{FF2B5EF4-FFF2-40B4-BE49-F238E27FC236}">
                <a16:creationId xmlns:a16="http://schemas.microsoft.com/office/drawing/2014/main" id="{987872F8-FC7F-A2F9-C03A-EC19709C41BA}"/>
              </a:ext>
            </a:extLst>
          </p:cNvPr>
          <p:cNvSpPr/>
          <p:nvPr/>
        </p:nvSpPr>
        <p:spPr>
          <a:xfrm rot="10800000">
            <a:off x="2772000" y="2331091"/>
            <a:ext cx="3600000" cy="350623"/>
          </a:xfrm>
          <a:prstGeom prst="flowChartExtract">
            <a:avLst/>
          </a:prstGeom>
          <a:solidFill>
            <a:srgbClr val="A6D4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ja-JP" altLang="en-US" dirty="0">
              <a:solidFill>
                <a:prstClr val="white"/>
              </a:solidFill>
              <a:latin typeface="Calibri" panose="020F0502020204030204"/>
              <a:ea typeface="メイリオ" panose="020B0604030504040204" pitchFamily="50" charset="-128"/>
            </a:endParaRPr>
          </a:p>
        </p:txBody>
      </p:sp>
      <p:sp>
        <p:nvSpPr>
          <p:cNvPr id="9" name="角丸四角形 6">
            <a:extLst>
              <a:ext uri="{FF2B5EF4-FFF2-40B4-BE49-F238E27FC236}">
                <a16:creationId xmlns:a16="http://schemas.microsoft.com/office/drawing/2014/main" id="{9D30B4D4-C019-D7EA-2104-679064F1B7EE}"/>
              </a:ext>
            </a:extLst>
          </p:cNvPr>
          <p:cNvSpPr/>
          <p:nvPr/>
        </p:nvSpPr>
        <p:spPr>
          <a:xfrm>
            <a:off x="302425" y="2796195"/>
            <a:ext cx="8539150" cy="1584796"/>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ts val="1400"/>
              </a:lnSpc>
              <a:buFont typeface="メイリオ" panose="020B0604030504040204" pitchFamily="50" charset="-128"/>
              <a:buChar char="○"/>
              <a:defRPr/>
            </a:pPr>
            <a:r>
              <a:rPr lang="en-US" altLang="ja-JP" sz="1400" dirty="0">
                <a:solidFill>
                  <a:prstClr val="black"/>
                </a:solidFill>
                <a:latin typeface="メイリオ" panose="020B0604030504040204" pitchFamily="50" charset="-128"/>
                <a:ea typeface="メイリオ" panose="020B0604030504040204" pitchFamily="50" charset="-128"/>
              </a:rPr>
              <a:t>Companies need to actively promote labor-management communication at different levels and through various channels.</a:t>
            </a:r>
          </a:p>
          <a:p>
            <a:pPr marL="285750" indent="-285750">
              <a:lnSpc>
                <a:spcPts val="1400"/>
              </a:lnSpc>
              <a:buFont typeface="メイリオ" panose="020B0604030504040204" pitchFamily="50" charset="-128"/>
              <a:buChar char="○"/>
              <a:defRPr/>
            </a:pPr>
            <a:r>
              <a:rPr lang="en-US" altLang="ja-JP" sz="1400" dirty="0">
                <a:solidFill>
                  <a:prstClr val="black"/>
                </a:solidFill>
                <a:latin typeface="メイリオ" panose="020B0604030504040204" pitchFamily="50" charset="-128"/>
                <a:ea typeface="メイリオ" panose="020B0604030504040204" pitchFamily="50" charset="-128"/>
              </a:rPr>
              <a:t>Based on good and stable industrial relations, many companies engage in discussions on broad-ranging issues about companies and workers each spring or at regular intervals.</a:t>
            </a:r>
          </a:p>
          <a:p>
            <a:pPr marL="285750" indent="-285750">
              <a:lnSpc>
                <a:spcPts val="1400"/>
              </a:lnSpc>
              <a:buFont typeface="メイリオ" panose="020B0604030504040204" pitchFamily="50" charset="-128"/>
              <a:buChar char="○"/>
              <a:defRPr/>
            </a:pPr>
            <a:r>
              <a:rPr lang="en-US" altLang="ja-JP" sz="1400" dirty="0">
                <a:solidFill>
                  <a:prstClr val="black"/>
                </a:solidFill>
                <a:latin typeface="メイリオ" panose="020B0604030504040204" pitchFamily="50" charset="-128"/>
                <a:ea typeface="メイリオ" panose="020B0604030504040204" pitchFamily="50" charset="-128"/>
              </a:rPr>
              <a:t>Other venues shall be created for both sides to discuss throughout the year issues that take time to consider and implement, such as wage policy, overall improvement of working conditions, and the expansion of human resource development measures.</a:t>
            </a:r>
          </a:p>
        </p:txBody>
      </p:sp>
      <p:sp>
        <p:nvSpPr>
          <p:cNvPr id="10" name="角丸四角形 6">
            <a:extLst>
              <a:ext uri="{FF2B5EF4-FFF2-40B4-BE49-F238E27FC236}">
                <a16:creationId xmlns:a16="http://schemas.microsoft.com/office/drawing/2014/main" id="{EFDBCA87-9F30-A6EE-BD2F-076346FA9D07}"/>
              </a:ext>
            </a:extLst>
          </p:cNvPr>
          <p:cNvSpPr/>
          <p:nvPr/>
        </p:nvSpPr>
        <p:spPr>
          <a:xfrm>
            <a:off x="365699" y="2377311"/>
            <a:ext cx="8475877" cy="331422"/>
          </a:xfrm>
          <a:prstGeom prst="roundRect">
            <a:avLst>
              <a:gd name="adj" fmla="val 99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ja-JP" sz="1600" b="1" dirty="0">
                <a:solidFill>
                  <a:srgbClr val="7030A0"/>
                </a:solidFill>
                <a:latin typeface="メイリオ" panose="020B0604030504040204" pitchFamily="50" charset="-128"/>
                <a:ea typeface="メイリオ" panose="020B0604030504040204" pitchFamily="50" charset="-128"/>
              </a:rPr>
              <a:t>Cooperation by workers and unions as important stakeholders is essential</a:t>
            </a:r>
            <a:endParaRPr lang="ja-JP" altLang="en-US" sz="1600" b="1" dirty="0">
              <a:solidFill>
                <a:srgbClr val="7030A0"/>
              </a:solidFill>
              <a:latin typeface="メイリオ" panose="020B0604030504040204" pitchFamily="50" charset="-128"/>
              <a:ea typeface="メイリオ" panose="020B0604030504040204" pitchFamily="50" charset="-128"/>
            </a:endParaRPr>
          </a:p>
        </p:txBody>
      </p:sp>
      <p:sp>
        <p:nvSpPr>
          <p:cNvPr id="11" name="角丸四角形 6">
            <a:extLst>
              <a:ext uri="{FF2B5EF4-FFF2-40B4-BE49-F238E27FC236}">
                <a16:creationId xmlns:a16="http://schemas.microsoft.com/office/drawing/2014/main" id="{08DEC8AD-9F37-8D14-528D-3D3F1F55F682}"/>
              </a:ext>
            </a:extLst>
          </p:cNvPr>
          <p:cNvSpPr/>
          <p:nvPr/>
        </p:nvSpPr>
        <p:spPr>
          <a:xfrm>
            <a:off x="302427" y="5293822"/>
            <a:ext cx="8539149" cy="331422"/>
          </a:xfrm>
          <a:prstGeom prst="roundRect">
            <a:avLst>
              <a:gd name="adj" fmla="val 99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ja-JP" altLang="en-US" sz="3200" b="1" dirty="0">
                <a:solidFill>
                  <a:srgbClr val="002060"/>
                </a:solidFill>
                <a:latin typeface="メイリオ" panose="020B0604030504040204" pitchFamily="50" charset="-128"/>
                <a:ea typeface="メイリオ" panose="020B0604030504040204" pitchFamily="50" charset="-128"/>
              </a:rPr>
              <a:t>⇓</a:t>
            </a:r>
            <a:endParaRPr lang="en-US" altLang="ja-JP" sz="3200" b="1" dirty="0">
              <a:solidFill>
                <a:srgbClr val="002060"/>
              </a:solidFill>
              <a:latin typeface="メイリオ" panose="020B0604030504040204" pitchFamily="50" charset="-128"/>
              <a:ea typeface="メイリオ" panose="020B0604030504040204" pitchFamily="50" charset="-128"/>
            </a:endParaRPr>
          </a:p>
          <a:p>
            <a:pPr algn="ctr">
              <a:defRPr/>
            </a:pPr>
            <a:r>
              <a:rPr lang="en-US" altLang="ja-JP" sz="1600" b="1" dirty="0">
                <a:solidFill>
                  <a:srgbClr val="002060"/>
                </a:solidFill>
                <a:latin typeface="メイリオ" panose="020B0604030504040204" pitchFamily="50" charset="-128"/>
                <a:ea typeface="メイリオ" panose="020B0604030504040204" pitchFamily="50" charset="-128"/>
              </a:rPr>
              <a:t>Critical juncture to be litmus test for industrial relations in Japan</a:t>
            </a:r>
            <a:endParaRPr lang="ja-JP" altLang="en-US" sz="1600" b="1" dirty="0">
              <a:solidFill>
                <a:srgbClr val="002060"/>
              </a:solidFill>
              <a:latin typeface="メイリオ" panose="020B0604030504040204" pitchFamily="50" charset="-128"/>
              <a:ea typeface="メイリオ" panose="020B0604030504040204" pitchFamily="50" charset="-128"/>
            </a:endParaRPr>
          </a:p>
          <a:p>
            <a:pPr algn="ctr">
              <a:defRPr/>
            </a:pPr>
            <a:endParaRPr lang="ja-JP" altLang="en-US" b="1" dirty="0">
              <a:solidFill>
                <a:srgbClr val="7030A0"/>
              </a:solidFill>
              <a:latin typeface="メイリオ" panose="020B0604030504040204" pitchFamily="50" charset="-128"/>
              <a:ea typeface="メイリオ" panose="020B0604030504040204" pitchFamily="50" charset="-128"/>
            </a:endParaRPr>
          </a:p>
        </p:txBody>
      </p:sp>
      <p:sp>
        <p:nvSpPr>
          <p:cNvPr id="14" name="角丸四角形 5">
            <a:extLst>
              <a:ext uri="{FF2B5EF4-FFF2-40B4-BE49-F238E27FC236}">
                <a16:creationId xmlns:a16="http://schemas.microsoft.com/office/drawing/2014/main" id="{97424A36-C54E-409C-355A-60832EAEA428}"/>
              </a:ext>
            </a:extLst>
          </p:cNvPr>
          <p:cNvSpPr/>
          <p:nvPr/>
        </p:nvSpPr>
        <p:spPr>
          <a:xfrm>
            <a:off x="107504" y="116632"/>
            <a:ext cx="8954814" cy="558612"/>
          </a:xfrm>
          <a:prstGeom prst="roundRect">
            <a:avLst>
              <a:gd name="adj" fmla="val 31623"/>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altLang="ja-JP" sz="1900" b="1" dirty="0">
                <a:solidFill>
                  <a:prstClr val="black"/>
                </a:solidFill>
                <a:latin typeface="メイリオ" panose="020B0604030504040204" pitchFamily="50" charset="-128"/>
                <a:ea typeface="メイリオ" panose="020B0604030504040204" pitchFamily="50" charset="-128"/>
              </a:rPr>
              <a:t>Towards Industrial Relations That “Co-create” the Future</a:t>
            </a:r>
            <a:endParaRPr lang="ja-JP" altLang="en-US" sz="1900" b="1" dirty="0">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822755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Conceptual Diagram</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34</a:t>
            </a:fld>
            <a:endParaRPr lang="ja-JP" altLang="en-US" dirty="0">
              <a:solidFill>
                <a:srgbClr val="4D4D4D"/>
              </a:solidFill>
            </a:endParaRPr>
          </a:p>
        </p:txBody>
      </p:sp>
      <p:pic>
        <p:nvPicPr>
          <p:cNvPr id="5" name="図 4">
            <a:extLst>
              <a:ext uri="{FF2B5EF4-FFF2-40B4-BE49-F238E27FC236}">
                <a16:creationId xmlns:a16="http://schemas.microsoft.com/office/drawing/2014/main" id="{EBF69AD0-140F-CE65-DE82-898E246CDF3F}"/>
              </a:ext>
            </a:extLst>
          </p:cNvPr>
          <p:cNvPicPr>
            <a:picLocks noChangeAspect="1"/>
          </p:cNvPicPr>
          <p:nvPr/>
        </p:nvPicPr>
        <p:blipFill>
          <a:blip r:embed="rId3"/>
          <a:stretch>
            <a:fillRect/>
          </a:stretch>
        </p:blipFill>
        <p:spPr>
          <a:xfrm>
            <a:off x="1390769" y="900312"/>
            <a:ext cx="6364666" cy="5955857"/>
          </a:xfrm>
          <a:prstGeom prst="rect">
            <a:avLst/>
          </a:prstGeom>
        </p:spPr>
      </p:pic>
    </p:spTree>
    <p:extLst>
      <p:ext uri="{BB962C8B-B14F-4D97-AF65-F5344CB8AC3E}">
        <p14:creationId xmlns:p14="http://schemas.microsoft.com/office/powerpoint/2010/main" val="11922430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Conclusion</a:t>
            </a:r>
            <a:endParaRPr kumimoji="1" lang="ja-JP" altLang="en-US" dirty="0"/>
          </a:p>
        </p:txBody>
      </p:sp>
      <p:sp>
        <p:nvSpPr>
          <p:cNvPr id="3" name="スライド番号プレースホルダー 2"/>
          <p:cNvSpPr>
            <a:spLocks noGrp="1"/>
          </p:cNvSpPr>
          <p:nvPr>
            <p:ph type="sldNum" sz="quarter" idx="4"/>
          </p:nvPr>
        </p:nvSpPr>
        <p:spPr/>
        <p:txBody>
          <a:bodyPr/>
          <a:lstStyle/>
          <a:p>
            <a:fld id="{FB3508C7-2FE0-4945-9CBD-863E05F850D2}" type="slidenum">
              <a:rPr lang="ja-JP" altLang="en-US" smtClean="0">
                <a:solidFill>
                  <a:srgbClr val="4D4D4D"/>
                </a:solidFill>
              </a:rPr>
              <a:pPr/>
              <a:t>35</a:t>
            </a:fld>
            <a:endParaRPr lang="ja-JP" altLang="en-US" dirty="0">
              <a:solidFill>
                <a:srgbClr val="4D4D4D"/>
              </a:solidFill>
            </a:endParaRPr>
          </a:p>
        </p:txBody>
      </p:sp>
      <p:sp>
        <p:nvSpPr>
          <p:cNvPr id="9" name="正方形/長方形 8"/>
          <p:cNvSpPr/>
          <p:nvPr/>
        </p:nvSpPr>
        <p:spPr>
          <a:xfrm>
            <a:off x="251520" y="850064"/>
            <a:ext cx="8676963" cy="3325526"/>
          </a:xfrm>
          <a:prstGeom prst="rect">
            <a:avLst/>
          </a:prstGeom>
        </p:spPr>
        <p:txBody>
          <a:bodyPr wrap="square">
            <a:spAutoFit/>
          </a:bodyPr>
          <a:lstStyle/>
          <a:p>
            <a:pPr marL="342900" indent="-342900">
              <a:lnSpc>
                <a:spcPct val="120000"/>
              </a:lnSpc>
              <a:buFont typeface="Wingdings" panose="05000000000000000000" pitchFamily="2" charset="2"/>
              <a:buChar char="Ø"/>
            </a:pPr>
            <a:r>
              <a:rPr lang="en-US" altLang="ja-JP" sz="2200" b="1" dirty="0">
                <a:solidFill>
                  <a:srgbClr val="4D4D4D"/>
                </a:solidFill>
                <a:effectLst>
                  <a:outerShdw blurRad="38100" dist="38100" dir="2700000" algn="tl">
                    <a:srgbClr val="000000">
                      <a:alpha val="43137"/>
                    </a:srgbClr>
                  </a:outerShdw>
                </a:effectLst>
              </a:rPr>
              <a:t>Society 5.0</a:t>
            </a:r>
            <a:r>
              <a:rPr lang="en-US" altLang="ja-JP" sz="2200" dirty="0">
                <a:solidFill>
                  <a:srgbClr val="4D4D4D"/>
                </a:solidFill>
              </a:rPr>
              <a:t> is not something to come, but something to </a:t>
            </a:r>
            <a:r>
              <a:rPr lang="en-US" altLang="ja-JP" sz="2200" b="1" dirty="0">
                <a:solidFill>
                  <a:srgbClr val="4D4D4D"/>
                </a:solidFill>
                <a:effectLst>
                  <a:outerShdw blurRad="38100" dist="38100" dir="2700000" algn="tl">
                    <a:srgbClr val="000000">
                      <a:alpha val="43137"/>
                    </a:srgbClr>
                  </a:outerShdw>
                </a:effectLst>
              </a:rPr>
              <a:t>co-create</a:t>
            </a:r>
            <a:r>
              <a:rPr lang="en-US" altLang="ja-JP" sz="2200" dirty="0">
                <a:solidFill>
                  <a:srgbClr val="4D4D4D"/>
                </a:solidFill>
              </a:rPr>
              <a:t>. </a:t>
            </a:r>
          </a:p>
          <a:p>
            <a:pPr marL="342900" indent="-342900">
              <a:lnSpc>
                <a:spcPct val="120000"/>
              </a:lnSpc>
              <a:buFont typeface="Wingdings" panose="05000000000000000000" pitchFamily="2" charset="2"/>
              <a:buChar char="Ø"/>
            </a:pPr>
            <a:r>
              <a:rPr lang="en-US" altLang="ja-JP" sz="2200" dirty="0">
                <a:solidFill>
                  <a:srgbClr val="4D4D4D"/>
                </a:solidFill>
              </a:rPr>
              <a:t>Japan, as the originator of Society 5.0, wishes to bring the concept to fruition in partnership with players all over the world. </a:t>
            </a:r>
          </a:p>
          <a:p>
            <a:pPr marL="342900" indent="-342900">
              <a:lnSpc>
                <a:spcPct val="120000"/>
              </a:lnSpc>
              <a:buFont typeface="Wingdings" panose="05000000000000000000" pitchFamily="2" charset="2"/>
              <a:buChar char="Ø"/>
            </a:pPr>
            <a:r>
              <a:rPr lang="en-US" altLang="ja-JP" sz="2200" dirty="0">
                <a:solidFill>
                  <a:srgbClr val="4D4D4D"/>
                </a:solidFill>
              </a:rPr>
              <a:t>We believe it is our mission to </a:t>
            </a:r>
            <a:r>
              <a:rPr lang="en-US" altLang="ja-JP" sz="2200" b="1" dirty="0">
                <a:solidFill>
                  <a:srgbClr val="4D4D4D"/>
                </a:solidFill>
                <a:effectLst>
                  <a:outerShdw blurRad="38100" dist="38100" dir="2700000" algn="tl">
                    <a:srgbClr val="000000">
                      <a:alpha val="43137"/>
                    </a:srgbClr>
                  </a:outerShdw>
                </a:effectLst>
              </a:rPr>
              <a:t>contribute to sustainable global development</a:t>
            </a:r>
            <a:r>
              <a:rPr lang="en-US" altLang="ja-JP" sz="2200" dirty="0">
                <a:solidFill>
                  <a:srgbClr val="4D4D4D"/>
                </a:solidFill>
              </a:rPr>
              <a:t> by sharing problem-solving know-how gained in the process. </a:t>
            </a:r>
          </a:p>
        </p:txBody>
      </p:sp>
      <p:pic>
        <p:nvPicPr>
          <p:cNvPr id="4" name="図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007604" y="4329100"/>
            <a:ext cx="7129164" cy="2499758"/>
          </a:xfrm>
          <a:prstGeom prst="rect">
            <a:avLst/>
          </a:prstGeom>
          <a:effectLst>
            <a:softEdge rad="127000"/>
          </a:effectLst>
        </p:spPr>
      </p:pic>
    </p:spTree>
    <p:extLst>
      <p:ext uri="{BB962C8B-B14F-4D97-AF65-F5344CB8AC3E}">
        <p14:creationId xmlns:p14="http://schemas.microsoft.com/office/powerpoint/2010/main" val="129029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a:extLst>
              <a:ext uri="{FF2B5EF4-FFF2-40B4-BE49-F238E27FC236}">
                <a16:creationId xmlns:a16="http://schemas.microsoft.com/office/drawing/2014/main" id="{A0343321-2053-4241-B30E-02BE43D12C93}"/>
              </a:ext>
            </a:extLst>
          </p:cNvPr>
          <p:cNvSpPr txBox="1"/>
          <p:nvPr/>
        </p:nvSpPr>
        <p:spPr>
          <a:xfrm>
            <a:off x="240030" y="1484659"/>
            <a:ext cx="8663940" cy="5061963"/>
          </a:xfrm>
          <a:prstGeom prst="rect">
            <a:avLst/>
          </a:prstGeom>
          <a:noFill/>
          <a:ln w="19050">
            <a:noFill/>
            <a:prstDash val="sysDash"/>
            <a:extLst>
              <a:ext uri="{C807C97D-BFC1-408E-A445-0C87EB9F89A2}">
                <ask:lineSketchStyleProps xmlns:ask="http://schemas.microsoft.com/office/drawing/2018/sketchyshapes" sd="1219033472">
                  <a:custGeom>
                    <a:avLst/>
                    <a:gdLst>
                      <a:gd name="connsiteX0" fmla="*/ 0 w 11785600"/>
                      <a:gd name="connsiteY0" fmla="*/ 0 h 5940088"/>
                      <a:gd name="connsiteX1" fmla="*/ 471424 w 11785600"/>
                      <a:gd name="connsiteY1" fmla="*/ 0 h 5940088"/>
                      <a:gd name="connsiteX2" fmla="*/ 707136 w 11785600"/>
                      <a:gd name="connsiteY2" fmla="*/ 0 h 5940088"/>
                      <a:gd name="connsiteX3" fmla="*/ 1532128 w 11785600"/>
                      <a:gd name="connsiteY3" fmla="*/ 0 h 5940088"/>
                      <a:gd name="connsiteX4" fmla="*/ 2003552 w 11785600"/>
                      <a:gd name="connsiteY4" fmla="*/ 0 h 5940088"/>
                      <a:gd name="connsiteX5" fmla="*/ 2474976 w 11785600"/>
                      <a:gd name="connsiteY5" fmla="*/ 0 h 5940088"/>
                      <a:gd name="connsiteX6" fmla="*/ 3299968 w 11785600"/>
                      <a:gd name="connsiteY6" fmla="*/ 0 h 5940088"/>
                      <a:gd name="connsiteX7" fmla="*/ 3653536 w 11785600"/>
                      <a:gd name="connsiteY7" fmla="*/ 0 h 5940088"/>
                      <a:gd name="connsiteX8" fmla="*/ 4478528 w 11785600"/>
                      <a:gd name="connsiteY8" fmla="*/ 0 h 5940088"/>
                      <a:gd name="connsiteX9" fmla="*/ 5303520 w 11785600"/>
                      <a:gd name="connsiteY9" fmla="*/ 0 h 5940088"/>
                      <a:gd name="connsiteX10" fmla="*/ 5892800 w 11785600"/>
                      <a:gd name="connsiteY10" fmla="*/ 0 h 5940088"/>
                      <a:gd name="connsiteX11" fmla="*/ 6717792 w 11785600"/>
                      <a:gd name="connsiteY11" fmla="*/ 0 h 5940088"/>
                      <a:gd name="connsiteX12" fmla="*/ 7189216 w 11785600"/>
                      <a:gd name="connsiteY12" fmla="*/ 0 h 5940088"/>
                      <a:gd name="connsiteX13" fmla="*/ 7660640 w 11785600"/>
                      <a:gd name="connsiteY13" fmla="*/ 0 h 5940088"/>
                      <a:gd name="connsiteX14" fmla="*/ 8367776 w 11785600"/>
                      <a:gd name="connsiteY14" fmla="*/ 0 h 5940088"/>
                      <a:gd name="connsiteX15" fmla="*/ 8839200 w 11785600"/>
                      <a:gd name="connsiteY15" fmla="*/ 0 h 5940088"/>
                      <a:gd name="connsiteX16" fmla="*/ 9664192 w 11785600"/>
                      <a:gd name="connsiteY16" fmla="*/ 0 h 5940088"/>
                      <a:gd name="connsiteX17" fmla="*/ 10489184 w 11785600"/>
                      <a:gd name="connsiteY17" fmla="*/ 0 h 5940088"/>
                      <a:gd name="connsiteX18" fmla="*/ 11078464 w 11785600"/>
                      <a:gd name="connsiteY18" fmla="*/ 0 h 5940088"/>
                      <a:gd name="connsiteX19" fmla="*/ 11785600 w 11785600"/>
                      <a:gd name="connsiteY19" fmla="*/ 0 h 5940088"/>
                      <a:gd name="connsiteX20" fmla="*/ 11785600 w 11785600"/>
                      <a:gd name="connsiteY20" fmla="*/ 415806 h 5940088"/>
                      <a:gd name="connsiteX21" fmla="*/ 11785600 w 11785600"/>
                      <a:gd name="connsiteY21" fmla="*/ 891013 h 5940088"/>
                      <a:gd name="connsiteX22" fmla="*/ 11785600 w 11785600"/>
                      <a:gd name="connsiteY22" fmla="*/ 1544423 h 5940088"/>
                      <a:gd name="connsiteX23" fmla="*/ 11785600 w 11785600"/>
                      <a:gd name="connsiteY23" fmla="*/ 2079031 h 5940088"/>
                      <a:gd name="connsiteX24" fmla="*/ 11785600 w 11785600"/>
                      <a:gd name="connsiteY24" fmla="*/ 2554238 h 5940088"/>
                      <a:gd name="connsiteX25" fmla="*/ 11785600 w 11785600"/>
                      <a:gd name="connsiteY25" fmla="*/ 3207648 h 5940088"/>
                      <a:gd name="connsiteX26" fmla="*/ 11785600 w 11785600"/>
                      <a:gd name="connsiteY26" fmla="*/ 3801656 h 5940088"/>
                      <a:gd name="connsiteX27" fmla="*/ 11785600 w 11785600"/>
                      <a:gd name="connsiteY27" fmla="*/ 4395665 h 5940088"/>
                      <a:gd name="connsiteX28" fmla="*/ 11785600 w 11785600"/>
                      <a:gd name="connsiteY28" fmla="*/ 5108476 h 5940088"/>
                      <a:gd name="connsiteX29" fmla="*/ 11785600 w 11785600"/>
                      <a:gd name="connsiteY29" fmla="*/ 5940088 h 5940088"/>
                      <a:gd name="connsiteX30" fmla="*/ 11549888 w 11785600"/>
                      <a:gd name="connsiteY30" fmla="*/ 5940088 h 5940088"/>
                      <a:gd name="connsiteX31" fmla="*/ 10842752 w 11785600"/>
                      <a:gd name="connsiteY31" fmla="*/ 5940088 h 5940088"/>
                      <a:gd name="connsiteX32" fmla="*/ 10607040 w 11785600"/>
                      <a:gd name="connsiteY32" fmla="*/ 5940088 h 5940088"/>
                      <a:gd name="connsiteX33" fmla="*/ 9899904 w 11785600"/>
                      <a:gd name="connsiteY33" fmla="*/ 5940088 h 5940088"/>
                      <a:gd name="connsiteX34" fmla="*/ 9546336 w 11785600"/>
                      <a:gd name="connsiteY34" fmla="*/ 5940088 h 5940088"/>
                      <a:gd name="connsiteX35" fmla="*/ 9310624 w 11785600"/>
                      <a:gd name="connsiteY35" fmla="*/ 5940088 h 5940088"/>
                      <a:gd name="connsiteX36" fmla="*/ 8957056 w 11785600"/>
                      <a:gd name="connsiteY36" fmla="*/ 5940088 h 5940088"/>
                      <a:gd name="connsiteX37" fmla="*/ 8249920 w 11785600"/>
                      <a:gd name="connsiteY37" fmla="*/ 5940088 h 5940088"/>
                      <a:gd name="connsiteX38" fmla="*/ 7896352 w 11785600"/>
                      <a:gd name="connsiteY38" fmla="*/ 5940088 h 5940088"/>
                      <a:gd name="connsiteX39" fmla="*/ 7660640 w 11785600"/>
                      <a:gd name="connsiteY39" fmla="*/ 5940088 h 5940088"/>
                      <a:gd name="connsiteX40" fmla="*/ 7307072 w 11785600"/>
                      <a:gd name="connsiteY40" fmla="*/ 5940088 h 5940088"/>
                      <a:gd name="connsiteX41" fmla="*/ 6835648 w 11785600"/>
                      <a:gd name="connsiteY41" fmla="*/ 5940088 h 5940088"/>
                      <a:gd name="connsiteX42" fmla="*/ 6246368 w 11785600"/>
                      <a:gd name="connsiteY42" fmla="*/ 5940088 h 5940088"/>
                      <a:gd name="connsiteX43" fmla="*/ 5892800 w 11785600"/>
                      <a:gd name="connsiteY43" fmla="*/ 5940088 h 5940088"/>
                      <a:gd name="connsiteX44" fmla="*/ 5067808 w 11785600"/>
                      <a:gd name="connsiteY44" fmla="*/ 5940088 h 5940088"/>
                      <a:gd name="connsiteX45" fmla="*/ 4478528 w 11785600"/>
                      <a:gd name="connsiteY45" fmla="*/ 5940088 h 5940088"/>
                      <a:gd name="connsiteX46" fmla="*/ 3653536 w 11785600"/>
                      <a:gd name="connsiteY46" fmla="*/ 5940088 h 5940088"/>
                      <a:gd name="connsiteX47" fmla="*/ 2946400 w 11785600"/>
                      <a:gd name="connsiteY47" fmla="*/ 5940088 h 5940088"/>
                      <a:gd name="connsiteX48" fmla="*/ 2474976 w 11785600"/>
                      <a:gd name="connsiteY48" fmla="*/ 5940088 h 5940088"/>
                      <a:gd name="connsiteX49" fmla="*/ 1767840 w 11785600"/>
                      <a:gd name="connsiteY49" fmla="*/ 5940088 h 5940088"/>
                      <a:gd name="connsiteX50" fmla="*/ 1414272 w 11785600"/>
                      <a:gd name="connsiteY50" fmla="*/ 5940088 h 5940088"/>
                      <a:gd name="connsiteX51" fmla="*/ 824992 w 11785600"/>
                      <a:gd name="connsiteY51" fmla="*/ 5940088 h 5940088"/>
                      <a:gd name="connsiteX52" fmla="*/ 589280 w 11785600"/>
                      <a:gd name="connsiteY52" fmla="*/ 5940088 h 5940088"/>
                      <a:gd name="connsiteX53" fmla="*/ 0 w 11785600"/>
                      <a:gd name="connsiteY53" fmla="*/ 5940088 h 5940088"/>
                      <a:gd name="connsiteX54" fmla="*/ 0 w 11785600"/>
                      <a:gd name="connsiteY54" fmla="*/ 5346079 h 5940088"/>
                      <a:gd name="connsiteX55" fmla="*/ 0 w 11785600"/>
                      <a:gd name="connsiteY55" fmla="*/ 4692670 h 5940088"/>
                      <a:gd name="connsiteX56" fmla="*/ 0 w 11785600"/>
                      <a:gd name="connsiteY56" fmla="*/ 4039260 h 5940088"/>
                      <a:gd name="connsiteX57" fmla="*/ 0 w 11785600"/>
                      <a:gd name="connsiteY57" fmla="*/ 3564053 h 5940088"/>
                      <a:gd name="connsiteX58" fmla="*/ 0 w 11785600"/>
                      <a:gd name="connsiteY58" fmla="*/ 2851242 h 5940088"/>
                      <a:gd name="connsiteX59" fmla="*/ 0 w 11785600"/>
                      <a:gd name="connsiteY59" fmla="*/ 2257233 h 5940088"/>
                      <a:gd name="connsiteX60" fmla="*/ 0 w 11785600"/>
                      <a:gd name="connsiteY60" fmla="*/ 1841427 h 5940088"/>
                      <a:gd name="connsiteX61" fmla="*/ 0 w 11785600"/>
                      <a:gd name="connsiteY61" fmla="*/ 1247418 h 5940088"/>
                      <a:gd name="connsiteX62" fmla="*/ 0 w 11785600"/>
                      <a:gd name="connsiteY62" fmla="*/ 712811 h 5940088"/>
                      <a:gd name="connsiteX63" fmla="*/ 0 w 11785600"/>
                      <a:gd name="connsiteY63" fmla="*/ 0 h 594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1785600" h="5940088" extrusionOk="0">
                        <a:moveTo>
                          <a:pt x="0" y="0"/>
                        </a:moveTo>
                        <a:cubicBezTo>
                          <a:pt x="163349" y="-6758"/>
                          <a:pt x="360260" y="9082"/>
                          <a:pt x="471424" y="0"/>
                        </a:cubicBezTo>
                        <a:cubicBezTo>
                          <a:pt x="582588" y="-9082"/>
                          <a:pt x="627169" y="18943"/>
                          <a:pt x="707136" y="0"/>
                        </a:cubicBezTo>
                        <a:cubicBezTo>
                          <a:pt x="787103" y="-18943"/>
                          <a:pt x="1303690" y="85341"/>
                          <a:pt x="1532128" y="0"/>
                        </a:cubicBezTo>
                        <a:cubicBezTo>
                          <a:pt x="1760566" y="-85341"/>
                          <a:pt x="1813183" y="54488"/>
                          <a:pt x="2003552" y="0"/>
                        </a:cubicBezTo>
                        <a:cubicBezTo>
                          <a:pt x="2193921" y="-54488"/>
                          <a:pt x="2363752" y="40978"/>
                          <a:pt x="2474976" y="0"/>
                        </a:cubicBezTo>
                        <a:cubicBezTo>
                          <a:pt x="2586200" y="-40978"/>
                          <a:pt x="2938788" y="54579"/>
                          <a:pt x="3299968" y="0"/>
                        </a:cubicBezTo>
                        <a:cubicBezTo>
                          <a:pt x="3661148" y="-54579"/>
                          <a:pt x="3557398" y="6933"/>
                          <a:pt x="3653536" y="0"/>
                        </a:cubicBezTo>
                        <a:cubicBezTo>
                          <a:pt x="3749674" y="-6933"/>
                          <a:pt x="4087634" y="54592"/>
                          <a:pt x="4478528" y="0"/>
                        </a:cubicBezTo>
                        <a:cubicBezTo>
                          <a:pt x="4869422" y="-54592"/>
                          <a:pt x="4981510" y="42196"/>
                          <a:pt x="5303520" y="0"/>
                        </a:cubicBezTo>
                        <a:cubicBezTo>
                          <a:pt x="5625530" y="-42196"/>
                          <a:pt x="5631945" y="4842"/>
                          <a:pt x="5892800" y="0"/>
                        </a:cubicBezTo>
                        <a:cubicBezTo>
                          <a:pt x="6153655" y="-4842"/>
                          <a:pt x="6380127" y="6653"/>
                          <a:pt x="6717792" y="0"/>
                        </a:cubicBezTo>
                        <a:cubicBezTo>
                          <a:pt x="7055457" y="-6653"/>
                          <a:pt x="6973310" y="8706"/>
                          <a:pt x="7189216" y="0"/>
                        </a:cubicBezTo>
                        <a:cubicBezTo>
                          <a:pt x="7405122" y="-8706"/>
                          <a:pt x="7476944" y="34164"/>
                          <a:pt x="7660640" y="0"/>
                        </a:cubicBezTo>
                        <a:cubicBezTo>
                          <a:pt x="7844336" y="-34164"/>
                          <a:pt x="8205367" y="48469"/>
                          <a:pt x="8367776" y="0"/>
                        </a:cubicBezTo>
                        <a:cubicBezTo>
                          <a:pt x="8530185" y="-48469"/>
                          <a:pt x="8633304" y="16387"/>
                          <a:pt x="8839200" y="0"/>
                        </a:cubicBezTo>
                        <a:cubicBezTo>
                          <a:pt x="9045096" y="-16387"/>
                          <a:pt x="9317807" y="93814"/>
                          <a:pt x="9664192" y="0"/>
                        </a:cubicBezTo>
                        <a:cubicBezTo>
                          <a:pt x="10010577" y="-93814"/>
                          <a:pt x="10193902" y="60087"/>
                          <a:pt x="10489184" y="0"/>
                        </a:cubicBezTo>
                        <a:cubicBezTo>
                          <a:pt x="10784466" y="-60087"/>
                          <a:pt x="10792193" y="31972"/>
                          <a:pt x="11078464" y="0"/>
                        </a:cubicBezTo>
                        <a:cubicBezTo>
                          <a:pt x="11364735" y="-31972"/>
                          <a:pt x="11588616" y="80617"/>
                          <a:pt x="11785600" y="0"/>
                        </a:cubicBezTo>
                        <a:cubicBezTo>
                          <a:pt x="11795109" y="127302"/>
                          <a:pt x="11741551" y="248155"/>
                          <a:pt x="11785600" y="415806"/>
                        </a:cubicBezTo>
                        <a:cubicBezTo>
                          <a:pt x="11829649" y="583457"/>
                          <a:pt x="11731436" y="730906"/>
                          <a:pt x="11785600" y="891013"/>
                        </a:cubicBezTo>
                        <a:cubicBezTo>
                          <a:pt x="11839764" y="1051120"/>
                          <a:pt x="11728812" y="1265046"/>
                          <a:pt x="11785600" y="1544423"/>
                        </a:cubicBezTo>
                        <a:cubicBezTo>
                          <a:pt x="11842388" y="1823800"/>
                          <a:pt x="11727759" y="1959288"/>
                          <a:pt x="11785600" y="2079031"/>
                        </a:cubicBezTo>
                        <a:cubicBezTo>
                          <a:pt x="11843441" y="2198774"/>
                          <a:pt x="11765168" y="2350633"/>
                          <a:pt x="11785600" y="2554238"/>
                        </a:cubicBezTo>
                        <a:cubicBezTo>
                          <a:pt x="11806032" y="2757843"/>
                          <a:pt x="11776058" y="3061945"/>
                          <a:pt x="11785600" y="3207648"/>
                        </a:cubicBezTo>
                        <a:cubicBezTo>
                          <a:pt x="11795142" y="3353351"/>
                          <a:pt x="11758609" y="3605524"/>
                          <a:pt x="11785600" y="3801656"/>
                        </a:cubicBezTo>
                        <a:cubicBezTo>
                          <a:pt x="11812591" y="3997788"/>
                          <a:pt x="11765935" y="4224668"/>
                          <a:pt x="11785600" y="4395665"/>
                        </a:cubicBezTo>
                        <a:cubicBezTo>
                          <a:pt x="11805265" y="4566662"/>
                          <a:pt x="11729695" y="4761618"/>
                          <a:pt x="11785600" y="5108476"/>
                        </a:cubicBezTo>
                        <a:cubicBezTo>
                          <a:pt x="11841505" y="5455334"/>
                          <a:pt x="11746812" y="5569986"/>
                          <a:pt x="11785600" y="5940088"/>
                        </a:cubicBezTo>
                        <a:cubicBezTo>
                          <a:pt x="11684554" y="5950999"/>
                          <a:pt x="11602108" y="5912957"/>
                          <a:pt x="11549888" y="5940088"/>
                        </a:cubicBezTo>
                        <a:cubicBezTo>
                          <a:pt x="11497668" y="5967219"/>
                          <a:pt x="11024388" y="5860820"/>
                          <a:pt x="10842752" y="5940088"/>
                        </a:cubicBezTo>
                        <a:cubicBezTo>
                          <a:pt x="10661116" y="6019356"/>
                          <a:pt x="10681637" y="5920685"/>
                          <a:pt x="10607040" y="5940088"/>
                        </a:cubicBezTo>
                        <a:cubicBezTo>
                          <a:pt x="10532443" y="5959491"/>
                          <a:pt x="10123288" y="5865279"/>
                          <a:pt x="9899904" y="5940088"/>
                        </a:cubicBezTo>
                        <a:cubicBezTo>
                          <a:pt x="9676520" y="6014897"/>
                          <a:pt x="9670998" y="5915171"/>
                          <a:pt x="9546336" y="5940088"/>
                        </a:cubicBezTo>
                        <a:cubicBezTo>
                          <a:pt x="9421674" y="5965005"/>
                          <a:pt x="9395267" y="5918898"/>
                          <a:pt x="9310624" y="5940088"/>
                        </a:cubicBezTo>
                        <a:cubicBezTo>
                          <a:pt x="9225981" y="5961278"/>
                          <a:pt x="9116408" y="5913042"/>
                          <a:pt x="8957056" y="5940088"/>
                        </a:cubicBezTo>
                        <a:cubicBezTo>
                          <a:pt x="8797704" y="5967134"/>
                          <a:pt x="8601403" y="5911794"/>
                          <a:pt x="8249920" y="5940088"/>
                        </a:cubicBezTo>
                        <a:cubicBezTo>
                          <a:pt x="7898437" y="5968382"/>
                          <a:pt x="8016038" y="5904010"/>
                          <a:pt x="7896352" y="5940088"/>
                        </a:cubicBezTo>
                        <a:cubicBezTo>
                          <a:pt x="7776666" y="5976166"/>
                          <a:pt x="7765149" y="5914822"/>
                          <a:pt x="7660640" y="5940088"/>
                        </a:cubicBezTo>
                        <a:cubicBezTo>
                          <a:pt x="7556131" y="5965354"/>
                          <a:pt x="7411350" y="5904214"/>
                          <a:pt x="7307072" y="5940088"/>
                        </a:cubicBezTo>
                        <a:cubicBezTo>
                          <a:pt x="7202794" y="5975962"/>
                          <a:pt x="7053296" y="5926818"/>
                          <a:pt x="6835648" y="5940088"/>
                        </a:cubicBezTo>
                        <a:cubicBezTo>
                          <a:pt x="6618000" y="5953358"/>
                          <a:pt x="6510273" y="5902787"/>
                          <a:pt x="6246368" y="5940088"/>
                        </a:cubicBezTo>
                        <a:cubicBezTo>
                          <a:pt x="5982463" y="5977389"/>
                          <a:pt x="6026653" y="5937012"/>
                          <a:pt x="5892800" y="5940088"/>
                        </a:cubicBezTo>
                        <a:cubicBezTo>
                          <a:pt x="5758947" y="5943164"/>
                          <a:pt x="5304738" y="5882383"/>
                          <a:pt x="5067808" y="5940088"/>
                        </a:cubicBezTo>
                        <a:cubicBezTo>
                          <a:pt x="4830878" y="5997793"/>
                          <a:pt x="4761500" y="5907074"/>
                          <a:pt x="4478528" y="5940088"/>
                        </a:cubicBezTo>
                        <a:cubicBezTo>
                          <a:pt x="4195556" y="5973102"/>
                          <a:pt x="3986520" y="5853874"/>
                          <a:pt x="3653536" y="5940088"/>
                        </a:cubicBezTo>
                        <a:cubicBezTo>
                          <a:pt x="3320552" y="6026302"/>
                          <a:pt x="3255605" y="5891351"/>
                          <a:pt x="2946400" y="5940088"/>
                        </a:cubicBezTo>
                        <a:cubicBezTo>
                          <a:pt x="2637195" y="5988825"/>
                          <a:pt x="2637164" y="5920836"/>
                          <a:pt x="2474976" y="5940088"/>
                        </a:cubicBezTo>
                        <a:cubicBezTo>
                          <a:pt x="2312788" y="5959340"/>
                          <a:pt x="2075893" y="5885352"/>
                          <a:pt x="1767840" y="5940088"/>
                        </a:cubicBezTo>
                        <a:cubicBezTo>
                          <a:pt x="1459787" y="5994824"/>
                          <a:pt x="1582240" y="5913473"/>
                          <a:pt x="1414272" y="5940088"/>
                        </a:cubicBezTo>
                        <a:cubicBezTo>
                          <a:pt x="1246304" y="5966703"/>
                          <a:pt x="1043100" y="5883361"/>
                          <a:pt x="824992" y="5940088"/>
                        </a:cubicBezTo>
                        <a:cubicBezTo>
                          <a:pt x="606884" y="5996815"/>
                          <a:pt x="706622" y="5919743"/>
                          <a:pt x="589280" y="5940088"/>
                        </a:cubicBezTo>
                        <a:cubicBezTo>
                          <a:pt x="471938" y="5960433"/>
                          <a:pt x="235507" y="5889346"/>
                          <a:pt x="0" y="5940088"/>
                        </a:cubicBezTo>
                        <a:cubicBezTo>
                          <a:pt x="-8219" y="5802777"/>
                          <a:pt x="2310" y="5551304"/>
                          <a:pt x="0" y="5346079"/>
                        </a:cubicBezTo>
                        <a:cubicBezTo>
                          <a:pt x="-2310" y="5140854"/>
                          <a:pt x="75887" y="4985359"/>
                          <a:pt x="0" y="4692670"/>
                        </a:cubicBezTo>
                        <a:cubicBezTo>
                          <a:pt x="-75887" y="4399981"/>
                          <a:pt x="15345" y="4269836"/>
                          <a:pt x="0" y="4039260"/>
                        </a:cubicBezTo>
                        <a:cubicBezTo>
                          <a:pt x="-15345" y="3808684"/>
                          <a:pt x="53381" y="3782784"/>
                          <a:pt x="0" y="3564053"/>
                        </a:cubicBezTo>
                        <a:cubicBezTo>
                          <a:pt x="-53381" y="3345322"/>
                          <a:pt x="27208" y="3006351"/>
                          <a:pt x="0" y="2851242"/>
                        </a:cubicBezTo>
                        <a:cubicBezTo>
                          <a:pt x="-27208" y="2696133"/>
                          <a:pt x="20646" y="2449506"/>
                          <a:pt x="0" y="2257233"/>
                        </a:cubicBezTo>
                        <a:cubicBezTo>
                          <a:pt x="-20646" y="2064960"/>
                          <a:pt x="42149" y="2035616"/>
                          <a:pt x="0" y="1841427"/>
                        </a:cubicBezTo>
                        <a:cubicBezTo>
                          <a:pt x="-42149" y="1647238"/>
                          <a:pt x="69170" y="1492386"/>
                          <a:pt x="0" y="1247418"/>
                        </a:cubicBezTo>
                        <a:cubicBezTo>
                          <a:pt x="-69170" y="1002450"/>
                          <a:pt x="14931" y="865282"/>
                          <a:pt x="0" y="712811"/>
                        </a:cubicBezTo>
                        <a:cubicBezTo>
                          <a:pt x="-14931" y="560340"/>
                          <a:pt x="43235" y="287688"/>
                          <a:pt x="0" y="0"/>
                        </a:cubicBezTo>
                        <a:close/>
                      </a:path>
                    </a:pathLst>
                  </a:custGeom>
                  <ask:type>
                    <ask:lineSketchNone/>
                  </ask:type>
                </ask:lineSketchStyleProps>
              </a:ext>
            </a:extLst>
          </a:ln>
        </p:spPr>
        <p:txBody>
          <a:bodyPr wrap="square">
            <a:spAutoFit/>
          </a:bodyPr>
          <a:lstStyle/>
          <a:p>
            <a:pPr algn="ctr">
              <a:lnSpc>
                <a:spcPct val="150000"/>
              </a:lnSpc>
            </a:pPr>
            <a:r>
              <a:rPr lang="en-US" altLang="ja-JP" sz="4000" b="1" dirty="0">
                <a:solidFill>
                  <a:srgbClr val="4D4D4D"/>
                </a:solidFill>
              </a:rPr>
              <a:t>Thank you for your attention. </a:t>
            </a:r>
          </a:p>
          <a:p>
            <a:pPr>
              <a:lnSpc>
                <a:spcPct val="150000"/>
              </a:lnSpc>
            </a:pPr>
            <a:endParaRPr lang="en-GB" altLang="ja-JP" sz="900" dirty="0">
              <a:solidFill>
                <a:schemeClr val="tx2"/>
              </a:solidFill>
              <a:latin typeface="Book Antiqua" panose="02040602050305030304" pitchFamily="18" charset="0"/>
            </a:endParaRPr>
          </a:p>
          <a:p>
            <a:pPr>
              <a:lnSpc>
                <a:spcPct val="150000"/>
              </a:lnSpc>
            </a:pPr>
            <a:endParaRPr lang="en-GB" altLang="ja-JP" sz="900" dirty="0">
              <a:solidFill>
                <a:schemeClr val="tx2"/>
              </a:solidFill>
              <a:latin typeface="Book Antiqua" panose="02040602050305030304" pitchFamily="18" charset="0"/>
            </a:endParaRPr>
          </a:p>
          <a:p>
            <a:pPr>
              <a:lnSpc>
                <a:spcPct val="150000"/>
              </a:lnSpc>
            </a:pPr>
            <a:endParaRPr lang="en-GB" altLang="ja-JP" sz="900" dirty="0">
              <a:solidFill>
                <a:schemeClr val="tx2"/>
              </a:solidFill>
              <a:latin typeface="Book Antiqua" panose="02040602050305030304" pitchFamily="18" charset="0"/>
            </a:endParaRPr>
          </a:p>
          <a:p>
            <a:pPr>
              <a:lnSpc>
                <a:spcPct val="150000"/>
              </a:lnSpc>
            </a:pPr>
            <a:endParaRPr lang="en-GB" altLang="ja-JP" sz="900" dirty="0">
              <a:solidFill>
                <a:schemeClr val="tx2"/>
              </a:solidFill>
              <a:latin typeface="Book Antiqua" panose="02040602050305030304" pitchFamily="18" charset="0"/>
            </a:endParaRPr>
          </a:p>
          <a:p>
            <a:pPr>
              <a:lnSpc>
                <a:spcPct val="150000"/>
              </a:lnSpc>
            </a:pPr>
            <a:endParaRPr lang="en-GB" altLang="ja-JP" sz="900" dirty="0">
              <a:solidFill>
                <a:schemeClr val="tx2"/>
              </a:solidFill>
              <a:latin typeface="Book Antiqua" panose="02040602050305030304" pitchFamily="18" charset="0"/>
            </a:endParaRPr>
          </a:p>
          <a:p>
            <a:pPr>
              <a:lnSpc>
                <a:spcPct val="150000"/>
              </a:lnSpc>
            </a:pPr>
            <a:endParaRPr lang="en-GB" altLang="ja-JP" sz="900" dirty="0">
              <a:solidFill>
                <a:schemeClr val="tx2"/>
              </a:solidFill>
              <a:latin typeface="Book Antiqua" panose="02040602050305030304" pitchFamily="18" charset="0"/>
            </a:endParaRPr>
          </a:p>
          <a:p>
            <a:pPr>
              <a:lnSpc>
                <a:spcPct val="150000"/>
              </a:lnSpc>
            </a:pPr>
            <a:endParaRPr lang="en-GB" altLang="ja-JP" sz="900" dirty="0">
              <a:solidFill>
                <a:schemeClr val="tx2"/>
              </a:solidFill>
              <a:latin typeface="Book Antiqua" panose="02040602050305030304" pitchFamily="18" charset="0"/>
            </a:endParaRPr>
          </a:p>
          <a:p>
            <a:pPr marL="428625" indent="-428625">
              <a:lnSpc>
                <a:spcPct val="150000"/>
              </a:lnSpc>
              <a:buFont typeface="Wingdings" panose="05000000000000000000" pitchFamily="2" charset="2"/>
              <a:buChar char="Ø"/>
            </a:pPr>
            <a:r>
              <a:rPr lang="en-GB" altLang="ja-JP" sz="2400" dirty="0">
                <a:solidFill>
                  <a:schemeClr val="tx2"/>
                </a:solidFill>
                <a:latin typeface="Book Antiqua" panose="02040602050305030304" pitchFamily="18" charset="0"/>
              </a:rPr>
              <a:t>For further enquiries, please contact:</a:t>
            </a:r>
          </a:p>
          <a:p>
            <a:pPr>
              <a:lnSpc>
                <a:spcPct val="150000"/>
              </a:lnSpc>
            </a:pPr>
            <a:r>
              <a:rPr lang="en-GB" altLang="ja-JP" i="1" dirty="0">
                <a:solidFill>
                  <a:schemeClr val="tx2"/>
                </a:solidFill>
                <a:latin typeface="Book Antiqua" panose="02040602050305030304" pitchFamily="18" charset="0"/>
              </a:rPr>
              <a:t>	NAKAJIMA Koh (Mr)</a:t>
            </a:r>
          </a:p>
          <a:p>
            <a:pPr>
              <a:lnSpc>
                <a:spcPct val="150000"/>
              </a:lnSpc>
            </a:pPr>
            <a:r>
              <a:rPr lang="en-GB" altLang="ja-JP" i="1" dirty="0">
                <a:solidFill>
                  <a:schemeClr val="tx2"/>
                </a:solidFill>
                <a:latin typeface="Book Antiqua" panose="02040602050305030304" pitchFamily="18" charset="0"/>
              </a:rPr>
              <a:t>	Deputy Director, Industrial Technology Bureau</a:t>
            </a:r>
          </a:p>
          <a:p>
            <a:pPr>
              <a:lnSpc>
                <a:spcPct val="150000"/>
              </a:lnSpc>
            </a:pPr>
            <a:r>
              <a:rPr lang="en-GB" altLang="ja-JP" i="1" dirty="0">
                <a:solidFill>
                  <a:schemeClr val="tx2"/>
                </a:solidFill>
                <a:latin typeface="Book Antiqua" panose="02040602050305030304" pitchFamily="18" charset="0"/>
              </a:rPr>
              <a:t>	Keidanren (Japan Business Federation)</a:t>
            </a:r>
          </a:p>
          <a:p>
            <a:pPr>
              <a:lnSpc>
                <a:spcPct val="150000"/>
              </a:lnSpc>
            </a:pPr>
            <a:r>
              <a:rPr lang="en-GB" altLang="ja-JP" i="1" dirty="0">
                <a:solidFill>
                  <a:schemeClr val="tx2"/>
                </a:solidFill>
                <a:latin typeface="Book Antiqua" panose="02040602050305030304" pitchFamily="18" charset="0"/>
              </a:rPr>
              <a:t>	Tel: +81 (0)3-6741-0642</a:t>
            </a:r>
          </a:p>
          <a:p>
            <a:pPr>
              <a:lnSpc>
                <a:spcPct val="150000"/>
              </a:lnSpc>
            </a:pPr>
            <a:r>
              <a:rPr lang="en-GB" altLang="ja-JP" i="1" dirty="0">
                <a:solidFill>
                  <a:schemeClr val="tx2"/>
                </a:solidFill>
                <a:latin typeface="Book Antiqua" panose="02040602050305030304" pitchFamily="18" charset="0"/>
              </a:rPr>
              <a:t>	e-mail: k-nakaji@keidanren.or.jp</a:t>
            </a:r>
          </a:p>
        </p:txBody>
      </p:sp>
      <p:sp>
        <p:nvSpPr>
          <p:cNvPr id="2" name="スライド番号プレースホルダー 2">
            <a:extLst>
              <a:ext uri="{FF2B5EF4-FFF2-40B4-BE49-F238E27FC236}">
                <a16:creationId xmlns:a16="http://schemas.microsoft.com/office/drawing/2014/main" id="{4BD0AEF5-012E-C744-19C1-C158A52FDAF7}"/>
              </a:ext>
            </a:extLst>
          </p:cNvPr>
          <p:cNvSpPr>
            <a:spLocks noGrp="1"/>
          </p:cNvSpPr>
          <p:nvPr>
            <p:ph type="sldNum" sz="quarter" idx="4"/>
          </p:nvPr>
        </p:nvSpPr>
        <p:spPr>
          <a:xfrm>
            <a:off x="6974904" y="6628273"/>
            <a:ext cx="2133600" cy="257113"/>
          </a:xfrm>
        </p:spPr>
        <p:txBody>
          <a:bodyPr/>
          <a:lstStyle/>
          <a:p>
            <a:fld id="{FB3508C7-2FE0-4945-9CBD-863E05F850D2}" type="slidenum">
              <a:rPr lang="ja-JP" altLang="en-US" smtClean="0">
                <a:solidFill>
                  <a:srgbClr val="4D4D4D"/>
                </a:solidFill>
              </a:rPr>
              <a:pPr/>
              <a:t>36</a:t>
            </a:fld>
            <a:endParaRPr lang="ja-JP" altLang="en-US" dirty="0">
              <a:solidFill>
                <a:srgbClr val="4D4D4D"/>
              </a:solidFill>
            </a:endParaRPr>
          </a:p>
        </p:txBody>
      </p:sp>
    </p:spTree>
    <p:extLst>
      <p:ext uri="{BB962C8B-B14F-4D97-AF65-F5344CB8AC3E}">
        <p14:creationId xmlns:p14="http://schemas.microsoft.com/office/powerpoint/2010/main" val="116096860"/>
      </p:ext>
    </p:extLst>
  </p:cSld>
  <p:clrMapOvr>
    <a:masterClrMapping/>
  </p:clrMapOvr>
</p:sld>
</file>

<file path=ppt/theme/theme1.xml><?xml version="1.0" encoding="utf-8"?>
<a:theme xmlns:a="http://schemas.openxmlformats.org/drawingml/2006/main" name="PowerPoint Design">
  <a:themeElements>
    <a:clrScheme name="ユーザー定義 2">
      <a:dk1>
        <a:srgbClr val="4D4D4D"/>
      </a:dk1>
      <a:lt1>
        <a:srgbClr val="FFFFFF"/>
      </a:lt1>
      <a:dk2>
        <a:srgbClr val="0071BC"/>
      </a:dk2>
      <a:lt2>
        <a:srgbClr val="EAEAEA"/>
      </a:lt2>
      <a:accent1>
        <a:srgbClr val="E2F1FA"/>
      </a:accent1>
      <a:accent2>
        <a:srgbClr val="FF5050"/>
      </a:accent2>
      <a:accent3>
        <a:srgbClr val="FFE5E5"/>
      </a:accent3>
      <a:accent4>
        <a:srgbClr val="00003D"/>
      </a:accent4>
      <a:accent5>
        <a:srgbClr val="008080"/>
      </a:accent5>
      <a:accent6>
        <a:srgbClr val="000000"/>
      </a:accent6>
      <a:hlink>
        <a:srgbClr val="00A0E9"/>
      </a:hlink>
      <a:folHlink>
        <a:srgbClr val="0071BC"/>
      </a:folHlink>
    </a:clrScheme>
    <a:fontScheme name="メイリオ">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w="6350">
          <a:noFill/>
        </a:ln>
        <a:effectLst/>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just">
          <a:lnSpc>
            <a:spcPct val="140000"/>
          </a:lnSpc>
          <a:spcBef>
            <a:spcPct val="0"/>
          </a:spcBef>
          <a:spcAft>
            <a:spcPts val="600"/>
          </a:spcAft>
          <a:defRPr kumimoji="1" sz="1600" dirty="0">
            <a:solidFill>
              <a:srgbClr val="4D4D4D"/>
            </a:solidFill>
            <a:latin typeface="メイリオ" pitchFamily="50" charset="-128"/>
            <a:ea typeface="メイリオ" pitchFamily="50" charset="-128"/>
            <a:cs typeface="メイリオ" pitchFamily="50"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1_PowerPoint Design">
  <a:themeElements>
    <a:clrScheme name="ユーザー定義 2">
      <a:dk1>
        <a:srgbClr val="4D4D4D"/>
      </a:dk1>
      <a:lt1>
        <a:srgbClr val="FFFFFF"/>
      </a:lt1>
      <a:dk2>
        <a:srgbClr val="0071BC"/>
      </a:dk2>
      <a:lt2>
        <a:srgbClr val="EAEAEA"/>
      </a:lt2>
      <a:accent1>
        <a:srgbClr val="E2F1FA"/>
      </a:accent1>
      <a:accent2>
        <a:srgbClr val="FF5050"/>
      </a:accent2>
      <a:accent3>
        <a:srgbClr val="FFE5E5"/>
      </a:accent3>
      <a:accent4>
        <a:srgbClr val="00003D"/>
      </a:accent4>
      <a:accent5>
        <a:srgbClr val="008080"/>
      </a:accent5>
      <a:accent6>
        <a:srgbClr val="000000"/>
      </a:accent6>
      <a:hlink>
        <a:srgbClr val="00A0E9"/>
      </a:hlink>
      <a:folHlink>
        <a:srgbClr val="0071BC"/>
      </a:folHlink>
    </a:clrScheme>
    <a:fontScheme name="メイリオ">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2"/>
        </a:solidFill>
        <a:ln w="6350">
          <a:noFill/>
        </a:ln>
        <a:effectLst/>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just">
          <a:lnSpc>
            <a:spcPct val="140000"/>
          </a:lnSpc>
          <a:spcBef>
            <a:spcPct val="0"/>
          </a:spcBef>
          <a:spcAft>
            <a:spcPts val="600"/>
          </a:spcAft>
          <a:defRPr kumimoji="1" sz="1600" dirty="0">
            <a:solidFill>
              <a:srgbClr val="4D4D4D"/>
            </a:solidFill>
            <a:latin typeface="メイリオ" pitchFamily="50" charset="-128"/>
            <a:ea typeface="メイリオ" pitchFamily="50" charset="-128"/>
            <a:cs typeface="メイリオ" pitchFamily="50" charset="-128"/>
          </a:defRPr>
        </a:defPPr>
      </a:lst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3548</Words>
  <Application>Microsoft Office PowerPoint</Application>
  <PresentationFormat>画面に合わせる (4:3)</PresentationFormat>
  <Paragraphs>377</Paragraphs>
  <Slides>37</Slides>
  <Notes>29</Notes>
  <HiddenSlides>0</HiddenSlides>
  <MMClips>0</MMClips>
  <ScaleCrop>false</ScaleCrop>
  <HeadingPairs>
    <vt:vector size="6" baseType="variant">
      <vt:variant>
        <vt:lpstr>使用されているフォント</vt:lpstr>
      </vt:variant>
      <vt:variant>
        <vt:i4>11</vt:i4>
      </vt:variant>
      <vt:variant>
        <vt:lpstr>テーマ</vt:lpstr>
      </vt:variant>
      <vt:variant>
        <vt:i4>2</vt:i4>
      </vt:variant>
      <vt:variant>
        <vt:lpstr>スライド タイトル</vt:lpstr>
      </vt:variant>
      <vt:variant>
        <vt:i4>37</vt:i4>
      </vt:variant>
    </vt:vector>
  </HeadingPairs>
  <TitlesOfParts>
    <vt:vector size="50" baseType="lpstr">
      <vt:lpstr>メイリオ</vt:lpstr>
      <vt:lpstr>游明朝</vt:lpstr>
      <vt:lpstr>Agency FB</vt:lpstr>
      <vt:lpstr>Arial</vt:lpstr>
      <vt:lpstr>Book Antiqua</vt:lpstr>
      <vt:lpstr>Calibri</vt:lpstr>
      <vt:lpstr>Century</vt:lpstr>
      <vt:lpstr>Gabriola</vt:lpstr>
      <vt:lpstr>Symbol</vt:lpstr>
      <vt:lpstr>Times New Roman</vt:lpstr>
      <vt:lpstr>Wingdings</vt:lpstr>
      <vt:lpstr>PowerPoint Design</vt:lpstr>
      <vt:lpstr>1_PowerPoint Design</vt:lpstr>
      <vt:lpstr>- Co-creating the future –</vt:lpstr>
      <vt:lpstr>About Keidanren</vt:lpstr>
      <vt:lpstr>PowerPoint プレゼンテーション</vt:lpstr>
      <vt:lpstr>PowerPoint プレゼンテーション</vt:lpstr>
      <vt:lpstr>Background: Great Tide of Change</vt:lpstr>
      <vt:lpstr>Development of Human Society</vt:lpstr>
      <vt:lpstr>Digital Transformation</vt:lpstr>
      <vt:lpstr>The Nature of Society 5.0</vt:lpstr>
      <vt:lpstr>PowerPoint プレゼンテーション</vt:lpstr>
      <vt:lpstr>Blueprint of Society 5.0 for SDGs</vt:lpstr>
      <vt:lpstr>① Cities and Regions</vt:lpstr>
      <vt:lpstr>② Energy</vt:lpstr>
      <vt:lpstr>③ Disaster Prevention and Mitigation</vt:lpstr>
      <vt:lpstr>④ Healthcare (health, medicine, and nursing)</vt:lpstr>
      <vt:lpstr>⑤ Agriculture and Food</vt:lpstr>
      <vt:lpstr>⑥ Logistics</vt:lpstr>
      <vt:lpstr>⑦ Manufacturing and Services</vt:lpstr>
      <vt:lpstr>⑧ Finance</vt:lpstr>
      <vt:lpstr>⑨ Public Services</vt:lpstr>
      <vt:lpstr>PowerPoint プレゼンテーション</vt:lpstr>
      <vt:lpstr>Basic Approach</vt:lpstr>
      <vt:lpstr>Towards a Digital/Regulatory Reform</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Workstyle in Society 5.0</vt:lpstr>
      <vt:lpstr>Human Resources in Society 5.0</vt:lpstr>
      <vt:lpstr>What Japan Should Aim For</vt:lpstr>
      <vt:lpstr>Take advantage of strengths  and turn challenges into opportunities</vt:lpstr>
      <vt:lpstr>PowerPoint プレゼンテーション</vt:lpstr>
      <vt:lpstr>PowerPoint プレゼンテーション</vt:lpstr>
      <vt:lpstr>Conceptual Diagram</vt:lpstr>
      <vt:lpstr>Conclusion</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2018-10-24T00:37:35Z</dcterms:created>
  <dcterms:modified xsi:type="dcterms:W3CDTF">2023-02-21T11:21:54Z</dcterms:modified>
</cp:coreProperties>
</file>