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64" r:id="rId5"/>
    <p:sldId id="256" r:id="rId6"/>
    <p:sldId id="479" r:id="rId7"/>
    <p:sldId id="468" r:id="rId8"/>
    <p:sldId id="469" r:id="rId9"/>
    <p:sldId id="471" r:id="rId10"/>
    <p:sldId id="472" r:id="rId11"/>
    <p:sldId id="478" r:id="rId12"/>
    <p:sldId id="477" r:id="rId13"/>
    <p:sldId id="480" r:id="rId14"/>
    <p:sldId id="476" r:id="rId15"/>
    <p:sldId id="475" r:id="rId16"/>
    <p:sldId id="274" r:id="rId17"/>
    <p:sldId id="275" r:id="rId18"/>
    <p:sldId id="4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C649F7-59C1-406D-8782-B5E3F304791A}" v="496" dt="2023-02-21T14:10:18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5" autoAdjust="0"/>
    <p:restoredTop sz="66262" autoAdjust="0"/>
  </p:normalViewPr>
  <p:slideViewPr>
    <p:cSldViewPr snapToGrid="0">
      <p:cViewPr varScale="1">
        <p:scale>
          <a:sx n="41" d="100"/>
          <a:sy n="41" d="100"/>
        </p:scale>
        <p:origin x="1484" y="20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bayashi, Yuki" userId="d5d6d3f1-c29a-4f93-a776-73580f72c709" providerId="ADAL" clId="{E3C649F7-59C1-406D-8782-B5E3F304791A}"/>
    <pc:docChg chg="undo redo custSel addSld delSld modSld sldOrd">
      <pc:chgData name="Kobayashi, Yuki" userId="d5d6d3f1-c29a-4f93-a776-73580f72c709" providerId="ADAL" clId="{E3C649F7-59C1-406D-8782-B5E3F304791A}" dt="2023-02-21T14:42:11.411" v="5349" actId="20577"/>
      <pc:docMkLst>
        <pc:docMk/>
      </pc:docMkLst>
      <pc:sldChg chg="addSp delSp modSp mod">
        <pc:chgData name="Kobayashi, Yuki" userId="d5d6d3f1-c29a-4f93-a776-73580f72c709" providerId="ADAL" clId="{E3C649F7-59C1-406D-8782-B5E3F304791A}" dt="2023-02-21T09:57:33.403" v="3523" actId="478"/>
        <pc:sldMkLst>
          <pc:docMk/>
          <pc:sldMk cId="2437050902" sldId="256"/>
        </pc:sldMkLst>
        <pc:spChg chg="mod">
          <ac:chgData name="Kobayashi, Yuki" userId="d5d6d3f1-c29a-4f93-a776-73580f72c709" providerId="ADAL" clId="{E3C649F7-59C1-406D-8782-B5E3F304791A}" dt="2023-02-21T09:22:17.043" v="2916" actId="255"/>
          <ac:spMkLst>
            <pc:docMk/>
            <pc:sldMk cId="2437050902" sldId="256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09:13:51.631" v="2853" actId="20577"/>
          <ac:spMkLst>
            <pc:docMk/>
            <pc:sldMk cId="2437050902" sldId="256"/>
            <ac:spMk id="5" creationId="{00000000-0000-0000-0000-000000000000}"/>
          </ac:spMkLst>
        </pc:spChg>
        <pc:spChg chg="add del">
          <ac:chgData name="Kobayashi, Yuki" userId="d5d6d3f1-c29a-4f93-a776-73580f72c709" providerId="ADAL" clId="{E3C649F7-59C1-406D-8782-B5E3F304791A}" dt="2023-02-21T09:54:17.625" v="3424" actId="22"/>
          <ac:spMkLst>
            <pc:docMk/>
            <pc:sldMk cId="2437050902" sldId="256"/>
            <ac:spMk id="8" creationId="{87D6E431-224C-4490-81F4-F52D28316420}"/>
          </ac:spMkLst>
        </pc:spChg>
        <pc:spChg chg="add del">
          <ac:chgData name="Kobayashi, Yuki" userId="d5d6d3f1-c29a-4f93-a776-73580f72c709" providerId="ADAL" clId="{E3C649F7-59C1-406D-8782-B5E3F304791A}" dt="2023-02-21T09:57:33.403" v="3523" actId="478"/>
          <ac:spMkLst>
            <pc:docMk/>
            <pc:sldMk cId="2437050902" sldId="256"/>
            <ac:spMk id="12" creationId="{C11B43A2-71D1-402E-94DB-67F6383905D8}"/>
          </ac:spMkLst>
        </pc:spChg>
      </pc:sldChg>
      <pc:sldChg chg="modSp del mod">
        <pc:chgData name="Kobayashi, Yuki" userId="d5d6d3f1-c29a-4f93-a776-73580f72c709" providerId="ADAL" clId="{E3C649F7-59C1-406D-8782-B5E3F304791A}" dt="2023-02-21T09:39:32.034" v="3278" actId="47"/>
        <pc:sldMkLst>
          <pc:docMk/>
          <pc:sldMk cId="2842434984" sldId="257"/>
        </pc:sldMkLst>
        <pc:spChg chg="mod">
          <ac:chgData name="Kobayashi, Yuki" userId="d5d6d3f1-c29a-4f93-a776-73580f72c709" providerId="ADAL" clId="{E3C649F7-59C1-406D-8782-B5E3F304791A}" dt="2023-02-21T09:36:56.554" v="3189" actId="20578"/>
          <ac:spMkLst>
            <pc:docMk/>
            <pc:sldMk cId="2842434984" sldId="257"/>
            <ac:spMk id="3" creationId="{D2975607-6A90-4A21-A227-4EAD3BAEBBDC}"/>
          </ac:spMkLst>
        </pc:spChg>
        <pc:spChg chg="mod">
          <ac:chgData name="Kobayashi, Yuki" userId="d5d6d3f1-c29a-4f93-a776-73580f72c709" providerId="ADAL" clId="{E3C649F7-59C1-406D-8782-B5E3F304791A}" dt="2023-02-21T09:34:23.240" v="3147" actId="20577"/>
          <ac:spMkLst>
            <pc:docMk/>
            <pc:sldMk cId="2842434984" sldId="257"/>
            <ac:spMk id="4" creationId="{7AD6E51E-92EA-40A9-A39D-8F2E9650C1DB}"/>
          </ac:spMkLst>
        </pc:spChg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79382910" sldId="258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3946213135" sldId="259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943555642" sldId="260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3331900478" sldId="261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4162284691" sldId="262"/>
        </pc:sldMkLst>
      </pc:sldChg>
      <pc:sldChg chg="modSp mod">
        <pc:chgData name="Kobayashi, Yuki" userId="d5d6d3f1-c29a-4f93-a776-73580f72c709" providerId="ADAL" clId="{E3C649F7-59C1-406D-8782-B5E3F304791A}" dt="2023-02-21T09:23:15.359" v="2922" actId="20577"/>
        <pc:sldMkLst>
          <pc:docMk/>
          <pc:sldMk cId="3684940190" sldId="264"/>
        </pc:sldMkLst>
        <pc:spChg chg="mod">
          <ac:chgData name="Kobayashi, Yuki" userId="d5d6d3f1-c29a-4f93-a776-73580f72c709" providerId="ADAL" clId="{E3C649F7-59C1-406D-8782-B5E3F304791A}" dt="2023-02-21T09:23:15.359" v="2922" actId="20577"/>
          <ac:spMkLst>
            <pc:docMk/>
            <pc:sldMk cId="3684940190" sldId="264"/>
            <ac:spMk id="3" creationId="{00000000-0000-0000-0000-000000000000}"/>
          </ac:spMkLst>
        </pc:spChg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123334815" sldId="266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1258458605" sldId="267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3171964274" sldId="268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426666543" sldId="270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2658993966" sldId="271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97098425" sldId="272"/>
        </pc:sldMkLst>
      </pc:sldChg>
      <pc:sldChg chg="del">
        <pc:chgData name="Kobayashi, Yuki" userId="d5d6d3f1-c29a-4f93-a776-73580f72c709" providerId="ADAL" clId="{E3C649F7-59C1-406D-8782-B5E3F304791A}" dt="2023-02-21T14:16:48.588" v="5256" actId="47"/>
        <pc:sldMkLst>
          <pc:docMk/>
          <pc:sldMk cId="4083374384" sldId="273"/>
        </pc:sldMkLst>
      </pc:sldChg>
      <pc:sldChg chg="modSp mod">
        <pc:chgData name="Kobayashi, Yuki" userId="d5d6d3f1-c29a-4f93-a776-73580f72c709" providerId="ADAL" clId="{E3C649F7-59C1-406D-8782-B5E3F304791A}" dt="2023-02-21T09:22:44.168" v="2919" actId="255"/>
        <pc:sldMkLst>
          <pc:docMk/>
          <pc:sldMk cId="3800163671" sldId="274"/>
        </pc:sldMkLst>
        <pc:spChg chg="mod">
          <ac:chgData name="Kobayashi, Yuki" userId="d5d6d3f1-c29a-4f93-a776-73580f72c709" providerId="ADAL" clId="{E3C649F7-59C1-406D-8782-B5E3F304791A}" dt="2023-02-21T09:22:44.168" v="2919" actId="255"/>
          <ac:spMkLst>
            <pc:docMk/>
            <pc:sldMk cId="3800163671" sldId="274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09:19:46.483" v="2879" actId="20577"/>
          <ac:spMkLst>
            <pc:docMk/>
            <pc:sldMk cId="3800163671" sldId="274"/>
            <ac:spMk id="5" creationId="{00000000-0000-0000-0000-000000000000}"/>
          </ac:spMkLst>
        </pc:spChg>
      </pc:sldChg>
      <pc:sldChg chg="del ord modAnim modNotesTx">
        <pc:chgData name="Kobayashi, Yuki" userId="d5d6d3f1-c29a-4f93-a776-73580f72c709" providerId="ADAL" clId="{E3C649F7-59C1-406D-8782-B5E3F304791A}" dt="2023-02-21T14:16:48.588" v="5256" actId="47"/>
        <pc:sldMkLst>
          <pc:docMk/>
          <pc:sldMk cId="2150154521" sldId="467"/>
        </pc:sldMkLst>
      </pc:sldChg>
      <pc:sldChg chg="modSp mod">
        <pc:chgData name="Kobayashi, Yuki" userId="d5d6d3f1-c29a-4f93-a776-73580f72c709" providerId="ADAL" clId="{E3C649F7-59C1-406D-8782-B5E3F304791A}" dt="2023-02-21T14:41:11.029" v="5267"/>
        <pc:sldMkLst>
          <pc:docMk/>
          <pc:sldMk cId="4201225346" sldId="468"/>
        </pc:sldMkLst>
        <pc:spChg chg="mod">
          <ac:chgData name="Kobayashi, Yuki" userId="d5d6d3f1-c29a-4f93-a776-73580f72c709" providerId="ADAL" clId="{E3C649F7-59C1-406D-8782-B5E3F304791A}" dt="2023-02-21T14:41:08.009" v="5265"/>
          <ac:spMkLst>
            <pc:docMk/>
            <pc:sldMk cId="4201225346" sldId="468"/>
            <ac:spMk id="9" creationId="{7AC59642-FB5F-4627-BD7F-6A2EFC12C1D4}"/>
          </ac:spMkLst>
        </pc:spChg>
        <pc:spChg chg="mod">
          <ac:chgData name="Kobayashi, Yuki" userId="d5d6d3f1-c29a-4f93-a776-73580f72c709" providerId="ADAL" clId="{E3C649F7-59C1-406D-8782-B5E3F304791A}" dt="2023-02-21T14:41:11.029" v="5267"/>
          <ac:spMkLst>
            <pc:docMk/>
            <pc:sldMk cId="4201225346" sldId="468"/>
            <ac:spMk id="14" creationId="{1BA3AFF6-E0F7-4B9A-AA4D-C9EE8F73D449}"/>
          </ac:spMkLst>
        </pc:spChg>
        <pc:spChg chg="mod">
          <ac:chgData name="Kobayashi, Yuki" userId="d5d6d3f1-c29a-4f93-a776-73580f72c709" providerId="ADAL" clId="{E3C649F7-59C1-406D-8782-B5E3F304791A}" dt="2023-02-21T14:41:00.372" v="5261" actId="207"/>
          <ac:spMkLst>
            <pc:docMk/>
            <pc:sldMk cId="4201225346" sldId="468"/>
            <ac:spMk id="15" creationId="{2BDC7AE0-3ABD-4D95-934D-B21B9CD8A356}"/>
          </ac:spMkLst>
        </pc:spChg>
        <pc:spChg chg="mod">
          <ac:chgData name="Kobayashi, Yuki" userId="d5d6d3f1-c29a-4f93-a776-73580f72c709" providerId="ADAL" clId="{E3C649F7-59C1-406D-8782-B5E3F304791A}" dt="2023-02-21T14:41:05.936" v="5263"/>
          <ac:spMkLst>
            <pc:docMk/>
            <pc:sldMk cId="4201225346" sldId="468"/>
            <ac:spMk id="16" creationId="{4D8F9054-0E8C-46C8-BDD6-D913478C558E}"/>
          </ac:spMkLst>
        </pc:spChg>
      </pc:sldChg>
      <pc:sldChg chg="addSp delSp modSp mod">
        <pc:chgData name="Kobayashi, Yuki" userId="d5d6d3f1-c29a-4f93-a776-73580f72c709" providerId="ADAL" clId="{E3C649F7-59C1-406D-8782-B5E3F304791A}" dt="2023-02-21T13:13:26.805" v="4743" actId="1076"/>
        <pc:sldMkLst>
          <pc:docMk/>
          <pc:sldMk cId="3133149990" sldId="469"/>
        </pc:sldMkLst>
        <pc:spChg chg="add mod">
          <ac:chgData name="Kobayashi, Yuki" userId="d5d6d3f1-c29a-4f93-a776-73580f72c709" providerId="ADAL" clId="{E3C649F7-59C1-406D-8782-B5E3F304791A}" dt="2023-02-21T08:44:55.897" v="1241" actId="1036"/>
          <ac:spMkLst>
            <pc:docMk/>
            <pc:sldMk cId="3133149990" sldId="469"/>
            <ac:spMk id="2" creationId="{17567910-1FAC-4B2B-82C7-A03E160C6876}"/>
          </ac:spMkLst>
        </pc:spChg>
        <pc:spChg chg="mod">
          <ac:chgData name="Kobayashi, Yuki" userId="d5d6d3f1-c29a-4f93-a776-73580f72c709" providerId="ADAL" clId="{E3C649F7-59C1-406D-8782-B5E3F304791A}" dt="2023-02-21T08:12:21.716" v="201" actId="20577"/>
          <ac:spMkLst>
            <pc:docMk/>
            <pc:sldMk cId="3133149990" sldId="469"/>
            <ac:spMk id="4" creationId="{00000000-0000-0000-0000-000000000000}"/>
          </ac:spMkLst>
        </pc:spChg>
        <pc:spChg chg="del mod">
          <ac:chgData name="Kobayashi, Yuki" userId="d5d6d3f1-c29a-4f93-a776-73580f72c709" providerId="ADAL" clId="{E3C649F7-59C1-406D-8782-B5E3F304791A}" dt="2023-02-21T08:46:07.480" v="1337" actId="478"/>
          <ac:spMkLst>
            <pc:docMk/>
            <pc:sldMk cId="3133149990" sldId="469"/>
            <ac:spMk id="5" creationId="{00000000-0000-0000-0000-000000000000}"/>
          </ac:spMkLst>
        </pc:spChg>
        <pc:spChg chg="add del mod">
          <ac:chgData name="Kobayashi, Yuki" userId="d5d6d3f1-c29a-4f93-a776-73580f72c709" providerId="ADAL" clId="{E3C649F7-59C1-406D-8782-B5E3F304791A}" dt="2023-02-21T08:46:10.114" v="1338" actId="478"/>
          <ac:spMkLst>
            <pc:docMk/>
            <pc:sldMk cId="3133149990" sldId="469"/>
            <ac:spMk id="6" creationId="{D7239087-D5C6-4E0F-931B-663501C5C8F8}"/>
          </ac:spMkLst>
        </pc:spChg>
        <pc:spChg chg="add mod">
          <ac:chgData name="Kobayashi, Yuki" userId="d5d6d3f1-c29a-4f93-a776-73580f72c709" providerId="ADAL" clId="{E3C649F7-59C1-406D-8782-B5E3F304791A}" dt="2023-02-21T13:06:42.017" v="4714" actId="20577"/>
          <ac:spMkLst>
            <pc:docMk/>
            <pc:sldMk cId="3133149990" sldId="469"/>
            <ac:spMk id="8" creationId="{5849135C-9523-471F-9A9A-45A1ECC96427}"/>
          </ac:spMkLst>
        </pc:spChg>
        <pc:spChg chg="add mod">
          <ac:chgData name="Kobayashi, Yuki" userId="d5d6d3f1-c29a-4f93-a776-73580f72c709" providerId="ADAL" clId="{E3C649F7-59C1-406D-8782-B5E3F304791A}" dt="2023-02-21T13:06:46.962" v="4715" actId="2711"/>
          <ac:spMkLst>
            <pc:docMk/>
            <pc:sldMk cId="3133149990" sldId="469"/>
            <ac:spMk id="9" creationId="{E1AFED79-7DFD-4EE5-8EDE-8E269C25D352}"/>
          </ac:spMkLst>
        </pc:spChg>
        <pc:spChg chg="del">
          <ac:chgData name="Kobayashi, Yuki" userId="d5d6d3f1-c29a-4f93-a776-73580f72c709" providerId="ADAL" clId="{E3C649F7-59C1-406D-8782-B5E3F304791A}" dt="2023-02-21T08:45:10.750" v="1242" actId="478"/>
          <ac:spMkLst>
            <pc:docMk/>
            <pc:sldMk cId="3133149990" sldId="469"/>
            <ac:spMk id="11" creationId="{00000000-0000-0000-0000-000000000000}"/>
          </ac:spMkLst>
        </pc:spChg>
        <pc:picChg chg="add del mod">
          <ac:chgData name="Kobayashi, Yuki" userId="d5d6d3f1-c29a-4f93-a776-73580f72c709" providerId="ADAL" clId="{E3C649F7-59C1-406D-8782-B5E3F304791A}" dt="2023-02-21T13:12:56.943" v="4720" actId="478"/>
          <ac:picMkLst>
            <pc:docMk/>
            <pc:sldMk cId="3133149990" sldId="469"/>
            <ac:picMk id="12" creationId="{264EAB0F-C75E-4193-BDAB-FDEC3CB05C65}"/>
          </ac:picMkLst>
        </pc:picChg>
        <pc:picChg chg="add mod">
          <ac:chgData name="Kobayashi, Yuki" userId="d5d6d3f1-c29a-4f93-a776-73580f72c709" providerId="ADAL" clId="{E3C649F7-59C1-406D-8782-B5E3F304791A}" dt="2023-02-21T12:50:00.480" v="4252" actId="14100"/>
          <ac:picMkLst>
            <pc:docMk/>
            <pc:sldMk cId="3133149990" sldId="469"/>
            <ac:picMk id="13" creationId="{2E6181EB-9529-41B1-9A11-BA49B1E7465F}"/>
          </ac:picMkLst>
        </pc:picChg>
        <pc:picChg chg="add mod">
          <ac:chgData name="Kobayashi, Yuki" userId="d5d6d3f1-c29a-4f93-a776-73580f72c709" providerId="ADAL" clId="{E3C649F7-59C1-406D-8782-B5E3F304791A}" dt="2023-02-21T13:13:26.805" v="4743" actId="1076"/>
          <ac:picMkLst>
            <pc:docMk/>
            <pc:sldMk cId="3133149990" sldId="469"/>
            <ac:picMk id="15" creationId="{C2352827-D0A1-417A-9023-D7A70795D75E}"/>
          </ac:picMkLst>
        </pc:picChg>
      </pc:sldChg>
      <pc:sldChg chg="addSp delSp modSp add del mod">
        <pc:chgData name="Kobayashi, Yuki" userId="d5d6d3f1-c29a-4f93-a776-73580f72c709" providerId="ADAL" clId="{E3C649F7-59C1-406D-8782-B5E3F304791A}" dt="2023-02-21T14:06:46.782" v="4753" actId="47"/>
        <pc:sldMkLst>
          <pc:docMk/>
          <pc:sldMk cId="1797599310" sldId="470"/>
        </pc:sldMkLst>
        <pc:spChg chg="mod">
          <ac:chgData name="Kobayashi, Yuki" userId="d5d6d3f1-c29a-4f93-a776-73580f72c709" providerId="ADAL" clId="{E3C649F7-59C1-406D-8782-B5E3F304791A}" dt="2023-02-21T08:13:05.944" v="259" actId="20577"/>
          <ac:spMkLst>
            <pc:docMk/>
            <pc:sldMk cId="1797599310" sldId="470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08:48:46.328" v="1548" actId="20577"/>
          <ac:spMkLst>
            <pc:docMk/>
            <pc:sldMk cId="1797599310" sldId="470"/>
            <ac:spMk id="5" creationId="{00000000-0000-0000-0000-000000000000}"/>
          </ac:spMkLst>
        </pc:spChg>
        <pc:spChg chg="add del">
          <ac:chgData name="Kobayashi, Yuki" userId="d5d6d3f1-c29a-4f93-a776-73580f72c709" providerId="ADAL" clId="{E3C649F7-59C1-406D-8782-B5E3F304791A}" dt="2023-02-21T08:50:29.703" v="1552" actId="478"/>
          <ac:spMkLst>
            <pc:docMk/>
            <pc:sldMk cId="1797599310" sldId="470"/>
            <ac:spMk id="8" creationId="{F6D5F262-4F30-4381-9A44-FC2DFCD6127C}"/>
          </ac:spMkLst>
        </pc:spChg>
        <pc:spChg chg="add del">
          <ac:chgData name="Kobayashi, Yuki" userId="d5d6d3f1-c29a-4f93-a776-73580f72c709" providerId="ADAL" clId="{E3C649F7-59C1-406D-8782-B5E3F304791A}" dt="2023-02-21T08:50:25.415" v="1551" actId="478"/>
          <ac:spMkLst>
            <pc:docMk/>
            <pc:sldMk cId="1797599310" sldId="470"/>
            <ac:spMk id="12" creationId="{98640057-E180-482E-8147-62DEAA96C4D4}"/>
          </ac:spMkLst>
        </pc:spChg>
      </pc:sldChg>
      <pc:sldChg chg="addSp delSp modSp add mod modAnim modNotesTx">
        <pc:chgData name="Kobayashi, Yuki" userId="d5d6d3f1-c29a-4f93-a776-73580f72c709" providerId="ADAL" clId="{E3C649F7-59C1-406D-8782-B5E3F304791A}" dt="2023-02-21T14:17:15.006" v="5260" actId="20577"/>
        <pc:sldMkLst>
          <pc:docMk/>
          <pc:sldMk cId="3413757797" sldId="471"/>
        </pc:sldMkLst>
        <pc:spChg chg="add del">
          <ac:chgData name="Kobayashi, Yuki" userId="d5d6d3f1-c29a-4f93-a776-73580f72c709" providerId="ADAL" clId="{E3C649F7-59C1-406D-8782-B5E3F304791A}" dt="2023-02-21T08:23:44.735" v="609" actId="11529"/>
          <ac:spMkLst>
            <pc:docMk/>
            <pc:sldMk cId="3413757797" sldId="471"/>
            <ac:spMk id="2" creationId="{E50EFEC3-E86B-4305-9836-9966E1DB3D59}"/>
          </ac:spMkLst>
        </pc:spChg>
        <pc:spChg chg="add del mod">
          <ac:chgData name="Kobayashi, Yuki" userId="d5d6d3f1-c29a-4f93-a776-73580f72c709" providerId="ADAL" clId="{E3C649F7-59C1-406D-8782-B5E3F304791A}" dt="2023-02-21T08:24:41.566" v="615" actId="478"/>
          <ac:spMkLst>
            <pc:docMk/>
            <pc:sldMk cId="3413757797" sldId="471"/>
            <ac:spMk id="3" creationId="{F77482D8-6036-4148-A568-3800CD0FDE86}"/>
          </ac:spMkLst>
        </pc:spChg>
        <pc:spChg chg="mod">
          <ac:chgData name="Kobayashi, Yuki" userId="d5d6d3f1-c29a-4f93-a776-73580f72c709" providerId="ADAL" clId="{E3C649F7-59C1-406D-8782-B5E3F304791A}" dt="2023-02-21T08:13:14.091" v="260" actId="20577"/>
          <ac:spMkLst>
            <pc:docMk/>
            <pc:sldMk cId="3413757797" sldId="471"/>
            <ac:spMk id="4" creationId="{00000000-0000-0000-0000-000000000000}"/>
          </ac:spMkLst>
        </pc:spChg>
        <pc:spChg chg="del mod">
          <ac:chgData name="Kobayashi, Yuki" userId="d5d6d3f1-c29a-4f93-a776-73580f72c709" providerId="ADAL" clId="{E3C649F7-59C1-406D-8782-B5E3F304791A}" dt="2023-02-21T08:14:24.299" v="264" actId="478"/>
          <ac:spMkLst>
            <pc:docMk/>
            <pc:sldMk cId="3413757797" sldId="471"/>
            <ac:spMk id="5" creationId="{00000000-0000-0000-0000-000000000000}"/>
          </ac:spMkLst>
        </pc:spChg>
        <pc:spChg chg="add del mod">
          <ac:chgData name="Kobayashi, Yuki" userId="d5d6d3f1-c29a-4f93-a776-73580f72c709" providerId="ADAL" clId="{E3C649F7-59C1-406D-8782-B5E3F304791A}" dt="2023-02-21T08:25:07.577" v="618"/>
          <ac:spMkLst>
            <pc:docMk/>
            <pc:sldMk cId="3413757797" sldId="471"/>
            <ac:spMk id="6" creationId="{8D22FD01-D0F6-4409-B00C-BAF61F2DF7D2}"/>
          </ac:spMkLst>
        </pc:spChg>
        <pc:spChg chg="add mod">
          <ac:chgData name="Kobayashi, Yuki" userId="d5d6d3f1-c29a-4f93-a776-73580f72c709" providerId="ADAL" clId="{E3C649F7-59C1-406D-8782-B5E3F304791A}" dt="2023-02-21T13:06:25.263" v="4712" actId="255"/>
          <ac:spMkLst>
            <pc:docMk/>
            <pc:sldMk cId="3413757797" sldId="471"/>
            <ac:spMk id="7" creationId="{5943D14A-11C6-4E65-B1F5-258C002E5F84}"/>
          </ac:spMkLst>
        </pc:spChg>
        <pc:spChg chg="add mod">
          <ac:chgData name="Kobayashi, Yuki" userId="d5d6d3f1-c29a-4f93-a776-73580f72c709" providerId="ADAL" clId="{E3C649F7-59C1-406D-8782-B5E3F304791A}" dt="2023-02-21T08:22:30.372" v="574" actId="1036"/>
          <ac:spMkLst>
            <pc:docMk/>
            <pc:sldMk cId="3413757797" sldId="471"/>
            <ac:spMk id="8" creationId="{8AFB6D74-5064-4D71-9574-DCF238C44FCB}"/>
          </ac:spMkLst>
        </pc:spChg>
        <pc:spChg chg="del">
          <ac:chgData name="Kobayashi, Yuki" userId="d5d6d3f1-c29a-4f93-a776-73580f72c709" providerId="ADAL" clId="{E3C649F7-59C1-406D-8782-B5E3F304791A}" dt="2023-02-21T08:14:41.088" v="265" actId="478"/>
          <ac:spMkLst>
            <pc:docMk/>
            <pc:sldMk cId="3413757797" sldId="471"/>
            <ac:spMk id="11" creationId="{00000000-0000-0000-0000-000000000000}"/>
          </ac:spMkLst>
        </pc:spChg>
        <pc:spChg chg="add mod">
          <ac:chgData name="Kobayashi, Yuki" userId="d5d6d3f1-c29a-4f93-a776-73580f72c709" providerId="ADAL" clId="{E3C649F7-59C1-406D-8782-B5E3F304791A}" dt="2023-02-21T13:06:15.895" v="4711" actId="255"/>
          <ac:spMkLst>
            <pc:docMk/>
            <pc:sldMk cId="3413757797" sldId="471"/>
            <ac:spMk id="16" creationId="{49EFF755-628B-4FC7-A951-443470BB4129}"/>
          </ac:spMkLst>
        </pc:spChg>
        <pc:spChg chg="add mod">
          <ac:chgData name="Kobayashi, Yuki" userId="d5d6d3f1-c29a-4f93-a776-73580f72c709" providerId="ADAL" clId="{E3C649F7-59C1-406D-8782-B5E3F304791A}" dt="2023-02-21T13:05:18.595" v="4637" actId="20577"/>
          <ac:spMkLst>
            <pc:docMk/>
            <pc:sldMk cId="3413757797" sldId="471"/>
            <ac:spMk id="17" creationId="{F40580F7-26AB-49EC-AF80-C9C8498A95F3}"/>
          </ac:spMkLst>
        </pc:spChg>
        <pc:spChg chg="add mod">
          <ac:chgData name="Kobayashi, Yuki" userId="d5d6d3f1-c29a-4f93-a776-73580f72c709" providerId="ADAL" clId="{E3C649F7-59C1-406D-8782-B5E3F304791A}" dt="2023-02-21T14:17:15.006" v="5260" actId="20577"/>
          <ac:spMkLst>
            <pc:docMk/>
            <pc:sldMk cId="3413757797" sldId="471"/>
            <ac:spMk id="21" creationId="{B72BDB7A-C840-49C4-B00D-BABAC0C4AB79}"/>
          </ac:spMkLst>
        </pc:spChg>
        <pc:grpChg chg="add mod">
          <ac:chgData name="Kobayashi, Yuki" userId="d5d6d3f1-c29a-4f93-a776-73580f72c709" providerId="ADAL" clId="{E3C649F7-59C1-406D-8782-B5E3F304791A}" dt="2023-02-21T08:38:42.596" v="1088" actId="1076"/>
          <ac:grpSpMkLst>
            <pc:docMk/>
            <pc:sldMk cId="3413757797" sldId="471"/>
            <ac:grpSpMk id="13" creationId="{973A62D2-D34A-4147-B2D3-64D1F6555CE1}"/>
          </ac:grpSpMkLst>
        </pc:grpChg>
        <pc:picChg chg="add del mod">
          <ac:chgData name="Kobayashi, Yuki" userId="d5d6d3f1-c29a-4f93-a776-73580f72c709" providerId="ADAL" clId="{E3C649F7-59C1-406D-8782-B5E3F304791A}" dt="2023-02-21T12:56:12.204" v="4291" actId="478"/>
          <ac:picMkLst>
            <pc:docMk/>
            <pc:sldMk cId="3413757797" sldId="471"/>
            <ac:picMk id="9" creationId="{34B8837F-82B6-4DC8-9D87-33F0F9EC3D5C}"/>
          </ac:picMkLst>
        </pc:picChg>
        <pc:picChg chg="add del mod">
          <ac:chgData name="Kobayashi, Yuki" userId="d5d6d3f1-c29a-4f93-a776-73580f72c709" providerId="ADAL" clId="{E3C649F7-59C1-406D-8782-B5E3F304791A}" dt="2023-02-21T12:59:10.259" v="4311" actId="478"/>
          <ac:picMkLst>
            <pc:docMk/>
            <pc:sldMk cId="3413757797" sldId="471"/>
            <ac:picMk id="12" creationId="{6EB9A6EB-37EE-423B-9709-096D422CDDEB}"/>
          </ac:picMkLst>
        </pc:picChg>
        <pc:picChg chg="mod">
          <ac:chgData name="Kobayashi, Yuki" userId="d5d6d3f1-c29a-4f93-a776-73580f72c709" providerId="ADAL" clId="{E3C649F7-59C1-406D-8782-B5E3F304791A}" dt="2023-02-21T13:08:21.474" v="4719" actId="2085"/>
          <ac:picMkLst>
            <pc:docMk/>
            <pc:sldMk cId="3413757797" sldId="471"/>
            <ac:picMk id="14" creationId="{CE7424EC-042B-4C9C-8CAE-98E2AACB99BA}"/>
          </ac:picMkLst>
        </pc:picChg>
        <pc:picChg chg="mod">
          <ac:chgData name="Kobayashi, Yuki" userId="d5d6d3f1-c29a-4f93-a776-73580f72c709" providerId="ADAL" clId="{E3C649F7-59C1-406D-8782-B5E3F304791A}" dt="2023-02-21T13:08:21.474" v="4719" actId="2085"/>
          <ac:picMkLst>
            <pc:docMk/>
            <pc:sldMk cId="3413757797" sldId="471"/>
            <ac:picMk id="15" creationId="{44EB7DD6-055C-42FB-BFB7-A0738E21826E}"/>
          </ac:picMkLst>
        </pc:picChg>
        <pc:picChg chg="add mod ord">
          <ac:chgData name="Kobayashi, Yuki" userId="d5d6d3f1-c29a-4f93-a776-73580f72c709" providerId="ADAL" clId="{E3C649F7-59C1-406D-8782-B5E3F304791A}" dt="2023-02-21T13:07:53.957" v="4716" actId="1582"/>
          <ac:picMkLst>
            <pc:docMk/>
            <pc:sldMk cId="3413757797" sldId="471"/>
            <ac:picMk id="19" creationId="{BE585F09-1883-4135-8A8D-29429264CC9A}"/>
          </ac:picMkLst>
        </pc:picChg>
        <pc:picChg chg="add mod">
          <ac:chgData name="Kobayashi, Yuki" userId="d5d6d3f1-c29a-4f93-a776-73580f72c709" providerId="ADAL" clId="{E3C649F7-59C1-406D-8782-B5E3F304791A}" dt="2023-02-21T13:07:59.052" v="4717" actId="1582"/>
          <ac:picMkLst>
            <pc:docMk/>
            <pc:sldMk cId="3413757797" sldId="471"/>
            <ac:picMk id="22" creationId="{49E789FD-4E14-42F4-B927-BB62AE98B658}"/>
          </ac:picMkLst>
        </pc:picChg>
      </pc:sldChg>
      <pc:sldChg chg="modSp add mod">
        <pc:chgData name="Kobayashi, Yuki" userId="d5d6d3f1-c29a-4f93-a776-73580f72c709" providerId="ADAL" clId="{E3C649F7-59C1-406D-8782-B5E3F304791A}" dt="2023-02-21T14:42:11.411" v="5349" actId="20577"/>
        <pc:sldMkLst>
          <pc:docMk/>
          <pc:sldMk cId="2682113047" sldId="472"/>
        </pc:sldMkLst>
        <pc:spChg chg="mod">
          <ac:chgData name="Kobayashi, Yuki" userId="d5d6d3f1-c29a-4f93-a776-73580f72c709" providerId="ADAL" clId="{E3C649F7-59C1-406D-8782-B5E3F304791A}" dt="2023-02-21T09:20:25.832" v="2883" actId="255"/>
          <ac:spMkLst>
            <pc:docMk/>
            <pc:sldMk cId="2682113047" sldId="472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14:42:11.411" v="5349" actId="20577"/>
          <ac:spMkLst>
            <pc:docMk/>
            <pc:sldMk cId="2682113047" sldId="472"/>
            <ac:spMk id="5" creationId="{00000000-0000-0000-0000-000000000000}"/>
          </ac:spMkLst>
        </pc:spChg>
      </pc:sldChg>
      <pc:sldChg chg="delSp modSp add del mod">
        <pc:chgData name="Kobayashi, Yuki" userId="d5d6d3f1-c29a-4f93-a776-73580f72c709" providerId="ADAL" clId="{E3C649F7-59C1-406D-8782-B5E3F304791A}" dt="2023-02-21T09:59:47.824" v="3538" actId="47"/>
        <pc:sldMkLst>
          <pc:docMk/>
          <pc:sldMk cId="431882256" sldId="473"/>
        </pc:sldMkLst>
        <pc:spChg chg="mod">
          <ac:chgData name="Kobayashi, Yuki" userId="d5d6d3f1-c29a-4f93-a776-73580f72c709" providerId="ADAL" clId="{E3C649F7-59C1-406D-8782-B5E3F304791A}" dt="2023-02-21T09:19:27.894" v="2877" actId="255"/>
          <ac:spMkLst>
            <pc:docMk/>
            <pc:sldMk cId="431882256" sldId="473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09:14:26.364" v="2870" actId="20577"/>
          <ac:spMkLst>
            <pc:docMk/>
            <pc:sldMk cId="431882256" sldId="473"/>
            <ac:spMk id="5" creationId="{00000000-0000-0000-0000-000000000000}"/>
          </ac:spMkLst>
        </pc:spChg>
        <pc:spChg chg="del mod">
          <ac:chgData name="Kobayashi, Yuki" userId="d5d6d3f1-c29a-4f93-a776-73580f72c709" providerId="ADAL" clId="{E3C649F7-59C1-406D-8782-B5E3F304791A}" dt="2023-02-21T09:12:27.085" v="2822" actId="478"/>
          <ac:spMkLst>
            <pc:docMk/>
            <pc:sldMk cId="431882256" sldId="473"/>
            <ac:spMk id="11" creationId="{00000000-0000-0000-0000-000000000000}"/>
          </ac:spMkLst>
        </pc:spChg>
      </pc:sldChg>
      <pc:sldChg chg="modSp add del mod">
        <pc:chgData name="Kobayashi, Yuki" userId="d5d6d3f1-c29a-4f93-a776-73580f72c709" providerId="ADAL" clId="{E3C649F7-59C1-406D-8782-B5E3F304791A}" dt="2023-02-21T09:53:45.206" v="3422" actId="47"/>
        <pc:sldMkLst>
          <pc:docMk/>
          <pc:sldMk cId="2754770791" sldId="474"/>
        </pc:sldMkLst>
        <pc:spChg chg="mod">
          <ac:chgData name="Kobayashi, Yuki" userId="d5d6d3f1-c29a-4f93-a776-73580f72c709" providerId="ADAL" clId="{E3C649F7-59C1-406D-8782-B5E3F304791A}" dt="2023-02-21T09:42:12.439" v="3293" actId="113"/>
          <ac:spMkLst>
            <pc:docMk/>
            <pc:sldMk cId="2754770791" sldId="474"/>
            <ac:spMk id="4" creationId="{00000000-0000-0000-0000-000000000000}"/>
          </ac:spMkLst>
        </pc:spChg>
      </pc:sldChg>
      <pc:sldChg chg="modSp add mod">
        <pc:chgData name="Kobayashi, Yuki" userId="d5d6d3f1-c29a-4f93-a776-73580f72c709" providerId="ADAL" clId="{E3C649F7-59C1-406D-8782-B5E3F304791A}" dt="2023-02-21T09:42:35.586" v="3294" actId="113"/>
        <pc:sldMkLst>
          <pc:docMk/>
          <pc:sldMk cId="3866469024" sldId="475"/>
        </pc:sldMkLst>
        <pc:spChg chg="mod">
          <ac:chgData name="Kobayashi, Yuki" userId="d5d6d3f1-c29a-4f93-a776-73580f72c709" providerId="ADAL" clId="{E3C649F7-59C1-406D-8782-B5E3F304791A}" dt="2023-02-21T09:42:35.586" v="3294" actId="113"/>
          <ac:spMkLst>
            <pc:docMk/>
            <pc:sldMk cId="3866469024" sldId="475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09:39:18.352" v="3277" actId="113"/>
          <ac:spMkLst>
            <pc:docMk/>
            <pc:sldMk cId="3866469024" sldId="475"/>
            <ac:spMk id="5" creationId="{00000000-0000-0000-0000-000000000000}"/>
          </ac:spMkLst>
        </pc:spChg>
      </pc:sldChg>
      <pc:sldChg chg="modSp add mod ord">
        <pc:chgData name="Kobayashi, Yuki" userId="d5d6d3f1-c29a-4f93-a776-73580f72c709" providerId="ADAL" clId="{E3C649F7-59C1-406D-8782-B5E3F304791A}" dt="2023-02-21T13:18:21.948" v="4751" actId="20577"/>
        <pc:sldMkLst>
          <pc:docMk/>
          <pc:sldMk cId="2486541542" sldId="476"/>
        </pc:sldMkLst>
        <pc:spChg chg="mod">
          <ac:chgData name="Kobayashi, Yuki" userId="d5d6d3f1-c29a-4f93-a776-73580f72c709" providerId="ADAL" clId="{E3C649F7-59C1-406D-8782-B5E3F304791A}" dt="2023-02-21T09:41:56.034" v="3292" actId="113"/>
          <ac:spMkLst>
            <pc:docMk/>
            <pc:sldMk cId="2486541542" sldId="476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13:18:21.948" v="4751" actId="20577"/>
          <ac:spMkLst>
            <pc:docMk/>
            <pc:sldMk cId="2486541542" sldId="476"/>
            <ac:spMk id="5" creationId="{00000000-0000-0000-0000-000000000000}"/>
          </ac:spMkLst>
        </pc:spChg>
      </pc:sldChg>
      <pc:sldChg chg="modSp add mod">
        <pc:chgData name="Kobayashi, Yuki" userId="d5d6d3f1-c29a-4f93-a776-73580f72c709" providerId="ADAL" clId="{E3C649F7-59C1-406D-8782-B5E3F304791A}" dt="2023-02-21T14:16:16.331" v="5255" actId="20577"/>
        <pc:sldMkLst>
          <pc:docMk/>
          <pc:sldMk cId="1890203741" sldId="477"/>
        </pc:sldMkLst>
        <pc:spChg chg="mod">
          <ac:chgData name="Kobayashi, Yuki" userId="d5d6d3f1-c29a-4f93-a776-73580f72c709" providerId="ADAL" clId="{E3C649F7-59C1-406D-8782-B5E3F304791A}" dt="2023-02-21T09:50:36.524" v="3412" actId="113"/>
          <ac:spMkLst>
            <pc:docMk/>
            <pc:sldMk cId="1890203741" sldId="477"/>
            <ac:spMk id="4" creationId="{00000000-0000-0000-0000-000000000000}"/>
          </ac:spMkLst>
        </pc:spChg>
        <pc:spChg chg="mod">
          <ac:chgData name="Kobayashi, Yuki" userId="d5d6d3f1-c29a-4f93-a776-73580f72c709" providerId="ADAL" clId="{E3C649F7-59C1-406D-8782-B5E3F304791A}" dt="2023-02-21T14:16:16.331" v="5255" actId="20577"/>
          <ac:spMkLst>
            <pc:docMk/>
            <pc:sldMk cId="1890203741" sldId="477"/>
            <ac:spMk id="5" creationId="{00000000-0000-0000-0000-000000000000}"/>
          </ac:spMkLst>
        </pc:spChg>
      </pc:sldChg>
      <pc:sldChg chg="add del">
        <pc:chgData name="Kobayashi, Yuki" userId="d5d6d3f1-c29a-4f93-a776-73580f72c709" providerId="ADAL" clId="{E3C649F7-59C1-406D-8782-B5E3F304791A}" dt="2023-02-21T09:51:51.072" v="3414"/>
        <pc:sldMkLst>
          <pc:docMk/>
          <pc:sldMk cId="1305200215" sldId="478"/>
        </pc:sldMkLst>
      </pc:sldChg>
      <pc:sldChg chg="addSp delSp modSp add mod">
        <pc:chgData name="Kobayashi, Yuki" userId="d5d6d3f1-c29a-4f93-a776-73580f72c709" providerId="ADAL" clId="{E3C649F7-59C1-406D-8782-B5E3F304791A}" dt="2023-02-21T10:05:13.588" v="3609" actId="20577"/>
        <pc:sldMkLst>
          <pc:docMk/>
          <pc:sldMk cId="3780510751" sldId="478"/>
        </pc:sldMkLst>
        <pc:spChg chg="mod">
          <ac:chgData name="Kobayashi, Yuki" userId="d5d6d3f1-c29a-4f93-a776-73580f72c709" providerId="ADAL" clId="{E3C649F7-59C1-406D-8782-B5E3F304791A}" dt="2023-02-21T10:05:13.588" v="3609" actId="20577"/>
          <ac:spMkLst>
            <pc:docMk/>
            <pc:sldMk cId="3780510751" sldId="478"/>
            <ac:spMk id="2" creationId="{00000000-0000-0000-0000-000000000000}"/>
          </ac:spMkLst>
        </pc:spChg>
        <pc:spChg chg="del">
          <ac:chgData name="Kobayashi, Yuki" userId="d5d6d3f1-c29a-4f93-a776-73580f72c709" providerId="ADAL" clId="{E3C649F7-59C1-406D-8782-B5E3F304791A}" dt="2023-02-21T09:53:04.578" v="3419" actId="478"/>
          <ac:spMkLst>
            <pc:docMk/>
            <pc:sldMk cId="3780510751" sldId="478"/>
            <ac:spMk id="3" creationId="{00000000-0000-0000-0000-000000000000}"/>
          </ac:spMkLst>
        </pc:spChg>
        <pc:spChg chg="add del mod">
          <ac:chgData name="Kobayashi, Yuki" userId="d5d6d3f1-c29a-4f93-a776-73580f72c709" providerId="ADAL" clId="{E3C649F7-59C1-406D-8782-B5E3F304791A}" dt="2023-02-21T09:53:09.219" v="3420" actId="478"/>
          <ac:spMkLst>
            <pc:docMk/>
            <pc:sldMk cId="3780510751" sldId="478"/>
            <ac:spMk id="8" creationId="{DAD797C2-343C-4CC6-9CCD-F77948FAA835}"/>
          </ac:spMkLst>
        </pc:spChg>
      </pc:sldChg>
      <pc:sldChg chg="modSp add mod">
        <pc:chgData name="Kobayashi, Yuki" userId="d5d6d3f1-c29a-4f93-a776-73580f72c709" providerId="ADAL" clId="{E3C649F7-59C1-406D-8782-B5E3F304791A}" dt="2023-02-21T09:58:37.323" v="3537" actId="20577"/>
        <pc:sldMkLst>
          <pc:docMk/>
          <pc:sldMk cId="3350682676" sldId="479"/>
        </pc:sldMkLst>
        <pc:spChg chg="mod">
          <ac:chgData name="Kobayashi, Yuki" userId="d5d6d3f1-c29a-4f93-a776-73580f72c709" providerId="ADAL" clId="{E3C649F7-59C1-406D-8782-B5E3F304791A}" dt="2023-02-21T09:58:37.323" v="3537" actId="20577"/>
          <ac:spMkLst>
            <pc:docMk/>
            <pc:sldMk cId="3350682676" sldId="479"/>
            <ac:spMk id="2" creationId="{00000000-0000-0000-0000-000000000000}"/>
          </ac:spMkLst>
        </pc:spChg>
      </pc:sldChg>
      <pc:sldChg chg="addSp delSp modSp add mod">
        <pc:chgData name="Kobayashi, Yuki" userId="d5d6d3f1-c29a-4f93-a776-73580f72c709" providerId="ADAL" clId="{E3C649F7-59C1-406D-8782-B5E3F304791A}" dt="2023-02-21T14:11:26.778" v="4826" actId="1038"/>
        <pc:sldMkLst>
          <pc:docMk/>
          <pc:sldMk cId="1968006036" sldId="480"/>
        </pc:sldMkLst>
        <pc:spChg chg="add del mod">
          <ac:chgData name="Kobayashi, Yuki" userId="d5d6d3f1-c29a-4f93-a776-73580f72c709" providerId="ADAL" clId="{E3C649F7-59C1-406D-8782-B5E3F304791A}" dt="2023-02-21T10:06:13.929" v="3612" actId="478"/>
          <ac:spMkLst>
            <pc:docMk/>
            <pc:sldMk cId="1968006036" sldId="480"/>
            <ac:spMk id="3" creationId="{79BE5E53-E81F-4D8C-ACE4-D6E055040F22}"/>
          </ac:spMkLst>
        </pc:spChg>
        <pc:spChg chg="del">
          <ac:chgData name="Kobayashi, Yuki" userId="d5d6d3f1-c29a-4f93-a776-73580f72c709" providerId="ADAL" clId="{E3C649F7-59C1-406D-8782-B5E3F304791A}" dt="2023-02-21T10:06:08.617" v="3611" actId="478"/>
          <ac:spMkLst>
            <pc:docMk/>
            <pc:sldMk cId="1968006036" sldId="480"/>
            <ac:spMk id="5" creationId="{00000000-0000-0000-0000-000000000000}"/>
          </ac:spMkLst>
        </pc:spChg>
        <pc:spChg chg="add mod">
          <ac:chgData name="Kobayashi, Yuki" userId="d5d6d3f1-c29a-4f93-a776-73580f72c709" providerId="ADAL" clId="{E3C649F7-59C1-406D-8782-B5E3F304791A}" dt="2023-02-21T14:08:41.751" v="4757" actId="1076"/>
          <ac:spMkLst>
            <pc:docMk/>
            <pc:sldMk cId="1968006036" sldId="480"/>
            <ac:spMk id="12" creationId="{6E43E57E-013A-4816-A480-DAAB914B82D4}"/>
          </ac:spMkLst>
        </pc:spChg>
        <pc:spChg chg="add del mod">
          <ac:chgData name="Kobayashi, Yuki" userId="d5d6d3f1-c29a-4f93-a776-73580f72c709" providerId="ADAL" clId="{E3C649F7-59C1-406D-8782-B5E3F304791A}" dt="2023-02-21T14:09:01.970" v="4775" actId="20577"/>
          <ac:spMkLst>
            <pc:docMk/>
            <pc:sldMk cId="1968006036" sldId="480"/>
            <ac:spMk id="13" creationId="{B9693B9F-9D90-405E-8BEE-B45982E6F74E}"/>
          </ac:spMkLst>
        </pc:spChg>
        <pc:spChg chg="add del mod">
          <ac:chgData name="Kobayashi, Yuki" userId="d5d6d3f1-c29a-4f93-a776-73580f72c709" providerId="ADAL" clId="{E3C649F7-59C1-406D-8782-B5E3F304791A}" dt="2023-02-21T14:08:28.588" v="4754" actId="478"/>
          <ac:spMkLst>
            <pc:docMk/>
            <pc:sldMk cId="1968006036" sldId="480"/>
            <ac:spMk id="14" creationId="{2256FC3E-96C5-4106-9E1A-6E208DD9499D}"/>
          </ac:spMkLst>
        </pc:spChg>
        <pc:picChg chg="add mod">
          <ac:chgData name="Kobayashi, Yuki" userId="d5d6d3f1-c29a-4f93-a776-73580f72c709" providerId="ADAL" clId="{E3C649F7-59C1-406D-8782-B5E3F304791A}" dt="2023-02-21T14:08:36.928" v="4756" actId="1076"/>
          <ac:picMkLst>
            <pc:docMk/>
            <pc:sldMk cId="1968006036" sldId="480"/>
            <ac:picMk id="7" creationId="{A79CF2AB-276F-4755-A9B3-B23C3CE29739}"/>
          </ac:picMkLst>
        </pc:picChg>
        <pc:picChg chg="add del mod modCrop">
          <ac:chgData name="Kobayashi, Yuki" userId="d5d6d3f1-c29a-4f93-a776-73580f72c709" providerId="ADAL" clId="{E3C649F7-59C1-406D-8782-B5E3F304791A}" dt="2023-02-21T10:10:18.319" v="3627" actId="478"/>
          <ac:picMkLst>
            <pc:docMk/>
            <pc:sldMk cId="1968006036" sldId="480"/>
            <ac:picMk id="9" creationId="{75949404-9878-44D5-A544-355A0976B5EE}"/>
          </ac:picMkLst>
        </pc:picChg>
        <pc:picChg chg="add mod modCrop">
          <ac:chgData name="Kobayashi, Yuki" userId="d5d6d3f1-c29a-4f93-a776-73580f72c709" providerId="ADAL" clId="{E3C649F7-59C1-406D-8782-B5E3F304791A}" dt="2023-02-21T14:11:26.778" v="4826" actId="1038"/>
          <ac:picMkLst>
            <pc:docMk/>
            <pc:sldMk cId="1968006036" sldId="480"/>
            <ac:picMk id="15" creationId="{2B111E08-74C7-4124-A996-2CF468614AEC}"/>
          </ac:picMkLst>
        </pc:picChg>
      </pc:sldChg>
      <pc:sldChg chg="add del">
        <pc:chgData name="Kobayashi, Yuki" userId="d5d6d3f1-c29a-4f93-a776-73580f72c709" providerId="ADAL" clId="{E3C649F7-59C1-406D-8782-B5E3F304791A}" dt="2023-02-21T10:04:31.079" v="3603" actId="2890"/>
        <pc:sldMkLst>
          <pc:docMk/>
          <pc:sldMk cId="3855142006" sldId="4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52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19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497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197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545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21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498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441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162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832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635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hchr.org/sites/default/files/Documents/Issues/Business/NationalPlans/Japan-NAP.pdf" TargetMode="External"/><Relationship Id="rId7" Type="http://schemas.openxmlformats.org/officeDocument/2006/relationships/hyperlink" Target="https://www.jtf-net.com/wp/wp-content/uploads/Guidelines_for_Responsible_Bussiness_Conduct_in_the_Textile_and_Clothing_Industry_of_Japan_EN_hp230213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eidanren.or.jp/en/policy/csr/tebiki9.html" TargetMode="External"/><Relationship Id="rId5" Type="http://schemas.openxmlformats.org/officeDocument/2006/relationships/hyperlink" Target="https://www.keidanren.or.jp/en/policy/csr/charter2022.pdf" TargetMode="External"/><Relationship Id="rId4" Type="http://schemas.openxmlformats.org/officeDocument/2006/relationships/hyperlink" Target="https://www.meti.go.jp/policy/economy/business-jinken/guidelines/guidelin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328722"/>
            <a:ext cx="7200000" cy="608525"/>
          </a:xfrm>
        </p:spPr>
        <p:txBody>
          <a:bodyPr/>
          <a:lstStyle/>
          <a:p>
            <a:r>
              <a:rPr lang="en-GB" dirty="0"/>
              <a:t>Introducing New Development from Japan - Business and Human Rights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977393"/>
            <a:ext cx="8436486" cy="688227"/>
          </a:xfrm>
        </p:spPr>
        <p:txBody>
          <a:bodyPr/>
          <a:lstStyle/>
          <a:p>
            <a:pPr lvl="1"/>
            <a:r>
              <a:rPr lang="en-GB" sz="1800" b="1" dirty="0"/>
              <a:t>Yuki Kobayashi</a:t>
            </a:r>
          </a:p>
          <a:p>
            <a:pPr lvl="1"/>
            <a:r>
              <a:rPr lang="en-GB" b="1" dirty="0"/>
              <a:t>P</a:t>
            </a:r>
            <a:r>
              <a:rPr lang="en-GB" sz="1600" b="1" dirty="0"/>
              <a:t>rogramme Coordinator “Building Responsible Value Chains in Asia”</a:t>
            </a:r>
          </a:p>
          <a:p>
            <a:pPr lvl="1"/>
            <a:r>
              <a:rPr lang="en-GB" sz="1600" b="1" dirty="0"/>
              <a:t>ILO Office in Japan</a:t>
            </a:r>
          </a:p>
          <a:p>
            <a:pPr lvl="1"/>
            <a:endParaRPr lang="en-GB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23/ February/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14250" r="5700" b="6072"/>
          <a:stretch/>
        </p:blipFill>
        <p:spPr/>
      </p:pic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 of contents</a:t>
            </a:r>
            <a:br>
              <a:rPr lang="en-GB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dirty="0"/>
              <a:t>Policy development around Responsible Business Conduct, Business and Human Rights and Human Rights Due Diligence in Japan</a:t>
            </a:r>
          </a:p>
          <a:p>
            <a:pPr lvl="2"/>
            <a:endParaRPr lang="en-GB" sz="2400" dirty="0"/>
          </a:p>
          <a:p>
            <a:pPr lvl="2"/>
            <a:r>
              <a:rPr lang="en-GB" sz="2400" dirty="0"/>
              <a:t>ILO-Tokyo’s support to constituents </a:t>
            </a:r>
          </a:p>
          <a:p>
            <a:pPr lvl="2"/>
            <a:endParaRPr lang="en-GB" sz="2400" dirty="0"/>
          </a:p>
          <a:p>
            <a:pPr lvl="2"/>
            <a:r>
              <a:rPr lang="en-GB" sz="2400" dirty="0"/>
              <a:t>Recent and upcoming three projects on RBC/ Business and Human Rights/  HRDD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05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9898602" cy="2264524"/>
          </a:xfrm>
        </p:spPr>
        <p:txBody>
          <a:bodyPr/>
          <a:lstStyle/>
          <a:p>
            <a:r>
              <a:rPr lang="en-GB" sz="4000" dirty="0"/>
              <a:t>Policy development around Responsible Business Conduct, Business and Human Rights and Human Rights Due Diligence in Japan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682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Business and Human Rights as emerging trend in Japan: WHY? 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AC59642-FB5F-4627-BD7F-6A2EFC12C1D4}"/>
              </a:ext>
            </a:extLst>
          </p:cNvPr>
          <p:cNvSpPr/>
          <p:nvPr/>
        </p:nvSpPr>
        <p:spPr>
          <a:xfrm>
            <a:off x="1136662" y="4145885"/>
            <a:ext cx="2939391" cy="16969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Focus on ESG investment – expectations from </a:t>
            </a:r>
            <a:r>
              <a:rPr lang="en-GB" b="1" dirty="0">
                <a:solidFill>
                  <a:schemeClr val="accent2"/>
                </a:solidFill>
              </a:rPr>
              <a:t>investors</a:t>
            </a:r>
            <a:r>
              <a:rPr lang="en-GB" b="1" dirty="0">
                <a:solidFill>
                  <a:schemeClr val="accent4"/>
                </a:solidFill>
              </a:rPr>
              <a:t>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BA3AFF6-E0F7-4B9A-AA4D-C9EE8F73D449}"/>
              </a:ext>
            </a:extLst>
          </p:cNvPr>
          <p:cNvSpPr/>
          <p:nvPr/>
        </p:nvSpPr>
        <p:spPr>
          <a:xfrm>
            <a:off x="4561788" y="4102050"/>
            <a:ext cx="2939392" cy="17408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More expectations from </a:t>
            </a:r>
            <a:r>
              <a:rPr lang="en-GB" b="1" dirty="0">
                <a:solidFill>
                  <a:schemeClr val="accent2"/>
                </a:solidFill>
              </a:rPr>
              <a:t>consumers and NGOs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to do business more responsibly and sustainably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DC7AE0-3ABD-4D95-934D-B21B9CD8A356}"/>
              </a:ext>
            </a:extLst>
          </p:cNvPr>
          <p:cNvSpPr/>
          <p:nvPr/>
        </p:nvSpPr>
        <p:spPr>
          <a:xfrm>
            <a:off x="1136662" y="2143195"/>
            <a:ext cx="2939392" cy="16969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chemeClr val="accent2"/>
                </a:solidFill>
              </a:rPr>
              <a:t>laws and requirements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related to HRDD/ RBC in Europe and US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8F9054-0E8C-46C8-BDD6-D913478C558E}"/>
              </a:ext>
            </a:extLst>
          </p:cNvPr>
          <p:cNvSpPr/>
          <p:nvPr/>
        </p:nvSpPr>
        <p:spPr>
          <a:xfrm>
            <a:off x="4561788" y="2143195"/>
            <a:ext cx="2939392" cy="17408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</a:rPr>
              <a:t>Industrial disputes in the supply chains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and more media coverage</a:t>
            </a:r>
          </a:p>
        </p:txBody>
      </p:sp>
      <p:sp>
        <p:nvSpPr>
          <p:cNvPr id="18" name="Callout: Left Arrow 17">
            <a:extLst>
              <a:ext uri="{FF2B5EF4-FFF2-40B4-BE49-F238E27FC236}">
                <a16:creationId xmlns:a16="http://schemas.microsoft.com/office/drawing/2014/main" id="{DD2E73B4-2EE5-42CF-8769-3C213FC6A55B}"/>
              </a:ext>
            </a:extLst>
          </p:cNvPr>
          <p:cNvSpPr/>
          <p:nvPr/>
        </p:nvSpPr>
        <p:spPr>
          <a:xfrm>
            <a:off x="8222070" y="2846390"/>
            <a:ext cx="3479392" cy="2268051"/>
          </a:xfrm>
          <a:prstGeom prst="lef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Governance Gap</a:t>
            </a:r>
          </a:p>
          <a:p>
            <a:pPr algn="ctr"/>
            <a:r>
              <a:rPr lang="en-GB" sz="2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in operating countries / between countries</a:t>
            </a:r>
          </a:p>
        </p:txBody>
      </p:sp>
    </p:spTree>
    <p:extLst>
      <p:ext uri="{BB962C8B-B14F-4D97-AF65-F5344CB8AC3E}">
        <p14:creationId xmlns:p14="http://schemas.microsoft.com/office/powerpoint/2010/main" val="420122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developments in Japan (Government)</a:t>
            </a:r>
            <a:br>
              <a:rPr lang="en-GB" dirty="0"/>
            </a:b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17567910-1FAC-4B2B-82C7-A03E160C6876}"/>
              </a:ext>
            </a:extLst>
          </p:cNvPr>
          <p:cNvSpPr/>
          <p:nvPr/>
        </p:nvSpPr>
        <p:spPr>
          <a:xfrm rot="5400000">
            <a:off x="5532434" y="3564146"/>
            <a:ext cx="496868" cy="402957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テキスト ボックス 24">
            <a:extLst>
              <a:ext uri="{FF2B5EF4-FFF2-40B4-BE49-F238E27FC236}">
                <a16:creationId xmlns:a16="http://schemas.microsoft.com/office/drawing/2014/main" id="{5849135C-9523-471F-9A9A-45A1ECC96427}"/>
              </a:ext>
            </a:extLst>
          </p:cNvPr>
          <p:cNvSpPr txBox="1"/>
          <p:nvPr/>
        </p:nvSpPr>
        <p:spPr>
          <a:xfrm>
            <a:off x="933355" y="1937932"/>
            <a:ext cx="4106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b="1" dirty="0">
                <a:latin typeface="+mj-lt"/>
                <a:ea typeface="Meiryo" panose="020B0604030504040204" pitchFamily="34" charset="-128"/>
              </a:rPr>
              <a:t>National Action Plan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b="1" dirty="0">
                <a:latin typeface="+mj-lt"/>
                <a:ea typeface="Meiryo" panose="020B0604030504040204" pitchFamily="34" charset="-128"/>
              </a:rPr>
              <a:t>Business and Human Rights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dirty="0">
                <a:latin typeface="+mj-lt"/>
                <a:ea typeface="Meiryo" panose="020B0604030504040204" pitchFamily="34" charset="-128"/>
              </a:rPr>
              <a:t>(October 2020)</a:t>
            </a:r>
            <a:endParaRPr kumimoji="0" lang="en-GB" altLang="ja-JP" dirty="0">
              <a:latin typeface="+mj-lt"/>
              <a:ea typeface="Meiryo" panose="020B0604030504040204" pitchFamily="34" charset="-128"/>
            </a:endParaRPr>
          </a:p>
        </p:txBody>
      </p:sp>
      <p:sp>
        <p:nvSpPr>
          <p:cNvPr id="9" name="テキスト ボックス 24">
            <a:extLst>
              <a:ext uri="{FF2B5EF4-FFF2-40B4-BE49-F238E27FC236}">
                <a16:creationId xmlns:a16="http://schemas.microsoft.com/office/drawing/2014/main" id="{E1AFED79-7DFD-4EE5-8EDE-8E269C25D352}"/>
              </a:ext>
            </a:extLst>
          </p:cNvPr>
          <p:cNvSpPr txBox="1"/>
          <p:nvPr/>
        </p:nvSpPr>
        <p:spPr>
          <a:xfrm>
            <a:off x="7054705" y="1974171"/>
            <a:ext cx="4364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b="1" dirty="0">
                <a:latin typeface="+mj-lt"/>
                <a:ea typeface="Meiryo" panose="020B0604030504040204" pitchFamily="34" charset="-128"/>
              </a:rPr>
              <a:t>Guidelines on Respect for Human Rights in Responsible Supply Chains </a:t>
            </a:r>
            <a:r>
              <a:rPr lang="en-GB" altLang="ja-JP" dirty="0">
                <a:latin typeface="+mj-lt"/>
                <a:ea typeface="Meiryo" panose="020B0604030504040204" pitchFamily="34" charset="-128"/>
              </a:rPr>
              <a:t>(September 2022)</a:t>
            </a:r>
            <a:endParaRPr kumimoji="0" lang="en-GB" altLang="ja-JP" b="1" dirty="0">
              <a:latin typeface="+mj-lt"/>
              <a:ea typeface="Meiryo" panose="020B0604030504040204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6181EB-9529-41B1-9A11-BA49B1E74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73" y="3112213"/>
            <a:ext cx="2135435" cy="30156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352827-D0A1-417A-9023-D7A70795D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655" y="3112213"/>
            <a:ext cx="2232241" cy="2979969"/>
          </a:xfrm>
          <a:prstGeom prst="rect">
            <a:avLst/>
          </a:prstGeom>
          <a:ln w="3175">
            <a:solidFill>
              <a:schemeClr val="tx2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1DC5A5-596A-42DE-9BB1-CEAD71B4DD28}"/>
              </a:ext>
            </a:extLst>
          </p:cNvPr>
          <p:cNvSpPr txBox="1"/>
          <p:nvPr/>
        </p:nvSpPr>
        <p:spPr>
          <a:xfrm>
            <a:off x="2367911" y="3112213"/>
            <a:ext cx="296350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Developed based on UN Guiding Principles on BHR (UNGP)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Focus on the state duty to protect human rights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Expectation for companies, regardless of their size and sector to respect internationally recognized human rights and the ILO Declaration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55F130-F030-43EC-8C79-9F6BFCEEC19D}"/>
              </a:ext>
            </a:extLst>
          </p:cNvPr>
          <p:cNvSpPr txBox="1"/>
          <p:nvPr/>
        </p:nvSpPr>
        <p:spPr>
          <a:xfrm>
            <a:off x="8426398" y="3061162"/>
            <a:ext cx="2992915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Clear expectation for companies to respect human rights, including conducting HRDD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Elaborated how to conduct HRDD with reference to UNGP, OECD guidelines and ILO MNE declaration, as well as the ILO declaration as a part of scope of human rights</a:t>
            </a:r>
          </a:p>
        </p:txBody>
      </p:sp>
    </p:spTree>
    <p:extLst>
      <p:ext uri="{BB962C8B-B14F-4D97-AF65-F5344CB8AC3E}">
        <p14:creationId xmlns:p14="http://schemas.microsoft.com/office/powerpoint/2010/main" val="3133149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E585F09-1883-4135-8A8D-29429264C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51" y="3495763"/>
            <a:ext cx="1553702" cy="2230266"/>
          </a:xfrm>
          <a:prstGeom prst="rect">
            <a:avLst/>
          </a:prstGeom>
          <a:ln w="3175">
            <a:solidFill>
              <a:schemeClr val="tx2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developments in Japan (Employers)</a:t>
            </a:r>
            <a:br>
              <a:rPr lang="en-GB" dirty="0"/>
            </a:br>
            <a:endParaRPr lang="en-GB" dirty="0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  <p:sp>
        <p:nvSpPr>
          <p:cNvPr id="7" name="テキスト ボックス 24">
            <a:extLst>
              <a:ext uri="{FF2B5EF4-FFF2-40B4-BE49-F238E27FC236}">
                <a16:creationId xmlns:a16="http://schemas.microsoft.com/office/drawing/2014/main" id="{5943D14A-11C6-4E65-B1F5-258C002E5F84}"/>
              </a:ext>
            </a:extLst>
          </p:cNvPr>
          <p:cNvSpPr txBox="1"/>
          <p:nvPr/>
        </p:nvSpPr>
        <p:spPr>
          <a:xfrm>
            <a:off x="933355" y="1968928"/>
            <a:ext cx="410675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2200" b="1" dirty="0">
                <a:latin typeface="+mj-lt"/>
                <a:ea typeface="Meiryo" panose="020B0604030504040204" pitchFamily="34" charset="-128"/>
              </a:rPr>
              <a:t>Keidanren</a:t>
            </a:r>
          </a:p>
          <a:p>
            <a:pPr lvl="0" algn="ctr">
              <a:spcBef>
                <a:spcPts val="600"/>
              </a:spcBef>
              <a:defRPr/>
            </a:pPr>
            <a:r>
              <a:rPr lang="en-GB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Charter of Corporate Behaviour, and Implementation Guidance (Updated in Dec. 2022)</a:t>
            </a:r>
            <a:endParaRPr kumimoji="0" lang="en-US" altLang="ja-JP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8AFB6D74-5064-4D71-9574-DCF238C44FCB}"/>
              </a:ext>
            </a:extLst>
          </p:cNvPr>
          <p:cNvSpPr txBox="1"/>
          <p:nvPr/>
        </p:nvSpPr>
        <p:spPr>
          <a:xfrm>
            <a:off x="1995306" y="6517798"/>
            <a:ext cx="2549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200" dirty="0">
                <a:latin typeface="Meiryo" panose="020B0604030504040204" pitchFamily="34" charset="-128"/>
                <a:ea typeface="Meiryo" panose="020B0604030504040204" pitchFamily="34" charset="-128"/>
              </a:rPr>
              <a:t>Ref: Keidanren website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3A62D2-D34A-4147-B2D3-64D1F6555CE1}"/>
              </a:ext>
            </a:extLst>
          </p:cNvPr>
          <p:cNvGrpSpPr/>
          <p:nvPr/>
        </p:nvGrpSpPr>
        <p:grpSpPr>
          <a:xfrm>
            <a:off x="6572170" y="3424601"/>
            <a:ext cx="2011440" cy="2705031"/>
            <a:chOff x="3532290" y="2684831"/>
            <a:chExt cx="2175638" cy="2887767"/>
          </a:xfrm>
        </p:grpSpPr>
        <p:pic>
          <p:nvPicPr>
            <p:cNvPr id="14" name="Picture 14">
              <a:extLst>
                <a:ext uri="{FF2B5EF4-FFF2-40B4-BE49-F238E27FC236}">
                  <a16:creationId xmlns:a16="http://schemas.microsoft.com/office/drawing/2014/main" id="{CE7424EC-042B-4C9C-8CAE-98E2AACB9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2290" y="2684831"/>
              <a:ext cx="2175638" cy="2887767"/>
            </a:xfrm>
            <a:prstGeom prst="rect">
              <a:avLst/>
            </a:prstGeom>
            <a:ln w="3175"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4EB7DD6-055C-42FB-BFB7-A0738E2182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9709" t="36193" r="44650" b="24127"/>
            <a:stretch/>
          </p:blipFill>
          <p:spPr>
            <a:xfrm>
              <a:off x="3612251" y="2684831"/>
              <a:ext cx="2015715" cy="2876494"/>
            </a:xfrm>
            <a:prstGeom prst="rect">
              <a:avLst/>
            </a:prstGeom>
            <a:ln w="3175">
              <a:noFill/>
            </a:ln>
          </p:spPr>
        </p:pic>
      </p:grpSp>
      <p:sp>
        <p:nvSpPr>
          <p:cNvPr id="16" name="テキスト ボックス 24">
            <a:extLst>
              <a:ext uri="{FF2B5EF4-FFF2-40B4-BE49-F238E27FC236}">
                <a16:creationId xmlns:a16="http://schemas.microsoft.com/office/drawing/2014/main" id="{49EFF755-628B-4FC7-A951-443470BB4129}"/>
              </a:ext>
            </a:extLst>
          </p:cNvPr>
          <p:cNvSpPr txBox="1"/>
          <p:nvPr/>
        </p:nvSpPr>
        <p:spPr>
          <a:xfrm>
            <a:off x="6572170" y="1983661"/>
            <a:ext cx="48592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en-GB" altLang="ja-JP" sz="2200" b="1" dirty="0">
                <a:latin typeface="+mj-lt"/>
                <a:ea typeface="Meiryo" panose="020B0604030504040204" pitchFamily="34" charset="-128"/>
              </a:rPr>
              <a:t>Japan Textile Federation</a:t>
            </a:r>
          </a:p>
          <a:p>
            <a:pPr lvl="0" algn="ctr">
              <a:spcBef>
                <a:spcPts val="600"/>
              </a:spcBef>
              <a:defRPr/>
            </a:pPr>
            <a:r>
              <a:rPr lang="en-GB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Guideline for Responsible Business Conduct for the Textile and Clothing Industry of Japan (Aug. 2022)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0580F7-26AB-49EC-AF80-C9C8498A95F3}"/>
              </a:ext>
            </a:extLst>
          </p:cNvPr>
          <p:cNvSpPr txBox="1"/>
          <p:nvPr/>
        </p:nvSpPr>
        <p:spPr>
          <a:xfrm>
            <a:off x="8799472" y="3353922"/>
            <a:ext cx="299291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Focusing on the labour aspect of RBC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Providing guidance for companies, including SMEs to review the business conduct in their own enterprise and in the supply chains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Conducted dialogue with UA </a:t>
            </a:r>
            <a:r>
              <a:rPr lang="en-GB" dirty="0" err="1"/>
              <a:t>Zensen</a:t>
            </a:r>
            <a:r>
              <a:rPr lang="en-GB" dirty="0"/>
              <a:t> in the process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BDB7A-C840-49C4-B00D-BABAC0C4AB79}"/>
              </a:ext>
            </a:extLst>
          </p:cNvPr>
          <p:cNvSpPr txBox="1"/>
          <p:nvPr/>
        </p:nvSpPr>
        <p:spPr>
          <a:xfrm>
            <a:off x="3183841" y="3424601"/>
            <a:ext cx="2992915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Further enhancement of the language on the respect for human rights and stakeholder engagement including with trade unions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Conducted dialogue with Rengo in the process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E789FD-4E14-42F4-B927-BB62AE98B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506" y="4162256"/>
            <a:ext cx="1549409" cy="2230267"/>
          </a:xfrm>
          <a:prstGeom prst="rect">
            <a:avLst/>
          </a:prstGeom>
          <a:ln w="31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413757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ILO-Tokyo’s support to constituents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400" b="1" dirty="0"/>
              <a:t>Participated in the expert group</a:t>
            </a:r>
            <a:r>
              <a:rPr lang="en-GB" sz="2400" dirty="0"/>
              <a:t> during the drafting of the Government guidelines, and supported to enhance the coherence with international standards</a:t>
            </a:r>
          </a:p>
          <a:p>
            <a:pPr lvl="2"/>
            <a:r>
              <a:rPr lang="en-GB" sz="2400" dirty="0"/>
              <a:t>Provided</a:t>
            </a:r>
            <a:r>
              <a:rPr lang="en-GB" sz="2400" b="1" dirty="0"/>
              <a:t> technical support to </a:t>
            </a:r>
            <a:r>
              <a:rPr lang="en-GB" sz="2400" dirty="0"/>
              <a:t>Japan Textile Federation in the drafting of the sector-wide guidelines</a:t>
            </a:r>
          </a:p>
          <a:p>
            <a:pPr lvl="2"/>
            <a:r>
              <a:rPr lang="en-GB" sz="2400" b="1" dirty="0"/>
              <a:t>Creating a pool of specialists</a:t>
            </a:r>
            <a:r>
              <a:rPr lang="en-GB" sz="2400" dirty="0"/>
              <a:t> to support the implementation of HRDD guidelines, particularly in SMEs in collaboration with the Japan Federation of Labour and Social Security Attorney’s Associations</a:t>
            </a:r>
          </a:p>
          <a:p>
            <a:pPr lvl="2"/>
            <a:r>
              <a:rPr lang="en-GB" sz="2400" b="1" dirty="0"/>
              <a:t>Raising awareness on RBC/ HRDD/ BHR</a:t>
            </a:r>
            <a:r>
              <a:rPr lang="en-GB" sz="2400" dirty="0"/>
              <a:t> through conducting seminars and creating communication contents  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11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9898602" cy="2264524"/>
          </a:xfrm>
        </p:spPr>
        <p:txBody>
          <a:bodyPr/>
          <a:lstStyle/>
          <a:p>
            <a:r>
              <a:rPr lang="en-GB" dirty="0"/>
              <a:t>Recent and upcoming projects on RBC/ HRDD/ BHR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510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Responsible Value Chains in Asia through Promotion of Decent Work in Business Operations </a:t>
            </a:r>
            <a:r>
              <a:rPr lang="en-GB" b="0" dirty="0"/>
              <a:t>(funded by METI for 2022-2024)</a:t>
            </a:r>
            <a:br>
              <a:rPr lang="en-GB" sz="7200" b="0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200" dirty="0"/>
              <a:t>Target countries and sectors: Bangladesh (garment), Cambodia (garment), Vietnam (garment and electronics), Japan (textile, electronics and parts industries)</a:t>
            </a:r>
          </a:p>
          <a:p>
            <a:pPr lvl="2"/>
            <a:endParaRPr lang="en-GB" sz="2200" dirty="0"/>
          </a:p>
          <a:p>
            <a:pPr lvl="2"/>
            <a:r>
              <a:rPr lang="en-GB" sz="2200" dirty="0"/>
              <a:t>Key focus areas: 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Supportive measures for enterprises</a:t>
            </a:r>
            <a:r>
              <a:rPr lang="en-GB" sz="2200" b="0" dirty="0">
                <a:solidFill>
                  <a:schemeClr val="tx1"/>
                </a:solidFill>
              </a:rPr>
              <a:t> toward improvement in compliance with national laws and respect the principles of ILS (through Better Work programme in three countries and through training in Japan)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Tripartite capacity and dialogue </a:t>
            </a:r>
            <a:r>
              <a:rPr lang="en-GB" sz="2200" b="0" dirty="0">
                <a:solidFill>
                  <a:schemeClr val="tx1"/>
                </a:solidFill>
              </a:rPr>
              <a:t>to creating an enabling environment for more productive and sustainable enterprises that implement responsible business practices</a:t>
            </a:r>
            <a:endParaRPr lang="en-GB" sz="2200" dirty="0">
              <a:solidFill>
                <a:schemeClr val="tx1"/>
              </a:solidFill>
            </a:endParaRP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Research and awareness-raising </a:t>
            </a:r>
            <a:r>
              <a:rPr lang="en-GB" sz="2200" b="0" dirty="0">
                <a:solidFill>
                  <a:schemeClr val="tx1"/>
                </a:solidFill>
              </a:rPr>
              <a:t>to promote responsible business and labour practices</a:t>
            </a:r>
            <a:endParaRPr lang="en-GB" sz="2400" b="0" dirty="0"/>
          </a:p>
          <a:p>
            <a:pPr marL="0" lvl="2" indent="0">
              <a:buNone/>
            </a:pPr>
            <a:endParaRPr lang="en-GB" sz="2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203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Responsible Value Chains in Asia through Promotion of Decent Work in Business Operations </a:t>
            </a:r>
            <a:r>
              <a:rPr lang="en-GB" b="0" dirty="0"/>
              <a:t>(funded by METI for 2022-2024)</a:t>
            </a:r>
            <a:br>
              <a:rPr lang="en-GB" sz="7200" b="0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9CF2AB-276F-4755-A9B3-B23C3CE297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12" y="2578199"/>
            <a:ext cx="3004052" cy="2253039"/>
          </a:xfrm>
          <a:prstGeom prst="rect">
            <a:avLst/>
          </a:prstGeom>
        </p:spPr>
      </p:pic>
      <p:sp>
        <p:nvSpPr>
          <p:cNvPr id="12" name="テキスト ボックス 24">
            <a:extLst>
              <a:ext uri="{FF2B5EF4-FFF2-40B4-BE49-F238E27FC236}">
                <a16:creationId xmlns:a16="http://schemas.microsoft.com/office/drawing/2014/main" id="{6E43E57E-013A-4816-A480-DAAB914B82D4}"/>
              </a:ext>
            </a:extLst>
          </p:cNvPr>
          <p:cNvSpPr txBox="1"/>
          <p:nvPr/>
        </p:nvSpPr>
        <p:spPr>
          <a:xfrm>
            <a:off x="1731712" y="5389745"/>
            <a:ext cx="3004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Training for Labour and Social Security Attorneys</a:t>
            </a:r>
            <a:r>
              <a:rPr kumimoji="0" lang="en-GB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 </a:t>
            </a:r>
          </a:p>
        </p:txBody>
      </p:sp>
      <p:sp>
        <p:nvSpPr>
          <p:cNvPr id="13" name="テキスト ボックス 24">
            <a:extLst>
              <a:ext uri="{FF2B5EF4-FFF2-40B4-BE49-F238E27FC236}">
                <a16:creationId xmlns:a16="http://schemas.microsoft.com/office/drawing/2014/main" id="{B9693B9F-9D90-405E-8BEE-B45982E6F74E}"/>
              </a:ext>
            </a:extLst>
          </p:cNvPr>
          <p:cNvSpPr txBox="1"/>
          <p:nvPr/>
        </p:nvSpPr>
        <p:spPr>
          <a:xfrm>
            <a:off x="6615603" y="5389745"/>
            <a:ext cx="3317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Joint Seminar with JETRO for Japanese companies operating in Bangladesh</a:t>
            </a:r>
            <a:endParaRPr kumimoji="0" lang="en-GB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5" name="Picture 14" descr="A group of people sitting at tables watch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2B111E08-74C7-4124-A996-2CF468614A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5" t="15319" r="4727" b="21408"/>
          <a:stretch/>
        </p:blipFill>
        <p:spPr>
          <a:xfrm>
            <a:off x="6447829" y="2578199"/>
            <a:ext cx="3844685" cy="229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06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Resilient, inclusive and sustainable supply chains: Advancing decent work in global supply chains to ensure no one is left behind </a:t>
            </a:r>
            <a:r>
              <a:rPr lang="en-GB" b="0" dirty="0"/>
              <a:t>(funded by MHLW Japan for 2022-25)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0538" y="2646865"/>
            <a:ext cx="11210924" cy="3482975"/>
          </a:xfrm>
        </p:spPr>
        <p:txBody>
          <a:bodyPr/>
          <a:lstStyle/>
          <a:p>
            <a:pPr lvl="2"/>
            <a:r>
              <a:rPr lang="en-GB" sz="2200" dirty="0"/>
              <a:t>Target countries and sectors: </a:t>
            </a:r>
            <a:r>
              <a:rPr lang="en-GB" sz="2200" dirty="0">
                <a:latin typeface="+mj-lt"/>
                <a:cs typeface="Calibri" panose="020F0502020204030204" pitchFamily="34" charset="0"/>
              </a:rPr>
              <a:t>Thailand - Automotive manufacturing, Indonesia - Electronics manufacturing, Philippines – Aquaculture, Japan</a:t>
            </a:r>
            <a:endParaRPr lang="en-GB" sz="2200" dirty="0">
              <a:latin typeface="+mj-lt"/>
            </a:endParaRPr>
          </a:p>
          <a:p>
            <a:pPr marL="0" lvl="2" indent="0">
              <a:buNone/>
            </a:pPr>
            <a:endParaRPr lang="en-GB" sz="500" dirty="0"/>
          </a:p>
          <a:p>
            <a:pPr lvl="2"/>
            <a:r>
              <a:rPr lang="en-GB" sz="2200" dirty="0"/>
              <a:t>Key focus areas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Research &amp; Awareness </a:t>
            </a:r>
            <a:r>
              <a:rPr lang="en-GB" sz="2200" b="0" dirty="0">
                <a:solidFill>
                  <a:schemeClr val="tx1"/>
                </a:solidFill>
              </a:rPr>
              <a:t>on decent work opportunities and challenges and the COVID-19 impacts 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Policy advice &amp; Training: </a:t>
            </a:r>
            <a:r>
              <a:rPr lang="en-GB" sz="2200" b="0" dirty="0">
                <a:solidFill>
                  <a:schemeClr val="tx1"/>
                </a:solidFill>
              </a:rPr>
              <a:t>decent work and gender equality in more resilient, inclusive and sustainable supply chains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Policy guidance and social dialogue: </a:t>
            </a:r>
            <a:r>
              <a:rPr lang="en-GB" sz="2200" b="0" dirty="0">
                <a:solidFill>
                  <a:schemeClr val="tx1"/>
                </a:solidFill>
              </a:rPr>
              <a:t>Build forward better more resilient, inclusive and sustainable GSCs 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Awareness &amp; Capacity Building in Japan: </a:t>
            </a:r>
            <a:r>
              <a:rPr lang="en-GB" sz="2200" b="0" dirty="0">
                <a:solidFill>
                  <a:schemeClr val="tx1"/>
                </a:solidFill>
              </a:rPr>
              <a:t>effective implementation of BHR-NAP</a:t>
            </a:r>
            <a:br>
              <a:rPr lang="en-GB" sz="2200" b="0" dirty="0">
                <a:solidFill>
                  <a:schemeClr val="tx1"/>
                </a:solidFill>
              </a:rPr>
            </a:br>
            <a:r>
              <a:rPr lang="en-GB" sz="2200" b="0" dirty="0">
                <a:solidFill>
                  <a:schemeClr val="tx1"/>
                </a:solidFill>
              </a:rPr>
              <a:t>*ILO-Tokyo will lead activities under the Outcome 4.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541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Skills Development and Responsible Business Conduct for Transition </a:t>
            </a:r>
            <a:r>
              <a:rPr lang="en-GB" b="0" dirty="0"/>
              <a:t>(funded by METI Japan for 2023-25)</a:t>
            </a:r>
            <a:br>
              <a:rPr lang="en-GB" sz="7200" b="0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sz="2200" dirty="0"/>
              <a:t>Target countries and sectors: </a:t>
            </a:r>
            <a:r>
              <a:rPr lang="en-GB" altLang="ja-JP" sz="2200" dirty="0">
                <a:solidFill>
                  <a:schemeClr val="tx1"/>
                </a:solidFill>
                <a:effectLst/>
                <a:ea typeface="MS PGothic" panose="020B0600070205080204" pitchFamily="34" charset="-128"/>
              </a:rPr>
              <a:t>Indonesia, Thailand and Japan - </a:t>
            </a:r>
            <a:r>
              <a:rPr lang="en-GB" sz="2200" dirty="0">
                <a:solidFill>
                  <a:schemeClr val="tx1"/>
                </a:solidFill>
                <a:ea typeface="MS PGothic" panose="020B0600070205080204" pitchFamily="34" charset="-128"/>
              </a:rPr>
              <a:t>M</a:t>
            </a:r>
            <a:r>
              <a:rPr lang="en-GB" sz="2200" dirty="0">
                <a:solidFill>
                  <a:schemeClr val="tx1"/>
                </a:solidFill>
                <a:effectLst/>
                <a:ea typeface="MS PGothic" panose="020B0600070205080204" pitchFamily="34" charset="-128"/>
              </a:rPr>
              <a:t>achinery industry, particularly Electrical &amp; Electronics (E&amp;E) and automotive sectors</a:t>
            </a:r>
            <a:endParaRPr lang="en-GB" sz="2200" dirty="0"/>
          </a:p>
          <a:p>
            <a:pPr marL="0" lvl="2" indent="0">
              <a:buNone/>
            </a:pPr>
            <a:endParaRPr lang="en-GB" sz="2200" dirty="0"/>
          </a:p>
          <a:p>
            <a:pPr lvl="2"/>
            <a:r>
              <a:rPr lang="en-GB" sz="2200" dirty="0"/>
              <a:t>Key focus areas: 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Skills development</a:t>
            </a:r>
            <a:r>
              <a:rPr lang="en-GB" sz="2200" b="0" dirty="0">
                <a:solidFill>
                  <a:schemeClr val="tx1"/>
                </a:solidFill>
              </a:rPr>
              <a:t>: for increased productivity and responsiveness to just transitions</a:t>
            </a:r>
            <a:br>
              <a:rPr lang="en-GB" sz="2200" b="0" dirty="0">
                <a:solidFill>
                  <a:schemeClr val="tx1"/>
                </a:solidFill>
              </a:rPr>
            </a:br>
            <a:r>
              <a:rPr lang="en-GB" sz="2200" b="0" dirty="0">
                <a:solidFill>
                  <a:schemeClr val="tx1"/>
                </a:solidFill>
              </a:rPr>
              <a:t>- reskilling and upskilling training for government institutions and enterprises  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RBC:</a:t>
            </a:r>
            <a:r>
              <a:rPr lang="en-GB" sz="2200" b="0" dirty="0">
                <a:solidFill>
                  <a:schemeClr val="tx1"/>
                </a:solidFill>
              </a:rPr>
              <a:t> respect for the FPRW and principles of ILS and harmonization with the country’s development priorities - tools development &amp; training</a:t>
            </a:r>
          </a:p>
          <a:p>
            <a:pPr marL="400050" indent="-400050">
              <a:spcBef>
                <a:spcPts val="0"/>
              </a:spcBef>
              <a:buFont typeface="+mj-lt"/>
              <a:buAutoNum type="arabicPeriod"/>
            </a:pPr>
            <a:r>
              <a:rPr lang="en-GB" sz="2200" dirty="0">
                <a:solidFill>
                  <a:schemeClr val="tx1"/>
                </a:solidFill>
              </a:rPr>
              <a:t>Enabling environment:</a:t>
            </a:r>
            <a:r>
              <a:rPr lang="en-GB" sz="2200" b="0" dirty="0">
                <a:solidFill>
                  <a:schemeClr val="tx1"/>
                </a:solidFill>
              </a:rPr>
              <a:t> trade and investment policy and practice towards a transition to resilient supply chains - awareness raising for investors, trade companies and MNEs, promote policy commitment</a:t>
            </a:r>
          </a:p>
          <a:p>
            <a:pPr marL="0" lvl="2" indent="0">
              <a:buNone/>
            </a:pPr>
            <a:endParaRPr lang="en-GB" sz="2400" dirty="0"/>
          </a:p>
          <a:p>
            <a:pPr marL="0" lvl="2" indent="0">
              <a:buNone/>
            </a:pPr>
            <a:endParaRPr lang="en-GB" sz="2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46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Closing…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5040" y="2378452"/>
            <a:ext cx="11210924" cy="3482975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800" dirty="0"/>
              <a:t>What opportunities do the renewed focus on RBC and the emerging trend on Human Rights Due Diligence present?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800" dirty="0"/>
              <a:t>How can we promote dialogue among different stakeholders around responsible business conduct and business and human rights?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63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507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 to documents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0538" y="1944501"/>
            <a:ext cx="11210924" cy="4138850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National Action Plan on Business and Human Rights (2020-2025)</a:t>
            </a:r>
          </a:p>
          <a:p>
            <a:pPr marL="357188" lvl="1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hlinkClick r:id="rId3"/>
              </a:rPr>
              <a:t>https://www.ohchr.org/sites/default/files/Documents/Issues/Business/NationalPlans/Japan-NAP.pdf</a:t>
            </a:r>
            <a:endParaRPr lang="en-GB" dirty="0"/>
          </a:p>
          <a:p>
            <a:pPr marL="342900" lvl="1" indent="-3429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Guidelines on Respect for Human Rights in Responsible Supply Chains </a:t>
            </a:r>
            <a:r>
              <a:rPr lang="en-GB" dirty="0">
                <a:hlinkClick r:id="rId4"/>
              </a:rPr>
              <a:t>https://www.meti.go.jp/policy/economy/business-jinken/guidelines/guidelines.pdf</a:t>
            </a:r>
            <a:endParaRPr lang="en-GB" sz="2400" dirty="0"/>
          </a:p>
          <a:p>
            <a:pPr marL="342900" lvl="1" indent="-3429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Keidanren: Charter of Corporate </a:t>
            </a:r>
            <a:r>
              <a:rPr lang="en-GB" sz="2000" dirty="0" err="1"/>
              <a:t>Behavior</a:t>
            </a:r>
            <a:r>
              <a:rPr lang="en-GB" sz="2000" dirty="0"/>
              <a:t> </a:t>
            </a:r>
          </a:p>
          <a:p>
            <a:pPr marL="357188" lvl="1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hlinkClick r:id="rId5"/>
              </a:rPr>
              <a:t>https://www.keidanren.or.jp/en/policy/csr/charter2022.pdf</a:t>
            </a:r>
            <a:endParaRPr lang="en-GB" dirty="0"/>
          </a:p>
          <a:p>
            <a:pPr marL="342900" lvl="1" indent="-3429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Keidanren: Implementation Guidance on Charter of Corporate </a:t>
            </a:r>
            <a:r>
              <a:rPr lang="en-GB" sz="2000" dirty="0" err="1"/>
              <a:t>Behavior</a:t>
            </a:r>
            <a:r>
              <a:rPr lang="en-GB" sz="2000" dirty="0"/>
              <a:t> (ver.9)</a:t>
            </a:r>
          </a:p>
          <a:p>
            <a:pPr marL="357188" lvl="1"/>
            <a:r>
              <a:rPr lang="en-GB" dirty="0">
                <a:hlinkClick r:id="rId6"/>
              </a:rPr>
              <a:t>https://www.keidanren.or.jp/en/policy/csr/tebiki9.html</a:t>
            </a:r>
            <a:r>
              <a:rPr lang="en-GB" dirty="0"/>
              <a:t> (Table of contents is available at this point)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Japan Textile Federation: Guidelines for Responsible Business Conduct in the Textile and Clothing Industry of Japan</a:t>
            </a:r>
          </a:p>
          <a:p>
            <a:pPr marL="357188" lvl="1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hlinkClick r:id="rId7"/>
              </a:rPr>
              <a:t>https</a:t>
            </a:r>
            <a:r>
              <a:rPr lang="en-GB" dirty="0">
                <a:hlinkClick r:id="rId7"/>
              </a:rPr>
              <a:t>://www.jtf-net.com/wp/wp</a:t>
            </a:r>
            <a:r>
              <a:rPr lang="en-GB" dirty="0">
                <a:hlinkClick r:id="rId7"/>
              </a:rPr>
              <a:t>-</a:t>
            </a:r>
            <a:r>
              <a:rPr lang="en-GB" dirty="0">
                <a:hlinkClick r:id="rId7"/>
              </a:rPr>
              <a:t>content/uploads/Guidelines_for_Responsible_Bussiness_Conduct_in_the_Textile_and_Clothing_Industry_of_Japan_EN_hp230213.pdf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669950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8a349b-2e96-4036-b57d-d290c2376ed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0BE89B44B5294AB6219781691D6AE8" ma:contentTypeVersion="8" ma:contentTypeDescription="Create a new document." ma:contentTypeScope="" ma:versionID="5e1518d3d109608615b7fe824d0a9c61">
  <xsd:schema xmlns:xsd="http://www.w3.org/2001/XMLSchema" xmlns:xs="http://www.w3.org/2001/XMLSchema" xmlns:p="http://schemas.microsoft.com/office/2006/metadata/properties" xmlns:ns2="5a8a349b-2e96-4036-b57d-d290c2376ed4" targetNamespace="http://schemas.microsoft.com/office/2006/metadata/properties" ma:root="true" ma:fieldsID="4cdfa8c0d56f2ab085a1565dd420dfac" ns2:_="">
    <xsd:import namespace="5a8a349b-2e96-4036-b57d-d290c2376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a349b-2e96-4036-b57d-d290c2376e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3932b82f-ee1f-4246-9d44-c1f8cdfbe5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B836A1-1ECE-473A-8C69-75C62DCFE745}">
  <ds:schemaRefs>
    <ds:schemaRef ds:uri="http://schemas.microsoft.com/office/2006/metadata/properties"/>
    <ds:schemaRef ds:uri="http://schemas.microsoft.com/office/infopath/2007/PartnerControls"/>
    <ds:schemaRef ds:uri="5a8a349b-2e96-4036-b57d-d290c2376ed4"/>
  </ds:schemaRefs>
</ds:datastoreItem>
</file>

<file path=customXml/itemProps2.xml><?xml version="1.0" encoding="utf-8"?>
<ds:datastoreItem xmlns:ds="http://schemas.openxmlformats.org/officeDocument/2006/customXml" ds:itemID="{BD9F6C4E-0765-4604-B036-E91F25EE73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8a349b-2e96-4036-b57d-d290c2376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DAD7A2-4E44-45F2-8CFA-B5FF996BE5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 PowerPoint Presentation (2)</Template>
  <TotalTime>0</TotalTime>
  <Words>1319</Words>
  <Application>Microsoft Office PowerPoint</Application>
  <PresentationFormat>Widescreen</PresentationFormat>
  <Paragraphs>134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Meiryo</vt:lpstr>
      <vt:lpstr>Arial</vt:lpstr>
      <vt:lpstr>Calibri</vt:lpstr>
      <vt:lpstr>Wingdings 3</vt:lpstr>
      <vt:lpstr>ILO 2020</vt:lpstr>
      <vt:lpstr>Introducing New Development from Japan - Business and Human Rights</vt:lpstr>
      <vt:lpstr>Table of contents </vt:lpstr>
      <vt:lpstr>Policy development around Responsible Business Conduct, Business and Human Rights and Human Rights Due Diligence in Japan  </vt:lpstr>
      <vt:lpstr>Business and Human Rights as emerging trend in Japan: WHY? </vt:lpstr>
      <vt:lpstr>Key developments in Japan (Government) </vt:lpstr>
      <vt:lpstr>Key developments in Japan (Employers) </vt:lpstr>
      <vt:lpstr>ILO-Tokyo’s support to constituents</vt:lpstr>
      <vt:lpstr>Recent and upcoming projects on RBC/ HRDD/ BHR</vt:lpstr>
      <vt:lpstr>Building Responsible Value Chains in Asia through Promotion of Decent Work in Business Operations (funded by METI for 2022-2024) </vt:lpstr>
      <vt:lpstr>Building Responsible Value Chains in Asia through Promotion of Decent Work in Business Operations (funded by METI for 2022-2024) </vt:lpstr>
      <vt:lpstr>Resilient, inclusive and sustainable supply chains: Advancing decent work in global supply chains to ensure no one is left behind (funded by MHLW Japan for 2022-25)</vt:lpstr>
      <vt:lpstr>Skills Development and Responsible Business Conduct for Transition (funded by METI Japan for 2023-25) </vt:lpstr>
      <vt:lpstr>In Closing…</vt:lpstr>
      <vt:lpstr>Thank you!</vt:lpstr>
      <vt:lpstr>Link to documents 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New Development from Japan - Business and Human Rights</dc:title>
  <dc:creator>Kobayashi, Yuki</dc:creator>
  <cp:lastModifiedBy>Kobayashi, Yuki</cp:lastModifiedBy>
  <cp:revision>6</cp:revision>
  <dcterms:created xsi:type="dcterms:W3CDTF">2023-02-19T23:40:06Z</dcterms:created>
  <dcterms:modified xsi:type="dcterms:W3CDTF">2023-02-23T07:37:43Z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0x0101003D0BE89B44B5294AB6219781691D6AE8</vt:lpwstr>
  </property>
  <property fmtid="{D5CDD505-2E9C-101B-9397-08002B2CF9AE}" pid="3" name="MediaServiceImageTags">
    <vt:lpwstr/>
  </property>
</Properties>
</file>