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65" r:id="rId2"/>
    <p:sldId id="338" r:id="rId3"/>
    <p:sldId id="339" r:id="rId4"/>
    <p:sldId id="360" r:id="rId5"/>
    <p:sldId id="310" r:id="rId6"/>
    <p:sldId id="340" r:id="rId7"/>
    <p:sldId id="342" r:id="rId8"/>
    <p:sldId id="341" r:id="rId9"/>
    <p:sldId id="313" r:id="rId10"/>
    <p:sldId id="314" r:id="rId11"/>
    <p:sldId id="357" r:id="rId12"/>
    <p:sldId id="328" r:id="rId13"/>
    <p:sldId id="344" r:id="rId14"/>
    <p:sldId id="293" r:id="rId15"/>
    <p:sldId id="345" r:id="rId16"/>
    <p:sldId id="330" r:id="rId17"/>
    <p:sldId id="346" r:id="rId18"/>
    <p:sldId id="347" r:id="rId19"/>
    <p:sldId id="304" r:id="rId20"/>
    <p:sldId id="348" r:id="rId21"/>
    <p:sldId id="308" r:id="rId22"/>
    <p:sldId id="286" r:id="rId23"/>
    <p:sldId id="349" r:id="rId24"/>
    <p:sldId id="356" r:id="rId25"/>
    <p:sldId id="354" r:id="rId26"/>
    <p:sldId id="333" r:id="rId27"/>
    <p:sldId id="334" r:id="rId28"/>
    <p:sldId id="361" r:id="rId29"/>
    <p:sldId id="362" r:id="rId30"/>
    <p:sldId id="324" r:id="rId31"/>
    <p:sldId id="291" r:id="rId32"/>
    <p:sldId id="25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27" autoAdjust="0"/>
    <p:restoredTop sz="73302" autoAdjust="0"/>
  </p:normalViewPr>
  <p:slideViewPr>
    <p:cSldViewPr snapToGrid="0">
      <p:cViewPr varScale="1">
        <p:scale>
          <a:sx n="80" d="100"/>
          <a:sy n="80" d="100"/>
        </p:scale>
        <p:origin x="1512" y="184"/>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_rels/data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_rels/data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4" Type="http://schemas.openxmlformats.org/officeDocument/2006/relationships/image" Target="../media/image3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7C6D8A-7BA1-4AF3-8A38-C7EFC7826B93}" type="doc">
      <dgm:prSet loTypeId="urn:microsoft.com/office/officeart/2005/8/layout/default" loCatId="list" qsTypeId="urn:microsoft.com/office/officeart/2005/8/quickstyle/simple5" qsCatId="simple" csTypeId="urn:microsoft.com/office/officeart/2005/8/colors/accent3_2" csCatId="accent3" phldr="1"/>
      <dgm:spPr/>
      <dgm:t>
        <a:bodyPr/>
        <a:lstStyle/>
        <a:p>
          <a:endParaRPr lang="en-US"/>
        </a:p>
      </dgm:t>
    </dgm:pt>
    <dgm:pt modelId="{A15B0080-D216-4007-9B53-E33278A7C89A}">
      <dgm:prSet/>
      <dgm:spPr/>
      <dgm:t>
        <a:bodyPr/>
        <a:lstStyle/>
        <a:p>
          <a:r>
            <a:rPr lang="en-US"/>
            <a:t>Child labour</a:t>
          </a:r>
        </a:p>
      </dgm:t>
    </dgm:pt>
    <dgm:pt modelId="{E8A89A26-F91B-4A38-B59D-1EFA9F73768A}" type="parTrans" cxnId="{F4058D8D-B120-4166-826B-5AB6608F38EB}">
      <dgm:prSet/>
      <dgm:spPr/>
      <dgm:t>
        <a:bodyPr/>
        <a:lstStyle/>
        <a:p>
          <a:endParaRPr lang="en-US"/>
        </a:p>
      </dgm:t>
    </dgm:pt>
    <dgm:pt modelId="{C604E528-DB59-417D-8F88-9A2F62DD9E1B}" type="sibTrans" cxnId="{F4058D8D-B120-4166-826B-5AB6608F38EB}">
      <dgm:prSet/>
      <dgm:spPr/>
      <dgm:t>
        <a:bodyPr/>
        <a:lstStyle/>
        <a:p>
          <a:endParaRPr lang="en-US"/>
        </a:p>
      </dgm:t>
    </dgm:pt>
    <dgm:pt modelId="{28958B1E-6D7C-41D5-BE64-2A8D9409A202}">
      <dgm:prSet/>
      <dgm:spPr/>
      <dgm:t>
        <a:bodyPr/>
        <a:lstStyle/>
        <a:p>
          <a:r>
            <a:rPr lang="en-US" dirty="0"/>
            <a:t>Vocational guidance and training</a:t>
          </a:r>
        </a:p>
      </dgm:t>
    </dgm:pt>
    <dgm:pt modelId="{DD097386-82B1-4671-9BE5-1E0BF4448990}" type="parTrans" cxnId="{FAF84294-97C1-4E8B-8266-F40615312A92}">
      <dgm:prSet/>
      <dgm:spPr/>
      <dgm:t>
        <a:bodyPr/>
        <a:lstStyle/>
        <a:p>
          <a:endParaRPr lang="en-US"/>
        </a:p>
      </dgm:t>
    </dgm:pt>
    <dgm:pt modelId="{13EB836E-3270-4B32-B0A7-538528AF293C}" type="sibTrans" cxnId="{FAF84294-97C1-4E8B-8266-F40615312A92}">
      <dgm:prSet/>
      <dgm:spPr/>
      <dgm:t>
        <a:bodyPr/>
        <a:lstStyle/>
        <a:p>
          <a:endParaRPr lang="en-US"/>
        </a:p>
      </dgm:t>
    </dgm:pt>
    <dgm:pt modelId="{075475B4-654B-44E1-9D34-4BAD0615FD08}">
      <dgm:prSet/>
      <dgm:spPr/>
      <dgm:t>
        <a:bodyPr/>
        <a:lstStyle/>
        <a:p>
          <a:r>
            <a:rPr lang="en-US"/>
            <a:t>Violence and harassment at work</a:t>
          </a:r>
        </a:p>
      </dgm:t>
    </dgm:pt>
    <dgm:pt modelId="{2DB6A3A4-2F2E-43E7-AC82-539AFAEB07F3}" type="parTrans" cxnId="{055E21C6-82E5-44A2-BC2E-84CE61001413}">
      <dgm:prSet/>
      <dgm:spPr/>
      <dgm:t>
        <a:bodyPr/>
        <a:lstStyle/>
        <a:p>
          <a:endParaRPr lang="en-US"/>
        </a:p>
      </dgm:t>
    </dgm:pt>
    <dgm:pt modelId="{3B3087FA-5BCD-440F-90B7-440B531B4523}" type="sibTrans" cxnId="{055E21C6-82E5-44A2-BC2E-84CE61001413}">
      <dgm:prSet/>
      <dgm:spPr/>
      <dgm:t>
        <a:bodyPr/>
        <a:lstStyle/>
        <a:p>
          <a:endParaRPr lang="en-US"/>
        </a:p>
      </dgm:t>
    </dgm:pt>
    <dgm:pt modelId="{9D98ED87-F347-4C84-8453-F303B17BCA6D}">
      <dgm:prSet/>
      <dgm:spPr/>
      <dgm:t>
        <a:bodyPr/>
        <a:lstStyle/>
        <a:p>
          <a:r>
            <a:rPr lang="en-US"/>
            <a:t>Seafarers</a:t>
          </a:r>
        </a:p>
      </dgm:t>
    </dgm:pt>
    <dgm:pt modelId="{B29AF9D9-C8F4-41DB-B2D8-57DBC74A825C}" type="parTrans" cxnId="{F954C4A7-365D-4B82-A637-8636F1C4C238}">
      <dgm:prSet/>
      <dgm:spPr/>
      <dgm:t>
        <a:bodyPr/>
        <a:lstStyle/>
        <a:p>
          <a:endParaRPr lang="en-US"/>
        </a:p>
      </dgm:t>
    </dgm:pt>
    <dgm:pt modelId="{7BD72ECC-61F6-429F-9182-09EE7A74EFA9}" type="sibTrans" cxnId="{F954C4A7-365D-4B82-A637-8636F1C4C238}">
      <dgm:prSet/>
      <dgm:spPr/>
      <dgm:t>
        <a:bodyPr/>
        <a:lstStyle/>
        <a:p>
          <a:endParaRPr lang="en-US"/>
        </a:p>
      </dgm:t>
    </dgm:pt>
    <dgm:pt modelId="{CF29B909-91B8-452B-84CA-EB02645B9D49}">
      <dgm:prSet/>
      <dgm:spPr/>
      <dgm:t>
        <a:bodyPr/>
        <a:lstStyle/>
        <a:p>
          <a:r>
            <a:rPr lang="en-US"/>
            <a:t>Money laundering</a:t>
          </a:r>
        </a:p>
      </dgm:t>
    </dgm:pt>
    <dgm:pt modelId="{A92F5180-8F7C-43FD-9112-D0BF0A89D502}" type="parTrans" cxnId="{49F97552-81BC-4B40-9A01-C8BD929D7982}">
      <dgm:prSet/>
      <dgm:spPr/>
      <dgm:t>
        <a:bodyPr/>
        <a:lstStyle/>
        <a:p>
          <a:endParaRPr lang="en-US"/>
        </a:p>
      </dgm:t>
    </dgm:pt>
    <dgm:pt modelId="{23892E88-0381-4CDD-8EC2-397EF79670BD}" type="sibTrans" cxnId="{49F97552-81BC-4B40-9A01-C8BD929D7982}">
      <dgm:prSet/>
      <dgm:spPr/>
      <dgm:t>
        <a:bodyPr/>
        <a:lstStyle/>
        <a:p>
          <a:endParaRPr lang="en-US"/>
        </a:p>
      </dgm:t>
    </dgm:pt>
    <dgm:pt modelId="{7DFC661B-BB3F-4C27-A48F-38E616905BF1}">
      <dgm:prSet/>
      <dgm:spPr/>
      <dgm:t>
        <a:bodyPr/>
        <a:lstStyle/>
        <a:p>
          <a:r>
            <a:rPr lang="en-US"/>
            <a:t>Wages</a:t>
          </a:r>
        </a:p>
      </dgm:t>
    </dgm:pt>
    <dgm:pt modelId="{2BA34541-62DC-45D5-A7CF-C06079835CCC}" type="parTrans" cxnId="{051FFB4E-7383-4742-8FBE-24367172B19A}">
      <dgm:prSet/>
      <dgm:spPr/>
      <dgm:t>
        <a:bodyPr/>
        <a:lstStyle/>
        <a:p>
          <a:endParaRPr lang="en-US"/>
        </a:p>
      </dgm:t>
    </dgm:pt>
    <dgm:pt modelId="{4040E000-F3E8-4F8C-B698-CABAFF2C3290}" type="sibTrans" cxnId="{051FFB4E-7383-4742-8FBE-24367172B19A}">
      <dgm:prSet/>
      <dgm:spPr/>
      <dgm:t>
        <a:bodyPr/>
        <a:lstStyle/>
        <a:p>
          <a:endParaRPr lang="en-US"/>
        </a:p>
      </dgm:t>
    </dgm:pt>
    <dgm:pt modelId="{CCE7E0CE-C5FF-4539-82D1-72ED423AA3B2}">
      <dgm:prSet/>
      <dgm:spPr/>
      <dgm:t>
        <a:bodyPr/>
        <a:lstStyle/>
        <a:p>
          <a:r>
            <a:rPr lang="en-US"/>
            <a:t>Social security</a:t>
          </a:r>
        </a:p>
      </dgm:t>
    </dgm:pt>
    <dgm:pt modelId="{A32BA418-282D-464B-981C-B517FF5A7A71}" type="parTrans" cxnId="{294FA4F6-1AFC-4E75-9C44-F799192B91FB}">
      <dgm:prSet/>
      <dgm:spPr/>
      <dgm:t>
        <a:bodyPr/>
        <a:lstStyle/>
        <a:p>
          <a:endParaRPr lang="en-US"/>
        </a:p>
      </dgm:t>
    </dgm:pt>
    <dgm:pt modelId="{2C9A0270-6CA3-4951-ADA1-BC37B4C9D6B1}" type="sibTrans" cxnId="{294FA4F6-1AFC-4E75-9C44-F799192B91FB}">
      <dgm:prSet/>
      <dgm:spPr/>
      <dgm:t>
        <a:bodyPr/>
        <a:lstStyle/>
        <a:p>
          <a:endParaRPr lang="en-US"/>
        </a:p>
      </dgm:t>
    </dgm:pt>
    <dgm:pt modelId="{42A38B12-5193-43A4-A739-C4F0671DDDF9}">
      <dgm:prSet/>
      <dgm:spPr/>
      <dgm:t>
        <a:bodyPr/>
        <a:lstStyle/>
        <a:p>
          <a:r>
            <a:rPr lang="en-US" dirty="0"/>
            <a:t>Trade in agriculture</a:t>
          </a:r>
        </a:p>
      </dgm:t>
    </dgm:pt>
    <dgm:pt modelId="{38F01533-6135-4282-8D1C-0C5D05218478}" type="parTrans" cxnId="{0F18C0D0-58F4-4ECC-9055-B511A20AC222}">
      <dgm:prSet/>
      <dgm:spPr/>
      <dgm:t>
        <a:bodyPr/>
        <a:lstStyle/>
        <a:p>
          <a:endParaRPr lang="en-US"/>
        </a:p>
      </dgm:t>
    </dgm:pt>
    <dgm:pt modelId="{A2565837-FB76-4BB3-BA02-0A74AADD42E1}" type="sibTrans" cxnId="{0F18C0D0-58F4-4ECC-9055-B511A20AC222}">
      <dgm:prSet/>
      <dgm:spPr/>
      <dgm:t>
        <a:bodyPr/>
        <a:lstStyle/>
        <a:p>
          <a:endParaRPr lang="en-US"/>
        </a:p>
      </dgm:t>
    </dgm:pt>
    <dgm:pt modelId="{B75199AD-D7F0-DE4C-8F6B-842AC186AACE}">
      <dgm:prSet/>
      <dgm:spPr/>
      <dgm:t>
        <a:bodyPr/>
        <a:lstStyle/>
        <a:p>
          <a:r>
            <a:rPr lang="en-US" dirty="0"/>
            <a:t>Working time</a:t>
          </a:r>
        </a:p>
      </dgm:t>
    </dgm:pt>
    <dgm:pt modelId="{155015A4-4349-3C44-94FD-999F0C3FEE1F}" type="parTrans" cxnId="{EDF8F27E-4A9B-6845-BDDC-5766F3F6BE11}">
      <dgm:prSet/>
      <dgm:spPr/>
      <dgm:t>
        <a:bodyPr/>
        <a:lstStyle/>
        <a:p>
          <a:endParaRPr lang="en-GB"/>
        </a:p>
      </dgm:t>
    </dgm:pt>
    <dgm:pt modelId="{6A106CA5-B914-D64F-A764-05E2BE8502B6}" type="sibTrans" cxnId="{EDF8F27E-4A9B-6845-BDDC-5766F3F6BE11}">
      <dgm:prSet/>
      <dgm:spPr/>
      <dgm:t>
        <a:bodyPr/>
        <a:lstStyle/>
        <a:p>
          <a:endParaRPr lang="en-GB"/>
        </a:p>
      </dgm:t>
    </dgm:pt>
    <dgm:pt modelId="{39E7D772-B515-814F-B568-09B8A6490606}">
      <dgm:prSet/>
      <dgm:spPr/>
      <dgm:t>
        <a:bodyPr/>
        <a:lstStyle/>
        <a:p>
          <a:r>
            <a:rPr lang="en-US" dirty="0"/>
            <a:t>Labour inspection</a:t>
          </a:r>
        </a:p>
      </dgm:t>
    </dgm:pt>
    <dgm:pt modelId="{7723E0E6-9CB3-7E49-B371-A6DB210B31F6}" type="parTrans" cxnId="{2320CABA-FB96-8341-9635-B011860A1E11}">
      <dgm:prSet/>
      <dgm:spPr/>
      <dgm:t>
        <a:bodyPr/>
        <a:lstStyle/>
        <a:p>
          <a:endParaRPr lang="en-GB"/>
        </a:p>
      </dgm:t>
    </dgm:pt>
    <dgm:pt modelId="{E20DF297-A486-CE4B-8E6B-6BFC61AD5C00}" type="sibTrans" cxnId="{2320CABA-FB96-8341-9635-B011860A1E11}">
      <dgm:prSet/>
      <dgm:spPr/>
      <dgm:t>
        <a:bodyPr/>
        <a:lstStyle/>
        <a:p>
          <a:endParaRPr lang="en-GB"/>
        </a:p>
      </dgm:t>
    </dgm:pt>
    <dgm:pt modelId="{3A2272D9-A888-294E-AE99-311D0070EE4D}">
      <dgm:prSet/>
      <dgm:spPr/>
      <dgm:t>
        <a:bodyPr/>
        <a:lstStyle/>
        <a:p>
          <a:r>
            <a:rPr lang="en-US" dirty="0"/>
            <a:t>Tripartite consultation</a:t>
          </a:r>
        </a:p>
      </dgm:t>
    </dgm:pt>
    <dgm:pt modelId="{DAB3DDEA-1C7A-3E45-9A54-A6BA78EEB2DA}" type="parTrans" cxnId="{C964A453-7BF3-B147-87B6-3C7B554A3F13}">
      <dgm:prSet/>
      <dgm:spPr/>
      <dgm:t>
        <a:bodyPr/>
        <a:lstStyle/>
        <a:p>
          <a:endParaRPr lang="en-GB"/>
        </a:p>
      </dgm:t>
    </dgm:pt>
    <dgm:pt modelId="{B5BCBBDC-CB22-3041-8E73-6A8240131D5F}" type="sibTrans" cxnId="{C964A453-7BF3-B147-87B6-3C7B554A3F13}">
      <dgm:prSet/>
      <dgm:spPr/>
      <dgm:t>
        <a:bodyPr/>
        <a:lstStyle/>
        <a:p>
          <a:endParaRPr lang="en-GB"/>
        </a:p>
      </dgm:t>
    </dgm:pt>
    <dgm:pt modelId="{23E56F1E-62EA-1045-9CAD-72095464D84B}">
      <dgm:prSet/>
      <dgm:spPr/>
      <dgm:t>
        <a:bodyPr/>
        <a:lstStyle/>
        <a:p>
          <a:r>
            <a:rPr lang="en-US" dirty="0"/>
            <a:t>Migrant workers</a:t>
          </a:r>
        </a:p>
      </dgm:t>
    </dgm:pt>
    <dgm:pt modelId="{2AC93F5A-6745-DB47-908B-8760B294CF9D}" type="parTrans" cxnId="{421AE970-C45A-914C-A85A-77ABCA118D5F}">
      <dgm:prSet/>
      <dgm:spPr/>
      <dgm:t>
        <a:bodyPr/>
        <a:lstStyle/>
        <a:p>
          <a:endParaRPr lang="en-GB"/>
        </a:p>
      </dgm:t>
    </dgm:pt>
    <dgm:pt modelId="{92E314F7-090C-AD4F-9FC4-9EC8B76093A4}" type="sibTrans" cxnId="{421AE970-C45A-914C-A85A-77ABCA118D5F}">
      <dgm:prSet/>
      <dgm:spPr/>
      <dgm:t>
        <a:bodyPr/>
        <a:lstStyle/>
        <a:p>
          <a:endParaRPr lang="en-GB"/>
        </a:p>
      </dgm:t>
    </dgm:pt>
    <dgm:pt modelId="{2CA0A53B-A1B9-5C4B-9D60-FCBCC639A874}">
      <dgm:prSet/>
      <dgm:spPr/>
      <dgm:t>
        <a:bodyPr/>
        <a:lstStyle/>
        <a:p>
          <a:r>
            <a:rPr lang="en-US" dirty="0"/>
            <a:t>HIV/AIDS</a:t>
          </a:r>
        </a:p>
      </dgm:t>
    </dgm:pt>
    <dgm:pt modelId="{DCE859D1-6529-824E-B65C-30561BC734DF}" type="parTrans" cxnId="{BBBD2807-0BE8-194D-8063-F3AB092E3CB2}">
      <dgm:prSet/>
      <dgm:spPr/>
      <dgm:t>
        <a:bodyPr/>
        <a:lstStyle/>
        <a:p>
          <a:endParaRPr lang="en-GB"/>
        </a:p>
      </dgm:t>
    </dgm:pt>
    <dgm:pt modelId="{120C8C21-886B-424D-94F0-ADECD7BE65C0}" type="sibTrans" cxnId="{BBBD2807-0BE8-194D-8063-F3AB092E3CB2}">
      <dgm:prSet/>
      <dgm:spPr/>
      <dgm:t>
        <a:bodyPr/>
        <a:lstStyle/>
        <a:p>
          <a:endParaRPr lang="en-GB"/>
        </a:p>
      </dgm:t>
    </dgm:pt>
    <dgm:pt modelId="{2361F946-898C-9941-A7D8-BA43435698B7}">
      <dgm:prSet/>
      <dgm:spPr/>
      <dgm:t>
        <a:bodyPr/>
        <a:lstStyle/>
        <a:p>
          <a:r>
            <a:rPr lang="en-US" dirty="0"/>
            <a:t>Employment policy</a:t>
          </a:r>
        </a:p>
      </dgm:t>
    </dgm:pt>
    <dgm:pt modelId="{DAA320C6-3F48-814C-B27E-8031A5BB48BD}" type="parTrans" cxnId="{9B21D4C3-15D8-2A4C-9A49-6BB60766E724}">
      <dgm:prSet/>
      <dgm:spPr/>
      <dgm:t>
        <a:bodyPr/>
        <a:lstStyle/>
        <a:p>
          <a:endParaRPr lang="en-GB"/>
        </a:p>
      </dgm:t>
    </dgm:pt>
    <dgm:pt modelId="{7B3A11AF-3A08-A74D-997D-FC5C89657359}" type="sibTrans" cxnId="{9B21D4C3-15D8-2A4C-9A49-6BB60766E724}">
      <dgm:prSet/>
      <dgm:spPr/>
      <dgm:t>
        <a:bodyPr/>
        <a:lstStyle/>
        <a:p>
          <a:endParaRPr lang="en-GB"/>
        </a:p>
      </dgm:t>
    </dgm:pt>
    <dgm:pt modelId="{51E8D42C-61E5-BA43-BA65-C163AC79B082}">
      <dgm:prSet/>
      <dgm:spPr/>
      <dgm:t>
        <a:bodyPr/>
        <a:lstStyle/>
        <a:p>
          <a:r>
            <a:rPr lang="en-US" dirty="0"/>
            <a:t>Freedom of association</a:t>
          </a:r>
        </a:p>
      </dgm:t>
    </dgm:pt>
    <dgm:pt modelId="{C42E673E-7BDD-1B49-A742-C1B3407C5379}" type="parTrans" cxnId="{E414A3F1-E4DB-664E-B861-7221FCBC8E14}">
      <dgm:prSet/>
      <dgm:spPr/>
      <dgm:t>
        <a:bodyPr/>
        <a:lstStyle/>
        <a:p>
          <a:endParaRPr lang="en-GB"/>
        </a:p>
      </dgm:t>
    </dgm:pt>
    <dgm:pt modelId="{C380BAEE-0481-2041-AE9D-AB494BD07427}" type="sibTrans" cxnId="{E414A3F1-E4DB-664E-B861-7221FCBC8E14}">
      <dgm:prSet/>
      <dgm:spPr/>
      <dgm:t>
        <a:bodyPr/>
        <a:lstStyle/>
        <a:p>
          <a:endParaRPr lang="en-GB"/>
        </a:p>
      </dgm:t>
    </dgm:pt>
    <dgm:pt modelId="{3D0191D8-9272-094B-B77D-E8170D5B1B11}" type="pres">
      <dgm:prSet presAssocID="{597C6D8A-7BA1-4AF3-8A38-C7EFC7826B93}" presName="diagram" presStyleCnt="0">
        <dgm:presLayoutVars>
          <dgm:dir/>
          <dgm:resizeHandles val="exact"/>
        </dgm:presLayoutVars>
      </dgm:prSet>
      <dgm:spPr/>
    </dgm:pt>
    <dgm:pt modelId="{9B3B7FB8-86DF-1B40-8BE9-9037A8153615}" type="pres">
      <dgm:prSet presAssocID="{A15B0080-D216-4007-9B53-E33278A7C89A}" presName="node" presStyleLbl="node1" presStyleIdx="0" presStyleCnt="15">
        <dgm:presLayoutVars>
          <dgm:bulletEnabled val="1"/>
        </dgm:presLayoutVars>
      </dgm:prSet>
      <dgm:spPr/>
    </dgm:pt>
    <dgm:pt modelId="{EEEBE171-F3C8-2849-8392-DF5A0C438EC5}" type="pres">
      <dgm:prSet presAssocID="{C604E528-DB59-417D-8F88-9A2F62DD9E1B}" presName="sibTrans" presStyleCnt="0"/>
      <dgm:spPr/>
    </dgm:pt>
    <dgm:pt modelId="{86ABE42B-CF45-5D4A-AFD0-1558D73ED26A}" type="pres">
      <dgm:prSet presAssocID="{28958B1E-6D7C-41D5-BE64-2A8D9409A202}" presName="node" presStyleLbl="node1" presStyleIdx="1" presStyleCnt="15">
        <dgm:presLayoutVars>
          <dgm:bulletEnabled val="1"/>
        </dgm:presLayoutVars>
      </dgm:prSet>
      <dgm:spPr/>
    </dgm:pt>
    <dgm:pt modelId="{FD40A9B4-8522-0346-8B41-A9FA761967CB}" type="pres">
      <dgm:prSet presAssocID="{13EB836E-3270-4B32-B0A7-538528AF293C}" presName="sibTrans" presStyleCnt="0"/>
      <dgm:spPr/>
    </dgm:pt>
    <dgm:pt modelId="{3D7F1F94-7F3B-2C46-B007-FFCBF911A379}" type="pres">
      <dgm:prSet presAssocID="{075475B4-654B-44E1-9D34-4BAD0615FD08}" presName="node" presStyleLbl="node1" presStyleIdx="2" presStyleCnt="15">
        <dgm:presLayoutVars>
          <dgm:bulletEnabled val="1"/>
        </dgm:presLayoutVars>
      </dgm:prSet>
      <dgm:spPr/>
    </dgm:pt>
    <dgm:pt modelId="{3E46E13E-2E01-4047-B811-01949F2B5D42}" type="pres">
      <dgm:prSet presAssocID="{3B3087FA-5BCD-440F-90B7-440B531B4523}" presName="sibTrans" presStyleCnt="0"/>
      <dgm:spPr/>
    </dgm:pt>
    <dgm:pt modelId="{D1D6EEA5-4289-3543-AB4E-349C36CB75A1}" type="pres">
      <dgm:prSet presAssocID="{9D98ED87-F347-4C84-8453-F303B17BCA6D}" presName="node" presStyleLbl="node1" presStyleIdx="3" presStyleCnt="15">
        <dgm:presLayoutVars>
          <dgm:bulletEnabled val="1"/>
        </dgm:presLayoutVars>
      </dgm:prSet>
      <dgm:spPr/>
    </dgm:pt>
    <dgm:pt modelId="{26ED24FE-8C0E-394B-9C20-79B98A479018}" type="pres">
      <dgm:prSet presAssocID="{7BD72ECC-61F6-429F-9182-09EE7A74EFA9}" presName="sibTrans" presStyleCnt="0"/>
      <dgm:spPr/>
    </dgm:pt>
    <dgm:pt modelId="{391CC96F-06F0-5047-A6A4-85D86194E32D}" type="pres">
      <dgm:prSet presAssocID="{CF29B909-91B8-452B-84CA-EB02645B9D49}" presName="node" presStyleLbl="node1" presStyleIdx="4" presStyleCnt="15">
        <dgm:presLayoutVars>
          <dgm:bulletEnabled val="1"/>
        </dgm:presLayoutVars>
      </dgm:prSet>
      <dgm:spPr/>
    </dgm:pt>
    <dgm:pt modelId="{472A6B07-A45B-214D-A0F0-A20E932386E2}" type="pres">
      <dgm:prSet presAssocID="{23892E88-0381-4CDD-8EC2-397EF79670BD}" presName="sibTrans" presStyleCnt="0"/>
      <dgm:spPr/>
    </dgm:pt>
    <dgm:pt modelId="{98115DC6-C699-624E-86A5-99B0BE8023B0}" type="pres">
      <dgm:prSet presAssocID="{7DFC661B-BB3F-4C27-A48F-38E616905BF1}" presName="node" presStyleLbl="node1" presStyleIdx="5" presStyleCnt="15">
        <dgm:presLayoutVars>
          <dgm:bulletEnabled val="1"/>
        </dgm:presLayoutVars>
      </dgm:prSet>
      <dgm:spPr/>
    </dgm:pt>
    <dgm:pt modelId="{502CB027-856D-5642-89D4-6A1E9ED54741}" type="pres">
      <dgm:prSet presAssocID="{4040E000-F3E8-4F8C-B698-CABAFF2C3290}" presName="sibTrans" presStyleCnt="0"/>
      <dgm:spPr/>
    </dgm:pt>
    <dgm:pt modelId="{07D4112E-46A8-154F-BFFD-7508B018E28C}" type="pres">
      <dgm:prSet presAssocID="{CCE7E0CE-C5FF-4539-82D1-72ED423AA3B2}" presName="node" presStyleLbl="node1" presStyleIdx="6" presStyleCnt="15">
        <dgm:presLayoutVars>
          <dgm:bulletEnabled val="1"/>
        </dgm:presLayoutVars>
      </dgm:prSet>
      <dgm:spPr/>
    </dgm:pt>
    <dgm:pt modelId="{97936B00-ED57-6B4D-BDF7-7E32266C6110}" type="pres">
      <dgm:prSet presAssocID="{2C9A0270-6CA3-4951-ADA1-BC37B4C9D6B1}" presName="sibTrans" presStyleCnt="0"/>
      <dgm:spPr/>
    </dgm:pt>
    <dgm:pt modelId="{3C81CB55-34EF-D448-96C9-6D19A766CBD5}" type="pres">
      <dgm:prSet presAssocID="{42A38B12-5193-43A4-A739-C4F0671DDDF9}" presName="node" presStyleLbl="node1" presStyleIdx="7" presStyleCnt="15">
        <dgm:presLayoutVars>
          <dgm:bulletEnabled val="1"/>
        </dgm:presLayoutVars>
      </dgm:prSet>
      <dgm:spPr/>
    </dgm:pt>
    <dgm:pt modelId="{D87C0C81-9B33-6A48-9FA7-0E4930A58868}" type="pres">
      <dgm:prSet presAssocID="{A2565837-FB76-4BB3-BA02-0A74AADD42E1}" presName="sibTrans" presStyleCnt="0"/>
      <dgm:spPr/>
    </dgm:pt>
    <dgm:pt modelId="{4A706C25-60BA-7947-9C22-3C3F9FF18493}" type="pres">
      <dgm:prSet presAssocID="{B75199AD-D7F0-DE4C-8F6B-842AC186AACE}" presName="node" presStyleLbl="node1" presStyleIdx="8" presStyleCnt="15">
        <dgm:presLayoutVars>
          <dgm:bulletEnabled val="1"/>
        </dgm:presLayoutVars>
      </dgm:prSet>
      <dgm:spPr/>
    </dgm:pt>
    <dgm:pt modelId="{6E416289-2936-FD4B-861B-B759EFF226DD}" type="pres">
      <dgm:prSet presAssocID="{6A106CA5-B914-D64F-A764-05E2BE8502B6}" presName="sibTrans" presStyleCnt="0"/>
      <dgm:spPr/>
    </dgm:pt>
    <dgm:pt modelId="{A1F6DC3C-4085-5340-995A-441EE1BC1FD7}" type="pres">
      <dgm:prSet presAssocID="{39E7D772-B515-814F-B568-09B8A6490606}" presName="node" presStyleLbl="node1" presStyleIdx="9" presStyleCnt="15">
        <dgm:presLayoutVars>
          <dgm:bulletEnabled val="1"/>
        </dgm:presLayoutVars>
      </dgm:prSet>
      <dgm:spPr/>
    </dgm:pt>
    <dgm:pt modelId="{A3879B1D-129C-ED45-9AF2-C54FCC47195E}" type="pres">
      <dgm:prSet presAssocID="{E20DF297-A486-CE4B-8E6B-6BFC61AD5C00}" presName="sibTrans" presStyleCnt="0"/>
      <dgm:spPr/>
    </dgm:pt>
    <dgm:pt modelId="{A1832377-114A-AD40-863B-AEF90C06281B}" type="pres">
      <dgm:prSet presAssocID="{3A2272D9-A888-294E-AE99-311D0070EE4D}" presName="node" presStyleLbl="node1" presStyleIdx="10" presStyleCnt="15">
        <dgm:presLayoutVars>
          <dgm:bulletEnabled val="1"/>
        </dgm:presLayoutVars>
      </dgm:prSet>
      <dgm:spPr/>
    </dgm:pt>
    <dgm:pt modelId="{D39DF1A1-B4EF-FF4F-B4F4-8ECBA7915A7F}" type="pres">
      <dgm:prSet presAssocID="{B5BCBBDC-CB22-3041-8E73-6A8240131D5F}" presName="sibTrans" presStyleCnt="0"/>
      <dgm:spPr/>
    </dgm:pt>
    <dgm:pt modelId="{97930683-E679-E148-AA5A-1A5D4C457C3F}" type="pres">
      <dgm:prSet presAssocID="{23E56F1E-62EA-1045-9CAD-72095464D84B}" presName="node" presStyleLbl="node1" presStyleIdx="11" presStyleCnt="15">
        <dgm:presLayoutVars>
          <dgm:bulletEnabled val="1"/>
        </dgm:presLayoutVars>
      </dgm:prSet>
      <dgm:spPr/>
    </dgm:pt>
    <dgm:pt modelId="{27756A96-5B1B-DA4D-9117-AF83CAFC503A}" type="pres">
      <dgm:prSet presAssocID="{92E314F7-090C-AD4F-9FC4-9EC8B76093A4}" presName="sibTrans" presStyleCnt="0"/>
      <dgm:spPr/>
    </dgm:pt>
    <dgm:pt modelId="{6C733F92-7ED8-114D-92DB-773B8E456821}" type="pres">
      <dgm:prSet presAssocID="{2CA0A53B-A1B9-5C4B-9D60-FCBCC639A874}" presName="node" presStyleLbl="node1" presStyleIdx="12" presStyleCnt="15">
        <dgm:presLayoutVars>
          <dgm:bulletEnabled val="1"/>
        </dgm:presLayoutVars>
      </dgm:prSet>
      <dgm:spPr/>
    </dgm:pt>
    <dgm:pt modelId="{B94FADDE-C5AB-2A42-9BDE-02D3BD90FC84}" type="pres">
      <dgm:prSet presAssocID="{120C8C21-886B-424D-94F0-ADECD7BE65C0}" presName="sibTrans" presStyleCnt="0"/>
      <dgm:spPr/>
    </dgm:pt>
    <dgm:pt modelId="{FF076F33-1802-104B-BE18-E8BDC8C54600}" type="pres">
      <dgm:prSet presAssocID="{2361F946-898C-9941-A7D8-BA43435698B7}" presName="node" presStyleLbl="node1" presStyleIdx="13" presStyleCnt="15">
        <dgm:presLayoutVars>
          <dgm:bulletEnabled val="1"/>
        </dgm:presLayoutVars>
      </dgm:prSet>
      <dgm:spPr/>
    </dgm:pt>
    <dgm:pt modelId="{366ECFC9-12E7-F244-A532-7A8C241E5E9D}" type="pres">
      <dgm:prSet presAssocID="{7B3A11AF-3A08-A74D-997D-FC5C89657359}" presName="sibTrans" presStyleCnt="0"/>
      <dgm:spPr/>
    </dgm:pt>
    <dgm:pt modelId="{7FBD0203-2354-EC4C-800A-5D25D2A7E11D}" type="pres">
      <dgm:prSet presAssocID="{51E8D42C-61E5-BA43-BA65-C163AC79B082}" presName="node" presStyleLbl="node1" presStyleIdx="14" presStyleCnt="15">
        <dgm:presLayoutVars>
          <dgm:bulletEnabled val="1"/>
        </dgm:presLayoutVars>
      </dgm:prSet>
      <dgm:spPr/>
    </dgm:pt>
  </dgm:ptLst>
  <dgm:cxnLst>
    <dgm:cxn modelId="{BBBD2807-0BE8-194D-8063-F3AB092E3CB2}" srcId="{597C6D8A-7BA1-4AF3-8A38-C7EFC7826B93}" destId="{2CA0A53B-A1B9-5C4B-9D60-FCBCC639A874}" srcOrd="12" destOrd="0" parTransId="{DCE859D1-6529-824E-B65C-30561BC734DF}" sibTransId="{120C8C21-886B-424D-94F0-ADECD7BE65C0}"/>
    <dgm:cxn modelId="{1A294620-0F98-054B-B0B8-4A878A4912A4}" type="presOf" srcId="{2CA0A53B-A1B9-5C4B-9D60-FCBCC639A874}" destId="{6C733F92-7ED8-114D-92DB-773B8E456821}" srcOrd="0" destOrd="0" presId="urn:microsoft.com/office/officeart/2005/8/layout/default"/>
    <dgm:cxn modelId="{8299FE3D-3314-0C41-AB55-23FF02D52317}" type="presOf" srcId="{A15B0080-D216-4007-9B53-E33278A7C89A}" destId="{9B3B7FB8-86DF-1B40-8BE9-9037A8153615}" srcOrd="0" destOrd="0" presId="urn:microsoft.com/office/officeart/2005/8/layout/default"/>
    <dgm:cxn modelId="{051FFB4E-7383-4742-8FBE-24367172B19A}" srcId="{597C6D8A-7BA1-4AF3-8A38-C7EFC7826B93}" destId="{7DFC661B-BB3F-4C27-A48F-38E616905BF1}" srcOrd="5" destOrd="0" parTransId="{2BA34541-62DC-45D5-A7CF-C06079835CCC}" sibTransId="{4040E000-F3E8-4F8C-B698-CABAFF2C3290}"/>
    <dgm:cxn modelId="{49F97552-81BC-4B40-9A01-C8BD929D7982}" srcId="{597C6D8A-7BA1-4AF3-8A38-C7EFC7826B93}" destId="{CF29B909-91B8-452B-84CA-EB02645B9D49}" srcOrd="4" destOrd="0" parTransId="{A92F5180-8F7C-43FD-9112-D0BF0A89D502}" sibTransId="{23892E88-0381-4CDD-8EC2-397EF79670BD}"/>
    <dgm:cxn modelId="{C964A453-7BF3-B147-87B6-3C7B554A3F13}" srcId="{597C6D8A-7BA1-4AF3-8A38-C7EFC7826B93}" destId="{3A2272D9-A888-294E-AE99-311D0070EE4D}" srcOrd="10" destOrd="0" parTransId="{DAB3DDEA-1C7A-3E45-9A54-A6BA78EEB2DA}" sibTransId="{B5BCBBDC-CB22-3041-8E73-6A8240131D5F}"/>
    <dgm:cxn modelId="{35BA675B-9955-1F46-96C7-4882C9A89B52}" type="presOf" srcId="{CF29B909-91B8-452B-84CA-EB02645B9D49}" destId="{391CC96F-06F0-5047-A6A4-85D86194E32D}" srcOrd="0" destOrd="0" presId="urn:microsoft.com/office/officeart/2005/8/layout/default"/>
    <dgm:cxn modelId="{144EA068-556B-0241-87C8-A623BDC719C8}" type="presOf" srcId="{42A38B12-5193-43A4-A739-C4F0671DDDF9}" destId="{3C81CB55-34EF-D448-96C9-6D19A766CBD5}" srcOrd="0" destOrd="0" presId="urn:microsoft.com/office/officeart/2005/8/layout/default"/>
    <dgm:cxn modelId="{2684C26A-C72D-5446-8521-A2BE451D38BD}" type="presOf" srcId="{CCE7E0CE-C5FF-4539-82D1-72ED423AA3B2}" destId="{07D4112E-46A8-154F-BFFD-7508B018E28C}" srcOrd="0" destOrd="0" presId="urn:microsoft.com/office/officeart/2005/8/layout/default"/>
    <dgm:cxn modelId="{421AE970-C45A-914C-A85A-77ABCA118D5F}" srcId="{597C6D8A-7BA1-4AF3-8A38-C7EFC7826B93}" destId="{23E56F1E-62EA-1045-9CAD-72095464D84B}" srcOrd="11" destOrd="0" parTransId="{2AC93F5A-6745-DB47-908B-8760B294CF9D}" sibTransId="{92E314F7-090C-AD4F-9FC4-9EC8B76093A4}"/>
    <dgm:cxn modelId="{9923F27A-A205-E744-82F8-DDA5FB15BCB8}" type="presOf" srcId="{075475B4-654B-44E1-9D34-4BAD0615FD08}" destId="{3D7F1F94-7F3B-2C46-B007-FFCBF911A379}" srcOrd="0" destOrd="0" presId="urn:microsoft.com/office/officeart/2005/8/layout/default"/>
    <dgm:cxn modelId="{EDF8F27E-4A9B-6845-BDDC-5766F3F6BE11}" srcId="{597C6D8A-7BA1-4AF3-8A38-C7EFC7826B93}" destId="{B75199AD-D7F0-DE4C-8F6B-842AC186AACE}" srcOrd="8" destOrd="0" parTransId="{155015A4-4349-3C44-94FD-999F0C3FEE1F}" sibTransId="{6A106CA5-B914-D64F-A764-05E2BE8502B6}"/>
    <dgm:cxn modelId="{33DA7482-5B10-8B4E-B8C8-D575B5A4AEEF}" type="presOf" srcId="{23E56F1E-62EA-1045-9CAD-72095464D84B}" destId="{97930683-E679-E148-AA5A-1A5D4C457C3F}" srcOrd="0" destOrd="0" presId="urn:microsoft.com/office/officeart/2005/8/layout/default"/>
    <dgm:cxn modelId="{F4058D8D-B120-4166-826B-5AB6608F38EB}" srcId="{597C6D8A-7BA1-4AF3-8A38-C7EFC7826B93}" destId="{A15B0080-D216-4007-9B53-E33278A7C89A}" srcOrd="0" destOrd="0" parTransId="{E8A89A26-F91B-4A38-B59D-1EFA9F73768A}" sibTransId="{C604E528-DB59-417D-8F88-9A2F62DD9E1B}"/>
    <dgm:cxn modelId="{FAF84294-97C1-4E8B-8266-F40615312A92}" srcId="{597C6D8A-7BA1-4AF3-8A38-C7EFC7826B93}" destId="{28958B1E-6D7C-41D5-BE64-2A8D9409A202}" srcOrd="1" destOrd="0" parTransId="{DD097386-82B1-4671-9BE5-1E0BF4448990}" sibTransId="{13EB836E-3270-4B32-B0A7-538528AF293C}"/>
    <dgm:cxn modelId="{76F4339A-700D-B345-B145-E7C8C033BFDD}" type="presOf" srcId="{2361F946-898C-9941-A7D8-BA43435698B7}" destId="{FF076F33-1802-104B-BE18-E8BDC8C54600}" srcOrd="0" destOrd="0" presId="urn:microsoft.com/office/officeart/2005/8/layout/default"/>
    <dgm:cxn modelId="{A210709D-E831-234C-92A2-E156E9B30783}" type="presOf" srcId="{9D98ED87-F347-4C84-8453-F303B17BCA6D}" destId="{D1D6EEA5-4289-3543-AB4E-349C36CB75A1}" srcOrd="0" destOrd="0" presId="urn:microsoft.com/office/officeart/2005/8/layout/default"/>
    <dgm:cxn modelId="{6018AE9E-6D71-344B-AA0D-B8254CEA8DE9}" type="presOf" srcId="{28958B1E-6D7C-41D5-BE64-2A8D9409A202}" destId="{86ABE42B-CF45-5D4A-AFD0-1558D73ED26A}" srcOrd="0" destOrd="0" presId="urn:microsoft.com/office/officeart/2005/8/layout/default"/>
    <dgm:cxn modelId="{F954C4A7-365D-4B82-A637-8636F1C4C238}" srcId="{597C6D8A-7BA1-4AF3-8A38-C7EFC7826B93}" destId="{9D98ED87-F347-4C84-8453-F303B17BCA6D}" srcOrd="3" destOrd="0" parTransId="{B29AF9D9-C8F4-41DB-B2D8-57DBC74A825C}" sibTransId="{7BD72ECC-61F6-429F-9182-09EE7A74EFA9}"/>
    <dgm:cxn modelId="{E778C9AA-A14B-FA47-BE38-170FF723B4F1}" type="presOf" srcId="{7DFC661B-BB3F-4C27-A48F-38E616905BF1}" destId="{98115DC6-C699-624E-86A5-99B0BE8023B0}" srcOrd="0" destOrd="0" presId="urn:microsoft.com/office/officeart/2005/8/layout/default"/>
    <dgm:cxn modelId="{36D7A2B5-9E4C-3342-AFB2-C4C76DF93B6C}" type="presOf" srcId="{39E7D772-B515-814F-B568-09B8A6490606}" destId="{A1F6DC3C-4085-5340-995A-441EE1BC1FD7}" srcOrd="0" destOrd="0" presId="urn:microsoft.com/office/officeart/2005/8/layout/default"/>
    <dgm:cxn modelId="{2320CABA-FB96-8341-9635-B011860A1E11}" srcId="{597C6D8A-7BA1-4AF3-8A38-C7EFC7826B93}" destId="{39E7D772-B515-814F-B568-09B8A6490606}" srcOrd="9" destOrd="0" parTransId="{7723E0E6-9CB3-7E49-B371-A6DB210B31F6}" sibTransId="{E20DF297-A486-CE4B-8E6B-6BFC61AD5C00}"/>
    <dgm:cxn modelId="{224EC2BF-5A0E-184F-918D-8133F4909187}" type="presOf" srcId="{3A2272D9-A888-294E-AE99-311D0070EE4D}" destId="{A1832377-114A-AD40-863B-AEF90C06281B}" srcOrd="0" destOrd="0" presId="urn:microsoft.com/office/officeart/2005/8/layout/default"/>
    <dgm:cxn modelId="{9B21D4C3-15D8-2A4C-9A49-6BB60766E724}" srcId="{597C6D8A-7BA1-4AF3-8A38-C7EFC7826B93}" destId="{2361F946-898C-9941-A7D8-BA43435698B7}" srcOrd="13" destOrd="0" parTransId="{DAA320C6-3F48-814C-B27E-8031A5BB48BD}" sibTransId="{7B3A11AF-3A08-A74D-997D-FC5C89657359}"/>
    <dgm:cxn modelId="{055E21C6-82E5-44A2-BC2E-84CE61001413}" srcId="{597C6D8A-7BA1-4AF3-8A38-C7EFC7826B93}" destId="{075475B4-654B-44E1-9D34-4BAD0615FD08}" srcOrd="2" destOrd="0" parTransId="{2DB6A3A4-2F2E-43E7-AC82-539AFAEB07F3}" sibTransId="{3B3087FA-5BCD-440F-90B7-440B531B4523}"/>
    <dgm:cxn modelId="{0866F6CB-8CFB-3F41-9702-A3175777EFFB}" type="presOf" srcId="{B75199AD-D7F0-DE4C-8F6B-842AC186AACE}" destId="{4A706C25-60BA-7947-9C22-3C3F9FF18493}" srcOrd="0" destOrd="0" presId="urn:microsoft.com/office/officeart/2005/8/layout/default"/>
    <dgm:cxn modelId="{0F18C0D0-58F4-4ECC-9055-B511A20AC222}" srcId="{597C6D8A-7BA1-4AF3-8A38-C7EFC7826B93}" destId="{42A38B12-5193-43A4-A739-C4F0671DDDF9}" srcOrd="7" destOrd="0" parTransId="{38F01533-6135-4282-8D1C-0C5D05218478}" sibTransId="{A2565837-FB76-4BB3-BA02-0A74AADD42E1}"/>
    <dgm:cxn modelId="{D62516D8-89B5-9648-B62F-B57E2FAE530C}" type="presOf" srcId="{597C6D8A-7BA1-4AF3-8A38-C7EFC7826B93}" destId="{3D0191D8-9272-094B-B77D-E8170D5B1B11}" srcOrd="0" destOrd="0" presId="urn:microsoft.com/office/officeart/2005/8/layout/default"/>
    <dgm:cxn modelId="{B6791FDC-F3CF-2843-BC31-50AC553E5640}" type="presOf" srcId="{51E8D42C-61E5-BA43-BA65-C163AC79B082}" destId="{7FBD0203-2354-EC4C-800A-5D25D2A7E11D}" srcOrd="0" destOrd="0" presId="urn:microsoft.com/office/officeart/2005/8/layout/default"/>
    <dgm:cxn modelId="{E414A3F1-E4DB-664E-B861-7221FCBC8E14}" srcId="{597C6D8A-7BA1-4AF3-8A38-C7EFC7826B93}" destId="{51E8D42C-61E5-BA43-BA65-C163AC79B082}" srcOrd="14" destOrd="0" parTransId="{C42E673E-7BDD-1B49-A742-C1B3407C5379}" sibTransId="{C380BAEE-0481-2041-AE9D-AB494BD07427}"/>
    <dgm:cxn modelId="{294FA4F6-1AFC-4E75-9C44-F799192B91FB}" srcId="{597C6D8A-7BA1-4AF3-8A38-C7EFC7826B93}" destId="{CCE7E0CE-C5FF-4539-82D1-72ED423AA3B2}" srcOrd="6" destOrd="0" parTransId="{A32BA418-282D-464B-981C-B517FF5A7A71}" sibTransId="{2C9A0270-6CA3-4951-ADA1-BC37B4C9D6B1}"/>
    <dgm:cxn modelId="{147F81F4-376C-A64C-9819-493D3A64570A}" type="presParOf" srcId="{3D0191D8-9272-094B-B77D-E8170D5B1B11}" destId="{9B3B7FB8-86DF-1B40-8BE9-9037A8153615}" srcOrd="0" destOrd="0" presId="urn:microsoft.com/office/officeart/2005/8/layout/default"/>
    <dgm:cxn modelId="{DA51364B-2E98-474A-9C13-6BAEA50CF597}" type="presParOf" srcId="{3D0191D8-9272-094B-B77D-E8170D5B1B11}" destId="{EEEBE171-F3C8-2849-8392-DF5A0C438EC5}" srcOrd="1" destOrd="0" presId="urn:microsoft.com/office/officeart/2005/8/layout/default"/>
    <dgm:cxn modelId="{66958195-7025-944E-A3DF-EBFD8C5969FC}" type="presParOf" srcId="{3D0191D8-9272-094B-B77D-E8170D5B1B11}" destId="{86ABE42B-CF45-5D4A-AFD0-1558D73ED26A}" srcOrd="2" destOrd="0" presId="urn:microsoft.com/office/officeart/2005/8/layout/default"/>
    <dgm:cxn modelId="{FD6E0E67-C828-7044-AB29-1BCFD7615F67}" type="presParOf" srcId="{3D0191D8-9272-094B-B77D-E8170D5B1B11}" destId="{FD40A9B4-8522-0346-8B41-A9FA761967CB}" srcOrd="3" destOrd="0" presId="urn:microsoft.com/office/officeart/2005/8/layout/default"/>
    <dgm:cxn modelId="{E5D9F22F-A24D-5049-A327-FE6908AEDECB}" type="presParOf" srcId="{3D0191D8-9272-094B-B77D-E8170D5B1B11}" destId="{3D7F1F94-7F3B-2C46-B007-FFCBF911A379}" srcOrd="4" destOrd="0" presId="urn:microsoft.com/office/officeart/2005/8/layout/default"/>
    <dgm:cxn modelId="{DE71344E-A6BB-E548-B6FB-F739C081DBB5}" type="presParOf" srcId="{3D0191D8-9272-094B-B77D-E8170D5B1B11}" destId="{3E46E13E-2E01-4047-B811-01949F2B5D42}" srcOrd="5" destOrd="0" presId="urn:microsoft.com/office/officeart/2005/8/layout/default"/>
    <dgm:cxn modelId="{AD268BF2-8BFF-224E-BD55-A3614EBEEB14}" type="presParOf" srcId="{3D0191D8-9272-094B-B77D-E8170D5B1B11}" destId="{D1D6EEA5-4289-3543-AB4E-349C36CB75A1}" srcOrd="6" destOrd="0" presId="urn:microsoft.com/office/officeart/2005/8/layout/default"/>
    <dgm:cxn modelId="{79905281-5320-DD40-93C6-78BBF8CEFDDD}" type="presParOf" srcId="{3D0191D8-9272-094B-B77D-E8170D5B1B11}" destId="{26ED24FE-8C0E-394B-9C20-79B98A479018}" srcOrd="7" destOrd="0" presId="urn:microsoft.com/office/officeart/2005/8/layout/default"/>
    <dgm:cxn modelId="{E975B4A0-7F43-9947-9C5A-2447C9AD3881}" type="presParOf" srcId="{3D0191D8-9272-094B-B77D-E8170D5B1B11}" destId="{391CC96F-06F0-5047-A6A4-85D86194E32D}" srcOrd="8" destOrd="0" presId="urn:microsoft.com/office/officeart/2005/8/layout/default"/>
    <dgm:cxn modelId="{ADD7966D-65F8-3A4C-A1DD-984C6CE4EFF7}" type="presParOf" srcId="{3D0191D8-9272-094B-B77D-E8170D5B1B11}" destId="{472A6B07-A45B-214D-A0F0-A20E932386E2}" srcOrd="9" destOrd="0" presId="urn:microsoft.com/office/officeart/2005/8/layout/default"/>
    <dgm:cxn modelId="{089E5135-0557-D943-8D71-AD69FA68D8D1}" type="presParOf" srcId="{3D0191D8-9272-094B-B77D-E8170D5B1B11}" destId="{98115DC6-C699-624E-86A5-99B0BE8023B0}" srcOrd="10" destOrd="0" presId="urn:microsoft.com/office/officeart/2005/8/layout/default"/>
    <dgm:cxn modelId="{90612B43-FDA5-3646-8923-95AB987DF95B}" type="presParOf" srcId="{3D0191D8-9272-094B-B77D-E8170D5B1B11}" destId="{502CB027-856D-5642-89D4-6A1E9ED54741}" srcOrd="11" destOrd="0" presId="urn:microsoft.com/office/officeart/2005/8/layout/default"/>
    <dgm:cxn modelId="{C2EEEF50-7E38-FA43-A4E4-11A9C9FE239C}" type="presParOf" srcId="{3D0191D8-9272-094B-B77D-E8170D5B1B11}" destId="{07D4112E-46A8-154F-BFFD-7508B018E28C}" srcOrd="12" destOrd="0" presId="urn:microsoft.com/office/officeart/2005/8/layout/default"/>
    <dgm:cxn modelId="{138A34F7-EFEF-E846-A03B-92F42C326E4B}" type="presParOf" srcId="{3D0191D8-9272-094B-B77D-E8170D5B1B11}" destId="{97936B00-ED57-6B4D-BDF7-7E32266C6110}" srcOrd="13" destOrd="0" presId="urn:microsoft.com/office/officeart/2005/8/layout/default"/>
    <dgm:cxn modelId="{F1F1A147-1C8F-464D-96F4-8DFF06A4A84B}" type="presParOf" srcId="{3D0191D8-9272-094B-B77D-E8170D5B1B11}" destId="{3C81CB55-34EF-D448-96C9-6D19A766CBD5}" srcOrd="14" destOrd="0" presId="urn:microsoft.com/office/officeart/2005/8/layout/default"/>
    <dgm:cxn modelId="{CE49676F-85A1-784F-A7B6-217E575492FE}" type="presParOf" srcId="{3D0191D8-9272-094B-B77D-E8170D5B1B11}" destId="{D87C0C81-9B33-6A48-9FA7-0E4930A58868}" srcOrd="15" destOrd="0" presId="urn:microsoft.com/office/officeart/2005/8/layout/default"/>
    <dgm:cxn modelId="{23E88E1A-FC13-A248-915C-5027A9994D0B}" type="presParOf" srcId="{3D0191D8-9272-094B-B77D-E8170D5B1B11}" destId="{4A706C25-60BA-7947-9C22-3C3F9FF18493}" srcOrd="16" destOrd="0" presId="urn:microsoft.com/office/officeart/2005/8/layout/default"/>
    <dgm:cxn modelId="{5FD59D55-BC83-F14F-9340-625A89170F31}" type="presParOf" srcId="{3D0191D8-9272-094B-B77D-E8170D5B1B11}" destId="{6E416289-2936-FD4B-861B-B759EFF226DD}" srcOrd="17" destOrd="0" presId="urn:microsoft.com/office/officeart/2005/8/layout/default"/>
    <dgm:cxn modelId="{C3F042AB-1B89-FF4C-8C91-AA09A932C9F0}" type="presParOf" srcId="{3D0191D8-9272-094B-B77D-E8170D5B1B11}" destId="{A1F6DC3C-4085-5340-995A-441EE1BC1FD7}" srcOrd="18" destOrd="0" presId="urn:microsoft.com/office/officeart/2005/8/layout/default"/>
    <dgm:cxn modelId="{810B49EE-CA29-8A4F-8276-13B1DAA2F7B7}" type="presParOf" srcId="{3D0191D8-9272-094B-B77D-E8170D5B1B11}" destId="{A3879B1D-129C-ED45-9AF2-C54FCC47195E}" srcOrd="19" destOrd="0" presId="urn:microsoft.com/office/officeart/2005/8/layout/default"/>
    <dgm:cxn modelId="{ADC9F936-961B-2748-8B99-F30EEDD49266}" type="presParOf" srcId="{3D0191D8-9272-094B-B77D-E8170D5B1B11}" destId="{A1832377-114A-AD40-863B-AEF90C06281B}" srcOrd="20" destOrd="0" presId="urn:microsoft.com/office/officeart/2005/8/layout/default"/>
    <dgm:cxn modelId="{673E7E55-DB62-7F4D-8EDC-F4E9AA0E7E52}" type="presParOf" srcId="{3D0191D8-9272-094B-B77D-E8170D5B1B11}" destId="{D39DF1A1-B4EF-FF4F-B4F4-8ECBA7915A7F}" srcOrd="21" destOrd="0" presId="urn:microsoft.com/office/officeart/2005/8/layout/default"/>
    <dgm:cxn modelId="{C4B6120F-6B87-B649-8F7C-FDFA77F9A792}" type="presParOf" srcId="{3D0191D8-9272-094B-B77D-E8170D5B1B11}" destId="{97930683-E679-E148-AA5A-1A5D4C457C3F}" srcOrd="22" destOrd="0" presId="urn:microsoft.com/office/officeart/2005/8/layout/default"/>
    <dgm:cxn modelId="{F1E27830-1D7E-BD4C-AA04-04170FC7E3E9}" type="presParOf" srcId="{3D0191D8-9272-094B-B77D-E8170D5B1B11}" destId="{27756A96-5B1B-DA4D-9117-AF83CAFC503A}" srcOrd="23" destOrd="0" presId="urn:microsoft.com/office/officeart/2005/8/layout/default"/>
    <dgm:cxn modelId="{40865C2A-F62E-CC4D-9CB0-9B27F7F3B2BD}" type="presParOf" srcId="{3D0191D8-9272-094B-B77D-E8170D5B1B11}" destId="{6C733F92-7ED8-114D-92DB-773B8E456821}" srcOrd="24" destOrd="0" presId="urn:microsoft.com/office/officeart/2005/8/layout/default"/>
    <dgm:cxn modelId="{E32C1FF7-4273-CA4B-89FB-6B9CE69F93A8}" type="presParOf" srcId="{3D0191D8-9272-094B-B77D-E8170D5B1B11}" destId="{B94FADDE-C5AB-2A42-9BDE-02D3BD90FC84}" srcOrd="25" destOrd="0" presId="urn:microsoft.com/office/officeart/2005/8/layout/default"/>
    <dgm:cxn modelId="{824DD3D2-C413-BB4F-93AB-BAB413B6082D}" type="presParOf" srcId="{3D0191D8-9272-094B-B77D-E8170D5B1B11}" destId="{FF076F33-1802-104B-BE18-E8BDC8C54600}" srcOrd="26" destOrd="0" presId="urn:microsoft.com/office/officeart/2005/8/layout/default"/>
    <dgm:cxn modelId="{740AFB87-7556-094E-A9DD-8617128FCFAB}" type="presParOf" srcId="{3D0191D8-9272-094B-B77D-E8170D5B1B11}" destId="{366ECFC9-12E7-F244-A532-7A8C241E5E9D}" srcOrd="27" destOrd="0" presId="urn:microsoft.com/office/officeart/2005/8/layout/default"/>
    <dgm:cxn modelId="{D7D304AE-4337-C248-8FED-6F87167B2106}" type="presParOf" srcId="{3D0191D8-9272-094B-B77D-E8170D5B1B11}" destId="{7FBD0203-2354-EC4C-800A-5D25D2A7E11D}" srcOrd="2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CC6813-817D-45AD-936A-285655AA0F9C}" type="doc">
      <dgm:prSet loTypeId="urn:microsoft.com/office/officeart/2018/2/layout/IconLabelList" loCatId="icon" qsTypeId="urn:microsoft.com/office/officeart/2005/8/quickstyle/simple1" qsCatId="simple" csTypeId="urn:microsoft.com/office/officeart/2005/8/colors/colorful4" csCatId="colorful" phldr="1"/>
      <dgm:spPr/>
      <dgm:t>
        <a:bodyPr/>
        <a:lstStyle/>
        <a:p>
          <a:endParaRPr lang="en-US"/>
        </a:p>
      </dgm:t>
    </dgm:pt>
    <dgm:pt modelId="{5997E263-FE49-4028-BCB8-2F8A5A6852A9}">
      <dgm:prSet/>
      <dgm:spPr/>
      <dgm:t>
        <a:bodyPr/>
        <a:lstStyle/>
        <a:p>
          <a:pPr>
            <a:lnSpc>
              <a:spcPct val="100000"/>
            </a:lnSpc>
          </a:pPr>
          <a:r>
            <a:rPr lang="en-US" dirty="0"/>
            <a:t>Governments</a:t>
          </a:r>
        </a:p>
      </dgm:t>
    </dgm:pt>
    <dgm:pt modelId="{8C163BD0-8DA6-411E-8A0D-65F706A370EC}" type="parTrans" cxnId="{F9E20406-E9EA-469C-99BD-30529AC778C8}">
      <dgm:prSet/>
      <dgm:spPr/>
      <dgm:t>
        <a:bodyPr/>
        <a:lstStyle/>
        <a:p>
          <a:endParaRPr lang="en-US"/>
        </a:p>
      </dgm:t>
    </dgm:pt>
    <dgm:pt modelId="{9244A693-07A9-4457-9C40-61156C10D086}" type="sibTrans" cxnId="{F9E20406-E9EA-469C-99BD-30529AC778C8}">
      <dgm:prSet/>
      <dgm:spPr/>
      <dgm:t>
        <a:bodyPr/>
        <a:lstStyle/>
        <a:p>
          <a:endParaRPr lang="en-US"/>
        </a:p>
      </dgm:t>
    </dgm:pt>
    <dgm:pt modelId="{077230CE-2014-438A-B480-134582265D6E}">
      <dgm:prSet/>
      <dgm:spPr/>
      <dgm:t>
        <a:bodyPr/>
        <a:lstStyle/>
        <a:p>
          <a:pPr>
            <a:lnSpc>
              <a:spcPct val="100000"/>
            </a:lnSpc>
          </a:pPr>
          <a:r>
            <a:rPr lang="en-US" dirty="0"/>
            <a:t>Courts</a:t>
          </a:r>
        </a:p>
      </dgm:t>
    </dgm:pt>
    <dgm:pt modelId="{65E025E2-61EC-4A79-B499-DC59940EAFEF}" type="parTrans" cxnId="{BFF89348-B77E-4DD3-BAD8-FB3AFA334732}">
      <dgm:prSet/>
      <dgm:spPr/>
      <dgm:t>
        <a:bodyPr/>
        <a:lstStyle/>
        <a:p>
          <a:endParaRPr lang="en-US"/>
        </a:p>
      </dgm:t>
    </dgm:pt>
    <dgm:pt modelId="{9E4D0291-E434-47A6-B3EE-D6688D654343}" type="sibTrans" cxnId="{BFF89348-B77E-4DD3-BAD8-FB3AFA334732}">
      <dgm:prSet/>
      <dgm:spPr/>
      <dgm:t>
        <a:bodyPr/>
        <a:lstStyle/>
        <a:p>
          <a:endParaRPr lang="en-US"/>
        </a:p>
      </dgm:t>
    </dgm:pt>
    <dgm:pt modelId="{7C4AF8F2-B377-4BD0-BBF9-8B1C95F59466}">
      <dgm:prSet/>
      <dgm:spPr/>
      <dgm:t>
        <a:bodyPr/>
        <a:lstStyle/>
        <a:p>
          <a:pPr>
            <a:lnSpc>
              <a:spcPct val="100000"/>
            </a:lnSpc>
          </a:pPr>
          <a:r>
            <a:rPr lang="en-US" dirty="0"/>
            <a:t>Civil Society </a:t>
          </a:r>
        </a:p>
      </dgm:t>
    </dgm:pt>
    <dgm:pt modelId="{EB56A836-E400-4516-9228-5D2DD0F4E05A}" type="parTrans" cxnId="{0B070A1F-BBCD-4D6E-8070-E829817837AE}">
      <dgm:prSet/>
      <dgm:spPr/>
      <dgm:t>
        <a:bodyPr/>
        <a:lstStyle/>
        <a:p>
          <a:endParaRPr lang="en-US"/>
        </a:p>
      </dgm:t>
    </dgm:pt>
    <dgm:pt modelId="{47420494-2BC1-44EE-BF32-C786F747E93C}" type="sibTrans" cxnId="{0B070A1F-BBCD-4D6E-8070-E829817837AE}">
      <dgm:prSet/>
      <dgm:spPr/>
      <dgm:t>
        <a:bodyPr/>
        <a:lstStyle/>
        <a:p>
          <a:endParaRPr lang="en-US"/>
        </a:p>
      </dgm:t>
    </dgm:pt>
    <dgm:pt modelId="{5FF9DB4F-4C1B-4831-84B8-E39B2EE12A52}">
      <dgm:prSet/>
      <dgm:spPr/>
      <dgm:t>
        <a:bodyPr/>
        <a:lstStyle/>
        <a:p>
          <a:pPr>
            <a:lnSpc>
              <a:spcPct val="100000"/>
            </a:lnSpc>
          </a:pPr>
          <a:r>
            <a:rPr lang="en-US" dirty="0"/>
            <a:t>Business</a:t>
          </a:r>
        </a:p>
      </dgm:t>
    </dgm:pt>
    <dgm:pt modelId="{44395B16-C796-4EB7-B3BD-18A6A600F601}" type="parTrans" cxnId="{AB75F2ED-6C45-40C4-A814-A8D2048E3C46}">
      <dgm:prSet/>
      <dgm:spPr/>
      <dgm:t>
        <a:bodyPr/>
        <a:lstStyle/>
        <a:p>
          <a:endParaRPr lang="en-US"/>
        </a:p>
      </dgm:t>
    </dgm:pt>
    <dgm:pt modelId="{9A1D2EE8-EBB5-4F38-BCC2-9355DE3F11F0}" type="sibTrans" cxnId="{AB75F2ED-6C45-40C4-A814-A8D2048E3C46}">
      <dgm:prSet/>
      <dgm:spPr/>
      <dgm:t>
        <a:bodyPr/>
        <a:lstStyle/>
        <a:p>
          <a:endParaRPr lang="en-US"/>
        </a:p>
      </dgm:t>
    </dgm:pt>
    <dgm:pt modelId="{D68D6E9F-3159-44F6-8B4D-E9FC63494F00}">
      <dgm:prSet/>
      <dgm:spPr/>
      <dgm:t>
        <a:bodyPr/>
        <a:lstStyle/>
        <a:p>
          <a:pPr>
            <a:lnSpc>
              <a:spcPct val="100000"/>
            </a:lnSpc>
          </a:pPr>
          <a:r>
            <a:rPr lang="en-US"/>
            <a:t>Other international organisations</a:t>
          </a:r>
        </a:p>
      </dgm:t>
    </dgm:pt>
    <dgm:pt modelId="{34EEBF11-0F0E-4A37-A087-57F53D7E0981}" type="parTrans" cxnId="{3901C414-DE9D-4D24-8224-5FF70C2AB80E}">
      <dgm:prSet/>
      <dgm:spPr/>
      <dgm:t>
        <a:bodyPr/>
        <a:lstStyle/>
        <a:p>
          <a:endParaRPr lang="en-US"/>
        </a:p>
      </dgm:t>
    </dgm:pt>
    <dgm:pt modelId="{FB40152E-237C-4A55-9B15-444B35CB12F2}" type="sibTrans" cxnId="{3901C414-DE9D-4D24-8224-5FF70C2AB80E}">
      <dgm:prSet/>
      <dgm:spPr/>
      <dgm:t>
        <a:bodyPr/>
        <a:lstStyle/>
        <a:p>
          <a:endParaRPr lang="en-US"/>
        </a:p>
      </dgm:t>
    </dgm:pt>
    <dgm:pt modelId="{50738F8D-5128-40AB-9DE0-0CDCCCCEEB97}" type="pres">
      <dgm:prSet presAssocID="{51CC6813-817D-45AD-936A-285655AA0F9C}" presName="root" presStyleCnt="0">
        <dgm:presLayoutVars>
          <dgm:dir/>
          <dgm:resizeHandles val="exact"/>
        </dgm:presLayoutVars>
      </dgm:prSet>
      <dgm:spPr/>
    </dgm:pt>
    <dgm:pt modelId="{2F9FC9EB-E165-42B6-9F1B-5F6EE957A6DA}" type="pres">
      <dgm:prSet presAssocID="{5997E263-FE49-4028-BCB8-2F8A5A6852A9}" presName="compNode" presStyleCnt="0"/>
      <dgm:spPr/>
    </dgm:pt>
    <dgm:pt modelId="{4C963B1B-ABDB-4427-879C-3C939D86FB12}" type="pres">
      <dgm:prSet presAssocID="{5997E263-FE49-4028-BCB8-2F8A5A6852A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nk"/>
        </a:ext>
      </dgm:extLst>
    </dgm:pt>
    <dgm:pt modelId="{DDC68D9B-6102-43C5-BDCB-F2E3623D94A5}" type="pres">
      <dgm:prSet presAssocID="{5997E263-FE49-4028-BCB8-2F8A5A6852A9}" presName="spaceRect" presStyleCnt="0"/>
      <dgm:spPr/>
    </dgm:pt>
    <dgm:pt modelId="{65C89367-B6F5-4132-A20E-A8D7900A49C8}" type="pres">
      <dgm:prSet presAssocID="{5997E263-FE49-4028-BCB8-2F8A5A6852A9}" presName="textRect" presStyleLbl="revTx" presStyleIdx="0" presStyleCnt="5">
        <dgm:presLayoutVars>
          <dgm:chMax val="1"/>
          <dgm:chPref val="1"/>
        </dgm:presLayoutVars>
      </dgm:prSet>
      <dgm:spPr/>
    </dgm:pt>
    <dgm:pt modelId="{A3F15F93-CE1E-4F16-B1C1-7600375AA26E}" type="pres">
      <dgm:prSet presAssocID="{9244A693-07A9-4457-9C40-61156C10D086}" presName="sibTrans" presStyleCnt="0"/>
      <dgm:spPr/>
    </dgm:pt>
    <dgm:pt modelId="{4E425F59-CE17-41FD-B0F5-07DC4380762F}" type="pres">
      <dgm:prSet presAssocID="{077230CE-2014-438A-B480-134582265D6E}" presName="compNode" presStyleCnt="0"/>
      <dgm:spPr/>
    </dgm:pt>
    <dgm:pt modelId="{24BF5E7B-4058-4935-84B1-27EC9BE95EFD}" type="pres">
      <dgm:prSet presAssocID="{077230CE-2014-438A-B480-134582265D6E}"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avel"/>
        </a:ext>
      </dgm:extLst>
    </dgm:pt>
    <dgm:pt modelId="{0818E518-3E9A-405B-8874-7F968F90FCA3}" type="pres">
      <dgm:prSet presAssocID="{077230CE-2014-438A-B480-134582265D6E}" presName="spaceRect" presStyleCnt="0"/>
      <dgm:spPr/>
    </dgm:pt>
    <dgm:pt modelId="{B49BA4E7-C73C-4246-A806-326E060DAA50}" type="pres">
      <dgm:prSet presAssocID="{077230CE-2014-438A-B480-134582265D6E}" presName="textRect" presStyleLbl="revTx" presStyleIdx="1" presStyleCnt="5">
        <dgm:presLayoutVars>
          <dgm:chMax val="1"/>
          <dgm:chPref val="1"/>
        </dgm:presLayoutVars>
      </dgm:prSet>
      <dgm:spPr/>
    </dgm:pt>
    <dgm:pt modelId="{119AC288-B7B3-4DE5-A46F-D94CD07DB5E4}" type="pres">
      <dgm:prSet presAssocID="{9E4D0291-E434-47A6-B3EE-D6688D654343}" presName="sibTrans" presStyleCnt="0"/>
      <dgm:spPr/>
    </dgm:pt>
    <dgm:pt modelId="{5BC0DE7F-103F-4112-BB5D-2A0425FBBE4C}" type="pres">
      <dgm:prSet presAssocID="{7C4AF8F2-B377-4BD0-BBF9-8B1C95F59466}" presName="compNode" presStyleCnt="0"/>
      <dgm:spPr/>
    </dgm:pt>
    <dgm:pt modelId="{5C86472F-88A6-4B99-B3CF-77B2A0BE1AA2}" type="pres">
      <dgm:prSet presAssocID="{7C4AF8F2-B377-4BD0-BBF9-8B1C95F59466}"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oup"/>
        </a:ext>
      </dgm:extLst>
    </dgm:pt>
    <dgm:pt modelId="{30581AAD-C4A9-43EA-8FF8-E690F8F2B20E}" type="pres">
      <dgm:prSet presAssocID="{7C4AF8F2-B377-4BD0-BBF9-8B1C95F59466}" presName="spaceRect" presStyleCnt="0"/>
      <dgm:spPr/>
    </dgm:pt>
    <dgm:pt modelId="{65726112-5EAF-4078-A2FE-C6BC230A5127}" type="pres">
      <dgm:prSet presAssocID="{7C4AF8F2-B377-4BD0-BBF9-8B1C95F59466}" presName="textRect" presStyleLbl="revTx" presStyleIdx="2" presStyleCnt="5">
        <dgm:presLayoutVars>
          <dgm:chMax val="1"/>
          <dgm:chPref val="1"/>
        </dgm:presLayoutVars>
      </dgm:prSet>
      <dgm:spPr/>
    </dgm:pt>
    <dgm:pt modelId="{CD511E50-E844-4B52-98C3-6DB4F96EC523}" type="pres">
      <dgm:prSet presAssocID="{47420494-2BC1-44EE-BF32-C786F747E93C}" presName="sibTrans" presStyleCnt="0"/>
      <dgm:spPr/>
    </dgm:pt>
    <dgm:pt modelId="{387EC811-6C97-4BF9-B44A-A0AF1F8F6FCF}" type="pres">
      <dgm:prSet presAssocID="{5FF9DB4F-4C1B-4831-84B8-E39B2EE12A52}" presName="compNode" presStyleCnt="0"/>
      <dgm:spPr/>
    </dgm:pt>
    <dgm:pt modelId="{853B4FD5-B50B-4E79-BA5C-12E795FE95CD}" type="pres">
      <dgm:prSet presAssocID="{5FF9DB4F-4C1B-4831-84B8-E39B2EE12A5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ar Graph with Downward Trend"/>
        </a:ext>
      </dgm:extLst>
    </dgm:pt>
    <dgm:pt modelId="{21452A9F-0962-4A74-8EB9-88678D7B9A32}" type="pres">
      <dgm:prSet presAssocID="{5FF9DB4F-4C1B-4831-84B8-E39B2EE12A52}" presName="spaceRect" presStyleCnt="0"/>
      <dgm:spPr/>
    </dgm:pt>
    <dgm:pt modelId="{E906A1B4-69AA-444A-AFD0-F6E47402817A}" type="pres">
      <dgm:prSet presAssocID="{5FF9DB4F-4C1B-4831-84B8-E39B2EE12A52}" presName="textRect" presStyleLbl="revTx" presStyleIdx="3" presStyleCnt="5">
        <dgm:presLayoutVars>
          <dgm:chMax val="1"/>
          <dgm:chPref val="1"/>
        </dgm:presLayoutVars>
      </dgm:prSet>
      <dgm:spPr/>
    </dgm:pt>
    <dgm:pt modelId="{061CB4B4-7E56-4FB3-ABEB-030B9BF9004E}" type="pres">
      <dgm:prSet presAssocID="{9A1D2EE8-EBB5-4F38-BCC2-9355DE3F11F0}" presName="sibTrans" presStyleCnt="0"/>
      <dgm:spPr/>
    </dgm:pt>
    <dgm:pt modelId="{26F4E4BD-672A-4DA3-98DA-3FC258BC01B0}" type="pres">
      <dgm:prSet presAssocID="{D68D6E9F-3159-44F6-8B4D-E9FC63494F00}" presName="compNode" presStyleCnt="0"/>
      <dgm:spPr/>
    </dgm:pt>
    <dgm:pt modelId="{715CC78F-14AE-417A-8792-20CAC67F52C0}" type="pres">
      <dgm:prSet presAssocID="{D68D6E9F-3159-44F6-8B4D-E9FC63494F0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Earth Globe Europe-Africa"/>
        </a:ext>
      </dgm:extLst>
    </dgm:pt>
    <dgm:pt modelId="{368671B2-3DDF-4C12-9176-4173A677EE01}" type="pres">
      <dgm:prSet presAssocID="{D68D6E9F-3159-44F6-8B4D-E9FC63494F00}" presName="spaceRect" presStyleCnt="0"/>
      <dgm:spPr/>
    </dgm:pt>
    <dgm:pt modelId="{C6A2AD18-8D71-4F67-8812-BBA1870F75E7}" type="pres">
      <dgm:prSet presAssocID="{D68D6E9F-3159-44F6-8B4D-E9FC63494F00}" presName="textRect" presStyleLbl="revTx" presStyleIdx="4" presStyleCnt="5">
        <dgm:presLayoutVars>
          <dgm:chMax val="1"/>
          <dgm:chPref val="1"/>
        </dgm:presLayoutVars>
      </dgm:prSet>
      <dgm:spPr/>
    </dgm:pt>
  </dgm:ptLst>
  <dgm:cxnLst>
    <dgm:cxn modelId="{F9E20406-E9EA-469C-99BD-30529AC778C8}" srcId="{51CC6813-817D-45AD-936A-285655AA0F9C}" destId="{5997E263-FE49-4028-BCB8-2F8A5A6852A9}" srcOrd="0" destOrd="0" parTransId="{8C163BD0-8DA6-411E-8A0D-65F706A370EC}" sibTransId="{9244A693-07A9-4457-9C40-61156C10D086}"/>
    <dgm:cxn modelId="{50761A14-E8F1-4B2B-979D-8263DD748C13}" type="presOf" srcId="{5997E263-FE49-4028-BCB8-2F8A5A6852A9}" destId="{65C89367-B6F5-4132-A20E-A8D7900A49C8}" srcOrd="0" destOrd="0" presId="urn:microsoft.com/office/officeart/2018/2/layout/IconLabelList"/>
    <dgm:cxn modelId="{3901C414-DE9D-4D24-8224-5FF70C2AB80E}" srcId="{51CC6813-817D-45AD-936A-285655AA0F9C}" destId="{D68D6E9F-3159-44F6-8B4D-E9FC63494F00}" srcOrd="4" destOrd="0" parTransId="{34EEBF11-0F0E-4A37-A087-57F53D7E0981}" sibTransId="{FB40152E-237C-4A55-9B15-444B35CB12F2}"/>
    <dgm:cxn modelId="{0B070A1F-BBCD-4D6E-8070-E829817837AE}" srcId="{51CC6813-817D-45AD-936A-285655AA0F9C}" destId="{7C4AF8F2-B377-4BD0-BBF9-8B1C95F59466}" srcOrd="2" destOrd="0" parTransId="{EB56A836-E400-4516-9228-5D2DD0F4E05A}" sibTransId="{47420494-2BC1-44EE-BF32-C786F747E93C}"/>
    <dgm:cxn modelId="{AB577B39-BA84-46F2-A3E3-8BB388CC3818}" type="presOf" srcId="{7C4AF8F2-B377-4BD0-BBF9-8B1C95F59466}" destId="{65726112-5EAF-4078-A2FE-C6BC230A5127}" srcOrd="0" destOrd="0" presId="urn:microsoft.com/office/officeart/2018/2/layout/IconLabelList"/>
    <dgm:cxn modelId="{521B183C-EFF2-42A1-8FAF-182287909615}" type="presOf" srcId="{D68D6E9F-3159-44F6-8B4D-E9FC63494F00}" destId="{C6A2AD18-8D71-4F67-8812-BBA1870F75E7}" srcOrd="0" destOrd="0" presId="urn:microsoft.com/office/officeart/2018/2/layout/IconLabelList"/>
    <dgm:cxn modelId="{BFF89348-B77E-4DD3-BAD8-FB3AFA334732}" srcId="{51CC6813-817D-45AD-936A-285655AA0F9C}" destId="{077230CE-2014-438A-B480-134582265D6E}" srcOrd="1" destOrd="0" parTransId="{65E025E2-61EC-4A79-B499-DC59940EAFEF}" sibTransId="{9E4D0291-E434-47A6-B3EE-D6688D654343}"/>
    <dgm:cxn modelId="{33103E54-EA4B-42C3-A5B0-1BC35022020A}" type="presOf" srcId="{51CC6813-817D-45AD-936A-285655AA0F9C}" destId="{50738F8D-5128-40AB-9DE0-0CDCCCCEEB97}" srcOrd="0" destOrd="0" presId="urn:microsoft.com/office/officeart/2018/2/layout/IconLabelList"/>
    <dgm:cxn modelId="{7EA47B85-3509-4D9E-B198-5A30F0A642F9}" type="presOf" srcId="{077230CE-2014-438A-B480-134582265D6E}" destId="{B49BA4E7-C73C-4246-A806-326E060DAA50}" srcOrd="0" destOrd="0" presId="urn:microsoft.com/office/officeart/2018/2/layout/IconLabelList"/>
    <dgm:cxn modelId="{34CDFEEB-08FA-460D-9079-690EA86924A9}" type="presOf" srcId="{5FF9DB4F-4C1B-4831-84B8-E39B2EE12A52}" destId="{E906A1B4-69AA-444A-AFD0-F6E47402817A}" srcOrd="0" destOrd="0" presId="urn:microsoft.com/office/officeart/2018/2/layout/IconLabelList"/>
    <dgm:cxn modelId="{AB75F2ED-6C45-40C4-A814-A8D2048E3C46}" srcId="{51CC6813-817D-45AD-936A-285655AA0F9C}" destId="{5FF9DB4F-4C1B-4831-84B8-E39B2EE12A52}" srcOrd="3" destOrd="0" parTransId="{44395B16-C796-4EB7-B3BD-18A6A600F601}" sibTransId="{9A1D2EE8-EBB5-4F38-BCC2-9355DE3F11F0}"/>
    <dgm:cxn modelId="{BF9CE2CD-3282-4965-9784-81E359E98012}" type="presParOf" srcId="{50738F8D-5128-40AB-9DE0-0CDCCCCEEB97}" destId="{2F9FC9EB-E165-42B6-9F1B-5F6EE957A6DA}" srcOrd="0" destOrd="0" presId="urn:microsoft.com/office/officeart/2018/2/layout/IconLabelList"/>
    <dgm:cxn modelId="{DDA37554-4018-4D78-9A7C-BD8DE8BE588B}" type="presParOf" srcId="{2F9FC9EB-E165-42B6-9F1B-5F6EE957A6DA}" destId="{4C963B1B-ABDB-4427-879C-3C939D86FB12}" srcOrd="0" destOrd="0" presId="urn:microsoft.com/office/officeart/2018/2/layout/IconLabelList"/>
    <dgm:cxn modelId="{C7971EF9-3C40-47B4-94BB-5B82C1AEFF22}" type="presParOf" srcId="{2F9FC9EB-E165-42B6-9F1B-5F6EE957A6DA}" destId="{DDC68D9B-6102-43C5-BDCB-F2E3623D94A5}" srcOrd="1" destOrd="0" presId="urn:microsoft.com/office/officeart/2018/2/layout/IconLabelList"/>
    <dgm:cxn modelId="{68D81F18-4033-4646-B4B7-2845199676A2}" type="presParOf" srcId="{2F9FC9EB-E165-42B6-9F1B-5F6EE957A6DA}" destId="{65C89367-B6F5-4132-A20E-A8D7900A49C8}" srcOrd="2" destOrd="0" presId="urn:microsoft.com/office/officeart/2018/2/layout/IconLabelList"/>
    <dgm:cxn modelId="{5D6F8E04-B5F0-4FC4-ABD5-263DEA34B595}" type="presParOf" srcId="{50738F8D-5128-40AB-9DE0-0CDCCCCEEB97}" destId="{A3F15F93-CE1E-4F16-B1C1-7600375AA26E}" srcOrd="1" destOrd="0" presId="urn:microsoft.com/office/officeart/2018/2/layout/IconLabelList"/>
    <dgm:cxn modelId="{39B4247C-2861-4696-A1CF-0008F16A2F22}" type="presParOf" srcId="{50738F8D-5128-40AB-9DE0-0CDCCCCEEB97}" destId="{4E425F59-CE17-41FD-B0F5-07DC4380762F}" srcOrd="2" destOrd="0" presId="urn:microsoft.com/office/officeart/2018/2/layout/IconLabelList"/>
    <dgm:cxn modelId="{2CDC283C-72CD-4D1C-B715-B881F3A84F5A}" type="presParOf" srcId="{4E425F59-CE17-41FD-B0F5-07DC4380762F}" destId="{24BF5E7B-4058-4935-84B1-27EC9BE95EFD}" srcOrd="0" destOrd="0" presId="urn:microsoft.com/office/officeart/2018/2/layout/IconLabelList"/>
    <dgm:cxn modelId="{E1959E8F-D757-4E48-8B82-749EC5A6EB6E}" type="presParOf" srcId="{4E425F59-CE17-41FD-B0F5-07DC4380762F}" destId="{0818E518-3E9A-405B-8874-7F968F90FCA3}" srcOrd="1" destOrd="0" presId="urn:microsoft.com/office/officeart/2018/2/layout/IconLabelList"/>
    <dgm:cxn modelId="{5707AF08-7560-4B34-86DE-1D15BF42748F}" type="presParOf" srcId="{4E425F59-CE17-41FD-B0F5-07DC4380762F}" destId="{B49BA4E7-C73C-4246-A806-326E060DAA50}" srcOrd="2" destOrd="0" presId="urn:microsoft.com/office/officeart/2018/2/layout/IconLabelList"/>
    <dgm:cxn modelId="{D76730BA-24D5-467D-9D95-7ABD7215CAA1}" type="presParOf" srcId="{50738F8D-5128-40AB-9DE0-0CDCCCCEEB97}" destId="{119AC288-B7B3-4DE5-A46F-D94CD07DB5E4}" srcOrd="3" destOrd="0" presId="urn:microsoft.com/office/officeart/2018/2/layout/IconLabelList"/>
    <dgm:cxn modelId="{74627EEB-34C8-4555-B373-94670DC36449}" type="presParOf" srcId="{50738F8D-5128-40AB-9DE0-0CDCCCCEEB97}" destId="{5BC0DE7F-103F-4112-BB5D-2A0425FBBE4C}" srcOrd="4" destOrd="0" presId="urn:microsoft.com/office/officeart/2018/2/layout/IconLabelList"/>
    <dgm:cxn modelId="{06CD2ECF-0930-4A35-BD57-A6FCECE790F7}" type="presParOf" srcId="{5BC0DE7F-103F-4112-BB5D-2A0425FBBE4C}" destId="{5C86472F-88A6-4B99-B3CF-77B2A0BE1AA2}" srcOrd="0" destOrd="0" presId="urn:microsoft.com/office/officeart/2018/2/layout/IconLabelList"/>
    <dgm:cxn modelId="{10045294-0203-4639-949B-CF0174AE914F}" type="presParOf" srcId="{5BC0DE7F-103F-4112-BB5D-2A0425FBBE4C}" destId="{30581AAD-C4A9-43EA-8FF8-E690F8F2B20E}" srcOrd="1" destOrd="0" presId="urn:microsoft.com/office/officeart/2018/2/layout/IconLabelList"/>
    <dgm:cxn modelId="{CF868003-1C5F-41F7-BD0B-9B5E8B27381E}" type="presParOf" srcId="{5BC0DE7F-103F-4112-BB5D-2A0425FBBE4C}" destId="{65726112-5EAF-4078-A2FE-C6BC230A5127}" srcOrd="2" destOrd="0" presId="urn:microsoft.com/office/officeart/2018/2/layout/IconLabelList"/>
    <dgm:cxn modelId="{F8358F9B-641B-4101-8C7F-B210A76F1137}" type="presParOf" srcId="{50738F8D-5128-40AB-9DE0-0CDCCCCEEB97}" destId="{CD511E50-E844-4B52-98C3-6DB4F96EC523}" srcOrd="5" destOrd="0" presId="urn:microsoft.com/office/officeart/2018/2/layout/IconLabelList"/>
    <dgm:cxn modelId="{7AA525D3-D4FF-420E-A6FA-A90246DD57EB}" type="presParOf" srcId="{50738F8D-5128-40AB-9DE0-0CDCCCCEEB97}" destId="{387EC811-6C97-4BF9-B44A-A0AF1F8F6FCF}" srcOrd="6" destOrd="0" presId="urn:microsoft.com/office/officeart/2018/2/layout/IconLabelList"/>
    <dgm:cxn modelId="{F4AABBCB-476A-44B1-8F6A-3261D2157D38}" type="presParOf" srcId="{387EC811-6C97-4BF9-B44A-A0AF1F8F6FCF}" destId="{853B4FD5-B50B-4E79-BA5C-12E795FE95CD}" srcOrd="0" destOrd="0" presId="urn:microsoft.com/office/officeart/2018/2/layout/IconLabelList"/>
    <dgm:cxn modelId="{4CC011AB-361B-4ADE-8DCA-35D9A27DD921}" type="presParOf" srcId="{387EC811-6C97-4BF9-B44A-A0AF1F8F6FCF}" destId="{21452A9F-0962-4A74-8EB9-88678D7B9A32}" srcOrd="1" destOrd="0" presId="urn:microsoft.com/office/officeart/2018/2/layout/IconLabelList"/>
    <dgm:cxn modelId="{658FFB17-4D67-4A2F-976D-63657F64A203}" type="presParOf" srcId="{387EC811-6C97-4BF9-B44A-A0AF1F8F6FCF}" destId="{E906A1B4-69AA-444A-AFD0-F6E47402817A}" srcOrd="2" destOrd="0" presId="urn:microsoft.com/office/officeart/2018/2/layout/IconLabelList"/>
    <dgm:cxn modelId="{25E9C794-96F1-49AD-9BE0-80C624C9D563}" type="presParOf" srcId="{50738F8D-5128-40AB-9DE0-0CDCCCCEEB97}" destId="{061CB4B4-7E56-4FB3-ABEB-030B9BF9004E}" srcOrd="7" destOrd="0" presId="urn:microsoft.com/office/officeart/2018/2/layout/IconLabelList"/>
    <dgm:cxn modelId="{35834134-FDC1-4ECA-87B9-3E297F389549}" type="presParOf" srcId="{50738F8D-5128-40AB-9DE0-0CDCCCCEEB97}" destId="{26F4E4BD-672A-4DA3-98DA-3FC258BC01B0}" srcOrd="8" destOrd="0" presId="urn:microsoft.com/office/officeart/2018/2/layout/IconLabelList"/>
    <dgm:cxn modelId="{865746C8-D7A1-4EC1-B6E3-739DD9614CB3}" type="presParOf" srcId="{26F4E4BD-672A-4DA3-98DA-3FC258BC01B0}" destId="{715CC78F-14AE-417A-8792-20CAC67F52C0}" srcOrd="0" destOrd="0" presId="urn:microsoft.com/office/officeart/2018/2/layout/IconLabelList"/>
    <dgm:cxn modelId="{4FF3A606-AF56-47D2-AA64-6BBCD5E392B9}" type="presParOf" srcId="{26F4E4BD-672A-4DA3-98DA-3FC258BC01B0}" destId="{368671B2-3DDF-4C12-9176-4173A677EE01}" srcOrd="1" destOrd="0" presId="urn:microsoft.com/office/officeart/2018/2/layout/IconLabelList"/>
    <dgm:cxn modelId="{0C737ACA-C1B1-4E84-AA75-4A293702A472}" type="presParOf" srcId="{26F4E4BD-672A-4DA3-98DA-3FC258BC01B0}" destId="{C6A2AD18-8D71-4F67-8812-BBA1870F75E7}"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6FCC6A-4320-4870-B5AA-5BF2F369C05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0E7738CB-E6B4-4ED0-9BB7-FD773A8A3C5D}">
      <dgm:prSet/>
      <dgm:spPr/>
      <dgm:t>
        <a:bodyPr/>
        <a:lstStyle/>
        <a:p>
          <a:r>
            <a:rPr lang="en-US" b="1" dirty="0"/>
            <a:t>Regular system of supervision</a:t>
          </a:r>
          <a:endParaRPr lang="en-US" dirty="0"/>
        </a:p>
      </dgm:t>
    </dgm:pt>
    <dgm:pt modelId="{970AB74D-626F-46D0-9141-1F94B7A4836C}" type="parTrans" cxnId="{73537E02-C843-4A28-9DD6-B3A7E062AE45}">
      <dgm:prSet/>
      <dgm:spPr/>
      <dgm:t>
        <a:bodyPr/>
        <a:lstStyle/>
        <a:p>
          <a:endParaRPr lang="en-US"/>
        </a:p>
      </dgm:t>
    </dgm:pt>
    <dgm:pt modelId="{E3D0DB55-1D7A-424D-BDAC-475C6CC2BC72}" type="sibTrans" cxnId="{73537E02-C843-4A28-9DD6-B3A7E062AE45}">
      <dgm:prSet/>
      <dgm:spPr/>
      <dgm:t>
        <a:bodyPr/>
        <a:lstStyle/>
        <a:p>
          <a:endParaRPr lang="en-US"/>
        </a:p>
      </dgm:t>
    </dgm:pt>
    <dgm:pt modelId="{DFFBFEE9-DA93-4461-80B7-78C7D6EC12CB}">
      <dgm:prSet/>
      <dgm:spPr/>
      <dgm:t>
        <a:bodyPr/>
        <a:lstStyle/>
        <a:p>
          <a:r>
            <a:rPr lang="en-US" b="1"/>
            <a:t>Special procedures</a:t>
          </a:r>
          <a:endParaRPr lang="en-US"/>
        </a:p>
      </dgm:t>
    </dgm:pt>
    <dgm:pt modelId="{CF7EFDB0-3336-413B-B9C2-873F8974EF35}" type="parTrans" cxnId="{5AA333C7-C082-458C-A233-F8214C86FA24}">
      <dgm:prSet/>
      <dgm:spPr/>
      <dgm:t>
        <a:bodyPr/>
        <a:lstStyle/>
        <a:p>
          <a:endParaRPr lang="en-US"/>
        </a:p>
      </dgm:t>
    </dgm:pt>
    <dgm:pt modelId="{C5BEF3BC-A248-45CE-A1EC-BE576EA6774A}" type="sibTrans" cxnId="{5AA333C7-C082-458C-A233-F8214C86FA24}">
      <dgm:prSet/>
      <dgm:spPr/>
      <dgm:t>
        <a:bodyPr/>
        <a:lstStyle/>
        <a:p>
          <a:endParaRPr lang="en-US"/>
        </a:p>
      </dgm:t>
    </dgm:pt>
    <dgm:pt modelId="{103E50A7-C6CB-4B0D-91CC-772D6190402C}" type="pres">
      <dgm:prSet presAssocID="{856FCC6A-4320-4870-B5AA-5BF2F369C059}" presName="root" presStyleCnt="0">
        <dgm:presLayoutVars>
          <dgm:dir/>
          <dgm:resizeHandles val="exact"/>
        </dgm:presLayoutVars>
      </dgm:prSet>
      <dgm:spPr/>
    </dgm:pt>
    <dgm:pt modelId="{444213D7-374B-4496-B103-ECCAD3789F33}" type="pres">
      <dgm:prSet presAssocID="{0E7738CB-E6B4-4ED0-9BB7-FD773A8A3C5D}" presName="compNode" presStyleCnt="0"/>
      <dgm:spPr/>
    </dgm:pt>
    <dgm:pt modelId="{83254087-CAC1-4565-9C21-65D5F4E0B231}" type="pres">
      <dgm:prSet presAssocID="{0E7738CB-E6B4-4ED0-9BB7-FD773A8A3C5D}" presName="iconRect" presStyleLbl="nod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Arrow circle with solid fill"/>
        </a:ext>
      </dgm:extLst>
    </dgm:pt>
    <dgm:pt modelId="{479424AE-50CC-4E36-8061-8ED582D6A143}" type="pres">
      <dgm:prSet presAssocID="{0E7738CB-E6B4-4ED0-9BB7-FD773A8A3C5D}" presName="spaceRect" presStyleCnt="0"/>
      <dgm:spPr/>
    </dgm:pt>
    <dgm:pt modelId="{77CA59D8-F1ED-4A82-B540-DED354349D8F}" type="pres">
      <dgm:prSet presAssocID="{0E7738CB-E6B4-4ED0-9BB7-FD773A8A3C5D}" presName="textRect" presStyleLbl="revTx" presStyleIdx="0" presStyleCnt="2">
        <dgm:presLayoutVars>
          <dgm:chMax val="1"/>
          <dgm:chPref val="1"/>
        </dgm:presLayoutVars>
      </dgm:prSet>
      <dgm:spPr/>
    </dgm:pt>
    <dgm:pt modelId="{E20812A6-929C-47FB-A822-BB7C3F69ECF6}" type="pres">
      <dgm:prSet presAssocID="{E3D0DB55-1D7A-424D-BDAC-475C6CC2BC72}" presName="sibTrans" presStyleCnt="0"/>
      <dgm:spPr/>
    </dgm:pt>
    <dgm:pt modelId="{88D22381-9601-46E5-B5BE-CAF506883899}" type="pres">
      <dgm:prSet presAssocID="{DFFBFEE9-DA93-4461-80B7-78C7D6EC12CB}" presName="compNode" presStyleCnt="0"/>
      <dgm:spPr/>
    </dgm:pt>
    <dgm:pt modelId="{6B942308-DC4D-44FD-AF9C-73DF8FCB6ED8}" type="pres">
      <dgm:prSet presAssocID="{DFFBFEE9-DA93-4461-80B7-78C7D6EC12CB}"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egaphone with solid fill"/>
        </a:ext>
      </dgm:extLst>
    </dgm:pt>
    <dgm:pt modelId="{C7A7310B-2A59-4444-9AC1-A969CCF27D64}" type="pres">
      <dgm:prSet presAssocID="{DFFBFEE9-DA93-4461-80B7-78C7D6EC12CB}" presName="spaceRect" presStyleCnt="0"/>
      <dgm:spPr/>
    </dgm:pt>
    <dgm:pt modelId="{21AF0AF7-0EF9-489C-8928-40FBD2BDCA64}" type="pres">
      <dgm:prSet presAssocID="{DFFBFEE9-DA93-4461-80B7-78C7D6EC12CB}" presName="textRect" presStyleLbl="revTx" presStyleIdx="1" presStyleCnt="2">
        <dgm:presLayoutVars>
          <dgm:chMax val="1"/>
          <dgm:chPref val="1"/>
        </dgm:presLayoutVars>
      </dgm:prSet>
      <dgm:spPr/>
    </dgm:pt>
  </dgm:ptLst>
  <dgm:cxnLst>
    <dgm:cxn modelId="{73537E02-C843-4A28-9DD6-B3A7E062AE45}" srcId="{856FCC6A-4320-4870-B5AA-5BF2F369C059}" destId="{0E7738CB-E6B4-4ED0-9BB7-FD773A8A3C5D}" srcOrd="0" destOrd="0" parTransId="{970AB74D-626F-46D0-9141-1F94B7A4836C}" sibTransId="{E3D0DB55-1D7A-424D-BDAC-475C6CC2BC72}"/>
    <dgm:cxn modelId="{22147D0F-FF85-1144-9CB2-11A04ED19D8C}" type="presOf" srcId="{DFFBFEE9-DA93-4461-80B7-78C7D6EC12CB}" destId="{21AF0AF7-0EF9-489C-8928-40FBD2BDCA64}" srcOrd="0" destOrd="0" presId="urn:microsoft.com/office/officeart/2018/2/layout/IconLabelList"/>
    <dgm:cxn modelId="{03A5A644-164E-1945-BF57-DE3823DE973D}" type="presOf" srcId="{856FCC6A-4320-4870-B5AA-5BF2F369C059}" destId="{103E50A7-C6CB-4B0D-91CC-772D6190402C}" srcOrd="0" destOrd="0" presId="urn:microsoft.com/office/officeart/2018/2/layout/IconLabelList"/>
    <dgm:cxn modelId="{5AA333C7-C082-458C-A233-F8214C86FA24}" srcId="{856FCC6A-4320-4870-B5AA-5BF2F369C059}" destId="{DFFBFEE9-DA93-4461-80B7-78C7D6EC12CB}" srcOrd="1" destOrd="0" parTransId="{CF7EFDB0-3336-413B-B9C2-873F8974EF35}" sibTransId="{C5BEF3BC-A248-45CE-A1EC-BE576EA6774A}"/>
    <dgm:cxn modelId="{0178F1D3-DFA4-1644-83F9-8FDD3B30850F}" type="presOf" srcId="{0E7738CB-E6B4-4ED0-9BB7-FD773A8A3C5D}" destId="{77CA59D8-F1ED-4A82-B540-DED354349D8F}" srcOrd="0" destOrd="0" presId="urn:microsoft.com/office/officeart/2018/2/layout/IconLabelList"/>
    <dgm:cxn modelId="{01A3BFF2-FA24-6941-B1B4-697A133EB5C7}" type="presParOf" srcId="{103E50A7-C6CB-4B0D-91CC-772D6190402C}" destId="{444213D7-374B-4496-B103-ECCAD3789F33}" srcOrd="0" destOrd="0" presId="urn:microsoft.com/office/officeart/2018/2/layout/IconLabelList"/>
    <dgm:cxn modelId="{3085BEE7-67C7-8F44-A568-80C56FC10289}" type="presParOf" srcId="{444213D7-374B-4496-B103-ECCAD3789F33}" destId="{83254087-CAC1-4565-9C21-65D5F4E0B231}" srcOrd="0" destOrd="0" presId="urn:microsoft.com/office/officeart/2018/2/layout/IconLabelList"/>
    <dgm:cxn modelId="{7CE68ED2-63DD-6944-AD68-E5E16BC05F31}" type="presParOf" srcId="{444213D7-374B-4496-B103-ECCAD3789F33}" destId="{479424AE-50CC-4E36-8061-8ED582D6A143}" srcOrd="1" destOrd="0" presId="urn:microsoft.com/office/officeart/2018/2/layout/IconLabelList"/>
    <dgm:cxn modelId="{398422D7-1EE9-CA45-A193-617543753D6B}" type="presParOf" srcId="{444213D7-374B-4496-B103-ECCAD3789F33}" destId="{77CA59D8-F1ED-4A82-B540-DED354349D8F}" srcOrd="2" destOrd="0" presId="urn:microsoft.com/office/officeart/2018/2/layout/IconLabelList"/>
    <dgm:cxn modelId="{07C4FA61-68C3-6C40-AD3F-917A6F458EE5}" type="presParOf" srcId="{103E50A7-C6CB-4B0D-91CC-772D6190402C}" destId="{E20812A6-929C-47FB-A822-BB7C3F69ECF6}" srcOrd="1" destOrd="0" presId="urn:microsoft.com/office/officeart/2018/2/layout/IconLabelList"/>
    <dgm:cxn modelId="{71253930-0D74-4C46-BBEA-FB1391D8EBC2}" type="presParOf" srcId="{103E50A7-C6CB-4B0D-91CC-772D6190402C}" destId="{88D22381-9601-46E5-B5BE-CAF506883899}" srcOrd="2" destOrd="0" presId="urn:microsoft.com/office/officeart/2018/2/layout/IconLabelList"/>
    <dgm:cxn modelId="{B98A4E96-6400-494B-B05C-3D91FEB86644}" type="presParOf" srcId="{88D22381-9601-46E5-B5BE-CAF506883899}" destId="{6B942308-DC4D-44FD-AF9C-73DF8FCB6ED8}" srcOrd="0" destOrd="0" presId="urn:microsoft.com/office/officeart/2018/2/layout/IconLabelList"/>
    <dgm:cxn modelId="{B5C7BEBF-D071-064C-8335-1B5F0B10B13F}" type="presParOf" srcId="{88D22381-9601-46E5-B5BE-CAF506883899}" destId="{C7A7310B-2A59-4444-9AC1-A969CCF27D64}" srcOrd="1" destOrd="0" presId="urn:microsoft.com/office/officeart/2018/2/layout/IconLabelList"/>
    <dgm:cxn modelId="{10D9ED9D-FEEC-E844-A3E2-C6DF1EC3ECC4}" type="presParOf" srcId="{88D22381-9601-46E5-B5BE-CAF506883899}" destId="{21AF0AF7-0EF9-489C-8928-40FBD2BDCA6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7F91BC-2016-49CF-BF12-BC3797315553}"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246F58EF-9BFA-4AD3-94AF-8AB8BE26EDDF}">
      <dgm:prSet/>
      <dgm:spPr/>
      <dgm:t>
        <a:bodyPr/>
        <a:lstStyle/>
        <a:p>
          <a:r>
            <a:rPr lang="en-US"/>
            <a:t>Constitutional procedures</a:t>
          </a:r>
        </a:p>
      </dgm:t>
    </dgm:pt>
    <dgm:pt modelId="{D514696D-109E-4801-B309-DB2BDA518A54}" type="parTrans" cxnId="{2D4B9286-D0BB-4451-BB10-5D305305FB72}">
      <dgm:prSet/>
      <dgm:spPr/>
      <dgm:t>
        <a:bodyPr/>
        <a:lstStyle/>
        <a:p>
          <a:endParaRPr lang="en-US"/>
        </a:p>
      </dgm:t>
    </dgm:pt>
    <dgm:pt modelId="{2220EDA8-4A8A-4D9F-9813-745F6DF2BA6A}" type="sibTrans" cxnId="{2D4B9286-D0BB-4451-BB10-5D305305FB72}">
      <dgm:prSet/>
      <dgm:spPr/>
      <dgm:t>
        <a:bodyPr/>
        <a:lstStyle/>
        <a:p>
          <a:endParaRPr lang="en-US"/>
        </a:p>
      </dgm:t>
    </dgm:pt>
    <dgm:pt modelId="{B356DA8A-63D3-4E78-A442-228D6BFEF421}">
      <dgm:prSet/>
      <dgm:spPr/>
      <dgm:t>
        <a:bodyPr/>
        <a:lstStyle/>
        <a:p>
          <a:r>
            <a:rPr lang="en-US" b="1" dirty="0"/>
            <a:t>Representations</a:t>
          </a:r>
          <a:r>
            <a:rPr lang="en-US" dirty="0"/>
            <a:t> (art 24 ILO Constitution)</a:t>
          </a:r>
        </a:p>
      </dgm:t>
    </dgm:pt>
    <dgm:pt modelId="{9921EA67-59C6-47FF-9338-82362D111775}" type="parTrans" cxnId="{34CEB3BD-7CDE-4B88-AC62-173F3456245D}">
      <dgm:prSet/>
      <dgm:spPr/>
      <dgm:t>
        <a:bodyPr/>
        <a:lstStyle/>
        <a:p>
          <a:endParaRPr lang="en-US"/>
        </a:p>
      </dgm:t>
    </dgm:pt>
    <dgm:pt modelId="{668280D2-7E47-4E8E-9DE2-B49BA5E24D6C}" type="sibTrans" cxnId="{34CEB3BD-7CDE-4B88-AC62-173F3456245D}">
      <dgm:prSet/>
      <dgm:spPr/>
      <dgm:t>
        <a:bodyPr/>
        <a:lstStyle/>
        <a:p>
          <a:endParaRPr lang="en-US"/>
        </a:p>
      </dgm:t>
    </dgm:pt>
    <dgm:pt modelId="{49574435-031F-4697-A013-26B3406EF0C1}">
      <dgm:prSet/>
      <dgm:spPr/>
      <dgm:t>
        <a:bodyPr/>
        <a:lstStyle/>
        <a:p>
          <a:r>
            <a:rPr lang="en-US" b="1" dirty="0"/>
            <a:t>Complaints</a:t>
          </a:r>
          <a:r>
            <a:rPr lang="en-US" dirty="0"/>
            <a:t> (art 26 ILO Constitution)</a:t>
          </a:r>
        </a:p>
      </dgm:t>
    </dgm:pt>
    <dgm:pt modelId="{75847239-68AB-4786-93C4-0092DC844774}" type="parTrans" cxnId="{26DDF3EE-9BCC-484F-AB5B-7FC9C0459731}">
      <dgm:prSet/>
      <dgm:spPr/>
      <dgm:t>
        <a:bodyPr/>
        <a:lstStyle/>
        <a:p>
          <a:endParaRPr lang="en-US"/>
        </a:p>
      </dgm:t>
    </dgm:pt>
    <dgm:pt modelId="{87DD0FD4-899A-4D32-BCAE-3014AB96E09F}" type="sibTrans" cxnId="{26DDF3EE-9BCC-484F-AB5B-7FC9C0459731}">
      <dgm:prSet/>
      <dgm:spPr/>
      <dgm:t>
        <a:bodyPr/>
        <a:lstStyle/>
        <a:p>
          <a:endParaRPr lang="en-US"/>
        </a:p>
      </dgm:t>
    </dgm:pt>
    <dgm:pt modelId="{4DC3D9C8-074F-4E77-8739-29E4ED385540}">
      <dgm:prSet/>
      <dgm:spPr/>
      <dgm:t>
        <a:bodyPr/>
        <a:lstStyle/>
        <a:p>
          <a:r>
            <a:rPr lang="en-US"/>
            <a:t>Freedom of association procedures</a:t>
          </a:r>
        </a:p>
      </dgm:t>
    </dgm:pt>
    <dgm:pt modelId="{8C04F25C-E2B2-42D8-AB52-DDE667FC2209}" type="parTrans" cxnId="{474F4268-66C3-4313-9E73-33F0A5D824A0}">
      <dgm:prSet/>
      <dgm:spPr/>
      <dgm:t>
        <a:bodyPr/>
        <a:lstStyle/>
        <a:p>
          <a:endParaRPr lang="en-US"/>
        </a:p>
      </dgm:t>
    </dgm:pt>
    <dgm:pt modelId="{9A4F1F51-7B3A-4153-9C91-EFCA7C6489C3}" type="sibTrans" cxnId="{474F4268-66C3-4313-9E73-33F0A5D824A0}">
      <dgm:prSet/>
      <dgm:spPr/>
      <dgm:t>
        <a:bodyPr/>
        <a:lstStyle/>
        <a:p>
          <a:endParaRPr lang="en-US"/>
        </a:p>
      </dgm:t>
    </dgm:pt>
    <dgm:pt modelId="{5BEC222A-C887-403B-8726-0CDE78DA6E61}">
      <dgm:prSet/>
      <dgm:spPr/>
      <dgm:t>
        <a:bodyPr/>
        <a:lstStyle/>
        <a:p>
          <a:r>
            <a:rPr lang="en-US" dirty="0"/>
            <a:t>For infringements of freedom of association and collective bargaining only</a:t>
          </a:r>
        </a:p>
      </dgm:t>
    </dgm:pt>
    <dgm:pt modelId="{56814B3B-1602-4DC5-B15B-C3A480A0EACD}" type="parTrans" cxnId="{33B06603-FD19-4513-BB13-A1E8EF17E6F1}">
      <dgm:prSet/>
      <dgm:spPr/>
      <dgm:t>
        <a:bodyPr/>
        <a:lstStyle/>
        <a:p>
          <a:endParaRPr lang="en-US"/>
        </a:p>
      </dgm:t>
    </dgm:pt>
    <dgm:pt modelId="{CCEDC5B6-B417-4AB2-B0FF-33AD862F535A}" type="sibTrans" cxnId="{33B06603-FD19-4513-BB13-A1E8EF17E6F1}">
      <dgm:prSet/>
      <dgm:spPr/>
      <dgm:t>
        <a:bodyPr/>
        <a:lstStyle/>
        <a:p>
          <a:endParaRPr lang="en-US"/>
        </a:p>
      </dgm:t>
    </dgm:pt>
    <dgm:pt modelId="{47DB5DB7-B6CD-43DE-8B17-5E19EE05E355}">
      <dgm:prSet/>
      <dgm:spPr/>
      <dgm:t>
        <a:bodyPr/>
        <a:lstStyle/>
        <a:p>
          <a:r>
            <a:rPr lang="en-US" dirty="0"/>
            <a:t>Complaints considered by Committee on Freedom of Association (CFA)</a:t>
          </a:r>
        </a:p>
      </dgm:t>
    </dgm:pt>
    <dgm:pt modelId="{BDA3A404-F359-445B-951F-291E22EBBA56}" type="parTrans" cxnId="{97CA7F50-E370-4A25-B362-273C388601D1}">
      <dgm:prSet/>
      <dgm:spPr/>
      <dgm:t>
        <a:bodyPr/>
        <a:lstStyle/>
        <a:p>
          <a:endParaRPr lang="en-US"/>
        </a:p>
      </dgm:t>
    </dgm:pt>
    <dgm:pt modelId="{8BF060CB-2F0F-4773-82EB-09FCDA7247E6}" type="sibTrans" cxnId="{97CA7F50-E370-4A25-B362-273C388601D1}">
      <dgm:prSet/>
      <dgm:spPr/>
      <dgm:t>
        <a:bodyPr/>
        <a:lstStyle/>
        <a:p>
          <a:endParaRPr lang="en-US"/>
        </a:p>
      </dgm:t>
    </dgm:pt>
    <dgm:pt modelId="{028D8652-8DF3-4734-9E07-B4B4711962D1}">
      <dgm:prSet/>
      <dgm:spPr/>
      <dgm:t>
        <a:bodyPr/>
        <a:lstStyle/>
        <a:p>
          <a:pPr>
            <a:buNone/>
          </a:pPr>
          <a:r>
            <a:rPr lang="en-US" i="1" dirty="0"/>
            <a:t>Note: can be used irrespective of whether state has ratified relevant convention. </a:t>
          </a:r>
          <a:endParaRPr lang="en-US" dirty="0"/>
        </a:p>
      </dgm:t>
    </dgm:pt>
    <dgm:pt modelId="{A0BCCFDA-6D83-4D62-B1FA-B9265CFF6F1B}" type="parTrans" cxnId="{C7438D74-2CB6-4FDF-8DCB-8D62230A1822}">
      <dgm:prSet/>
      <dgm:spPr/>
      <dgm:t>
        <a:bodyPr/>
        <a:lstStyle/>
        <a:p>
          <a:endParaRPr lang="en-US"/>
        </a:p>
      </dgm:t>
    </dgm:pt>
    <dgm:pt modelId="{982C1F07-CCC0-40AB-8A34-0559F8FBC2F6}" type="sibTrans" cxnId="{C7438D74-2CB6-4FDF-8DCB-8D62230A1822}">
      <dgm:prSet/>
      <dgm:spPr/>
      <dgm:t>
        <a:bodyPr/>
        <a:lstStyle/>
        <a:p>
          <a:endParaRPr lang="en-US"/>
        </a:p>
      </dgm:t>
    </dgm:pt>
    <dgm:pt modelId="{339A98C9-3A5A-2843-ABFA-F166C8670A06}">
      <dgm:prSet/>
      <dgm:spPr/>
      <dgm:t>
        <a:bodyPr/>
        <a:lstStyle/>
        <a:p>
          <a:pPr>
            <a:buNone/>
          </a:pPr>
          <a:r>
            <a:rPr lang="en-US" i="1" dirty="0"/>
            <a:t>Note: Can be used for non-observance of any ratified Convention</a:t>
          </a:r>
          <a:endParaRPr lang="en-US" dirty="0"/>
        </a:p>
      </dgm:t>
    </dgm:pt>
    <dgm:pt modelId="{D2D71574-ACD9-2E40-82AD-B1AA6728CCAA}" type="parTrans" cxnId="{A9276E89-9697-3142-B8C4-54414C779596}">
      <dgm:prSet/>
      <dgm:spPr/>
      <dgm:t>
        <a:bodyPr/>
        <a:lstStyle/>
        <a:p>
          <a:endParaRPr lang="en-GB"/>
        </a:p>
      </dgm:t>
    </dgm:pt>
    <dgm:pt modelId="{A4FFE715-B6B7-9B40-80FE-451DB952725E}" type="sibTrans" cxnId="{A9276E89-9697-3142-B8C4-54414C779596}">
      <dgm:prSet/>
      <dgm:spPr/>
      <dgm:t>
        <a:bodyPr/>
        <a:lstStyle/>
        <a:p>
          <a:endParaRPr lang="en-GB"/>
        </a:p>
      </dgm:t>
    </dgm:pt>
    <dgm:pt modelId="{9A5E9BFB-9441-AA41-ADE8-7D5F9F882285}" type="pres">
      <dgm:prSet presAssocID="{557F91BC-2016-49CF-BF12-BC3797315553}" presName="linear" presStyleCnt="0">
        <dgm:presLayoutVars>
          <dgm:dir/>
          <dgm:animLvl val="lvl"/>
          <dgm:resizeHandles val="exact"/>
        </dgm:presLayoutVars>
      </dgm:prSet>
      <dgm:spPr/>
    </dgm:pt>
    <dgm:pt modelId="{137F1FD3-0375-FF4F-A156-FE7BCA3C8E6C}" type="pres">
      <dgm:prSet presAssocID="{246F58EF-9BFA-4AD3-94AF-8AB8BE26EDDF}" presName="parentLin" presStyleCnt="0"/>
      <dgm:spPr/>
    </dgm:pt>
    <dgm:pt modelId="{C0D6346D-6CDF-0148-9ADF-1BC8FD2722A0}" type="pres">
      <dgm:prSet presAssocID="{246F58EF-9BFA-4AD3-94AF-8AB8BE26EDDF}" presName="parentLeftMargin" presStyleLbl="node1" presStyleIdx="0" presStyleCnt="2"/>
      <dgm:spPr/>
    </dgm:pt>
    <dgm:pt modelId="{96B732EE-4191-F143-817D-EF2875C6D160}" type="pres">
      <dgm:prSet presAssocID="{246F58EF-9BFA-4AD3-94AF-8AB8BE26EDDF}" presName="parentText" presStyleLbl="node1" presStyleIdx="0" presStyleCnt="2">
        <dgm:presLayoutVars>
          <dgm:chMax val="0"/>
          <dgm:bulletEnabled val="1"/>
        </dgm:presLayoutVars>
      </dgm:prSet>
      <dgm:spPr/>
    </dgm:pt>
    <dgm:pt modelId="{C10D440C-7E16-C843-B30D-B46D3C1753B1}" type="pres">
      <dgm:prSet presAssocID="{246F58EF-9BFA-4AD3-94AF-8AB8BE26EDDF}" presName="negativeSpace" presStyleCnt="0"/>
      <dgm:spPr/>
    </dgm:pt>
    <dgm:pt modelId="{705A5523-1280-6147-9693-1E437DAA0E02}" type="pres">
      <dgm:prSet presAssocID="{246F58EF-9BFA-4AD3-94AF-8AB8BE26EDDF}" presName="childText" presStyleLbl="conFgAcc1" presStyleIdx="0" presStyleCnt="2">
        <dgm:presLayoutVars>
          <dgm:bulletEnabled val="1"/>
        </dgm:presLayoutVars>
      </dgm:prSet>
      <dgm:spPr/>
    </dgm:pt>
    <dgm:pt modelId="{C998BF4F-C292-1D47-833E-475E7D983BB8}" type="pres">
      <dgm:prSet presAssocID="{2220EDA8-4A8A-4D9F-9813-745F6DF2BA6A}" presName="spaceBetweenRectangles" presStyleCnt="0"/>
      <dgm:spPr/>
    </dgm:pt>
    <dgm:pt modelId="{537A649B-B887-FA42-94E1-653311E23396}" type="pres">
      <dgm:prSet presAssocID="{4DC3D9C8-074F-4E77-8739-29E4ED385540}" presName="parentLin" presStyleCnt="0"/>
      <dgm:spPr/>
    </dgm:pt>
    <dgm:pt modelId="{D00860D0-3F18-3746-91C7-98B1568F7E82}" type="pres">
      <dgm:prSet presAssocID="{4DC3D9C8-074F-4E77-8739-29E4ED385540}" presName="parentLeftMargin" presStyleLbl="node1" presStyleIdx="0" presStyleCnt="2"/>
      <dgm:spPr/>
    </dgm:pt>
    <dgm:pt modelId="{B7895D84-52AF-2648-B361-54BB17EE5F19}" type="pres">
      <dgm:prSet presAssocID="{4DC3D9C8-074F-4E77-8739-29E4ED385540}" presName="parentText" presStyleLbl="node1" presStyleIdx="1" presStyleCnt="2">
        <dgm:presLayoutVars>
          <dgm:chMax val="0"/>
          <dgm:bulletEnabled val="1"/>
        </dgm:presLayoutVars>
      </dgm:prSet>
      <dgm:spPr/>
    </dgm:pt>
    <dgm:pt modelId="{F3EF209C-C6E9-A343-A0C2-F624C24BED58}" type="pres">
      <dgm:prSet presAssocID="{4DC3D9C8-074F-4E77-8739-29E4ED385540}" presName="negativeSpace" presStyleCnt="0"/>
      <dgm:spPr/>
    </dgm:pt>
    <dgm:pt modelId="{4FDDFE51-029B-254F-9B1B-369088BAD593}" type="pres">
      <dgm:prSet presAssocID="{4DC3D9C8-074F-4E77-8739-29E4ED385540}" presName="childText" presStyleLbl="conFgAcc1" presStyleIdx="1" presStyleCnt="2">
        <dgm:presLayoutVars>
          <dgm:bulletEnabled val="1"/>
        </dgm:presLayoutVars>
      </dgm:prSet>
      <dgm:spPr/>
    </dgm:pt>
  </dgm:ptLst>
  <dgm:cxnLst>
    <dgm:cxn modelId="{33B06603-FD19-4513-BB13-A1E8EF17E6F1}" srcId="{4DC3D9C8-074F-4E77-8739-29E4ED385540}" destId="{5BEC222A-C887-403B-8726-0CDE78DA6E61}" srcOrd="0" destOrd="0" parTransId="{56814B3B-1602-4DC5-B15B-C3A480A0EACD}" sibTransId="{CCEDC5B6-B417-4AB2-B0FF-33AD862F535A}"/>
    <dgm:cxn modelId="{BF6E2205-49BC-7B40-BA05-FCF77DD6B23D}" type="presOf" srcId="{47DB5DB7-B6CD-43DE-8B17-5E19EE05E355}" destId="{4FDDFE51-029B-254F-9B1B-369088BAD593}" srcOrd="0" destOrd="1" presId="urn:microsoft.com/office/officeart/2005/8/layout/list1"/>
    <dgm:cxn modelId="{640B2610-C566-2340-8C22-8CE607914A57}" type="presOf" srcId="{246F58EF-9BFA-4AD3-94AF-8AB8BE26EDDF}" destId="{C0D6346D-6CDF-0148-9ADF-1BC8FD2722A0}" srcOrd="0" destOrd="0" presId="urn:microsoft.com/office/officeart/2005/8/layout/list1"/>
    <dgm:cxn modelId="{9B3FFF10-9C52-2344-8313-AF520A0A1DA2}" type="presOf" srcId="{4DC3D9C8-074F-4E77-8739-29E4ED385540}" destId="{D00860D0-3F18-3746-91C7-98B1568F7E82}" srcOrd="0" destOrd="0" presId="urn:microsoft.com/office/officeart/2005/8/layout/list1"/>
    <dgm:cxn modelId="{4AA1022A-23B9-534D-8335-6038FBCB6633}" type="presOf" srcId="{557F91BC-2016-49CF-BF12-BC3797315553}" destId="{9A5E9BFB-9441-AA41-ADE8-7D5F9F882285}" srcOrd="0" destOrd="0" presId="urn:microsoft.com/office/officeart/2005/8/layout/list1"/>
    <dgm:cxn modelId="{0A414C2B-9E61-C84C-9EB1-49359D6101A0}" type="presOf" srcId="{339A98C9-3A5A-2843-ABFA-F166C8670A06}" destId="{705A5523-1280-6147-9693-1E437DAA0E02}" srcOrd="0" destOrd="2" presId="urn:microsoft.com/office/officeart/2005/8/layout/list1"/>
    <dgm:cxn modelId="{97CA7F50-E370-4A25-B362-273C388601D1}" srcId="{4DC3D9C8-074F-4E77-8739-29E4ED385540}" destId="{47DB5DB7-B6CD-43DE-8B17-5E19EE05E355}" srcOrd="1" destOrd="0" parTransId="{BDA3A404-F359-445B-951F-291E22EBBA56}" sibTransId="{8BF060CB-2F0F-4773-82EB-09FCDA7247E6}"/>
    <dgm:cxn modelId="{E9D97162-7A95-244B-AE92-9FCA5C9810B5}" type="presOf" srcId="{4DC3D9C8-074F-4E77-8739-29E4ED385540}" destId="{B7895D84-52AF-2648-B361-54BB17EE5F19}" srcOrd="1" destOrd="0" presId="urn:microsoft.com/office/officeart/2005/8/layout/list1"/>
    <dgm:cxn modelId="{474F4268-66C3-4313-9E73-33F0A5D824A0}" srcId="{557F91BC-2016-49CF-BF12-BC3797315553}" destId="{4DC3D9C8-074F-4E77-8739-29E4ED385540}" srcOrd="1" destOrd="0" parTransId="{8C04F25C-E2B2-42D8-AB52-DDE667FC2209}" sibTransId="{9A4F1F51-7B3A-4153-9C91-EFCA7C6489C3}"/>
    <dgm:cxn modelId="{C7438D74-2CB6-4FDF-8DCB-8D62230A1822}" srcId="{4DC3D9C8-074F-4E77-8739-29E4ED385540}" destId="{028D8652-8DF3-4734-9E07-B4B4711962D1}" srcOrd="2" destOrd="0" parTransId="{A0BCCFDA-6D83-4D62-B1FA-B9265CFF6F1B}" sibTransId="{982C1F07-CCC0-40AB-8A34-0559F8FBC2F6}"/>
    <dgm:cxn modelId="{F1F38677-9827-7246-B655-0CAE9F1989E7}" type="presOf" srcId="{246F58EF-9BFA-4AD3-94AF-8AB8BE26EDDF}" destId="{96B732EE-4191-F143-817D-EF2875C6D160}" srcOrd="1" destOrd="0" presId="urn:microsoft.com/office/officeart/2005/8/layout/list1"/>
    <dgm:cxn modelId="{2D4B9286-D0BB-4451-BB10-5D305305FB72}" srcId="{557F91BC-2016-49CF-BF12-BC3797315553}" destId="{246F58EF-9BFA-4AD3-94AF-8AB8BE26EDDF}" srcOrd="0" destOrd="0" parTransId="{D514696D-109E-4801-B309-DB2BDA518A54}" sibTransId="{2220EDA8-4A8A-4D9F-9813-745F6DF2BA6A}"/>
    <dgm:cxn modelId="{A9276E89-9697-3142-B8C4-54414C779596}" srcId="{246F58EF-9BFA-4AD3-94AF-8AB8BE26EDDF}" destId="{339A98C9-3A5A-2843-ABFA-F166C8670A06}" srcOrd="2" destOrd="0" parTransId="{D2D71574-ACD9-2E40-82AD-B1AA6728CCAA}" sibTransId="{A4FFE715-B6B7-9B40-80FE-451DB952725E}"/>
    <dgm:cxn modelId="{606EE989-40DE-1643-9D6E-3BDB5F7BC2C6}" type="presOf" srcId="{5BEC222A-C887-403B-8726-0CDE78DA6E61}" destId="{4FDDFE51-029B-254F-9B1B-369088BAD593}" srcOrd="0" destOrd="0" presId="urn:microsoft.com/office/officeart/2005/8/layout/list1"/>
    <dgm:cxn modelId="{3FFC979C-F139-944E-926F-B9A45F75F3C8}" type="presOf" srcId="{B356DA8A-63D3-4E78-A442-228D6BFEF421}" destId="{705A5523-1280-6147-9693-1E437DAA0E02}" srcOrd="0" destOrd="0" presId="urn:microsoft.com/office/officeart/2005/8/layout/list1"/>
    <dgm:cxn modelId="{34CEB3BD-7CDE-4B88-AC62-173F3456245D}" srcId="{246F58EF-9BFA-4AD3-94AF-8AB8BE26EDDF}" destId="{B356DA8A-63D3-4E78-A442-228D6BFEF421}" srcOrd="0" destOrd="0" parTransId="{9921EA67-59C6-47FF-9338-82362D111775}" sibTransId="{668280D2-7E47-4E8E-9DE2-B49BA5E24D6C}"/>
    <dgm:cxn modelId="{F36298C4-B7E9-8B48-AB20-F21C7C8AAA12}" type="presOf" srcId="{028D8652-8DF3-4734-9E07-B4B4711962D1}" destId="{4FDDFE51-029B-254F-9B1B-369088BAD593}" srcOrd="0" destOrd="2" presId="urn:microsoft.com/office/officeart/2005/8/layout/list1"/>
    <dgm:cxn modelId="{405643CC-7CC8-7143-88E8-26CA8E53DEFA}" type="presOf" srcId="{49574435-031F-4697-A013-26B3406EF0C1}" destId="{705A5523-1280-6147-9693-1E437DAA0E02}" srcOrd="0" destOrd="1" presId="urn:microsoft.com/office/officeart/2005/8/layout/list1"/>
    <dgm:cxn modelId="{26DDF3EE-9BCC-484F-AB5B-7FC9C0459731}" srcId="{246F58EF-9BFA-4AD3-94AF-8AB8BE26EDDF}" destId="{49574435-031F-4697-A013-26B3406EF0C1}" srcOrd="1" destOrd="0" parTransId="{75847239-68AB-4786-93C4-0092DC844774}" sibTransId="{87DD0FD4-899A-4D32-BCAE-3014AB96E09F}"/>
    <dgm:cxn modelId="{2AC32F6D-BC3C-674B-8299-EFA799B37791}" type="presParOf" srcId="{9A5E9BFB-9441-AA41-ADE8-7D5F9F882285}" destId="{137F1FD3-0375-FF4F-A156-FE7BCA3C8E6C}" srcOrd="0" destOrd="0" presId="urn:microsoft.com/office/officeart/2005/8/layout/list1"/>
    <dgm:cxn modelId="{AFDC5F78-E78A-4341-8BEC-D1F7BA96217A}" type="presParOf" srcId="{137F1FD3-0375-FF4F-A156-FE7BCA3C8E6C}" destId="{C0D6346D-6CDF-0148-9ADF-1BC8FD2722A0}" srcOrd="0" destOrd="0" presId="urn:microsoft.com/office/officeart/2005/8/layout/list1"/>
    <dgm:cxn modelId="{4E349F41-ADE2-3640-B9CB-B7CF184B44FB}" type="presParOf" srcId="{137F1FD3-0375-FF4F-A156-FE7BCA3C8E6C}" destId="{96B732EE-4191-F143-817D-EF2875C6D160}" srcOrd="1" destOrd="0" presId="urn:microsoft.com/office/officeart/2005/8/layout/list1"/>
    <dgm:cxn modelId="{8768BA58-46FB-4849-9F65-D6FD04CB0933}" type="presParOf" srcId="{9A5E9BFB-9441-AA41-ADE8-7D5F9F882285}" destId="{C10D440C-7E16-C843-B30D-B46D3C1753B1}" srcOrd="1" destOrd="0" presId="urn:microsoft.com/office/officeart/2005/8/layout/list1"/>
    <dgm:cxn modelId="{B4574C81-DDC3-D348-B54E-0B7F0C747BA1}" type="presParOf" srcId="{9A5E9BFB-9441-AA41-ADE8-7D5F9F882285}" destId="{705A5523-1280-6147-9693-1E437DAA0E02}" srcOrd="2" destOrd="0" presId="urn:microsoft.com/office/officeart/2005/8/layout/list1"/>
    <dgm:cxn modelId="{34B7E599-CC87-5C43-8ABE-27D66789E506}" type="presParOf" srcId="{9A5E9BFB-9441-AA41-ADE8-7D5F9F882285}" destId="{C998BF4F-C292-1D47-833E-475E7D983BB8}" srcOrd="3" destOrd="0" presId="urn:microsoft.com/office/officeart/2005/8/layout/list1"/>
    <dgm:cxn modelId="{F19227AD-7B73-E746-96AF-FC178D2C4D95}" type="presParOf" srcId="{9A5E9BFB-9441-AA41-ADE8-7D5F9F882285}" destId="{537A649B-B887-FA42-94E1-653311E23396}" srcOrd="4" destOrd="0" presId="urn:microsoft.com/office/officeart/2005/8/layout/list1"/>
    <dgm:cxn modelId="{B3C03A6D-1894-EB45-979A-037C15580DF6}" type="presParOf" srcId="{537A649B-B887-FA42-94E1-653311E23396}" destId="{D00860D0-3F18-3746-91C7-98B1568F7E82}" srcOrd="0" destOrd="0" presId="urn:microsoft.com/office/officeart/2005/8/layout/list1"/>
    <dgm:cxn modelId="{E09A4566-EC01-7443-8D62-EB5443E40835}" type="presParOf" srcId="{537A649B-B887-FA42-94E1-653311E23396}" destId="{B7895D84-52AF-2648-B361-54BB17EE5F19}" srcOrd="1" destOrd="0" presId="urn:microsoft.com/office/officeart/2005/8/layout/list1"/>
    <dgm:cxn modelId="{B0BAB438-959A-9947-BDA2-21BB407B05D3}" type="presParOf" srcId="{9A5E9BFB-9441-AA41-ADE8-7D5F9F882285}" destId="{F3EF209C-C6E9-A343-A0C2-F624C24BED58}" srcOrd="5" destOrd="0" presId="urn:microsoft.com/office/officeart/2005/8/layout/list1"/>
    <dgm:cxn modelId="{407A8145-D67B-8646-8484-1BC6E8F22167}" type="presParOf" srcId="{9A5E9BFB-9441-AA41-ADE8-7D5F9F882285}" destId="{4FDDFE51-029B-254F-9B1B-369088BAD593}" srcOrd="6" destOrd="0" presId="urn:microsoft.com/office/officeart/2005/8/layout/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B7FB8-86DF-1B40-8BE9-9037A8153615}">
      <dsp:nvSpPr>
        <dsp:cNvPr id="0" name=""/>
        <dsp:cNvSpPr/>
      </dsp:nvSpPr>
      <dsp:spPr>
        <a:xfrm>
          <a:off x="905413" y="728"/>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Child labour</a:t>
          </a:r>
        </a:p>
      </dsp:txBody>
      <dsp:txXfrm>
        <a:off x="905413" y="728"/>
        <a:ext cx="1740758" cy="1044455"/>
      </dsp:txXfrm>
    </dsp:sp>
    <dsp:sp modelId="{86ABE42B-CF45-5D4A-AFD0-1558D73ED26A}">
      <dsp:nvSpPr>
        <dsp:cNvPr id="0" name=""/>
        <dsp:cNvSpPr/>
      </dsp:nvSpPr>
      <dsp:spPr>
        <a:xfrm>
          <a:off x="2820248" y="728"/>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Vocational guidance and training</a:t>
          </a:r>
        </a:p>
      </dsp:txBody>
      <dsp:txXfrm>
        <a:off x="2820248" y="728"/>
        <a:ext cx="1740758" cy="1044455"/>
      </dsp:txXfrm>
    </dsp:sp>
    <dsp:sp modelId="{3D7F1F94-7F3B-2C46-B007-FFCBF911A379}">
      <dsp:nvSpPr>
        <dsp:cNvPr id="0" name=""/>
        <dsp:cNvSpPr/>
      </dsp:nvSpPr>
      <dsp:spPr>
        <a:xfrm>
          <a:off x="4735083" y="728"/>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Violence and harassment at work</a:t>
          </a:r>
        </a:p>
      </dsp:txBody>
      <dsp:txXfrm>
        <a:off x="4735083" y="728"/>
        <a:ext cx="1740758" cy="1044455"/>
      </dsp:txXfrm>
    </dsp:sp>
    <dsp:sp modelId="{D1D6EEA5-4289-3543-AB4E-349C36CB75A1}">
      <dsp:nvSpPr>
        <dsp:cNvPr id="0" name=""/>
        <dsp:cNvSpPr/>
      </dsp:nvSpPr>
      <dsp:spPr>
        <a:xfrm>
          <a:off x="6649917" y="728"/>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Seafarers</a:t>
          </a:r>
        </a:p>
      </dsp:txBody>
      <dsp:txXfrm>
        <a:off x="6649917" y="728"/>
        <a:ext cx="1740758" cy="1044455"/>
      </dsp:txXfrm>
    </dsp:sp>
    <dsp:sp modelId="{391CC96F-06F0-5047-A6A4-85D86194E32D}">
      <dsp:nvSpPr>
        <dsp:cNvPr id="0" name=""/>
        <dsp:cNvSpPr/>
      </dsp:nvSpPr>
      <dsp:spPr>
        <a:xfrm>
          <a:off x="8564752" y="728"/>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Money laundering</a:t>
          </a:r>
        </a:p>
      </dsp:txBody>
      <dsp:txXfrm>
        <a:off x="8564752" y="728"/>
        <a:ext cx="1740758" cy="1044455"/>
      </dsp:txXfrm>
    </dsp:sp>
    <dsp:sp modelId="{98115DC6-C699-624E-86A5-99B0BE8023B0}">
      <dsp:nvSpPr>
        <dsp:cNvPr id="0" name=""/>
        <dsp:cNvSpPr/>
      </dsp:nvSpPr>
      <dsp:spPr>
        <a:xfrm>
          <a:off x="905413" y="1219259"/>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Wages</a:t>
          </a:r>
        </a:p>
      </dsp:txBody>
      <dsp:txXfrm>
        <a:off x="905413" y="1219259"/>
        <a:ext cx="1740758" cy="1044455"/>
      </dsp:txXfrm>
    </dsp:sp>
    <dsp:sp modelId="{07D4112E-46A8-154F-BFFD-7508B018E28C}">
      <dsp:nvSpPr>
        <dsp:cNvPr id="0" name=""/>
        <dsp:cNvSpPr/>
      </dsp:nvSpPr>
      <dsp:spPr>
        <a:xfrm>
          <a:off x="2820248" y="1219259"/>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Social security</a:t>
          </a:r>
        </a:p>
      </dsp:txBody>
      <dsp:txXfrm>
        <a:off x="2820248" y="1219259"/>
        <a:ext cx="1740758" cy="1044455"/>
      </dsp:txXfrm>
    </dsp:sp>
    <dsp:sp modelId="{3C81CB55-34EF-D448-96C9-6D19A766CBD5}">
      <dsp:nvSpPr>
        <dsp:cNvPr id="0" name=""/>
        <dsp:cNvSpPr/>
      </dsp:nvSpPr>
      <dsp:spPr>
        <a:xfrm>
          <a:off x="4735083" y="1219259"/>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Trade in agriculture</a:t>
          </a:r>
        </a:p>
      </dsp:txBody>
      <dsp:txXfrm>
        <a:off x="4735083" y="1219259"/>
        <a:ext cx="1740758" cy="1044455"/>
      </dsp:txXfrm>
    </dsp:sp>
    <dsp:sp modelId="{4A706C25-60BA-7947-9C22-3C3F9FF18493}">
      <dsp:nvSpPr>
        <dsp:cNvPr id="0" name=""/>
        <dsp:cNvSpPr/>
      </dsp:nvSpPr>
      <dsp:spPr>
        <a:xfrm>
          <a:off x="6649917" y="1219259"/>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Working time</a:t>
          </a:r>
        </a:p>
      </dsp:txBody>
      <dsp:txXfrm>
        <a:off x="6649917" y="1219259"/>
        <a:ext cx="1740758" cy="1044455"/>
      </dsp:txXfrm>
    </dsp:sp>
    <dsp:sp modelId="{A1F6DC3C-4085-5340-995A-441EE1BC1FD7}">
      <dsp:nvSpPr>
        <dsp:cNvPr id="0" name=""/>
        <dsp:cNvSpPr/>
      </dsp:nvSpPr>
      <dsp:spPr>
        <a:xfrm>
          <a:off x="8564752" y="1219259"/>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Labour inspection</a:t>
          </a:r>
        </a:p>
      </dsp:txBody>
      <dsp:txXfrm>
        <a:off x="8564752" y="1219259"/>
        <a:ext cx="1740758" cy="1044455"/>
      </dsp:txXfrm>
    </dsp:sp>
    <dsp:sp modelId="{A1832377-114A-AD40-863B-AEF90C06281B}">
      <dsp:nvSpPr>
        <dsp:cNvPr id="0" name=""/>
        <dsp:cNvSpPr/>
      </dsp:nvSpPr>
      <dsp:spPr>
        <a:xfrm>
          <a:off x="905413" y="2437791"/>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Tripartite consultation</a:t>
          </a:r>
        </a:p>
      </dsp:txBody>
      <dsp:txXfrm>
        <a:off x="905413" y="2437791"/>
        <a:ext cx="1740758" cy="1044455"/>
      </dsp:txXfrm>
    </dsp:sp>
    <dsp:sp modelId="{97930683-E679-E148-AA5A-1A5D4C457C3F}">
      <dsp:nvSpPr>
        <dsp:cNvPr id="0" name=""/>
        <dsp:cNvSpPr/>
      </dsp:nvSpPr>
      <dsp:spPr>
        <a:xfrm>
          <a:off x="2820248" y="2437791"/>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Migrant workers</a:t>
          </a:r>
        </a:p>
      </dsp:txBody>
      <dsp:txXfrm>
        <a:off x="2820248" y="2437791"/>
        <a:ext cx="1740758" cy="1044455"/>
      </dsp:txXfrm>
    </dsp:sp>
    <dsp:sp modelId="{6C733F92-7ED8-114D-92DB-773B8E456821}">
      <dsp:nvSpPr>
        <dsp:cNvPr id="0" name=""/>
        <dsp:cNvSpPr/>
      </dsp:nvSpPr>
      <dsp:spPr>
        <a:xfrm>
          <a:off x="4735083" y="2437791"/>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HIV/AIDS</a:t>
          </a:r>
        </a:p>
      </dsp:txBody>
      <dsp:txXfrm>
        <a:off x="4735083" y="2437791"/>
        <a:ext cx="1740758" cy="1044455"/>
      </dsp:txXfrm>
    </dsp:sp>
    <dsp:sp modelId="{FF076F33-1802-104B-BE18-E8BDC8C54600}">
      <dsp:nvSpPr>
        <dsp:cNvPr id="0" name=""/>
        <dsp:cNvSpPr/>
      </dsp:nvSpPr>
      <dsp:spPr>
        <a:xfrm>
          <a:off x="6649917" y="2437791"/>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Employment policy</a:t>
          </a:r>
        </a:p>
      </dsp:txBody>
      <dsp:txXfrm>
        <a:off x="6649917" y="2437791"/>
        <a:ext cx="1740758" cy="1044455"/>
      </dsp:txXfrm>
    </dsp:sp>
    <dsp:sp modelId="{7FBD0203-2354-EC4C-800A-5D25D2A7E11D}">
      <dsp:nvSpPr>
        <dsp:cNvPr id="0" name=""/>
        <dsp:cNvSpPr/>
      </dsp:nvSpPr>
      <dsp:spPr>
        <a:xfrm>
          <a:off x="8564752" y="2437791"/>
          <a:ext cx="1740758" cy="104445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Freedom of association</a:t>
          </a:r>
        </a:p>
      </dsp:txBody>
      <dsp:txXfrm>
        <a:off x="8564752" y="2437791"/>
        <a:ext cx="1740758" cy="10444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963B1B-ABDB-4427-879C-3C939D86FB12}">
      <dsp:nvSpPr>
        <dsp:cNvPr id="0" name=""/>
        <dsp:cNvSpPr/>
      </dsp:nvSpPr>
      <dsp:spPr>
        <a:xfrm>
          <a:off x="1111457" y="867349"/>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C89367-B6F5-4132-A20E-A8D7900A49C8}">
      <dsp:nvSpPr>
        <dsp:cNvPr id="0" name=""/>
        <dsp:cNvSpPr/>
      </dsp:nvSpPr>
      <dsp:spPr>
        <a:xfrm>
          <a:off x="616457" y="194742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t>Governments</a:t>
          </a:r>
        </a:p>
      </dsp:txBody>
      <dsp:txXfrm>
        <a:off x="616457" y="1947428"/>
        <a:ext cx="1800000" cy="720000"/>
      </dsp:txXfrm>
    </dsp:sp>
    <dsp:sp modelId="{24BF5E7B-4058-4935-84B1-27EC9BE95EFD}">
      <dsp:nvSpPr>
        <dsp:cNvPr id="0" name=""/>
        <dsp:cNvSpPr/>
      </dsp:nvSpPr>
      <dsp:spPr>
        <a:xfrm>
          <a:off x="3226457" y="867349"/>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9BA4E7-C73C-4246-A806-326E060DAA50}">
      <dsp:nvSpPr>
        <dsp:cNvPr id="0" name=""/>
        <dsp:cNvSpPr/>
      </dsp:nvSpPr>
      <dsp:spPr>
        <a:xfrm>
          <a:off x="2731457" y="194742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t>Courts</a:t>
          </a:r>
        </a:p>
      </dsp:txBody>
      <dsp:txXfrm>
        <a:off x="2731457" y="1947428"/>
        <a:ext cx="1800000" cy="720000"/>
      </dsp:txXfrm>
    </dsp:sp>
    <dsp:sp modelId="{5C86472F-88A6-4B99-B3CF-77B2A0BE1AA2}">
      <dsp:nvSpPr>
        <dsp:cNvPr id="0" name=""/>
        <dsp:cNvSpPr/>
      </dsp:nvSpPr>
      <dsp:spPr>
        <a:xfrm>
          <a:off x="5341457" y="867349"/>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726112-5EAF-4078-A2FE-C6BC230A5127}">
      <dsp:nvSpPr>
        <dsp:cNvPr id="0" name=""/>
        <dsp:cNvSpPr/>
      </dsp:nvSpPr>
      <dsp:spPr>
        <a:xfrm>
          <a:off x="4846457" y="194742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t>Civil Society </a:t>
          </a:r>
        </a:p>
      </dsp:txBody>
      <dsp:txXfrm>
        <a:off x="4846457" y="1947428"/>
        <a:ext cx="1800000" cy="720000"/>
      </dsp:txXfrm>
    </dsp:sp>
    <dsp:sp modelId="{853B4FD5-B50B-4E79-BA5C-12E795FE95CD}">
      <dsp:nvSpPr>
        <dsp:cNvPr id="0" name=""/>
        <dsp:cNvSpPr/>
      </dsp:nvSpPr>
      <dsp:spPr>
        <a:xfrm>
          <a:off x="7456457" y="867349"/>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06A1B4-69AA-444A-AFD0-F6E47402817A}">
      <dsp:nvSpPr>
        <dsp:cNvPr id="0" name=""/>
        <dsp:cNvSpPr/>
      </dsp:nvSpPr>
      <dsp:spPr>
        <a:xfrm>
          <a:off x="6961457" y="194742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t>Business</a:t>
          </a:r>
        </a:p>
      </dsp:txBody>
      <dsp:txXfrm>
        <a:off x="6961457" y="1947428"/>
        <a:ext cx="1800000" cy="720000"/>
      </dsp:txXfrm>
    </dsp:sp>
    <dsp:sp modelId="{715CC78F-14AE-417A-8792-20CAC67F52C0}">
      <dsp:nvSpPr>
        <dsp:cNvPr id="0" name=""/>
        <dsp:cNvSpPr/>
      </dsp:nvSpPr>
      <dsp:spPr>
        <a:xfrm>
          <a:off x="9571457" y="867349"/>
          <a:ext cx="810000" cy="81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A2AD18-8D71-4F67-8812-BBA1870F75E7}">
      <dsp:nvSpPr>
        <dsp:cNvPr id="0" name=""/>
        <dsp:cNvSpPr/>
      </dsp:nvSpPr>
      <dsp:spPr>
        <a:xfrm>
          <a:off x="9076457" y="194742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t>Other international organisations</a:t>
          </a:r>
        </a:p>
      </dsp:txBody>
      <dsp:txXfrm>
        <a:off x="9076457" y="1947428"/>
        <a:ext cx="18000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54087-CAC1-4565-9C21-65D5F4E0B231}">
      <dsp:nvSpPr>
        <dsp:cNvPr id="0" name=""/>
        <dsp:cNvSpPr/>
      </dsp:nvSpPr>
      <dsp:spPr>
        <a:xfrm>
          <a:off x="2095462" y="174386"/>
          <a:ext cx="1944000" cy="194400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CA59D8-F1ED-4A82-B540-DED354349D8F}">
      <dsp:nvSpPr>
        <dsp:cNvPr id="0" name=""/>
        <dsp:cNvSpPr/>
      </dsp:nvSpPr>
      <dsp:spPr>
        <a:xfrm>
          <a:off x="907462" y="2588588"/>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pPr>
          <a:r>
            <a:rPr lang="en-US" sz="2700" b="1" kern="1200" dirty="0"/>
            <a:t>Regular system of supervision</a:t>
          </a:r>
          <a:endParaRPr lang="en-US" sz="2700" kern="1200" dirty="0"/>
        </a:p>
      </dsp:txBody>
      <dsp:txXfrm>
        <a:off x="907462" y="2588588"/>
        <a:ext cx="4320000" cy="720000"/>
      </dsp:txXfrm>
    </dsp:sp>
    <dsp:sp modelId="{6B942308-DC4D-44FD-AF9C-73DF8FCB6ED8}">
      <dsp:nvSpPr>
        <dsp:cNvPr id="0" name=""/>
        <dsp:cNvSpPr/>
      </dsp:nvSpPr>
      <dsp:spPr>
        <a:xfrm>
          <a:off x="7171462" y="174386"/>
          <a:ext cx="1944000" cy="194400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AF0AF7-0EF9-489C-8928-40FBD2BDCA64}">
      <dsp:nvSpPr>
        <dsp:cNvPr id="0" name=""/>
        <dsp:cNvSpPr/>
      </dsp:nvSpPr>
      <dsp:spPr>
        <a:xfrm>
          <a:off x="5983462" y="2588588"/>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pPr>
          <a:r>
            <a:rPr lang="en-US" sz="2700" b="1" kern="1200"/>
            <a:t>Special procedures</a:t>
          </a:r>
          <a:endParaRPr lang="en-US" sz="2700" kern="1200"/>
        </a:p>
      </dsp:txBody>
      <dsp:txXfrm>
        <a:off x="5983462" y="2588588"/>
        <a:ext cx="43200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5A5523-1280-6147-9693-1E437DAA0E02}">
      <dsp:nvSpPr>
        <dsp:cNvPr id="0" name=""/>
        <dsp:cNvSpPr/>
      </dsp:nvSpPr>
      <dsp:spPr>
        <a:xfrm>
          <a:off x="0" y="594949"/>
          <a:ext cx="10595810" cy="152144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2353" tIns="437388" rIns="822353" bIns="149352" numCol="1" spcCol="1270" anchor="t" anchorCtr="0">
          <a:noAutofit/>
        </a:bodyPr>
        <a:lstStyle/>
        <a:p>
          <a:pPr marL="228600" lvl="1" indent="-228600" algn="l" defTabSz="933450">
            <a:lnSpc>
              <a:spcPct val="90000"/>
            </a:lnSpc>
            <a:spcBef>
              <a:spcPct val="0"/>
            </a:spcBef>
            <a:spcAft>
              <a:spcPct val="15000"/>
            </a:spcAft>
            <a:buChar char="•"/>
          </a:pPr>
          <a:r>
            <a:rPr lang="en-US" sz="2100" b="1" kern="1200" dirty="0"/>
            <a:t>Representations</a:t>
          </a:r>
          <a:r>
            <a:rPr lang="en-US" sz="2100" kern="1200" dirty="0"/>
            <a:t> (art 24 ILO Constitution)</a:t>
          </a:r>
        </a:p>
        <a:p>
          <a:pPr marL="228600" lvl="1" indent="-228600" algn="l" defTabSz="933450">
            <a:lnSpc>
              <a:spcPct val="90000"/>
            </a:lnSpc>
            <a:spcBef>
              <a:spcPct val="0"/>
            </a:spcBef>
            <a:spcAft>
              <a:spcPct val="15000"/>
            </a:spcAft>
            <a:buChar char="•"/>
          </a:pPr>
          <a:r>
            <a:rPr lang="en-US" sz="2100" b="1" kern="1200" dirty="0"/>
            <a:t>Complaints</a:t>
          </a:r>
          <a:r>
            <a:rPr lang="en-US" sz="2100" kern="1200" dirty="0"/>
            <a:t> (art 26 ILO Constitution)</a:t>
          </a:r>
        </a:p>
        <a:p>
          <a:pPr marL="228600" lvl="1" indent="-228600" algn="l" defTabSz="933450">
            <a:lnSpc>
              <a:spcPct val="90000"/>
            </a:lnSpc>
            <a:spcBef>
              <a:spcPct val="0"/>
            </a:spcBef>
            <a:spcAft>
              <a:spcPct val="15000"/>
            </a:spcAft>
            <a:buNone/>
          </a:pPr>
          <a:r>
            <a:rPr lang="en-US" sz="2100" i="1" kern="1200" dirty="0"/>
            <a:t>Note: Can be used for non-observance of any ratified Convention</a:t>
          </a:r>
          <a:endParaRPr lang="en-US" sz="2100" kern="1200" dirty="0"/>
        </a:p>
      </dsp:txBody>
      <dsp:txXfrm>
        <a:off x="0" y="594949"/>
        <a:ext cx="10595810" cy="1521449"/>
      </dsp:txXfrm>
    </dsp:sp>
    <dsp:sp modelId="{96B732EE-4191-F143-817D-EF2875C6D160}">
      <dsp:nvSpPr>
        <dsp:cNvPr id="0" name=""/>
        <dsp:cNvSpPr/>
      </dsp:nvSpPr>
      <dsp:spPr>
        <a:xfrm>
          <a:off x="529790" y="284989"/>
          <a:ext cx="7417067"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0347" tIns="0" rIns="280347" bIns="0" numCol="1" spcCol="1270" anchor="ctr" anchorCtr="0">
          <a:noAutofit/>
        </a:bodyPr>
        <a:lstStyle/>
        <a:p>
          <a:pPr marL="0" lvl="0" indent="0" algn="l" defTabSz="933450">
            <a:lnSpc>
              <a:spcPct val="90000"/>
            </a:lnSpc>
            <a:spcBef>
              <a:spcPct val="0"/>
            </a:spcBef>
            <a:spcAft>
              <a:spcPct val="35000"/>
            </a:spcAft>
            <a:buNone/>
          </a:pPr>
          <a:r>
            <a:rPr lang="en-US" sz="2100" kern="1200"/>
            <a:t>Constitutional procedures</a:t>
          </a:r>
        </a:p>
      </dsp:txBody>
      <dsp:txXfrm>
        <a:off x="560052" y="315251"/>
        <a:ext cx="7356543" cy="559396"/>
      </dsp:txXfrm>
    </dsp:sp>
    <dsp:sp modelId="{4FDDFE51-029B-254F-9B1B-369088BAD593}">
      <dsp:nvSpPr>
        <dsp:cNvPr id="0" name=""/>
        <dsp:cNvSpPr/>
      </dsp:nvSpPr>
      <dsp:spPr>
        <a:xfrm>
          <a:off x="0" y="2539759"/>
          <a:ext cx="10595810" cy="17860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2353" tIns="437388" rIns="822353"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a:t>For infringements of freedom of association and collective bargaining only</a:t>
          </a:r>
        </a:p>
        <a:p>
          <a:pPr marL="228600" lvl="1" indent="-228600" algn="l" defTabSz="933450">
            <a:lnSpc>
              <a:spcPct val="90000"/>
            </a:lnSpc>
            <a:spcBef>
              <a:spcPct val="0"/>
            </a:spcBef>
            <a:spcAft>
              <a:spcPct val="15000"/>
            </a:spcAft>
            <a:buChar char="•"/>
          </a:pPr>
          <a:r>
            <a:rPr lang="en-US" sz="2100" kern="1200" dirty="0"/>
            <a:t>Complaints considered by Committee on Freedom of Association (CFA)</a:t>
          </a:r>
        </a:p>
        <a:p>
          <a:pPr marL="228600" lvl="1" indent="-228600" algn="l" defTabSz="933450">
            <a:lnSpc>
              <a:spcPct val="90000"/>
            </a:lnSpc>
            <a:spcBef>
              <a:spcPct val="0"/>
            </a:spcBef>
            <a:spcAft>
              <a:spcPct val="15000"/>
            </a:spcAft>
            <a:buNone/>
          </a:pPr>
          <a:r>
            <a:rPr lang="en-US" sz="2100" i="1" kern="1200" dirty="0"/>
            <a:t>Note: can be used irrespective of whether state has ratified relevant convention. </a:t>
          </a:r>
          <a:endParaRPr lang="en-US" sz="2100" kern="1200" dirty="0"/>
        </a:p>
      </dsp:txBody>
      <dsp:txXfrm>
        <a:off x="0" y="2539759"/>
        <a:ext cx="10595810" cy="1786050"/>
      </dsp:txXfrm>
    </dsp:sp>
    <dsp:sp modelId="{B7895D84-52AF-2648-B361-54BB17EE5F19}">
      <dsp:nvSpPr>
        <dsp:cNvPr id="0" name=""/>
        <dsp:cNvSpPr/>
      </dsp:nvSpPr>
      <dsp:spPr>
        <a:xfrm>
          <a:off x="529790" y="2229799"/>
          <a:ext cx="7417067"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0347" tIns="0" rIns="280347" bIns="0" numCol="1" spcCol="1270" anchor="ctr" anchorCtr="0">
          <a:noAutofit/>
        </a:bodyPr>
        <a:lstStyle/>
        <a:p>
          <a:pPr marL="0" lvl="0" indent="0" algn="l" defTabSz="933450">
            <a:lnSpc>
              <a:spcPct val="90000"/>
            </a:lnSpc>
            <a:spcBef>
              <a:spcPct val="0"/>
            </a:spcBef>
            <a:spcAft>
              <a:spcPct val="35000"/>
            </a:spcAft>
            <a:buNone/>
          </a:pPr>
          <a:r>
            <a:rPr lang="en-US" sz="2100" kern="1200"/>
            <a:t>Freedom of association procedures</a:t>
          </a:r>
        </a:p>
      </dsp:txBody>
      <dsp:txXfrm>
        <a:off x="560052" y="2260061"/>
        <a:ext cx="7356543" cy="55939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03/11/2023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3873445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18</a:t>
            </a:fld>
            <a:endParaRPr lang="en-GB"/>
          </a:p>
        </p:txBody>
      </p:sp>
    </p:spTree>
    <p:extLst>
      <p:ext uri="{BB962C8B-B14F-4D97-AF65-F5344CB8AC3E}">
        <p14:creationId xmlns:p14="http://schemas.microsoft.com/office/powerpoint/2010/main" val="3522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20</a:t>
            </a:fld>
            <a:endParaRPr lang="en-GB"/>
          </a:p>
        </p:txBody>
      </p:sp>
    </p:spTree>
    <p:extLst>
      <p:ext uri="{BB962C8B-B14F-4D97-AF65-F5344CB8AC3E}">
        <p14:creationId xmlns:p14="http://schemas.microsoft.com/office/powerpoint/2010/main" val="3575204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21</a:t>
            </a:fld>
            <a:endParaRPr lang="en-GB"/>
          </a:p>
        </p:txBody>
      </p:sp>
    </p:spTree>
    <p:extLst>
      <p:ext uri="{BB962C8B-B14F-4D97-AF65-F5344CB8AC3E}">
        <p14:creationId xmlns:p14="http://schemas.microsoft.com/office/powerpoint/2010/main" val="564884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D0826FEE-2901-4F80-B040-94DEDE5C3ECF}" type="slidenum">
              <a:rPr lang="en-GB" smtClean="0"/>
              <a:t>23</a:t>
            </a:fld>
            <a:endParaRPr lang="en-GB"/>
          </a:p>
        </p:txBody>
      </p:sp>
    </p:spTree>
    <p:extLst>
      <p:ext uri="{BB962C8B-B14F-4D97-AF65-F5344CB8AC3E}">
        <p14:creationId xmlns:p14="http://schemas.microsoft.com/office/powerpoint/2010/main" val="41295736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24</a:t>
            </a:fld>
            <a:endParaRPr lang="en-GB"/>
          </a:p>
        </p:txBody>
      </p:sp>
    </p:spTree>
    <p:extLst>
      <p:ext uri="{BB962C8B-B14F-4D97-AF65-F5344CB8AC3E}">
        <p14:creationId xmlns:p14="http://schemas.microsoft.com/office/powerpoint/2010/main" val="3167887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27</a:t>
            </a:fld>
            <a:endParaRPr lang="en-GB"/>
          </a:p>
        </p:txBody>
      </p:sp>
    </p:spTree>
    <p:extLst>
      <p:ext uri="{BB962C8B-B14F-4D97-AF65-F5344CB8AC3E}">
        <p14:creationId xmlns:p14="http://schemas.microsoft.com/office/powerpoint/2010/main" val="9039588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28</a:t>
            </a:fld>
            <a:endParaRPr lang="en-GB"/>
          </a:p>
        </p:txBody>
      </p:sp>
    </p:spTree>
    <p:extLst>
      <p:ext uri="{BB962C8B-B14F-4D97-AF65-F5344CB8AC3E}">
        <p14:creationId xmlns:p14="http://schemas.microsoft.com/office/powerpoint/2010/main" val="13360785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29</a:t>
            </a:fld>
            <a:endParaRPr lang="en-GB"/>
          </a:p>
        </p:txBody>
      </p:sp>
    </p:spTree>
    <p:extLst>
      <p:ext uri="{BB962C8B-B14F-4D97-AF65-F5344CB8AC3E}">
        <p14:creationId xmlns:p14="http://schemas.microsoft.com/office/powerpoint/2010/main" val="4162458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30</a:t>
            </a:fld>
            <a:endParaRPr lang="en-GB"/>
          </a:p>
        </p:txBody>
      </p:sp>
    </p:spTree>
    <p:extLst>
      <p:ext uri="{BB962C8B-B14F-4D97-AF65-F5344CB8AC3E}">
        <p14:creationId xmlns:p14="http://schemas.microsoft.com/office/powerpoint/2010/main" val="1383773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3035438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8</a:t>
            </a:fld>
            <a:endParaRPr lang="en-GB"/>
          </a:p>
        </p:txBody>
      </p:sp>
    </p:spTree>
    <p:extLst>
      <p:ext uri="{BB962C8B-B14F-4D97-AF65-F5344CB8AC3E}">
        <p14:creationId xmlns:p14="http://schemas.microsoft.com/office/powerpoint/2010/main" val="2558824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10</a:t>
            </a:fld>
            <a:endParaRPr lang="en-GB"/>
          </a:p>
        </p:txBody>
      </p:sp>
    </p:spTree>
    <p:extLst>
      <p:ext uri="{BB962C8B-B14F-4D97-AF65-F5344CB8AC3E}">
        <p14:creationId xmlns:p14="http://schemas.microsoft.com/office/powerpoint/2010/main" val="438308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11</a:t>
            </a:fld>
            <a:endParaRPr lang="en-GB"/>
          </a:p>
        </p:txBody>
      </p:sp>
    </p:spTree>
    <p:extLst>
      <p:ext uri="{BB962C8B-B14F-4D97-AF65-F5344CB8AC3E}">
        <p14:creationId xmlns:p14="http://schemas.microsoft.com/office/powerpoint/2010/main" val="266087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13</a:t>
            </a:fld>
            <a:endParaRPr lang="en-GB"/>
          </a:p>
        </p:txBody>
      </p:sp>
    </p:spTree>
    <p:extLst>
      <p:ext uri="{BB962C8B-B14F-4D97-AF65-F5344CB8AC3E}">
        <p14:creationId xmlns:p14="http://schemas.microsoft.com/office/powerpoint/2010/main" val="369848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14</a:t>
            </a:fld>
            <a:endParaRPr lang="en-GB"/>
          </a:p>
        </p:txBody>
      </p:sp>
    </p:spTree>
    <p:extLst>
      <p:ext uri="{BB962C8B-B14F-4D97-AF65-F5344CB8AC3E}">
        <p14:creationId xmlns:p14="http://schemas.microsoft.com/office/powerpoint/2010/main" val="3445019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15</a:t>
            </a:fld>
            <a:endParaRPr lang="en-GB"/>
          </a:p>
        </p:txBody>
      </p:sp>
    </p:spTree>
    <p:extLst>
      <p:ext uri="{BB962C8B-B14F-4D97-AF65-F5344CB8AC3E}">
        <p14:creationId xmlns:p14="http://schemas.microsoft.com/office/powerpoint/2010/main" val="431178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16</a:t>
            </a:fld>
            <a:endParaRPr lang="en-GB"/>
          </a:p>
        </p:txBody>
      </p:sp>
    </p:spTree>
    <p:extLst>
      <p:ext uri="{BB962C8B-B14F-4D97-AF65-F5344CB8AC3E}">
        <p14:creationId xmlns:p14="http://schemas.microsoft.com/office/powerpoint/2010/main" val="39773329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ilo.org/dyn/normlex/en/f?p=NORMLEXPUB:12100:0::NO::P12100_ILO_CODE:C144"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www.ilo.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ilo.org/global/about-the-ilo/how-the-ilo-works/organigramme/jur/legal-instruments/WCMS_700630/lang--en/index.htm#:~:text=To%20date%2C%20the%20body%20of,six%20Protocols%20and%20206%20Recommendations." TargetMode="External"/><Relationship Id="rId2" Type="http://schemas.openxmlformats.org/officeDocument/2006/relationships/hyperlink" Target="https://www.ilo.org/wcmsp5/groups/public/---ed_norm/---normes/documents/publication/wcms_672549.pdf" TargetMode="External"/><Relationship Id="rId1" Type="http://schemas.openxmlformats.org/officeDocument/2006/relationships/slideLayout" Target="../slideLayouts/slideLayout2.xml"/><Relationship Id="rId5" Type="http://schemas.openxmlformats.org/officeDocument/2006/relationships/hyperlink" Target="https://www.ilo.org/wcmsp5/groups/public/---asia/---ro-bangkok/---ilo-suva/documents/publication/wcms_231186.pdf" TargetMode="External"/><Relationship Id="rId4" Type="http://schemas.openxmlformats.org/officeDocument/2006/relationships/hyperlink" Target="https://guide-supervision.ilo.org/?section=reporting"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ilo.org/global/about-the-ilo/newsroom/news/WCMS_698989/lang--en/index.htm"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2.jpeg"/><Relationship Id="rId5" Type="http://schemas.openxmlformats.org/officeDocument/2006/relationships/hyperlink" Target="https://www.ilo.org/global/about-the-ilo/mission-and-objectives/WCMS_099766/lang--en/index.htm" TargetMode="External"/><Relationship Id="rId4" Type="http://schemas.openxmlformats.org/officeDocument/2006/relationships/hyperlink" Target="https://www.ilo.org/dyn/normlex/en/f?p=1000:62:0::NO:62:P62_LIST_ENTRIE_ID:2453911:N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Introduction to the ILO and </a:t>
            </a:r>
            <a:br>
              <a:rPr lang="en-GB" dirty="0"/>
            </a:br>
            <a:r>
              <a:rPr lang="en-GB" dirty="0"/>
              <a:t>International Labour Standards</a:t>
            </a:r>
          </a:p>
        </p:txBody>
      </p:sp>
      <p:sp>
        <p:nvSpPr>
          <p:cNvPr id="4" name="Date Placeholder 3"/>
          <p:cNvSpPr>
            <a:spLocks noGrp="1"/>
          </p:cNvSpPr>
          <p:nvPr>
            <p:ph type="dt" sz="half" idx="10"/>
          </p:nvPr>
        </p:nvSpPr>
        <p:spPr/>
        <p:txBody>
          <a:bodyPr/>
          <a:lstStyle/>
          <a:p>
            <a:r>
              <a:rPr lang="en-GB" dirty="0"/>
              <a:t>Tuesday 7 November 2023</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pic>
        <p:nvPicPr>
          <p:cNvPr id="7" name="Picture Placeholder 6"/>
          <p:cNvPicPr>
            <a:picLocks noGrp="1" noChangeAspect="1"/>
          </p:cNvPicPr>
          <p:nvPr>
            <p:ph type="pic" sz="quarter" idx="13"/>
          </p:nvPr>
        </p:nvPicPr>
        <p:blipFill rotWithShape="1">
          <a:blip r:embed="rId2" cstate="print">
            <a:extLst>
              <a:ext uri="{28A0092B-C50C-407E-A947-70E740481C1C}">
                <a14:useLocalDpi xmlns:a14="http://schemas.microsoft.com/office/drawing/2010/main" val="0"/>
              </a:ext>
            </a:extLst>
          </a:blip>
          <a:srcRect l="3234" t="12107" r="18927" b="19025"/>
          <a:stretch/>
        </p:blipFill>
        <p:spPr/>
      </p:pic>
      <p:sp>
        <p:nvSpPr>
          <p:cNvPr id="9" name="Subtitle 8">
            <a:extLst>
              <a:ext uri="{FF2B5EF4-FFF2-40B4-BE49-F238E27FC236}">
                <a16:creationId xmlns:a16="http://schemas.microsoft.com/office/drawing/2014/main" id="{71EFFAC8-7497-7341-A470-36F829B36EAD}"/>
              </a:ext>
            </a:extLst>
          </p:cNvPr>
          <p:cNvSpPr>
            <a:spLocks noGrp="1"/>
          </p:cNvSpPr>
          <p:nvPr>
            <p:ph type="subTitle" idx="1"/>
          </p:nvPr>
        </p:nvSpPr>
        <p:spPr>
          <a:xfrm>
            <a:off x="490538" y="4632273"/>
            <a:ext cx="7200000" cy="1655762"/>
          </a:xfrm>
        </p:spPr>
        <p:txBody>
          <a:bodyPr/>
          <a:lstStyle/>
          <a:p>
            <a:pPr lvl="1"/>
            <a:r>
              <a:rPr lang="en-GB" dirty="0"/>
              <a:t>Session 3</a:t>
            </a:r>
          </a:p>
          <a:p>
            <a:pPr lvl="1"/>
            <a:r>
              <a:rPr lang="en-GB" dirty="0"/>
              <a:t>ILO Subregional Labour Law Training Workshop</a:t>
            </a:r>
          </a:p>
          <a:p>
            <a:pPr lvl="1"/>
            <a:r>
              <a:rPr lang="en-GB" dirty="0" err="1"/>
              <a:t>Nadi</a:t>
            </a:r>
            <a:r>
              <a:rPr lang="en-GB" dirty="0"/>
              <a:t>, </a:t>
            </a:r>
            <a:r>
              <a:rPr lang="en-GB" dirty="0" err="1"/>
              <a:t>Fjii</a:t>
            </a:r>
            <a:r>
              <a:rPr lang="en-GB" dirty="0"/>
              <a:t> </a:t>
            </a:r>
          </a:p>
          <a:p>
            <a:endParaRPr lang="en-US" dirty="0"/>
          </a:p>
        </p:txBody>
      </p:sp>
    </p:spTree>
    <p:extLst>
      <p:ext uri="{BB962C8B-B14F-4D97-AF65-F5344CB8AC3E}">
        <p14:creationId xmlns:p14="http://schemas.microsoft.com/office/powerpoint/2010/main" val="1080656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13EA6-524B-4E48-A3E4-DFB09EA70F68}"/>
              </a:ext>
            </a:extLst>
          </p:cNvPr>
          <p:cNvSpPr>
            <a:spLocks noGrp="1"/>
          </p:cNvSpPr>
          <p:nvPr>
            <p:ph type="title"/>
          </p:nvPr>
        </p:nvSpPr>
        <p:spPr/>
        <p:txBody>
          <a:bodyPr/>
          <a:lstStyle/>
          <a:p>
            <a:r>
              <a:rPr lang="en-US" dirty="0"/>
              <a:t>What are international labour standards (ILS)?</a:t>
            </a:r>
          </a:p>
        </p:txBody>
      </p:sp>
      <p:sp>
        <p:nvSpPr>
          <p:cNvPr id="3" name="Content Placeholder 2">
            <a:extLst>
              <a:ext uri="{FF2B5EF4-FFF2-40B4-BE49-F238E27FC236}">
                <a16:creationId xmlns:a16="http://schemas.microsoft.com/office/drawing/2014/main" id="{76B9A52F-01EC-7745-B4BF-3B03203650A0}"/>
              </a:ext>
            </a:extLst>
          </p:cNvPr>
          <p:cNvSpPr>
            <a:spLocks noGrp="1"/>
          </p:cNvSpPr>
          <p:nvPr>
            <p:ph idx="1"/>
          </p:nvPr>
        </p:nvSpPr>
        <p:spPr>
          <a:xfrm>
            <a:off x="490538" y="1951830"/>
            <a:ext cx="11210924" cy="3482975"/>
          </a:xfrm>
        </p:spPr>
        <p:txBody>
          <a:bodyPr/>
          <a:lstStyle/>
          <a:p>
            <a:pPr marL="285750" indent="-285750">
              <a:buFont typeface="Arial" panose="020B0604020202020204" pitchFamily="34" charset="0"/>
              <a:buChar char="•"/>
            </a:pPr>
            <a:r>
              <a:rPr lang="en-AU" dirty="0">
                <a:solidFill>
                  <a:schemeClr val="tx1"/>
                </a:solidFill>
              </a:rPr>
              <a:t>Legal instruments drawn up by the ILO’s constituents (governments, employers and workers) setting out basic principles and rights at work. </a:t>
            </a:r>
          </a:p>
          <a:p>
            <a:pPr marL="285750" indent="-285750">
              <a:buFont typeface="Arial" panose="020B0604020202020204" pitchFamily="34" charset="0"/>
              <a:buChar char="•"/>
            </a:pPr>
            <a:r>
              <a:rPr lang="en-AU" dirty="0">
                <a:solidFill>
                  <a:srgbClr val="C00000"/>
                </a:solidFill>
              </a:rPr>
              <a:t>Three types:</a:t>
            </a:r>
          </a:p>
          <a:p>
            <a:pPr marL="537750" lvl="2" indent="-285750">
              <a:buFont typeface="Arial" panose="020B0604020202020204" pitchFamily="34" charset="0"/>
              <a:buChar char="•"/>
            </a:pPr>
            <a:r>
              <a:rPr lang="en-AU" b="1" dirty="0">
                <a:solidFill>
                  <a:srgbClr val="C00000"/>
                </a:solidFill>
              </a:rPr>
              <a:t>Conventions</a:t>
            </a:r>
            <a:r>
              <a:rPr lang="en-AU" dirty="0">
                <a:solidFill>
                  <a:srgbClr val="C00000"/>
                </a:solidFill>
              </a:rPr>
              <a:t> </a:t>
            </a:r>
            <a:r>
              <a:rPr lang="en-AU" dirty="0">
                <a:solidFill>
                  <a:schemeClr val="tx1"/>
                </a:solidFill>
              </a:rPr>
              <a:t>= legally binding international treaties that can be ratified by member States </a:t>
            </a:r>
          </a:p>
          <a:p>
            <a:pPr marL="537750" lvl="2" indent="-285750">
              <a:buFont typeface="Arial" panose="020B0604020202020204" pitchFamily="34" charset="0"/>
              <a:buChar char="•"/>
            </a:pPr>
            <a:r>
              <a:rPr lang="en-AU" b="1" dirty="0">
                <a:solidFill>
                  <a:srgbClr val="C00000"/>
                </a:solidFill>
              </a:rPr>
              <a:t>Protocols</a:t>
            </a:r>
            <a:r>
              <a:rPr lang="en-AU" b="0" dirty="0">
                <a:solidFill>
                  <a:schemeClr val="tx1"/>
                </a:solidFill>
              </a:rPr>
              <a:t> = legally binding international treaties that may be ratified only by ILO member States already bound or simultaneously ratifying and becoming bound by the Conventions they revise or amend.</a:t>
            </a:r>
          </a:p>
          <a:p>
            <a:pPr marL="537750" lvl="2" indent="-285750">
              <a:buFont typeface="Arial" panose="020B0604020202020204" pitchFamily="34" charset="0"/>
              <a:buChar char="•"/>
            </a:pPr>
            <a:r>
              <a:rPr lang="en-AU" b="1" dirty="0">
                <a:solidFill>
                  <a:srgbClr val="C00000"/>
                </a:solidFill>
              </a:rPr>
              <a:t>Recommendations</a:t>
            </a:r>
            <a:r>
              <a:rPr lang="en-AU" dirty="0">
                <a:solidFill>
                  <a:schemeClr val="tx1"/>
                </a:solidFill>
              </a:rPr>
              <a:t> = non-binding guidelines. </a:t>
            </a:r>
          </a:p>
          <a:p>
            <a:pPr marL="285750" indent="-285750">
              <a:buFont typeface="Arial" panose="020B0604020202020204" pitchFamily="34" charset="0"/>
              <a:buChar char="•"/>
            </a:pPr>
            <a:r>
              <a:rPr lang="en-AU" dirty="0">
                <a:solidFill>
                  <a:schemeClr val="tx1"/>
                </a:solidFill>
              </a:rPr>
              <a:t>ILS are adopted at the annual International Labour Conference (ILC).</a:t>
            </a:r>
          </a:p>
          <a:p>
            <a:pPr marL="285750" indent="-285750">
              <a:buFont typeface="Arial" panose="020B0604020202020204" pitchFamily="34" charset="0"/>
              <a:buChar char="•"/>
            </a:pPr>
            <a:r>
              <a:rPr lang="en-AU" dirty="0">
                <a:solidFill>
                  <a:schemeClr val="tx1"/>
                </a:solidFill>
              </a:rPr>
              <a:t>Backed up by a supervisory system to address problems arising in their application at the national level. </a:t>
            </a:r>
            <a:endParaRPr lang="en-US" dirty="0">
              <a:solidFill>
                <a:schemeClr val="tx1"/>
              </a:solidFill>
            </a:endParaRPr>
          </a:p>
        </p:txBody>
      </p:sp>
      <p:sp>
        <p:nvSpPr>
          <p:cNvPr id="4" name="Date Placeholder 3">
            <a:extLst>
              <a:ext uri="{FF2B5EF4-FFF2-40B4-BE49-F238E27FC236}">
                <a16:creationId xmlns:a16="http://schemas.microsoft.com/office/drawing/2014/main" id="{E626D157-F074-FF4A-A85E-9F9731A7F1C7}"/>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5C3E382B-1E9C-4045-9188-1A676855E971}"/>
              </a:ext>
            </a:extLst>
          </p:cNvPr>
          <p:cNvSpPr>
            <a:spLocks noGrp="1"/>
          </p:cNvSpPr>
          <p:nvPr>
            <p:ph type="ftr" sz="quarter" idx="11"/>
          </p:nvPr>
        </p:nvSpPr>
        <p:spPr/>
        <p:txBody>
          <a:bodyPr/>
          <a:lstStyle/>
          <a:p>
            <a:r>
              <a:rPr lang="en-GB" dirty="0"/>
              <a:t>Advancing social justice, promoting decent work</a:t>
            </a:r>
          </a:p>
        </p:txBody>
      </p:sp>
      <p:sp>
        <p:nvSpPr>
          <p:cNvPr id="6" name="Slide Number Placeholder 5">
            <a:extLst>
              <a:ext uri="{FF2B5EF4-FFF2-40B4-BE49-F238E27FC236}">
                <a16:creationId xmlns:a16="http://schemas.microsoft.com/office/drawing/2014/main" id="{76E1E886-F1A9-054F-9BDA-4865D3A18746}"/>
              </a:ext>
            </a:extLst>
          </p:cNvPr>
          <p:cNvSpPr>
            <a:spLocks noGrp="1"/>
          </p:cNvSpPr>
          <p:nvPr>
            <p:ph type="sldNum" sz="quarter" idx="12"/>
          </p:nvPr>
        </p:nvSpPr>
        <p:spPr/>
        <p:txBody>
          <a:bodyPr/>
          <a:lstStyle/>
          <a:p>
            <a:fld id="{856227C0-AD57-4F9B-BAE3-EEFB0D0EE427}" type="slidenum">
              <a:rPr lang="en-GB" smtClean="0"/>
              <a:t>10</a:t>
            </a:fld>
            <a:endParaRPr lang="en-GB"/>
          </a:p>
        </p:txBody>
      </p:sp>
    </p:spTree>
    <p:extLst>
      <p:ext uri="{BB962C8B-B14F-4D97-AF65-F5344CB8AC3E}">
        <p14:creationId xmlns:p14="http://schemas.microsoft.com/office/powerpoint/2010/main" val="3595318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Why do we have international labour standards? </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1783195"/>
            <a:ext cx="9022429" cy="4459705"/>
          </a:xfrm>
        </p:spPr>
        <p:txBody>
          <a:bodyPr/>
          <a:lstStyle/>
          <a:p>
            <a:pPr marL="0" lvl="2" indent="0">
              <a:buNone/>
            </a:pPr>
            <a:endParaRPr lang="en-GB" dirty="0"/>
          </a:p>
          <a:p>
            <a:pPr lvl="2"/>
            <a:r>
              <a:rPr lang="en-AU" dirty="0"/>
              <a:t>An international legal framework for a fair and stable globalization</a:t>
            </a:r>
          </a:p>
          <a:p>
            <a:pPr lvl="2"/>
            <a:endParaRPr lang="en-AU" dirty="0"/>
          </a:p>
          <a:p>
            <a:pPr lvl="2"/>
            <a:r>
              <a:rPr lang="en-AU" dirty="0"/>
              <a:t>A level playing field in the global economy</a:t>
            </a:r>
          </a:p>
          <a:p>
            <a:pPr lvl="2"/>
            <a:endParaRPr lang="en-AU" dirty="0"/>
          </a:p>
          <a:p>
            <a:pPr lvl="2"/>
            <a:r>
              <a:rPr lang="en-AU" dirty="0"/>
              <a:t>A strategy for reducing poverty</a:t>
            </a:r>
          </a:p>
          <a:p>
            <a:pPr lvl="2"/>
            <a:endParaRPr lang="en-AU" dirty="0"/>
          </a:p>
          <a:p>
            <a:pPr lvl="2"/>
            <a:r>
              <a:rPr lang="en-AU" dirty="0"/>
              <a:t>A means of improving economic performance</a:t>
            </a:r>
          </a:p>
          <a:p>
            <a:pPr lvl="2"/>
            <a:endParaRPr lang="en-AU" dirty="0"/>
          </a:p>
          <a:p>
            <a:pPr lvl="2"/>
            <a:r>
              <a:rPr lang="en-AU" dirty="0"/>
              <a:t>A safety net in times of economic crisis</a:t>
            </a:r>
          </a:p>
          <a:p>
            <a:pPr lvl="2"/>
            <a:endParaRPr lang="en-AU" dirty="0"/>
          </a:p>
          <a:p>
            <a:pPr lvl="2"/>
            <a:r>
              <a:rPr lang="en-AU" dirty="0"/>
              <a:t>The sum of international experience and knowledge.</a:t>
            </a:r>
            <a:endParaRPr lang="en-GB"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dirty="0"/>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11</a:t>
            </a:fld>
            <a:endParaRPr lang="en-GB"/>
          </a:p>
        </p:txBody>
      </p:sp>
    </p:spTree>
    <p:extLst>
      <p:ext uri="{BB962C8B-B14F-4D97-AF65-F5344CB8AC3E}">
        <p14:creationId xmlns:p14="http://schemas.microsoft.com/office/powerpoint/2010/main" val="1103601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8" y="1423195"/>
            <a:ext cx="11210924" cy="720000"/>
          </a:xfrm>
        </p:spPr>
        <p:txBody>
          <a:bodyPr anchor="t">
            <a:normAutofit/>
          </a:bodyPr>
          <a:lstStyle/>
          <a:p>
            <a:r>
              <a:rPr lang="en-GB" dirty="0"/>
              <a:t>What types of matters do ILS cover?</a:t>
            </a:r>
          </a:p>
        </p:txBody>
      </p:sp>
      <p:sp>
        <p:nvSpPr>
          <p:cNvPr id="3" name="Content Placeholder 2"/>
          <p:cNvSpPr>
            <a:spLocks noGrp="1"/>
          </p:cNvSpPr>
          <p:nvPr>
            <p:ph idx="1"/>
          </p:nvPr>
        </p:nvSpPr>
        <p:spPr>
          <a:xfrm>
            <a:off x="490539" y="2393950"/>
            <a:ext cx="7311862" cy="3482975"/>
          </a:xfrm>
        </p:spPr>
        <p:txBody>
          <a:bodyPr>
            <a:normAutofit/>
          </a:bodyPr>
          <a:lstStyle/>
          <a:p>
            <a:pPr lvl="2"/>
            <a:r>
              <a:rPr lang="en-AU" dirty="0">
                <a:effectLst/>
              </a:rPr>
              <a:t>All matters relating to work!</a:t>
            </a:r>
          </a:p>
          <a:p>
            <a:pPr lvl="2"/>
            <a:endParaRPr lang="en-AU" dirty="0">
              <a:solidFill>
                <a:schemeClr val="accent2"/>
              </a:solidFill>
              <a:effectLst/>
            </a:endParaRPr>
          </a:p>
          <a:p>
            <a:pPr lvl="2"/>
            <a:r>
              <a:rPr lang="en-GB" dirty="0"/>
              <a:t>There are over 400 ILO instruments, including 190 Conventions, six Protocols and 206 Recommendations</a:t>
            </a:r>
          </a:p>
          <a:p>
            <a:pPr lvl="2"/>
            <a:endParaRPr lang="en-GB" dirty="0"/>
          </a:p>
          <a:p>
            <a:pPr lvl="2"/>
            <a:r>
              <a:rPr lang="en-GB" dirty="0"/>
              <a:t>The ILO has a tripartite Standards Review Mechanism to help ensure  ILS are clear, robust and up-to date, and respond to changing patterns of the world of work.</a:t>
            </a:r>
          </a:p>
          <a:p>
            <a:pPr lvl="2"/>
            <a:endParaRPr lang="en-GB" dirty="0">
              <a:solidFill>
                <a:schemeClr val="accent2"/>
              </a:solidFill>
            </a:endParaRPr>
          </a:p>
          <a:p>
            <a:pPr lvl="2"/>
            <a:endParaRPr lang="en-GB" dirty="0">
              <a:solidFill>
                <a:schemeClr val="accent2"/>
              </a:solidFill>
            </a:endParaRPr>
          </a:p>
          <a:p>
            <a:pPr marL="342900" lvl="1" indent="-342900">
              <a:buAutoNum type="arabicPeriod"/>
            </a:pPr>
            <a:endParaRPr lang="en-GB" dirty="0">
              <a:solidFill>
                <a:schemeClr val="accent2"/>
              </a:solidFill>
            </a:endParaRPr>
          </a:p>
        </p:txBody>
      </p:sp>
      <p:sp>
        <p:nvSpPr>
          <p:cNvPr id="5" name="Footer Placeholder 4"/>
          <p:cNvSpPr>
            <a:spLocks noGrp="1"/>
          </p:cNvSpPr>
          <p:nvPr>
            <p:ph type="ftr" sz="quarter" idx="11"/>
          </p:nvPr>
        </p:nvSpPr>
        <p:spPr>
          <a:xfrm>
            <a:off x="490538" y="6337302"/>
            <a:ext cx="5605462" cy="180000"/>
          </a:xfrm>
        </p:spPr>
        <p:txBody>
          <a:bodyPr anchor="t">
            <a:normAutofit/>
          </a:bodyPr>
          <a:lstStyle/>
          <a:p>
            <a:pPr>
              <a:spcAft>
                <a:spcPts val="600"/>
              </a:spcAft>
            </a:pPr>
            <a:r>
              <a:rPr lang="en-GB"/>
              <a:t>Advancing social justice, promoting decent work</a:t>
            </a:r>
          </a:p>
        </p:txBody>
      </p:sp>
      <p:sp>
        <p:nvSpPr>
          <p:cNvPr id="6" name="Slide Number Placeholder 5"/>
          <p:cNvSpPr>
            <a:spLocks noGrp="1"/>
          </p:cNvSpPr>
          <p:nvPr>
            <p:ph type="sldNum" sz="quarter" idx="12"/>
          </p:nvPr>
        </p:nvSpPr>
        <p:spPr>
          <a:xfrm>
            <a:off x="11161462" y="432000"/>
            <a:ext cx="540000" cy="288000"/>
          </a:xfrm>
        </p:spPr>
        <p:txBody>
          <a:bodyPr anchor="t">
            <a:normAutofit/>
          </a:bodyPr>
          <a:lstStyle/>
          <a:p>
            <a:pPr>
              <a:spcAft>
                <a:spcPts val="600"/>
              </a:spcAft>
            </a:pPr>
            <a:fld id="{856227C0-AD57-4F9B-BAE3-EEFB0D0EE427}" type="slidenum">
              <a:rPr lang="en-GB" smtClean="0"/>
              <a:pPr>
                <a:spcAft>
                  <a:spcPts val="600"/>
                </a:spcAft>
              </a:pPr>
              <a:t>12</a:t>
            </a:fld>
            <a:endParaRPr lang="en-GB"/>
          </a:p>
        </p:txBody>
      </p:sp>
      <p:pic>
        <p:nvPicPr>
          <p:cNvPr id="8" name="Picture 7" descr="A blue screen with white text&#10;&#10;Description automatically generated">
            <a:extLst>
              <a:ext uri="{FF2B5EF4-FFF2-40B4-BE49-F238E27FC236}">
                <a16:creationId xmlns:a16="http://schemas.microsoft.com/office/drawing/2014/main" id="{6F2AFB3D-AE3D-E94F-B219-3AC941C5F451}"/>
              </a:ext>
            </a:extLst>
          </p:cNvPr>
          <p:cNvPicPr>
            <a:picLocks noChangeAspect="1"/>
          </p:cNvPicPr>
          <p:nvPr/>
        </p:nvPicPr>
        <p:blipFill rotWithShape="1">
          <a:blip r:embed="rId2">
            <a:extLst>
              <a:ext uri="{28A0092B-C50C-407E-A947-70E740481C1C}">
                <a14:useLocalDpi xmlns:a14="http://schemas.microsoft.com/office/drawing/2010/main" val="0"/>
              </a:ext>
            </a:extLst>
          </a:blip>
          <a:srcRect l="19870" r="34804" b="-1"/>
          <a:stretch/>
        </p:blipFill>
        <p:spPr>
          <a:xfrm>
            <a:off x="8289131"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a:noFill/>
        </p:spPr>
      </p:pic>
      <p:sp>
        <p:nvSpPr>
          <p:cNvPr id="4" name="Date Placeholder 3"/>
          <p:cNvSpPr>
            <a:spLocks noGrp="1"/>
          </p:cNvSpPr>
          <p:nvPr>
            <p:ph type="dt" sz="half" idx="10"/>
          </p:nvPr>
        </p:nvSpPr>
        <p:spPr/>
        <p:txBody>
          <a:bodyPr/>
          <a:lstStyle/>
          <a:p>
            <a:pPr>
              <a:spcAft>
                <a:spcPts val="600"/>
              </a:spcAft>
            </a:pPr>
            <a:r>
              <a:rPr lang="en-GB"/>
              <a:t>Date: Monday / 01 / October / 2019</a:t>
            </a:r>
          </a:p>
        </p:txBody>
      </p:sp>
    </p:spTree>
    <p:extLst>
      <p:ext uri="{BB962C8B-B14F-4D97-AF65-F5344CB8AC3E}">
        <p14:creationId xmlns:p14="http://schemas.microsoft.com/office/powerpoint/2010/main" val="3818937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43DEA-EC5D-554A-9178-954E335E215C}"/>
              </a:ext>
            </a:extLst>
          </p:cNvPr>
          <p:cNvSpPr>
            <a:spLocks noGrp="1"/>
          </p:cNvSpPr>
          <p:nvPr>
            <p:ph type="title"/>
          </p:nvPr>
        </p:nvSpPr>
        <p:spPr/>
        <p:txBody>
          <a:bodyPr/>
          <a:lstStyle/>
          <a:p>
            <a:r>
              <a:rPr lang="en-US" dirty="0"/>
              <a:t>How are ILS made?</a:t>
            </a:r>
          </a:p>
        </p:txBody>
      </p:sp>
      <p:sp>
        <p:nvSpPr>
          <p:cNvPr id="4" name="Date Placeholder 3">
            <a:extLst>
              <a:ext uri="{FF2B5EF4-FFF2-40B4-BE49-F238E27FC236}">
                <a16:creationId xmlns:a16="http://schemas.microsoft.com/office/drawing/2014/main" id="{2E091AE4-BE9D-8B4B-A48A-B39FCE9056B8}"/>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1F8957A9-CE15-244D-BC7B-C37738418675}"/>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D4F80DD2-EA8A-1D41-822B-6A7FCEACBC83}"/>
              </a:ext>
            </a:extLst>
          </p:cNvPr>
          <p:cNvSpPr>
            <a:spLocks noGrp="1"/>
          </p:cNvSpPr>
          <p:nvPr>
            <p:ph type="sldNum" sz="quarter" idx="12"/>
          </p:nvPr>
        </p:nvSpPr>
        <p:spPr/>
        <p:txBody>
          <a:bodyPr/>
          <a:lstStyle/>
          <a:p>
            <a:fld id="{856227C0-AD57-4F9B-BAE3-EEFB0D0EE427}" type="slidenum">
              <a:rPr lang="en-GB" smtClean="0"/>
              <a:t>13</a:t>
            </a:fld>
            <a:endParaRPr lang="en-GB"/>
          </a:p>
        </p:txBody>
      </p:sp>
      <p:pic>
        <p:nvPicPr>
          <p:cNvPr id="7" name="Content Placeholder 7" descr="A diagram of a diagram&#10;&#10;Description automatically generated">
            <a:extLst>
              <a:ext uri="{FF2B5EF4-FFF2-40B4-BE49-F238E27FC236}">
                <a16:creationId xmlns:a16="http://schemas.microsoft.com/office/drawing/2014/main" id="{B1FC9CC6-F589-C546-B47C-AAC9DBCED64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43083" y="1769967"/>
            <a:ext cx="9288379" cy="4567335"/>
          </a:xfrm>
        </p:spPr>
      </p:pic>
    </p:spTree>
    <p:extLst>
      <p:ext uri="{BB962C8B-B14F-4D97-AF65-F5344CB8AC3E}">
        <p14:creationId xmlns:p14="http://schemas.microsoft.com/office/powerpoint/2010/main" val="2533845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What happens once an ILS is adopted?</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359276" y="1812758"/>
            <a:ext cx="7228639" cy="4740120"/>
          </a:xfrm>
        </p:spPr>
        <p:txBody>
          <a:bodyPr/>
          <a:lstStyle/>
          <a:p>
            <a:pPr marL="0" lvl="2" indent="0">
              <a:buNone/>
            </a:pPr>
            <a:endParaRPr lang="en-GB" dirty="0"/>
          </a:p>
          <a:p>
            <a:pPr lvl="2"/>
            <a:r>
              <a:rPr lang="en-AU" dirty="0"/>
              <a:t>Member States are required under the ILO Constitution to </a:t>
            </a:r>
            <a:r>
              <a:rPr lang="en-AU" b="1" dirty="0"/>
              <a:t>submit them to the competent authority </a:t>
            </a:r>
            <a:r>
              <a:rPr lang="en-AU" dirty="0"/>
              <a:t>(usually the Parliament) within a period of 12 months for consideration.</a:t>
            </a:r>
          </a:p>
          <a:p>
            <a:pPr lvl="2"/>
            <a:r>
              <a:rPr lang="en-AU" dirty="0"/>
              <a:t>In the case of Conventions or Protocols, this means consideration for ratification.</a:t>
            </a:r>
          </a:p>
          <a:p>
            <a:pPr lvl="2"/>
            <a:r>
              <a:rPr lang="en-AU" dirty="0"/>
              <a:t>Once ratified, a Convention or Protocol usually comes into force for that country one year after date of adoption.</a:t>
            </a:r>
          </a:p>
          <a:p>
            <a:pPr lvl="2"/>
            <a:r>
              <a:rPr lang="en-AU" dirty="0"/>
              <a:t>Ratifying countries undertake to </a:t>
            </a:r>
            <a:r>
              <a:rPr lang="en-AU" b="1" dirty="0"/>
              <a:t>apply </a:t>
            </a:r>
            <a:r>
              <a:rPr lang="en-AU" dirty="0"/>
              <a:t>the Convention (or Protocol) in national law and practice and to </a:t>
            </a:r>
            <a:r>
              <a:rPr lang="en-AU" b="1" dirty="0"/>
              <a:t>report </a:t>
            </a:r>
            <a:r>
              <a:rPr lang="en-AU" dirty="0"/>
              <a:t>on application at regular intervals.</a:t>
            </a:r>
          </a:p>
          <a:p>
            <a:pPr lvl="2"/>
            <a:r>
              <a:rPr lang="en-AU" dirty="0"/>
              <a:t>Technical assistance is provided by the International Labour Office if necessary. In addition, </a:t>
            </a:r>
            <a:r>
              <a:rPr lang="en-AU" b="1" dirty="0"/>
              <a:t>representation and complaint procedures </a:t>
            </a:r>
            <a:r>
              <a:rPr lang="en-AU" dirty="0"/>
              <a:t>can be initiated against countries for violation of a Convention they have ratified. </a:t>
            </a:r>
            <a:endParaRPr lang="en-GB"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endParaRPr lang="en-GB" dirty="0"/>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14</a:t>
            </a:fld>
            <a:endParaRPr lang="en-GB"/>
          </a:p>
        </p:txBody>
      </p:sp>
      <p:pic>
        <p:nvPicPr>
          <p:cNvPr id="3078" name="Picture 6">
            <a:extLst>
              <a:ext uri="{FF2B5EF4-FFF2-40B4-BE49-F238E27FC236}">
                <a16:creationId xmlns:a16="http://schemas.microsoft.com/office/drawing/2014/main" id="{B962DF2A-F072-754B-8093-2CA64A66A6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9586" y="2422829"/>
            <a:ext cx="3213540" cy="180578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DB72D16-AE0D-1C4D-AFD9-C9AAB2CDB518}"/>
              </a:ext>
            </a:extLst>
          </p:cNvPr>
          <p:cNvSpPr txBox="1"/>
          <p:nvPr/>
        </p:nvSpPr>
        <p:spPr>
          <a:xfrm>
            <a:off x="8100625" y="4435171"/>
            <a:ext cx="3988134" cy="461665"/>
          </a:xfrm>
          <a:prstGeom prst="rect">
            <a:avLst/>
          </a:prstGeom>
          <a:noFill/>
        </p:spPr>
        <p:txBody>
          <a:bodyPr wrap="square" rtlCol="0">
            <a:spAutoFit/>
          </a:bodyPr>
          <a:lstStyle/>
          <a:p>
            <a:r>
              <a:rPr lang="en-US" sz="1200" dirty="0"/>
              <a:t>PNG depositing instruments of ratification for three ILO Conventions earlier this year. Source: ILO in the Pacific. </a:t>
            </a:r>
          </a:p>
        </p:txBody>
      </p:sp>
    </p:spTree>
    <p:extLst>
      <p:ext uri="{BB962C8B-B14F-4D97-AF65-F5344CB8AC3E}">
        <p14:creationId xmlns:p14="http://schemas.microsoft.com/office/powerpoint/2010/main" val="1153743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How can ILS be relevant to all countries, given economic, cultural and legal diversity?</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000251"/>
            <a:ext cx="8703342" cy="3910290"/>
          </a:xfrm>
        </p:spPr>
        <p:txBody>
          <a:bodyPr/>
          <a:lstStyle/>
          <a:p>
            <a:pPr marL="0" lvl="2" indent="0">
              <a:buNone/>
            </a:pPr>
            <a:endParaRPr lang="en-GB" dirty="0"/>
          </a:p>
          <a:p>
            <a:pPr lvl="2"/>
            <a:r>
              <a:rPr lang="en-AU" dirty="0"/>
              <a:t>As ILS are adopted by a two-thirds majority vote of ILO constituents (from all over the world), they are considered an </a:t>
            </a:r>
            <a:r>
              <a:rPr lang="en-AU" b="1" dirty="0"/>
              <a:t>expression of universally acknowledged principles.</a:t>
            </a:r>
          </a:p>
          <a:p>
            <a:pPr lvl="2"/>
            <a:r>
              <a:rPr lang="en-AU" dirty="0"/>
              <a:t>Many ILS have been formulated to be flexible enough to be translated into national law and practice by member States with diverse cultural and historical backgrounds, legal systems and levels of economic development (e.g., </a:t>
            </a:r>
            <a:r>
              <a:rPr lang="en-AU" i="1" dirty="0"/>
              <a:t>minimum wage standards</a:t>
            </a:r>
            <a:r>
              <a:rPr lang="en-AU" dirty="0"/>
              <a:t>).</a:t>
            </a:r>
          </a:p>
          <a:p>
            <a:pPr lvl="2"/>
            <a:r>
              <a:rPr lang="en-AU" b="1" dirty="0"/>
              <a:t>Reservations </a:t>
            </a:r>
            <a:r>
              <a:rPr lang="en-AU" dirty="0"/>
              <a:t>to ILO Conventions are not permitted.</a:t>
            </a:r>
            <a:endParaRPr lang="en-GB" b="1" dirty="0"/>
          </a:p>
          <a:p>
            <a:pPr lvl="2"/>
            <a:r>
              <a:rPr lang="en-AU" dirty="0"/>
              <a:t>Some ILS contain </a:t>
            </a:r>
            <a:r>
              <a:rPr lang="en-AU" b="1" dirty="0"/>
              <a:t>flexibility clauses. </a:t>
            </a:r>
            <a:r>
              <a:rPr lang="en-AU" dirty="0"/>
              <a:t>These clauses allow States to lay down </a:t>
            </a:r>
            <a:r>
              <a:rPr lang="en-AU" b="1" dirty="0"/>
              <a:t>temporary</a:t>
            </a:r>
            <a:r>
              <a:rPr lang="en-AU" dirty="0"/>
              <a:t> standards that are lower than those normally prescribed, to exclude certain categories of workers from the scope of application, or to apply only certain parts of the instrument.  E.g., </a:t>
            </a:r>
            <a:r>
              <a:rPr lang="en-AU" i="1" dirty="0"/>
              <a:t>Minimum Age Convention, 1937 (No. 138).</a:t>
            </a:r>
          </a:p>
          <a:p>
            <a:pPr lvl="3"/>
            <a:endParaRPr lang="en-AU"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endParaRPr lang="en-GB" dirty="0"/>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15</a:t>
            </a:fld>
            <a:endParaRPr lang="en-GB"/>
          </a:p>
        </p:txBody>
      </p:sp>
      <p:pic>
        <p:nvPicPr>
          <p:cNvPr id="2050" name="Picture 2" descr="Earth globe - Free signs icons">
            <a:extLst>
              <a:ext uri="{FF2B5EF4-FFF2-40B4-BE49-F238E27FC236}">
                <a16:creationId xmlns:a16="http://schemas.microsoft.com/office/drawing/2014/main" id="{38858A79-4DB0-EE49-87C9-4DACE1BDE0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2705" y="2000250"/>
            <a:ext cx="2507582" cy="2507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3876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29E8B-9CDE-9748-9D8F-B78FAA2330C0}"/>
              </a:ext>
            </a:extLst>
          </p:cNvPr>
          <p:cNvSpPr>
            <a:spLocks noGrp="1"/>
          </p:cNvSpPr>
          <p:nvPr>
            <p:ph type="title"/>
          </p:nvPr>
        </p:nvSpPr>
        <p:spPr>
          <a:xfrm>
            <a:off x="490538" y="1423195"/>
            <a:ext cx="11210924" cy="720000"/>
          </a:xfrm>
        </p:spPr>
        <p:txBody>
          <a:bodyPr anchor="t">
            <a:normAutofit/>
          </a:bodyPr>
          <a:lstStyle/>
          <a:p>
            <a:r>
              <a:rPr lang="en-US" dirty="0">
                <a:latin typeface="+mn-lt"/>
              </a:rPr>
              <a:t>How are ILS used?</a:t>
            </a:r>
            <a:br>
              <a:rPr lang="en-US" dirty="0">
                <a:latin typeface="+mn-lt"/>
              </a:rPr>
            </a:br>
            <a:endParaRPr lang="en-US" sz="1600" dirty="0">
              <a:latin typeface="+mn-lt"/>
            </a:endParaRPr>
          </a:p>
        </p:txBody>
      </p:sp>
      <p:sp>
        <p:nvSpPr>
          <p:cNvPr id="5" name="Footer Placeholder 4">
            <a:extLst>
              <a:ext uri="{FF2B5EF4-FFF2-40B4-BE49-F238E27FC236}">
                <a16:creationId xmlns:a16="http://schemas.microsoft.com/office/drawing/2014/main" id="{5EE743B5-4516-5841-9BF8-B88F073DA3FB}"/>
              </a:ext>
            </a:extLst>
          </p:cNvPr>
          <p:cNvSpPr>
            <a:spLocks noGrp="1"/>
          </p:cNvSpPr>
          <p:nvPr>
            <p:ph type="ftr" sz="quarter" idx="11"/>
          </p:nvPr>
        </p:nvSpPr>
        <p:spPr>
          <a:xfrm>
            <a:off x="490538" y="6337302"/>
            <a:ext cx="5605462" cy="180000"/>
          </a:xfrm>
        </p:spPr>
        <p:txBody>
          <a:bodyPr anchor="t">
            <a:normAutofit/>
          </a:bodyPr>
          <a:lstStyle/>
          <a:p>
            <a:pPr>
              <a:spcAft>
                <a:spcPts val="600"/>
              </a:spcAft>
            </a:pPr>
            <a:r>
              <a:rPr lang="en-GB"/>
              <a:t>Advancing social justice, promoting decent work</a:t>
            </a:r>
          </a:p>
        </p:txBody>
      </p:sp>
      <p:sp>
        <p:nvSpPr>
          <p:cNvPr id="6" name="Slide Number Placeholder 5">
            <a:extLst>
              <a:ext uri="{FF2B5EF4-FFF2-40B4-BE49-F238E27FC236}">
                <a16:creationId xmlns:a16="http://schemas.microsoft.com/office/drawing/2014/main" id="{32C1CE97-34F2-CA4B-9636-62945B5A2D09}"/>
              </a:ext>
            </a:extLst>
          </p:cNvPr>
          <p:cNvSpPr>
            <a:spLocks noGrp="1"/>
          </p:cNvSpPr>
          <p:nvPr>
            <p:ph type="sldNum" sz="quarter" idx="12"/>
          </p:nvPr>
        </p:nvSpPr>
        <p:spPr>
          <a:xfrm>
            <a:off x="11161462" y="432000"/>
            <a:ext cx="540000" cy="288000"/>
          </a:xfrm>
        </p:spPr>
        <p:txBody>
          <a:bodyPr anchor="t">
            <a:normAutofit/>
          </a:bodyPr>
          <a:lstStyle/>
          <a:p>
            <a:pPr>
              <a:spcAft>
                <a:spcPts val="600"/>
              </a:spcAft>
            </a:pPr>
            <a:fld id="{856227C0-AD57-4F9B-BAE3-EEFB0D0EE427}" type="slidenum">
              <a:rPr lang="en-GB" smtClean="0"/>
              <a:pPr>
                <a:spcAft>
                  <a:spcPts val="600"/>
                </a:spcAft>
              </a:pPr>
              <a:t>16</a:t>
            </a:fld>
            <a:endParaRPr lang="en-GB"/>
          </a:p>
        </p:txBody>
      </p:sp>
      <p:sp>
        <p:nvSpPr>
          <p:cNvPr id="4" name="Date Placeholder 3">
            <a:extLst>
              <a:ext uri="{FF2B5EF4-FFF2-40B4-BE49-F238E27FC236}">
                <a16:creationId xmlns:a16="http://schemas.microsoft.com/office/drawing/2014/main" id="{67B57339-6920-0D41-B67A-3C6D24DFD72C}"/>
              </a:ext>
            </a:extLst>
          </p:cNvPr>
          <p:cNvSpPr>
            <a:spLocks noGrp="1"/>
          </p:cNvSpPr>
          <p:nvPr>
            <p:ph type="dt" sz="half" idx="10"/>
          </p:nvPr>
        </p:nvSpPr>
        <p:spPr/>
        <p:txBody>
          <a:bodyPr/>
          <a:lstStyle/>
          <a:p>
            <a:pPr>
              <a:spcAft>
                <a:spcPts val="600"/>
              </a:spcAft>
            </a:pPr>
            <a:r>
              <a:rPr lang="en-GB"/>
              <a:t>Date: Monday / 01 / October / 2019</a:t>
            </a:r>
          </a:p>
        </p:txBody>
      </p:sp>
      <p:graphicFrame>
        <p:nvGraphicFramePr>
          <p:cNvPr id="12" name="Content Placeholder 9">
            <a:extLst>
              <a:ext uri="{FF2B5EF4-FFF2-40B4-BE49-F238E27FC236}">
                <a16:creationId xmlns:a16="http://schemas.microsoft.com/office/drawing/2014/main" id="{ACF6AE4B-B199-D834-BD14-10FDA3D52EDD}"/>
              </a:ext>
            </a:extLst>
          </p:cNvPr>
          <p:cNvGraphicFramePr>
            <a:graphicFrameLocks noGrp="1"/>
          </p:cNvGraphicFramePr>
          <p:nvPr>
            <p:ph idx="1"/>
            <p:extLst>
              <p:ext uri="{D42A27DB-BD31-4B8C-83A1-F6EECF244321}">
                <p14:modId xmlns:p14="http://schemas.microsoft.com/office/powerpoint/2010/main" val="4194742630"/>
              </p:ext>
            </p:extLst>
          </p:nvPr>
        </p:nvGraphicFramePr>
        <p:xfrm>
          <a:off x="0" y="2143195"/>
          <a:ext cx="11492915" cy="35347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6910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0FE56-210E-E04F-8A59-76EE2B9E13EB}"/>
              </a:ext>
            </a:extLst>
          </p:cNvPr>
          <p:cNvSpPr>
            <a:spLocks noGrp="1"/>
          </p:cNvSpPr>
          <p:nvPr>
            <p:ph type="title"/>
          </p:nvPr>
        </p:nvSpPr>
        <p:spPr/>
        <p:txBody>
          <a:bodyPr/>
          <a:lstStyle/>
          <a:p>
            <a:r>
              <a:rPr lang="en-US" dirty="0"/>
              <a:t>The ILO Supervisory System</a:t>
            </a:r>
          </a:p>
        </p:txBody>
      </p:sp>
      <p:sp>
        <p:nvSpPr>
          <p:cNvPr id="4" name="Date Placeholder 3">
            <a:extLst>
              <a:ext uri="{FF2B5EF4-FFF2-40B4-BE49-F238E27FC236}">
                <a16:creationId xmlns:a16="http://schemas.microsoft.com/office/drawing/2014/main" id="{3167593D-7EC4-624D-AFB8-0CFAAFF4F001}"/>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1B04F72E-A66D-4041-BDBA-E744A2CD0C0E}"/>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739152A7-7F13-2443-AD44-E2039744A469}"/>
              </a:ext>
            </a:extLst>
          </p:cNvPr>
          <p:cNvSpPr>
            <a:spLocks noGrp="1"/>
          </p:cNvSpPr>
          <p:nvPr>
            <p:ph type="sldNum" sz="quarter" idx="12"/>
          </p:nvPr>
        </p:nvSpPr>
        <p:spPr/>
        <p:txBody>
          <a:bodyPr/>
          <a:lstStyle/>
          <a:p>
            <a:fld id="{856227C0-AD57-4F9B-BAE3-EEFB0D0EE427}" type="slidenum">
              <a:rPr lang="en-GB" smtClean="0"/>
              <a:pPr/>
              <a:t>17</a:t>
            </a:fld>
            <a:endParaRPr lang="en-GB"/>
          </a:p>
        </p:txBody>
      </p:sp>
    </p:spTree>
    <p:extLst>
      <p:ext uri="{BB962C8B-B14F-4D97-AF65-F5344CB8AC3E}">
        <p14:creationId xmlns:p14="http://schemas.microsoft.com/office/powerpoint/2010/main" val="3964671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B6E5E-DDAF-4149-98B6-D31216BAE71B}"/>
              </a:ext>
            </a:extLst>
          </p:cNvPr>
          <p:cNvSpPr>
            <a:spLocks noGrp="1"/>
          </p:cNvSpPr>
          <p:nvPr>
            <p:ph type="title"/>
          </p:nvPr>
        </p:nvSpPr>
        <p:spPr>
          <a:xfrm>
            <a:off x="490538" y="1423195"/>
            <a:ext cx="11210924" cy="720000"/>
          </a:xfrm>
        </p:spPr>
        <p:txBody>
          <a:bodyPr vert="horz" lIns="0" tIns="0" rIns="0" bIns="0" rtlCol="0" anchor="t" anchorCtr="0">
            <a:normAutofit/>
          </a:bodyPr>
          <a:lstStyle/>
          <a:p>
            <a:r>
              <a:rPr lang="en-US" dirty="0"/>
              <a:t>The ILO supervisory system has two channels</a:t>
            </a:r>
          </a:p>
        </p:txBody>
      </p:sp>
      <p:sp>
        <p:nvSpPr>
          <p:cNvPr id="5" name="Footer Placeholder 4">
            <a:extLst>
              <a:ext uri="{FF2B5EF4-FFF2-40B4-BE49-F238E27FC236}">
                <a16:creationId xmlns:a16="http://schemas.microsoft.com/office/drawing/2014/main" id="{14D27AA4-0DD4-4F46-A621-FF9055779F3B}"/>
              </a:ext>
            </a:extLst>
          </p:cNvPr>
          <p:cNvSpPr>
            <a:spLocks noGrp="1"/>
          </p:cNvSpPr>
          <p:nvPr>
            <p:ph type="ftr" sz="quarter" idx="11"/>
          </p:nvPr>
        </p:nvSpPr>
        <p:spPr>
          <a:xfrm>
            <a:off x="490538" y="6337302"/>
            <a:ext cx="5605462" cy="180000"/>
          </a:xfrm>
        </p:spPr>
        <p:txBody>
          <a:bodyPr vert="horz" lIns="0" tIns="0" rIns="0" bIns="0" rtlCol="0" anchor="t" anchorCtr="0">
            <a:normAutofit/>
          </a:bodyPr>
          <a:lstStyle/>
          <a:p>
            <a:pPr>
              <a:spcAft>
                <a:spcPts val="600"/>
              </a:spcAft>
            </a:pPr>
            <a:r>
              <a:rPr lang="en-GB" b="1" kern="1200"/>
              <a:t>Advancing social justice, promoting decent work</a:t>
            </a:r>
          </a:p>
        </p:txBody>
      </p:sp>
      <p:sp>
        <p:nvSpPr>
          <p:cNvPr id="6" name="Slide Number Placeholder 5">
            <a:extLst>
              <a:ext uri="{FF2B5EF4-FFF2-40B4-BE49-F238E27FC236}">
                <a16:creationId xmlns:a16="http://schemas.microsoft.com/office/drawing/2014/main" id="{5E242886-BA65-184B-97C3-7386BE0ABDC8}"/>
              </a:ext>
            </a:extLst>
          </p:cNvPr>
          <p:cNvSpPr>
            <a:spLocks noGrp="1"/>
          </p:cNvSpPr>
          <p:nvPr>
            <p:ph type="sldNum" sz="quarter" idx="12"/>
          </p:nvPr>
        </p:nvSpPr>
        <p:spPr>
          <a:xfrm>
            <a:off x="11161462" y="432000"/>
            <a:ext cx="540000" cy="288000"/>
          </a:xfrm>
        </p:spPr>
        <p:txBody>
          <a:bodyPr vert="horz" lIns="0" tIns="0" rIns="0" bIns="0" rtlCol="0" anchor="t" anchorCtr="0">
            <a:normAutofit/>
          </a:bodyPr>
          <a:lstStyle/>
          <a:p>
            <a:pPr>
              <a:spcAft>
                <a:spcPts val="600"/>
              </a:spcAft>
            </a:pPr>
            <a:fld id="{856227C0-AD57-4F9B-BAE3-EEFB0D0EE427}" type="slidenum">
              <a:rPr lang="en-GB" smtClean="0"/>
              <a:pPr>
                <a:spcAft>
                  <a:spcPts val="600"/>
                </a:spcAft>
              </a:pPr>
              <a:t>18</a:t>
            </a:fld>
            <a:endParaRPr lang="en-GB"/>
          </a:p>
        </p:txBody>
      </p:sp>
      <p:sp>
        <p:nvSpPr>
          <p:cNvPr id="9" name="TextBox 8">
            <a:extLst>
              <a:ext uri="{FF2B5EF4-FFF2-40B4-BE49-F238E27FC236}">
                <a16:creationId xmlns:a16="http://schemas.microsoft.com/office/drawing/2014/main" id="{BFD150CF-116D-EC46-AA1F-D908C612E215}"/>
              </a:ext>
            </a:extLst>
          </p:cNvPr>
          <p:cNvSpPr txBox="1"/>
          <p:nvPr/>
        </p:nvSpPr>
        <p:spPr>
          <a:xfrm>
            <a:off x="490538" y="4796725"/>
            <a:ext cx="3412800" cy="970829"/>
          </a:xfrm>
          <a:prstGeom prst="rect">
            <a:avLst/>
          </a:prstGeom>
        </p:spPr>
        <p:txBody>
          <a:bodyPr vert="horz" lIns="0" tIns="108000" rIns="0" bIns="0" rtlCol="0">
            <a:normAutofit/>
          </a:bodyPr>
          <a:lstStyle/>
          <a:p>
            <a:pPr>
              <a:spcAft>
                <a:spcPts val="600"/>
              </a:spcAft>
            </a:pPr>
            <a:endParaRPr lang="en-US" dirty="0"/>
          </a:p>
        </p:txBody>
      </p:sp>
      <p:sp>
        <p:nvSpPr>
          <p:cNvPr id="4" name="Date Placeholder 3">
            <a:extLst>
              <a:ext uri="{FF2B5EF4-FFF2-40B4-BE49-F238E27FC236}">
                <a16:creationId xmlns:a16="http://schemas.microsoft.com/office/drawing/2014/main" id="{15E46552-7D59-0846-8BE5-1B1901FE2C57}"/>
              </a:ext>
            </a:extLst>
          </p:cNvPr>
          <p:cNvSpPr>
            <a:spLocks noGrp="1"/>
          </p:cNvSpPr>
          <p:nvPr>
            <p:ph type="dt" sz="half" idx="10"/>
          </p:nvPr>
        </p:nvSpPr>
        <p:spPr/>
        <p:txBody>
          <a:bodyPr/>
          <a:lstStyle/>
          <a:p>
            <a:pPr>
              <a:spcAft>
                <a:spcPts val="600"/>
              </a:spcAft>
            </a:pPr>
            <a:r>
              <a:rPr lang="en-GB"/>
              <a:t>Date: Monday / 01 / October / 2019</a:t>
            </a:r>
          </a:p>
        </p:txBody>
      </p:sp>
      <p:graphicFrame>
        <p:nvGraphicFramePr>
          <p:cNvPr id="11" name="Content Placeholder 7">
            <a:extLst>
              <a:ext uri="{FF2B5EF4-FFF2-40B4-BE49-F238E27FC236}">
                <a16:creationId xmlns:a16="http://schemas.microsoft.com/office/drawing/2014/main" id="{0040F1F0-4119-9F5B-1C71-45B2ED0D84B5}"/>
              </a:ext>
            </a:extLst>
          </p:cNvPr>
          <p:cNvGraphicFramePr>
            <a:graphicFrameLocks noGrp="1"/>
          </p:cNvGraphicFramePr>
          <p:nvPr>
            <p:ph idx="1"/>
            <p:extLst>
              <p:ext uri="{D42A27DB-BD31-4B8C-83A1-F6EECF244321}">
                <p14:modId xmlns:p14="http://schemas.microsoft.com/office/powerpoint/2010/main" val="2462178564"/>
              </p:ext>
            </p:extLst>
          </p:nvPr>
        </p:nvGraphicFramePr>
        <p:xfrm>
          <a:off x="490538" y="2393950"/>
          <a:ext cx="11210924" cy="3482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4157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B6E5E-DDAF-4149-98B6-D31216BAE71B}"/>
              </a:ext>
            </a:extLst>
          </p:cNvPr>
          <p:cNvSpPr>
            <a:spLocks noGrp="1"/>
          </p:cNvSpPr>
          <p:nvPr>
            <p:ph type="title"/>
          </p:nvPr>
        </p:nvSpPr>
        <p:spPr/>
        <p:txBody>
          <a:bodyPr/>
          <a:lstStyle/>
          <a:p>
            <a:r>
              <a:rPr lang="en-US" dirty="0"/>
              <a:t>The ILO supervisory system</a:t>
            </a:r>
          </a:p>
        </p:txBody>
      </p:sp>
      <p:sp>
        <p:nvSpPr>
          <p:cNvPr id="4" name="Date Placeholder 3">
            <a:extLst>
              <a:ext uri="{FF2B5EF4-FFF2-40B4-BE49-F238E27FC236}">
                <a16:creationId xmlns:a16="http://schemas.microsoft.com/office/drawing/2014/main" id="{15E46552-7D59-0846-8BE5-1B1901FE2C57}"/>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14D27AA4-0DD4-4F46-A621-FF9055779F3B}"/>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5E242886-BA65-184B-97C3-7386BE0ABDC8}"/>
              </a:ext>
            </a:extLst>
          </p:cNvPr>
          <p:cNvSpPr>
            <a:spLocks noGrp="1"/>
          </p:cNvSpPr>
          <p:nvPr>
            <p:ph type="sldNum" sz="quarter" idx="12"/>
          </p:nvPr>
        </p:nvSpPr>
        <p:spPr/>
        <p:txBody>
          <a:bodyPr/>
          <a:lstStyle/>
          <a:p>
            <a:fld id="{856227C0-AD57-4F9B-BAE3-EEFB0D0EE427}" type="slidenum">
              <a:rPr lang="en-GB" smtClean="0"/>
              <a:t>19</a:t>
            </a:fld>
            <a:endParaRPr lang="en-GB"/>
          </a:p>
        </p:txBody>
      </p:sp>
      <p:pic>
        <p:nvPicPr>
          <p:cNvPr id="7" name="Content Placeholder 4" descr="A diagram of a machine&#10;&#10;Description automatically generated">
            <a:extLst>
              <a:ext uri="{FF2B5EF4-FFF2-40B4-BE49-F238E27FC236}">
                <a16:creationId xmlns:a16="http://schemas.microsoft.com/office/drawing/2014/main" id="{E4E59AFF-DF3D-5343-BA6C-9C9B3D72F024}"/>
              </a:ext>
            </a:extLst>
          </p:cNvPr>
          <p:cNvPicPr>
            <a:picLocks noGrp="1" noChangeAspect="1"/>
          </p:cNvPicPr>
          <p:nvPr>
            <p:ph idx="1"/>
          </p:nvPr>
        </p:nvPicPr>
        <p:blipFill>
          <a:blip r:embed="rId2"/>
          <a:stretch>
            <a:fillRect/>
          </a:stretch>
        </p:blipFill>
        <p:spPr>
          <a:xfrm>
            <a:off x="2013283" y="1828652"/>
            <a:ext cx="8165434" cy="4508650"/>
          </a:xfrm>
        </p:spPr>
      </p:pic>
      <p:sp>
        <p:nvSpPr>
          <p:cNvPr id="9" name="TextBox 8">
            <a:extLst>
              <a:ext uri="{FF2B5EF4-FFF2-40B4-BE49-F238E27FC236}">
                <a16:creationId xmlns:a16="http://schemas.microsoft.com/office/drawing/2014/main" id="{BFD150CF-116D-EC46-AA1F-D908C612E215}"/>
              </a:ext>
            </a:extLst>
          </p:cNvPr>
          <p:cNvSpPr txBox="1"/>
          <p:nvPr/>
        </p:nvSpPr>
        <p:spPr>
          <a:xfrm>
            <a:off x="7162069" y="6233197"/>
            <a:ext cx="3910367" cy="288000"/>
          </a:xfrm>
          <a:prstGeom prst="rect">
            <a:avLst/>
          </a:prstGeom>
          <a:noFill/>
        </p:spPr>
        <p:txBody>
          <a:bodyPr wrap="square">
            <a:spAutoFit/>
          </a:bodyPr>
          <a:lstStyle/>
          <a:p>
            <a:r>
              <a:rPr lang="en-US" sz="1200" dirty="0"/>
              <a:t>Source: International Training Centre of the ILO/ Turin</a:t>
            </a:r>
          </a:p>
        </p:txBody>
      </p:sp>
    </p:spTree>
    <p:extLst>
      <p:ext uri="{BB962C8B-B14F-4D97-AF65-F5344CB8AC3E}">
        <p14:creationId xmlns:p14="http://schemas.microsoft.com/office/powerpoint/2010/main" val="2313715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2E8AE-B6A6-2D46-84B5-E5C127AAA720}"/>
              </a:ext>
            </a:extLst>
          </p:cNvPr>
          <p:cNvSpPr>
            <a:spLocks noGrp="1"/>
          </p:cNvSpPr>
          <p:nvPr>
            <p:ph type="title"/>
          </p:nvPr>
        </p:nvSpPr>
        <p:spPr/>
        <p:txBody>
          <a:bodyPr/>
          <a:lstStyle/>
          <a:p>
            <a:r>
              <a:rPr lang="en-US" dirty="0"/>
              <a:t>Only two of the subjects below are NOT the subject of an ILO instrument. Which two are these?</a:t>
            </a:r>
          </a:p>
        </p:txBody>
      </p:sp>
      <p:sp>
        <p:nvSpPr>
          <p:cNvPr id="4" name="Date Placeholder 3">
            <a:extLst>
              <a:ext uri="{FF2B5EF4-FFF2-40B4-BE49-F238E27FC236}">
                <a16:creationId xmlns:a16="http://schemas.microsoft.com/office/drawing/2014/main" id="{EB2D06CF-E440-2F4B-B404-1C641B98A57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AED49245-BDEA-A34B-8C78-A1B9CC9CC78A}"/>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7DC8DA13-179E-AF42-AA9D-43F40EC221B4}"/>
              </a:ext>
            </a:extLst>
          </p:cNvPr>
          <p:cNvSpPr>
            <a:spLocks noGrp="1"/>
          </p:cNvSpPr>
          <p:nvPr>
            <p:ph type="sldNum" sz="quarter" idx="12"/>
          </p:nvPr>
        </p:nvSpPr>
        <p:spPr/>
        <p:txBody>
          <a:bodyPr/>
          <a:lstStyle/>
          <a:p>
            <a:fld id="{856227C0-AD57-4F9B-BAE3-EEFB0D0EE427}" type="slidenum">
              <a:rPr lang="en-GB" smtClean="0"/>
              <a:t>2</a:t>
            </a:fld>
            <a:endParaRPr lang="en-GB"/>
          </a:p>
        </p:txBody>
      </p:sp>
      <p:graphicFrame>
        <p:nvGraphicFramePr>
          <p:cNvPr id="7" name="Content Placeholder 2">
            <a:extLst>
              <a:ext uri="{FF2B5EF4-FFF2-40B4-BE49-F238E27FC236}">
                <a16:creationId xmlns:a16="http://schemas.microsoft.com/office/drawing/2014/main" id="{5C0AAE85-F3E0-F349-A102-DC856CD54FAB}"/>
              </a:ext>
            </a:extLst>
          </p:cNvPr>
          <p:cNvGraphicFramePr>
            <a:graphicFrameLocks noGrp="1"/>
          </p:cNvGraphicFramePr>
          <p:nvPr>
            <p:ph idx="1"/>
          </p:nvPr>
        </p:nvGraphicFramePr>
        <p:xfrm>
          <a:off x="490538" y="2393950"/>
          <a:ext cx="11210925" cy="3482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4632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52E-7E9B-204F-AC81-40E539694780}"/>
              </a:ext>
            </a:extLst>
          </p:cNvPr>
          <p:cNvSpPr>
            <a:spLocks noGrp="1"/>
          </p:cNvSpPr>
          <p:nvPr>
            <p:ph type="title"/>
          </p:nvPr>
        </p:nvSpPr>
        <p:spPr/>
        <p:txBody>
          <a:bodyPr/>
          <a:lstStyle/>
          <a:p>
            <a:r>
              <a:rPr lang="en-US" dirty="0"/>
              <a:t>ILO regular system of supervision</a:t>
            </a:r>
          </a:p>
        </p:txBody>
      </p:sp>
      <p:sp>
        <p:nvSpPr>
          <p:cNvPr id="3" name="Content Placeholder 2">
            <a:extLst>
              <a:ext uri="{FF2B5EF4-FFF2-40B4-BE49-F238E27FC236}">
                <a16:creationId xmlns:a16="http://schemas.microsoft.com/office/drawing/2014/main" id="{D9D6EEC6-76FE-444C-B82C-587D379C0B47}"/>
              </a:ext>
            </a:extLst>
          </p:cNvPr>
          <p:cNvSpPr>
            <a:spLocks noGrp="1"/>
          </p:cNvSpPr>
          <p:nvPr>
            <p:ph idx="1"/>
          </p:nvPr>
        </p:nvSpPr>
        <p:spPr>
          <a:xfrm>
            <a:off x="490538" y="2143195"/>
            <a:ext cx="11210924" cy="3482975"/>
          </a:xfrm>
        </p:spPr>
        <p:txBody>
          <a:bodyPr/>
          <a:lstStyle/>
          <a:p>
            <a:r>
              <a:rPr lang="en-US" dirty="0"/>
              <a:t>Article 19 reports</a:t>
            </a:r>
          </a:p>
          <a:p>
            <a:r>
              <a:rPr lang="en-US" b="0" dirty="0">
                <a:solidFill>
                  <a:schemeClr val="tx1"/>
                </a:solidFill>
              </a:rPr>
              <a:t>Under article 19 of the ILO Constitution, member States are required to report at regular intervals on measures they have taken to give effect to any provision of certain conventions or recommendations, and to indicate any obstacles which have prevented or delayed ratification. This is a way that the ILO keeps track of developments in all countries (even if they haven’t ratified certain instruments).</a:t>
            </a:r>
          </a:p>
          <a:p>
            <a:r>
              <a:rPr lang="en-US" dirty="0"/>
              <a:t>Article 22 reports</a:t>
            </a:r>
          </a:p>
          <a:p>
            <a:r>
              <a:rPr lang="en-US" b="0" dirty="0">
                <a:solidFill>
                  <a:schemeClr val="tx1"/>
                </a:solidFill>
              </a:rPr>
              <a:t>Under article 22 of the ILO Constitution, each member State that has ratified an ILO convention is required to regularly report on measures it has taken </a:t>
            </a:r>
            <a:r>
              <a:rPr lang="en-US" dirty="0">
                <a:solidFill>
                  <a:schemeClr val="tx1"/>
                </a:solidFill>
              </a:rPr>
              <a:t>in law and in practice </a:t>
            </a:r>
            <a:r>
              <a:rPr lang="en-US" b="0" dirty="0">
                <a:solidFill>
                  <a:schemeClr val="tx1"/>
                </a:solidFill>
              </a:rPr>
              <a:t>for its implementation.</a:t>
            </a:r>
          </a:p>
        </p:txBody>
      </p:sp>
      <p:sp>
        <p:nvSpPr>
          <p:cNvPr id="4" name="Date Placeholder 3">
            <a:extLst>
              <a:ext uri="{FF2B5EF4-FFF2-40B4-BE49-F238E27FC236}">
                <a16:creationId xmlns:a16="http://schemas.microsoft.com/office/drawing/2014/main" id="{38E1260C-6533-8845-A3FE-8159BA911B4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EF10BDAC-37C4-C840-B9EB-364827B259AE}"/>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451E5B1-F5D7-7940-A40C-9A68338379FA}"/>
              </a:ext>
            </a:extLst>
          </p:cNvPr>
          <p:cNvSpPr>
            <a:spLocks noGrp="1"/>
          </p:cNvSpPr>
          <p:nvPr>
            <p:ph type="sldNum" sz="quarter" idx="12"/>
          </p:nvPr>
        </p:nvSpPr>
        <p:spPr/>
        <p:txBody>
          <a:bodyPr/>
          <a:lstStyle/>
          <a:p>
            <a:fld id="{856227C0-AD57-4F9B-BAE3-EEFB0D0EE427}" type="slidenum">
              <a:rPr lang="en-GB" smtClean="0"/>
              <a:t>20</a:t>
            </a:fld>
            <a:endParaRPr lang="en-GB"/>
          </a:p>
        </p:txBody>
      </p:sp>
    </p:spTree>
    <p:extLst>
      <p:ext uri="{BB962C8B-B14F-4D97-AF65-F5344CB8AC3E}">
        <p14:creationId xmlns:p14="http://schemas.microsoft.com/office/powerpoint/2010/main" val="2828773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3029F-C126-9846-818C-A44FF9C24931}"/>
              </a:ext>
            </a:extLst>
          </p:cNvPr>
          <p:cNvSpPr>
            <a:spLocks noGrp="1"/>
          </p:cNvSpPr>
          <p:nvPr>
            <p:ph type="title"/>
          </p:nvPr>
        </p:nvSpPr>
        <p:spPr/>
        <p:txBody>
          <a:bodyPr/>
          <a:lstStyle/>
          <a:p>
            <a:r>
              <a:rPr lang="en-US" dirty="0"/>
              <a:t>ILO Special Procedures</a:t>
            </a:r>
          </a:p>
        </p:txBody>
      </p:sp>
      <p:sp>
        <p:nvSpPr>
          <p:cNvPr id="4" name="Date Placeholder 3">
            <a:extLst>
              <a:ext uri="{FF2B5EF4-FFF2-40B4-BE49-F238E27FC236}">
                <a16:creationId xmlns:a16="http://schemas.microsoft.com/office/drawing/2014/main" id="{9EAE2738-B199-6449-ACFC-942B82B47112}"/>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16111339-FD71-714D-982D-1E2838CC8EF9}"/>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ECCD32EF-7436-B344-8C5F-A1839E960614}"/>
              </a:ext>
            </a:extLst>
          </p:cNvPr>
          <p:cNvSpPr>
            <a:spLocks noGrp="1"/>
          </p:cNvSpPr>
          <p:nvPr>
            <p:ph type="sldNum" sz="quarter" idx="12"/>
          </p:nvPr>
        </p:nvSpPr>
        <p:spPr/>
        <p:txBody>
          <a:bodyPr/>
          <a:lstStyle/>
          <a:p>
            <a:fld id="{856227C0-AD57-4F9B-BAE3-EEFB0D0EE427}" type="slidenum">
              <a:rPr lang="en-GB" smtClean="0"/>
              <a:t>21</a:t>
            </a:fld>
            <a:endParaRPr lang="en-GB"/>
          </a:p>
        </p:txBody>
      </p:sp>
      <p:graphicFrame>
        <p:nvGraphicFramePr>
          <p:cNvPr id="10" name="Content Placeholder 2">
            <a:extLst>
              <a:ext uri="{FF2B5EF4-FFF2-40B4-BE49-F238E27FC236}">
                <a16:creationId xmlns:a16="http://schemas.microsoft.com/office/drawing/2014/main" id="{FB219982-C33F-DD4D-AA82-19CA3BCBD7FB}"/>
              </a:ext>
            </a:extLst>
          </p:cNvPr>
          <p:cNvGraphicFramePr>
            <a:graphicFrameLocks/>
          </p:cNvGraphicFramePr>
          <p:nvPr>
            <p:extLst>
              <p:ext uri="{D42A27DB-BD31-4B8C-83A1-F6EECF244321}">
                <p14:modId xmlns:p14="http://schemas.microsoft.com/office/powerpoint/2010/main" val="497456165"/>
              </p:ext>
            </p:extLst>
          </p:nvPr>
        </p:nvGraphicFramePr>
        <p:xfrm>
          <a:off x="729916" y="1812758"/>
          <a:ext cx="10595810" cy="4610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2580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3711D-2DB2-CE47-AF8C-4BAEC4A9A2D5}"/>
              </a:ext>
            </a:extLst>
          </p:cNvPr>
          <p:cNvSpPr>
            <a:spLocks noGrp="1"/>
          </p:cNvSpPr>
          <p:nvPr>
            <p:ph type="title"/>
          </p:nvPr>
        </p:nvSpPr>
        <p:spPr/>
        <p:txBody>
          <a:bodyPr/>
          <a:lstStyle/>
          <a:p>
            <a:r>
              <a:rPr lang="en-US" dirty="0"/>
              <a:t>Spotlight on article 22 reporting</a:t>
            </a:r>
          </a:p>
        </p:txBody>
      </p:sp>
      <p:sp>
        <p:nvSpPr>
          <p:cNvPr id="4" name="Date Placeholder 3">
            <a:extLst>
              <a:ext uri="{FF2B5EF4-FFF2-40B4-BE49-F238E27FC236}">
                <a16:creationId xmlns:a16="http://schemas.microsoft.com/office/drawing/2014/main" id="{16893687-10A3-6345-867F-DE4DDB5CD1E1}"/>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C82FFC82-DD83-6C45-BA02-7F18122E683B}"/>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30E3EF12-A5F4-C440-938C-F2656C1B75FD}"/>
              </a:ext>
            </a:extLst>
          </p:cNvPr>
          <p:cNvSpPr>
            <a:spLocks noGrp="1"/>
          </p:cNvSpPr>
          <p:nvPr>
            <p:ph type="sldNum" sz="quarter" idx="12"/>
          </p:nvPr>
        </p:nvSpPr>
        <p:spPr/>
        <p:txBody>
          <a:bodyPr/>
          <a:lstStyle/>
          <a:p>
            <a:fld id="{856227C0-AD57-4F9B-BAE3-EEFB0D0EE427}" type="slidenum">
              <a:rPr lang="en-GB" smtClean="0"/>
              <a:pPr/>
              <a:t>22</a:t>
            </a:fld>
            <a:endParaRPr lang="en-GB"/>
          </a:p>
        </p:txBody>
      </p:sp>
    </p:spTree>
    <p:extLst>
      <p:ext uri="{BB962C8B-B14F-4D97-AF65-F5344CB8AC3E}">
        <p14:creationId xmlns:p14="http://schemas.microsoft.com/office/powerpoint/2010/main" val="125343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7A317-A468-DA48-BAC4-8EFC661FD2F6}"/>
              </a:ext>
            </a:extLst>
          </p:cNvPr>
          <p:cNvSpPr>
            <a:spLocks noGrp="1"/>
          </p:cNvSpPr>
          <p:nvPr>
            <p:ph type="title"/>
          </p:nvPr>
        </p:nvSpPr>
        <p:spPr/>
        <p:txBody>
          <a:bodyPr/>
          <a:lstStyle/>
          <a:p>
            <a:r>
              <a:rPr lang="en-US" dirty="0"/>
              <a:t>Once a member State has ratified a convention, it is required to regularly report on its compliance with the instrument</a:t>
            </a:r>
          </a:p>
        </p:txBody>
      </p:sp>
      <p:sp>
        <p:nvSpPr>
          <p:cNvPr id="3" name="Content Placeholder 2">
            <a:extLst>
              <a:ext uri="{FF2B5EF4-FFF2-40B4-BE49-F238E27FC236}">
                <a16:creationId xmlns:a16="http://schemas.microsoft.com/office/drawing/2014/main" id="{824A31F4-C241-2443-93EA-F5C522CD0A0E}"/>
              </a:ext>
            </a:extLst>
          </p:cNvPr>
          <p:cNvSpPr>
            <a:spLocks noGrp="1"/>
          </p:cNvSpPr>
          <p:nvPr>
            <p:ph idx="1"/>
          </p:nvPr>
        </p:nvSpPr>
        <p:spPr>
          <a:xfrm>
            <a:off x="490538" y="2854327"/>
            <a:ext cx="11210924" cy="3482975"/>
          </a:xfrm>
        </p:spPr>
        <p:txBody>
          <a:bodyPr/>
          <a:lstStyle/>
          <a:p>
            <a:r>
              <a:rPr lang="en-AU" b="0" i="0" dirty="0">
                <a:solidFill>
                  <a:srgbClr val="230050"/>
                </a:solidFill>
                <a:effectLst/>
                <a:latin typeface="Noto Sans" panose="020B0502040504020204" pitchFamily="34" charset="0"/>
              </a:rPr>
              <a:t>Every </a:t>
            </a:r>
            <a:r>
              <a:rPr lang="en-AU" i="0" dirty="0">
                <a:solidFill>
                  <a:srgbClr val="230050"/>
                </a:solidFill>
                <a:effectLst/>
                <a:latin typeface="Noto Sans" panose="020B0502040504020204" pitchFamily="34" charset="0"/>
              </a:rPr>
              <a:t>three years</a:t>
            </a:r>
            <a:r>
              <a:rPr lang="en-AU" b="0" dirty="0">
                <a:solidFill>
                  <a:srgbClr val="230050"/>
                </a:solidFill>
                <a:latin typeface="Noto Sans" panose="020B0502040504020204" pitchFamily="34" charset="0"/>
              </a:rPr>
              <a:t> for the </a:t>
            </a:r>
            <a:r>
              <a:rPr lang="en-AU" b="0" i="0" dirty="0">
                <a:solidFill>
                  <a:srgbClr val="230050"/>
                </a:solidFill>
                <a:effectLst/>
                <a:latin typeface="Noto Sans" panose="020B0502040504020204" pitchFamily="34" charset="0"/>
              </a:rPr>
              <a:t>fundamental and governance Conventions ratified.</a:t>
            </a:r>
          </a:p>
          <a:p>
            <a:r>
              <a:rPr lang="en-AU" b="0" dirty="0">
                <a:solidFill>
                  <a:srgbClr val="230050"/>
                </a:solidFill>
                <a:latin typeface="Noto Sans" panose="020B0502040504020204" pitchFamily="34" charset="0"/>
              </a:rPr>
              <a:t>Every </a:t>
            </a:r>
            <a:r>
              <a:rPr lang="en-AU" dirty="0">
                <a:solidFill>
                  <a:srgbClr val="230050"/>
                </a:solidFill>
                <a:latin typeface="Noto Sans" panose="020B0502040504020204" pitchFamily="34" charset="0"/>
              </a:rPr>
              <a:t>six years</a:t>
            </a:r>
            <a:r>
              <a:rPr lang="en-AU" b="0" dirty="0">
                <a:solidFill>
                  <a:srgbClr val="230050"/>
                </a:solidFill>
                <a:latin typeface="Noto Sans" panose="020B0502040504020204" pitchFamily="34" charset="0"/>
              </a:rPr>
              <a:t> f</a:t>
            </a:r>
            <a:r>
              <a:rPr lang="en-AU" b="0" i="0" dirty="0">
                <a:solidFill>
                  <a:srgbClr val="230050"/>
                </a:solidFill>
                <a:effectLst/>
                <a:latin typeface="Noto Sans" panose="020B0502040504020204" pitchFamily="34" charset="0"/>
              </a:rPr>
              <a:t>or ‘technical’ (all other) Conventions ratified (except for Conventions that have been “shelved”, ie. no longer supervised on a regular basis). </a:t>
            </a:r>
          </a:p>
          <a:p>
            <a:r>
              <a:rPr lang="en-AU" b="0" i="0" dirty="0">
                <a:solidFill>
                  <a:srgbClr val="230050"/>
                </a:solidFill>
                <a:effectLst/>
                <a:latin typeface="Noto Sans" panose="020B0502040504020204" pitchFamily="34" charset="0"/>
              </a:rPr>
              <a:t>Reports on the application of Conventions may be requested at shorter intervals. </a:t>
            </a:r>
          </a:p>
          <a:p>
            <a:r>
              <a:rPr lang="en-AU" b="0" dirty="0">
                <a:solidFill>
                  <a:srgbClr val="230050"/>
                </a:solidFill>
                <a:latin typeface="Noto Sans" panose="020B0502040504020204" pitchFamily="34" charset="0"/>
              </a:rPr>
              <a:t>States don’t have to report on Conventions that have been ‘shelved’, abrogated, or withdrawn.</a:t>
            </a:r>
            <a:endParaRPr lang="en-US" dirty="0"/>
          </a:p>
        </p:txBody>
      </p:sp>
      <p:sp>
        <p:nvSpPr>
          <p:cNvPr id="4" name="Date Placeholder 3">
            <a:extLst>
              <a:ext uri="{FF2B5EF4-FFF2-40B4-BE49-F238E27FC236}">
                <a16:creationId xmlns:a16="http://schemas.microsoft.com/office/drawing/2014/main" id="{64E5ED66-4E3A-8F4F-BF79-F0CCD00F9FE9}"/>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8C7A5CE-BE4A-D84B-AAFD-C9C03309EB2E}"/>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7356435D-E69B-184C-B933-12C50614B41B}"/>
              </a:ext>
            </a:extLst>
          </p:cNvPr>
          <p:cNvSpPr>
            <a:spLocks noGrp="1"/>
          </p:cNvSpPr>
          <p:nvPr>
            <p:ph type="sldNum" sz="quarter" idx="12"/>
          </p:nvPr>
        </p:nvSpPr>
        <p:spPr/>
        <p:txBody>
          <a:bodyPr/>
          <a:lstStyle/>
          <a:p>
            <a:fld id="{856227C0-AD57-4F9B-BAE3-EEFB0D0EE427}" type="slidenum">
              <a:rPr lang="en-GB" smtClean="0"/>
              <a:t>23</a:t>
            </a:fld>
            <a:endParaRPr lang="en-GB"/>
          </a:p>
        </p:txBody>
      </p:sp>
    </p:spTree>
    <p:extLst>
      <p:ext uri="{BB962C8B-B14F-4D97-AF65-F5344CB8AC3E}">
        <p14:creationId xmlns:p14="http://schemas.microsoft.com/office/powerpoint/2010/main" val="2646178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Employers’ and workers’ organizations play a role in article 22 reporting</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000251"/>
            <a:ext cx="8703342" cy="3910290"/>
          </a:xfrm>
        </p:spPr>
        <p:txBody>
          <a:bodyPr/>
          <a:lstStyle/>
          <a:p>
            <a:pPr marL="0" lvl="2" indent="0">
              <a:buNone/>
            </a:pPr>
            <a:endParaRPr lang="en-GB" dirty="0"/>
          </a:p>
          <a:p>
            <a:pPr lvl="2"/>
            <a:r>
              <a:rPr lang="en-AU" dirty="0"/>
              <a:t>Governments are required to submit </a:t>
            </a:r>
            <a:r>
              <a:rPr lang="en-AU" b="1" dirty="0"/>
              <a:t>copies </a:t>
            </a:r>
            <a:r>
              <a:rPr lang="en-AU" dirty="0"/>
              <a:t>of their reports to employers’ and workers’ organizations.</a:t>
            </a:r>
          </a:p>
          <a:p>
            <a:pPr lvl="2"/>
            <a:r>
              <a:rPr lang="en-AU" b="1" dirty="0"/>
              <a:t>The </a:t>
            </a:r>
            <a:r>
              <a:rPr lang="en-AU" b="1" dirty="0">
                <a:hlinkClick r:id="rId3"/>
              </a:rPr>
              <a:t>Tripartite Consultation (International Labour Standards) Convention (No. 144) </a:t>
            </a:r>
            <a:r>
              <a:rPr lang="en-AU" dirty="0"/>
              <a:t>requires ratifying States to consult the representative organizations of employers and workers on questions arising out of reports to be made on ratified Conventions.</a:t>
            </a:r>
          </a:p>
          <a:p>
            <a:pPr lvl="2"/>
            <a:r>
              <a:rPr lang="en-AU" dirty="0"/>
              <a:t>Employer and workers’ organizations </a:t>
            </a:r>
            <a:r>
              <a:rPr lang="en-AU" b="1" dirty="0"/>
              <a:t>may comment </a:t>
            </a:r>
            <a:r>
              <a:rPr lang="en-AU" dirty="0"/>
              <a:t>on the government’s reports or </a:t>
            </a:r>
            <a:r>
              <a:rPr lang="en-AU" b="1" dirty="0"/>
              <a:t>send observations </a:t>
            </a:r>
            <a:r>
              <a:rPr lang="en-AU" dirty="0"/>
              <a:t>on the application of ratified Conventions directly to the Office.</a:t>
            </a:r>
          </a:p>
          <a:p>
            <a:pPr lvl="2"/>
            <a:r>
              <a:rPr lang="en-AU" dirty="0"/>
              <a:t>Where the Office receives observations from employers’ and workers’ organizations, it will forward these to the government concerned so it can </a:t>
            </a:r>
            <a:r>
              <a:rPr lang="en-AU" b="1" dirty="0"/>
              <a:t>respond.</a:t>
            </a:r>
          </a:p>
          <a:p>
            <a:pPr lvl="2"/>
            <a:endParaRPr lang="en-AU" dirty="0"/>
          </a:p>
          <a:p>
            <a:pPr lvl="3"/>
            <a:endParaRPr lang="en-AU"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endParaRPr lang="en-GB" dirty="0"/>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24</a:t>
            </a:fld>
            <a:endParaRPr lang="en-GB"/>
          </a:p>
        </p:txBody>
      </p:sp>
      <p:pic>
        <p:nvPicPr>
          <p:cNvPr id="10" name="Picture 9" descr="A few gold keys with letters carved on them&#10;&#10;Description automatically generated">
            <a:extLst>
              <a:ext uri="{FF2B5EF4-FFF2-40B4-BE49-F238E27FC236}">
                <a16:creationId xmlns:a16="http://schemas.microsoft.com/office/drawing/2014/main" id="{77976BA4-6C1D-CA44-AF83-0446ACC59A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3147" y="2000251"/>
            <a:ext cx="2197698" cy="2532131"/>
          </a:xfrm>
          <a:prstGeom prst="rect">
            <a:avLst/>
          </a:prstGeom>
        </p:spPr>
      </p:pic>
    </p:spTree>
    <p:extLst>
      <p:ext uri="{BB962C8B-B14F-4D97-AF65-F5344CB8AC3E}">
        <p14:creationId xmlns:p14="http://schemas.microsoft.com/office/powerpoint/2010/main" val="964778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58819-3A33-714D-B499-CAB2BC5924DC}"/>
              </a:ext>
            </a:extLst>
          </p:cNvPr>
          <p:cNvSpPr>
            <a:spLocks noGrp="1"/>
          </p:cNvSpPr>
          <p:nvPr>
            <p:ph type="title"/>
          </p:nvPr>
        </p:nvSpPr>
        <p:spPr/>
        <p:txBody>
          <a:bodyPr/>
          <a:lstStyle/>
          <a:p>
            <a:r>
              <a:rPr lang="en-US" dirty="0"/>
              <a:t>The regular supervisory process</a:t>
            </a:r>
          </a:p>
        </p:txBody>
      </p:sp>
      <p:sp>
        <p:nvSpPr>
          <p:cNvPr id="4" name="Date Placeholder 3">
            <a:extLst>
              <a:ext uri="{FF2B5EF4-FFF2-40B4-BE49-F238E27FC236}">
                <a16:creationId xmlns:a16="http://schemas.microsoft.com/office/drawing/2014/main" id="{8588ADA1-AECA-5741-885E-72F6988F6388}"/>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2B0E6336-7101-B34A-8557-93189004AC70}"/>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AAB19C71-30A6-EA43-A40D-B4D5315CB2A0}"/>
              </a:ext>
            </a:extLst>
          </p:cNvPr>
          <p:cNvSpPr>
            <a:spLocks noGrp="1"/>
          </p:cNvSpPr>
          <p:nvPr>
            <p:ph type="sldNum" sz="quarter" idx="12"/>
          </p:nvPr>
        </p:nvSpPr>
        <p:spPr/>
        <p:txBody>
          <a:bodyPr/>
          <a:lstStyle/>
          <a:p>
            <a:fld id="{856227C0-AD57-4F9B-BAE3-EEFB0D0EE427}" type="slidenum">
              <a:rPr lang="en-GB" smtClean="0"/>
              <a:t>25</a:t>
            </a:fld>
            <a:endParaRPr lang="en-GB"/>
          </a:p>
        </p:txBody>
      </p:sp>
      <p:pic>
        <p:nvPicPr>
          <p:cNvPr id="11" name="Content Placeholder 10" descr="A diagram of a diagram&#10;&#10;Description automatically generated">
            <a:extLst>
              <a:ext uri="{FF2B5EF4-FFF2-40B4-BE49-F238E27FC236}">
                <a16:creationId xmlns:a16="http://schemas.microsoft.com/office/drawing/2014/main" id="{D23A1442-01D8-3344-8ECD-6AC574D506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0538" y="1873663"/>
            <a:ext cx="10013407" cy="4199763"/>
          </a:xfrm>
        </p:spPr>
      </p:pic>
      <p:sp>
        <p:nvSpPr>
          <p:cNvPr id="12" name="TextBox 11">
            <a:extLst>
              <a:ext uri="{FF2B5EF4-FFF2-40B4-BE49-F238E27FC236}">
                <a16:creationId xmlns:a16="http://schemas.microsoft.com/office/drawing/2014/main" id="{CC38C825-44AA-054F-8F1C-13EE1845428F}"/>
              </a:ext>
            </a:extLst>
          </p:cNvPr>
          <p:cNvSpPr txBox="1"/>
          <p:nvPr/>
        </p:nvSpPr>
        <p:spPr>
          <a:xfrm>
            <a:off x="9300578" y="5899487"/>
            <a:ext cx="1860884" cy="276999"/>
          </a:xfrm>
          <a:prstGeom prst="rect">
            <a:avLst/>
          </a:prstGeom>
          <a:noFill/>
        </p:spPr>
        <p:txBody>
          <a:bodyPr wrap="square" rtlCol="0">
            <a:spAutoFit/>
          </a:bodyPr>
          <a:lstStyle/>
          <a:p>
            <a:r>
              <a:rPr lang="en-US" sz="1200" dirty="0"/>
              <a:t>Source: ITCILO</a:t>
            </a:r>
          </a:p>
        </p:txBody>
      </p:sp>
    </p:spTree>
    <p:extLst>
      <p:ext uri="{BB962C8B-B14F-4D97-AF65-F5344CB8AC3E}">
        <p14:creationId xmlns:p14="http://schemas.microsoft.com/office/powerpoint/2010/main" val="801767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367B8-1118-DE44-90E8-355E8FD0D213}"/>
              </a:ext>
            </a:extLst>
          </p:cNvPr>
          <p:cNvSpPr>
            <a:spLocks noGrp="1"/>
          </p:cNvSpPr>
          <p:nvPr>
            <p:ph type="title"/>
          </p:nvPr>
        </p:nvSpPr>
        <p:spPr/>
        <p:txBody>
          <a:bodyPr/>
          <a:lstStyle/>
          <a:p>
            <a:r>
              <a:rPr lang="en-US" dirty="0"/>
              <a:t>The ILO Committee of Experts on the Application of Conventions and Recommendations</a:t>
            </a:r>
          </a:p>
        </p:txBody>
      </p:sp>
      <p:sp>
        <p:nvSpPr>
          <p:cNvPr id="3" name="Content Placeholder 2">
            <a:extLst>
              <a:ext uri="{FF2B5EF4-FFF2-40B4-BE49-F238E27FC236}">
                <a16:creationId xmlns:a16="http://schemas.microsoft.com/office/drawing/2014/main" id="{66089ED1-F112-1747-9CC7-FD67DC11B55A}"/>
              </a:ext>
            </a:extLst>
          </p:cNvPr>
          <p:cNvSpPr>
            <a:spLocks noGrp="1"/>
          </p:cNvSpPr>
          <p:nvPr>
            <p:ph sz="half" idx="1"/>
          </p:nvPr>
        </p:nvSpPr>
        <p:spPr>
          <a:xfrm>
            <a:off x="490537" y="2496342"/>
            <a:ext cx="6439651" cy="3380583"/>
          </a:xfrm>
        </p:spPr>
        <p:txBody>
          <a:bodyPr/>
          <a:lstStyle/>
          <a:p>
            <a:r>
              <a:rPr lang="en-US" b="0" dirty="0">
                <a:solidFill>
                  <a:schemeClr val="tx1"/>
                </a:solidFill>
              </a:rPr>
              <a:t>Role is to provide impartial &amp; technical evaluation of application of ILS in ILO member States</a:t>
            </a:r>
          </a:p>
          <a:p>
            <a:r>
              <a:rPr lang="en-US" b="0" dirty="0">
                <a:solidFill>
                  <a:schemeClr val="tx1"/>
                </a:solidFill>
              </a:rPr>
              <a:t>Composed of 20 eminent jurists appointed by Governing Body for renewable 3-year terms. Appointed in personal capacity.</a:t>
            </a:r>
          </a:p>
          <a:p>
            <a:r>
              <a:rPr lang="en-US" b="0" dirty="0">
                <a:solidFill>
                  <a:schemeClr val="tx1"/>
                </a:solidFill>
              </a:rPr>
              <a:t>Experts come from different geographic regions, legal system and cultures</a:t>
            </a:r>
          </a:p>
        </p:txBody>
      </p:sp>
      <p:sp>
        <p:nvSpPr>
          <p:cNvPr id="5" name="Date Placeholder 4">
            <a:extLst>
              <a:ext uri="{FF2B5EF4-FFF2-40B4-BE49-F238E27FC236}">
                <a16:creationId xmlns:a16="http://schemas.microsoft.com/office/drawing/2014/main" id="{5CC20F38-DEFE-8948-B2DF-0E2EEB7DD573}"/>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CED6D4AA-ED85-014A-9203-951DB9243E56}"/>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77EE7387-A13D-B34A-B258-367162460168}"/>
              </a:ext>
            </a:extLst>
          </p:cNvPr>
          <p:cNvSpPr>
            <a:spLocks noGrp="1"/>
          </p:cNvSpPr>
          <p:nvPr>
            <p:ph type="sldNum" sz="quarter" idx="12"/>
          </p:nvPr>
        </p:nvSpPr>
        <p:spPr/>
        <p:txBody>
          <a:bodyPr/>
          <a:lstStyle/>
          <a:p>
            <a:fld id="{856227C0-AD57-4F9B-BAE3-EEFB0D0EE427}" type="slidenum">
              <a:rPr lang="en-GB" smtClean="0"/>
              <a:t>26</a:t>
            </a:fld>
            <a:endParaRPr lang="en-GB"/>
          </a:p>
        </p:txBody>
      </p:sp>
      <p:pic>
        <p:nvPicPr>
          <p:cNvPr id="8" name="Picture 2">
            <a:extLst>
              <a:ext uri="{FF2B5EF4-FFF2-40B4-BE49-F238E27FC236}">
                <a16:creationId xmlns:a16="http://schemas.microsoft.com/office/drawing/2014/main" id="{5ACAA770-94FA-A944-9C7A-955FA3E050F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29457" r="2" b="20351"/>
          <a:stretch/>
        </p:blipFill>
        <p:spPr bwMode="auto">
          <a:xfrm>
            <a:off x="8020136" y="1987292"/>
            <a:ext cx="3090557" cy="2041110"/>
          </a:xfrm>
          <a:prstGeom prst="rect">
            <a:avLst/>
          </a:prstGeom>
          <a:noFill/>
        </p:spPr>
      </p:pic>
      <p:pic>
        <p:nvPicPr>
          <p:cNvPr id="9" name="Picture 4" descr="ILO">
            <a:extLst>
              <a:ext uri="{FF2B5EF4-FFF2-40B4-BE49-F238E27FC236}">
                <a16:creationId xmlns:a16="http://schemas.microsoft.com/office/drawing/2014/main" id="{AA46170D-CDE2-064B-8C33-6748A6CABB1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658"/>
          <a:stretch/>
        </p:blipFill>
        <p:spPr bwMode="auto">
          <a:xfrm>
            <a:off x="8020136" y="4326533"/>
            <a:ext cx="3141326" cy="2041109"/>
          </a:xfrm>
          <a:prstGeom prst="rect">
            <a:avLst/>
          </a:prstGeom>
          <a:solidFill>
            <a:srgbClr val="FFFFFF"/>
          </a:solidFill>
        </p:spPr>
      </p:pic>
    </p:spTree>
    <p:extLst>
      <p:ext uri="{BB962C8B-B14F-4D97-AF65-F5344CB8AC3E}">
        <p14:creationId xmlns:p14="http://schemas.microsoft.com/office/powerpoint/2010/main" val="3238779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CF355-0DFF-C040-B4D2-EE9877F16E99}"/>
              </a:ext>
            </a:extLst>
          </p:cNvPr>
          <p:cNvSpPr>
            <a:spLocks noGrp="1"/>
          </p:cNvSpPr>
          <p:nvPr>
            <p:ph type="title"/>
          </p:nvPr>
        </p:nvSpPr>
        <p:spPr/>
        <p:txBody>
          <a:bodyPr/>
          <a:lstStyle/>
          <a:p>
            <a:r>
              <a:rPr lang="en-US" dirty="0"/>
              <a:t>The ILO Conference Committee on the Application of Standards (CAS)</a:t>
            </a:r>
          </a:p>
        </p:txBody>
      </p:sp>
      <p:sp>
        <p:nvSpPr>
          <p:cNvPr id="3" name="Content Placeholder 2">
            <a:extLst>
              <a:ext uri="{FF2B5EF4-FFF2-40B4-BE49-F238E27FC236}">
                <a16:creationId xmlns:a16="http://schemas.microsoft.com/office/drawing/2014/main" id="{2EE0DB8C-9B2D-A54B-9DC4-D7E0258FA6A6}"/>
              </a:ext>
            </a:extLst>
          </p:cNvPr>
          <p:cNvSpPr>
            <a:spLocks noGrp="1"/>
          </p:cNvSpPr>
          <p:nvPr>
            <p:ph sz="half" idx="1"/>
          </p:nvPr>
        </p:nvSpPr>
        <p:spPr>
          <a:xfrm>
            <a:off x="490537" y="2374232"/>
            <a:ext cx="5605461" cy="3502694"/>
          </a:xfrm>
        </p:spPr>
        <p:txBody>
          <a:bodyPr/>
          <a:lstStyle/>
          <a:p>
            <a:r>
              <a:rPr lang="en-US" b="0" dirty="0">
                <a:solidFill>
                  <a:schemeClr val="tx1"/>
                </a:solidFill>
              </a:rPr>
              <a:t>A Standing Committee of the International Labour Conference comprised of Government, Employers’ and Workers’ delegates.</a:t>
            </a:r>
          </a:p>
          <a:p>
            <a:r>
              <a:rPr lang="en-US" b="0" dirty="0">
                <a:solidFill>
                  <a:schemeClr val="tx1"/>
                </a:solidFill>
              </a:rPr>
              <a:t>Identifies </a:t>
            </a:r>
            <a:r>
              <a:rPr lang="en-US" dirty="0">
                <a:solidFill>
                  <a:schemeClr val="tx1"/>
                </a:solidFill>
              </a:rPr>
              <a:t>cases of serious failure </a:t>
            </a:r>
            <a:r>
              <a:rPr lang="en-US" b="0" dirty="0">
                <a:solidFill>
                  <a:schemeClr val="tx1"/>
                </a:solidFill>
              </a:rPr>
              <a:t>to comply with reporting obligations.</a:t>
            </a:r>
          </a:p>
          <a:p>
            <a:r>
              <a:rPr lang="en-US" b="0" dirty="0">
                <a:solidFill>
                  <a:schemeClr val="tx1"/>
                </a:solidFill>
              </a:rPr>
              <a:t>Examines annual report produced by Committee of Experts in a tripartite setting and selects a number of observations (or ‘cases’) for discussion. The list of cases (usually 24) are agreed upon by the social partners before the ILC.</a:t>
            </a:r>
          </a:p>
          <a:p>
            <a:pPr algn="l"/>
            <a:br>
              <a:rPr lang="en-AU" b="0" i="0" dirty="0">
                <a:solidFill>
                  <a:srgbClr val="230050"/>
                </a:solidFill>
                <a:effectLst/>
                <a:latin typeface="Noto Sans" panose="020B0502040504020204" pitchFamily="34" charset="0"/>
              </a:rPr>
            </a:br>
            <a:endParaRPr lang="en-AU" b="0" i="0" dirty="0">
              <a:solidFill>
                <a:srgbClr val="230050"/>
              </a:solidFill>
              <a:effectLst/>
              <a:latin typeface="Noto Sans" panose="020B0502040504020204" pitchFamily="34" charset="0"/>
            </a:endParaRPr>
          </a:p>
          <a:p>
            <a:endParaRPr lang="en-US" dirty="0"/>
          </a:p>
          <a:p>
            <a:endParaRPr lang="en-US" dirty="0"/>
          </a:p>
          <a:p>
            <a:endParaRPr lang="en-US" dirty="0"/>
          </a:p>
        </p:txBody>
      </p:sp>
      <p:sp>
        <p:nvSpPr>
          <p:cNvPr id="5" name="Date Placeholder 4">
            <a:extLst>
              <a:ext uri="{FF2B5EF4-FFF2-40B4-BE49-F238E27FC236}">
                <a16:creationId xmlns:a16="http://schemas.microsoft.com/office/drawing/2014/main" id="{47CC37E7-CDBC-5645-834B-C95D38BE5260}"/>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867545D9-CD33-FA4A-9EFD-A154F8A6CDE4}"/>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667F05B3-C11E-994A-8404-D6E8F1EB2926}"/>
              </a:ext>
            </a:extLst>
          </p:cNvPr>
          <p:cNvSpPr>
            <a:spLocks noGrp="1"/>
          </p:cNvSpPr>
          <p:nvPr>
            <p:ph type="sldNum" sz="quarter" idx="12"/>
          </p:nvPr>
        </p:nvSpPr>
        <p:spPr/>
        <p:txBody>
          <a:bodyPr/>
          <a:lstStyle/>
          <a:p>
            <a:fld id="{856227C0-AD57-4F9B-BAE3-EEFB0D0EE427}" type="slidenum">
              <a:rPr lang="en-GB" smtClean="0"/>
              <a:t>27</a:t>
            </a:fld>
            <a:endParaRPr lang="en-GB"/>
          </a:p>
        </p:txBody>
      </p:sp>
      <p:pic>
        <p:nvPicPr>
          <p:cNvPr id="4098" name="Picture 2" descr="ILO Committee on the Application of Standards studies country cases | PSI">
            <a:extLst>
              <a:ext uri="{FF2B5EF4-FFF2-40B4-BE49-F238E27FC236}">
                <a16:creationId xmlns:a16="http://schemas.microsoft.com/office/drawing/2014/main" id="{C31FD9DD-B400-3645-8E85-87727345D9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5755" y="2662989"/>
            <a:ext cx="3372277" cy="2529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94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CF355-0DFF-C040-B4D2-EE9877F16E99}"/>
              </a:ext>
            </a:extLst>
          </p:cNvPr>
          <p:cNvSpPr>
            <a:spLocks noGrp="1"/>
          </p:cNvSpPr>
          <p:nvPr>
            <p:ph type="title"/>
          </p:nvPr>
        </p:nvSpPr>
        <p:spPr/>
        <p:txBody>
          <a:bodyPr/>
          <a:lstStyle/>
          <a:p>
            <a:r>
              <a:rPr lang="en-US" dirty="0"/>
              <a:t>The ILO Conference Committee on the Application of Standards (CAS)</a:t>
            </a:r>
          </a:p>
        </p:txBody>
      </p:sp>
      <p:sp>
        <p:nvSpPr>
          <p:cNvPr id="5" name="Date Placeholder 4">
            <a:extLst>
              <a:ext uri="{FF2B5EF4-FFF2-40B4-BE49-F238E27FC236}">
                <a16:creationId xmlns:a16="http://schemas.microsoft.com/office/drawing/2014/main" id="{47CC37E7-CDBC-5645-834B-C95D38BE5260}"/>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867545D9-CD33-FA4A-9EFD-A154F8A6CDE4}"/>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667F05B3-C11E-994A-8404-D6E8F1EB2926}"/>
              </a:ext>
            </a:extLst>
          </p:cNvPr>
          <p:cNvSpPr>
            <a:spLocks noGrp="1"/>
          </p:cNvSpPr>
          <p:nvPr>
            <p:ph type="sldNum" sz="quarter" idx="12"/>
          </p:nvPr>
        </p:nvSpPr>
        <p:spPr/>
        <p:txBody>
          <a:bodyPr/>
          <a:lstStyle/>
          <a:p>
            <a:fld id="{856227C0-AD57-4F9B-BAE3-EEFB0D0EE427}" type="slidenum">
              <a:rPr lang="en-GB" smtClean="0"/>
              <a:t>28</a:t>
            </a:fld>
            <a:endParaRPr lang="en-GB"/>
          </a:p>
        </p:txBody>
      </p:sp>
      <p:sp>
        <p:nvSpPr>
          <p:cNvPr id="10" name="Content Placeholder 2">
            <a:extLst>
              <a:ext uri="{FF2B5EF4-FFF2-40B4-BE49-F238E27FC236}">
                <a16:creationId xmlns:a16="http://schemas.microsoft.com/office/drawing/2014/main" id="{048F2EC7-1335-FB4A-A49A-B584F51041E7}"/>
              </a:ext>
            </a:extLst>
          </p:cNvPr>
          <p:cNvSpPr txBox="1">
            <a:spLocks/>
          </p:cNvSpPr>
          <p:nvPr/>
        </p:nvSpPr>
        <p:spPr>
          <a:xfrm>
            <a:off x="490538" y="2303616"/>
            <a:ext cx="10025061" cy="3470609"/>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AU" dirty="0">
                <a:solidFill>
                  <a:srgbClr val="230050"/>
                </a:solidFill>
                <a:latin typeface="Noto Sans" panose="020B0502040504020204" pitchFamily="34" charset="0"/>
                <a:ea typeface="Noto Sans" panose="020B0502040504020204" pitchFamily="34" charset="0"/>
                <a:cs typeface="Noto Sans" panose="020B0502040504020204" pitchFamily="34" charset="0"/>
              </a:rPr>
              <a:t>Individual cases are discussed at the CAS.</a:t>
            </a:r>
          </a:p>
          <a:p>
            <a:pPr lvl="2"/>
            <a:r>
              <a:rPr lang="en-AU" dirty="0">
                <a:solidFill>
                  <a:srgbClr val="230050"/>
                </a:solidFill>
                <a:latin typeface="Noto Sans" panose="020B0502040504020204" pitchFamily="34" charset="0"/>
                <a:ea typeface="Noto Sans" panose="020B0502040504020204" pitchFamily="34" charset="0"/>
                <a:cs typeface="Noto Sans" panose="020B0502040504020204" pitchFamily="34" charset="0"/>
              </a:rPr>
              <a:t>T</a:t>
            </a:r>
            <a:r>
              <a:rPr lang="en-AU" dirty="0">
                <a:solidFill>
                  <a:srgbClr val="230050"/>
                </a:solidFill>
                <a:latin typeface="Noto Sans" panose="020B0502040504020204" pitchFamily="34" charset="0"/>
              </a:rPr>
              <a:t>he governments concerned are invited to respond before the CAS and to provide information on the situation in question.</a:t>
            </a:r>
          </a:p>
          <a:p>
            <a:pPr lvl="2"/>
            <a:r>
              <a:rPr lang="en-AU" dirty="0">
                <a:solidFill>
                  <a:srgbClr val="230050"/>
                </a:solidFill>
                <a:latin typeface="Noto Sans" panose="020B0502040504020204" pitchFamily="34" charset="0"/>
              </a:rPr>
              <a:t>CAS usually draws up conclusions for each case, recommending that governments take specific steps to remedy a problem or accept ILO missions or technical assistance.</a:t>
            </a:r>
          </a:p>
          <a:p>
            <a:pPr lvl="2"/>
            <a:r>
              <a:rPr lang="en-AU" dirty="0">
                <a:solidFill>
                  <a:srgbClr val="230050"/>
                </a:solidFill>
                <a:latin typeface="Noto Sans" panose="020B0502040504020204" pitchFamily="34" charset="0"/>
              </a:rPr>
              <a:t>Discussions and conclusions of the cases examined by the Conference Committee are published in its report. </a:t>
            </a:r>
          </a:p>
          <a:p>
            <a:pPr lvl="2"/>
            <a:r>
              <a:rPr lang="en-AU" dirty="0">
                <a:solidFill>
                  <a:srgbClr val="230050"/>
                </a:solidFill>
                <a:latin typeface="Noto Sans" panose="020B0502040504020204" pitchFamily="34" charset="0"/>
              </a:rPr>
              <a:t>Situations of special concern are highlighted in </a:t>
            </a:r>
            <a:r>
              <a:rPr lang="en-AU" b="1" dirty="0">
                <a:solidFill>
                  <a:srgbClr val="230050"/>
                </a:solidFill>
                <a:latin typeface="Noto Sans" panose="020B0502040504020204" pitchFamily="34" charset="0"/>
              </a:rPr>
              <a:t>special paragraphs </a:t>
            </a:r>
            <a:r>
              <a:rPr lang="en-AU" dirty="0">
                <a:solidFill>
                  <a:srgbClr val="230050"/>
                </a:solidFill>
                <a:latin typeface="Noto Sans" panose="020B0502040504020204" pitchFamily="34" charset="0"/>
              </a:rPr>
              <a:t>of its General Report.</a:t>
            </a:r>
          </a:p>
          <a:p>
            <a:pPr lvl="2"/>
            <a:endParaRPr lang="en-GB" dirty="0"/>
          </a:p>
          <a:p>
            <a:pPr marL="342900" lvl="1" indent="-342900">
              <a:buFont typeface="Arial" panose="020B0604020202020204" pitchFamily="34" charset="0"/>
              <a:buAutoNum type="arabicPeriod"/>
            </a:pPr>
            <a:endParaRPr lang="en-GB" dirty="0"/>
          </a:p>
        </p:txBody>
      </p:sp>
    </p:spTree>
    <p:extLst>
      <p:ext uri="{BB962C8B-B14F-4D97-AF65-F5344CB8AC3E}">
        <p14:creationId xmlns:p14="http://schemas.microsoft.com/office/powerpoint/2010/main" val="19119800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CF355-0DFF-C040-B4D2-EE9877F16E99}"/>
              </a:ext>
            </a:extLst>
          </p:cNvPr>
          <p:cNvSpPr>
            <a:spLocks noGrp="1"/>
          </p:cNvSpPr>
          <p:nvPr>
            <p:ph type="title"/>
          </p:nvPr>
        </p:nvSpPr>
        <p:spPr/>
        <p:txBody>
          <a:bodyPr/>
          <a:lstStyle/>
          <a:p>
            <a:r>
              <a:rPr lang="en-US" dirty="0"/>
              <a:t>ILO Assistance and Support</a:t>
            </a:r>
          </a:p>
        </p:txBody>
      </p:sp>
      <p:sp>
        <p:nvSpPr>
          <p:cNvPr id="5" name="Date Placeholder 4">
            <a:extLst>
              <a:ext uri="{FF2B5EF4-FFF2-40B4-BE49-F238E27FC236}">
                <a16:creationId xmlns:a16="http://schemas.microsoft.com/office/drawing/2014/main" id="{47CC37E7-CDBC-5645-834B-C95D38BE5260}"/>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867545D9-CD33-FA4A-9EFD-A154F8A6CDE4}"/>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667F05B3-C11E-994A-8404-D6E8F1EB2926}"/>
              </a:ext>
            </a:extLst>
          </p:cNvPr>
          <p:cNvSpPr>
            <a:spLocks noGrp="1"/>
          </p:cNvSpPr>
          <p:nvPr>
            <p:ph type="sldNum" sz="quarter" idx="12"/>
          </p:nvPr>
        </p:nvSpPr>
        <p:spPr/>
        <p:txBody>
          <a:bodyPr/>
          <a:lstStyle/>
          <a:p>
            <a:fld id="{856227C0-AD57-4F9B-BAE3-EEFB0D0EE427}" type="slidenum">
              <a:rPr lang="en-GB" smtClean="0"/>
              <a:t>29</a:t>
            </a:fld>
            <a:endParaRPr lang="en-GB"/>
          </a:p>
        </p:txBody>
      </p:sp>
      <p:sp>
        <p:nvSpPr>
          <p:cNvPr id="10" name="Content Placeholder 2">
            <a:extLst>
              <a:ext uri="{FF2B5EF4-FFF2-40B4-BE49-F238E27FC236}">
                <a16:creationId xmlns:a16="http://schemas.microsoft.com/office/drawing/2014/main" id="{048F2EC7-1335-FB4A-A49A-B584F51041E7}"/>
              </a:ext>
            </a:extLst>
          </p:cNvPr>
          <p:cNvSpPr txBox="1">
            <a:spLocks/>
          </p:cNvSpPr>
          <p:nvPr/>
        </p:nvSpPr>
        <p:spPr>
          <a:xfrm>
            <a:off x="490538" y="2303616"/>
            <a:ext cx="10025061" cy="3470609"/>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AU" dirty="0">
                <a:solidFill>
                  <a:srgbClr val="230050"/>
                </a:solidFill>
                <a:latin typeface="Noto Sans" panose="020B0502040504020204" pitchFamily="34" charset="0"/>
                <a:ea typeface="Noto Sans" panose="020B0502040504020204" pitchFamily="34" charset="0"/>
                <a:cs typeface="Noto Sans" panose="020B0502040504020204" pitchFamily="34" charset="0"/>
              </a:rPr>
              <a:t>Requests for assistance to report on ILS should be directed to the ILO Office of Pacific Island Countries</a:t>
            </a:r>
          </a:p>
          <a:p>
            <a:pPr lvl="2"/>
            <a:r>
              <a:rPr lang="en-AU" dirty="0">
                <a:solidFill>
                  <a:srgbClr val="230050"/>
                </a:solidFill>
                <a:latin typeface="Noto Sans" panose="020B0502040504020204" pitchFamily="34" charset="0"/>
                <a:ea typeface="Noto Sans" panose="020B0502040504020204" pitchFamily="34" charset="0"/>
                <a:cs typeface="Noto Sans" panose="020B0502040504020204" pitchFamily="34" charset="0"/>
              </a:rPr>
              <a:t>The ILO Office can advise you what assistance may be available. This may include:</a:t>
            </a:r>
            <a:endParaRPr lang="en-GB" dirty="0">
              <a:solidFill>
                <a:srgbClr val="230050"/>
              </a:solidFill>
              <a:latin typeface="Noto Sans" panose="020B0502040504020204" pitchFamily="34" charset="0"/>
              <a:ea typeface="Noto Sans" panose="020B0502040504020204" pitchFamily="34" charset="0"/>
              <a:cs typeface="Noto Sans" panose="020B0502040504020204" pitchFamily="34" charset="0"/>
            </a:endParaRPr>
          </a:p>
          <a:p>
            <a:pPr lvl="3"/>
            <a:r>
              <a:rPr lang="en-GB" dirty="0">
                <a:solidFill>
                  <a:srgbClr val="230050"/>
                </a:solidFill>
                <a:latin typeface="Noto Sans" panose="020B0502040504020204" pitchFamily="34" charset="0"/>
                <a:ea typeface="Noto Sans" panose="020B0502040504020204" pitchFamily="34" charset="0"/>
                <a:cs typeface="Noto Sans" panose="020B0502040504020204" pitchFamily="34" charset="0"/>
              </a:rPr>
              <a:t>	Capacity bridging trainings (such as this one!) </a:t>
            </a:r>
          </a:p>
          <a:p>
            <a:pPr lvl="3"/>
            <a:r>
              <a:rPr lang="en-GB" dirty="0">
                <a:solidFill>
                  <a:srgbClr val="230050"/>
                </a:solidFill>
                <a:latin typeface="Noto Sans" panose="020B0502040504020204" pitchFamily="34" charset="0"/>
                <a:ea typeface="Noto Sans" panose="020B0502040504020204" pitchFamily="34" charset="0"/>
                <a:cs typeface="Noto Sans" panose="020B0502040504020204" pitchFamily="34" charset="0"/>
              </a:rPr>
              <a:t>	Technical support for staff drafting reports</a:t>
            </a:r>
          </a:p>
          <a:p>
            <a:pPr lvl="3"/>
            <a:r>
              <a:rPr lang="en-GB" dirty="0">
                <a:solidFill>
                  <a:srgbClr val="230050"/>
                </a:solidFill>
                <a:latin typeface="Noto Sans" panose="020B0502040504020204" pitchFamily="34" charset="0"/>
                <a:ea typeface="Noto Sans" panose="020B0502040504020204" pitchFamily="34" charset="0"/>
                <a:cs typeface="Noto Sans" panose="020B0502040504020204" pitchFamily="34" charset="0"/>
              </a:rPr>
              <a:t>	Examples, templates and feedback on draft reports</a:t>
            </a:r>
          </a:p>
          <a:p>
            <a:pPr lvl="2"/>
            <a:endParaRPr lang="en-AU" dirty="0">
              <a:solidFill>
                <a:srgbClr val="230050"/>
              </a:solidFill>
              <a:latin typeface="Noto Sans" panose="020B0502040504020204" pitchFamily="34" charset="0"/>
              <a:ea typeface="Noto Sans" panose="020B0502040504020204" pitchFamily="34" charset="0"/>
              <a:cs typeface="Noto Sans" panose="020B0502040504020204" pitchFamily="34" charset="0"/>
            </a:endParaRPr>
          </a:p>
          <a:p>
            <a:pPr lvl="2"/>
            <a:r>
              <a:rPr lang="en-AU" dirty="0">
                <a:solidFill>
                  <a:srgbClr val="230050"/>
                </a:solidFill>
                <a:latin typeface="Noto Sans" panose="020B0502040504020204" pitchFamily="34" charset="0"/>
                <a:ea typeface="Noto Sans" panose="020B0502040504020204" pitchFamily="34" charset="0"/>
                <a:cs typeface="Noto Sans" panose="020B0502040504020204" pitchFamily="34" charset="0"/>
              </a:rPr>
              <a:t>Reach out to the Office well ahead of deadlines for reporting for assistance</a:t>
            </a:r>
          </a:p>
          <a:p>
            <a:pPr lvl="2"/>
            <a:r>
              <a:rPr lang="en-AU" dirty="0">
                <a:solidFill>
                  <a:srgbClr val="230050"/>
                </a:solidFill>
                <a:latin typeface="Noto Sans" panose="020B0502040504020204" pitchFamily="34" charset="0"/>
                <a:ea typeface="Noto Sans" panose="020B0502040504020204" pitchFamily="34" charset="0"/>
                <a:cs typeface="Noto Sans" panose="020B0502040504020204" pitchFamily="34" charset="0"/>
              </a:rPr>
              <a:t>Office staff may also have ideas on how to fund longer-term capacity and organizational development at your office</a:t>
            </a:r>
          </a:p>
          <a:p>
            <a:pPr marL="342900" lvl="1" indent="-342900">
              <a:buFont typeface="Arial" panose="020B0604020202020204" pitchFamily="34" charset="0"/>
              <a:buAutoNum type="arabicPeriod"/>
            </a:pPr>
            <a:endParaRPr lang="en-GB" dirty="0"/>
          </a:p>
        </p:txBody>
      </p:sp>
    </p:spTree>
    <p:extLst>
      <p:ext uri="{BB962C8B-B14F-4D97-AF65-F5344CB8AC3E}">
        <p14:creationId xmlns:p14="http://schemas.microsoft.com/office/powerpoint/2010/main" val="4261763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44BCF-2968-5642-86CE-96196EE8CEB5}"/>
              </a:ext>
            </a:extLst>
          </p:cNvPr>
          <p:cNvSpPr>
            <a:spLocks noGrp="1"/>
          </p:cNvSpPr>
          <p:nvPr>
            <p:ph type="title"/>
          </p:nvPr>
        </p:nvSpPr>
        <p:spPr/>
        <p:txBody>
          <a:bodyPr/>
          <a:lstStyle/>
          <a:p>
            <a:r>
              <a:rPr lang="en-US" dirty="0"/>
              <a:t>Session Objectives</a:t>
            </a:r>
          </a:p>
        </p:txBody>
      </p:sp>
      <p:sp>
        <p:nvSpPr>
          <p:cNvPr id="3" name="Content Placeholder 2">
            <a:extLst>
              <a:ext uri="{FF2B5EF4-FFF2-40B4-BE49-F238E27FC236}">
                <a16:creationId xmlns:a16="http://schemas.microsoft.com/office/drawing/2014/main" id="{E89768D3-FF77-0F49-BB6C-773FA5A910BA}"/>
              </a:ext>
            </a:extLst>
          </p:cNvPr>
          <p:cNvSpPr>
            <a:spLocks noGrp="1"/>
          </p:cNvSpPr>
          <p:nvPr>
            <p:ph sz="half" idx="1"/>
          </p:nvPr>
        </p:nvSpPr>
        <p:spPr/>
        <p:txBody>
          <a:bodyPr/>
          <a:lstStyle/>
          <a:p>
            <a:br>
              <a:rPr lang="en-AU" sz="1800" dirty="0">
                <a:effectLst/>
                <a:latin typeface="+mj-lt"/>
              </a:rPr>
            </a:br>
            <a:endParaRPr lang="en-AU" sz="1800" dirty="0">
              <a:effectLst/>
              <a:latin typeface="+mj-lt"/>
            </a:endParaRPr>
          </a:p>
        </p:txBody>
      </p:sp>
      <p:sp>
        <p:nvSpPr>
          <p:cNvPr id="5" name="Date Placeholder 4">
            <a:extLst>
              <a:ext uri="{FF2B5EF4-FFF2-40B4-BE49-F238E27FC236}">
                <a16:creationId xmlns:a16="http://schemas.microsoft.com/office/drawing/2014/main" id="{509890D7-7EFF-434C-B118-1C6AF819DADF}"/>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8B725CC7-E7FE-BA41-9722-D3DE22EC5024}"/>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74A40C51-4B67-F84A-8998-693214B4EBD6}"/>
              </a:ext>
            </a:extLst>
          </p:cNvPr>
          <p:cNvSpPr>
            <a:spLocks noGrp="1"/>
          </p:cNvSpPr>
          <p:nvPr>
            <p:ph type="sldNum" sz="quarter" idx="12"/>
          </p:nvPr>
        </p:nvSpPr>
        <p:spPr/>
        <p:txBody>
          <a:bodyPr/>
          <a:lstStyle/>
          <a:p>
            <a:fld id="{856227C0-AD57-4F9B-BAE3-EEFB0D0EE427}" type="slidenum">
              <a:rPr lang="en-GB" smtClean="0"/>
              <a:t>3</a:t>
            </a:fld>
            <a:endParaRPr lang="en-GB"/>
          </a:p>
        </p:txBody>
      </p:sp>
      <p:sp>
        <p:nvSpPr>
          <p:cNvPr id="9" name="Content Placeholder 2">
            <a:extLst>
              <a:ext uri="{FF2B5EF4-FFF2-40B4-BE49-F238E27FC236}">
                <a16:creationId xmlns:a16="http://schemas.microsoft.com/office/drawing/2014/main" id="{64FB15A2-FFC4-DB4D-8D06-43029ECCF473}"/>
              </a:ext>
            </a:extLst>
          </p:cNvPr>
          <p:cNvSpPr txBox="1">
            <a:spLocks/>
          </p:cNvSpPr>
          <p:nvPr/>
        </p:nvSpPr>
        <p:spPr>
          <a:xfrm>
            <a:off x="490538" y="2401518"/>
            <a:ext cx="10025061" cy="3470609"/>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AU" dirty="0">
                <a:latin typeface="Noto Sans" panose="020B0502040504020204" pitchFamily="34" charset="0"/>
                <a:ea typeface="Noto Sans" panose="020B0502040504020204" pitchFamily="34" charset="0"/>
                <a:cs typeface="Noto Sans" panose="020B0502040504020204" pitchFamily="34" charset="0"/>
              </a:rPr>
              <a:t>To refresh participants’ knowledge of the ILO</a:t>
            </a:r>
          </a:p>
          <a:p>
            <a:pPr marL="0" lvl="2" indent="0">
              <a:buFont typeface="Wingdings 3" panose="05040102010807070707" pitchFamily="18" charset="2"/>
              <a:buNone/>
            </a:pPr>
            <a:endParaRPr lang="en-GB" dirty="0">
              <a:latin typeface="Noto Sans" panose="020B0502040504020204" pitchFamily="34" charset="0"/>
              <a:ea typeface="Noto Sans" panose="020B0502040504020204" pitchFamily="34" charset="0"/>
              <a:cs typeface="Noto Sans" panose="020B0502040504020204" pitchFamily="34" charset="0"/>
            </a:endParaRPr>
          </a:p>
          <a:p>
            <a:pPr lvl="2"/>
            <a:r>
              <a:rPr lang="en-GB" dirty="0">
                <a:latin typeface="Noto Sans" panose="020B0502040504020204" pitchFamily="34" charset="0"/>
                <a:ea typeface="Noto Sans" panose="020B0502040504020204" pitchFamily="34" charset="0"/>
                <a:cs typeface="Noto Sans" panose="020B0502040504020204" pitchFamily="34" charset="0"/>
              </a:rPr>
              <a:t>To consolidate understandings of International Labour Standards (ILS)</a:t>
            </a:r>
          </a:p>
          <a:p>
            <a:pPr lvl="2"/>
            <a:endParaRPr lang="en-GB" dirty="0">
              <a:latin typeface="Noto Sans" panose="020B0502040504020204" pitchFamily="34" charset="0"/>
              <a:ea typeface="Noto Sans" panose="020B0502040504020204" pitchFamily="34" charset="0"/>
              <a:cs typeface="Noto Sans" panose="020B0502040504020204" pitchFamily="34" charset="0"/>
            </a:endParaRPr>
          </a:p>
          <a:p>
            <a:pPr lvl="2"/>
            <a:r>
              <a:rPr lang="en-GB" dirty="0">
                <a:latin typeface="Noto Sans" panose="020B0502040504020204" pitchFamily="34" charset="0"/>
                <a:ea typeface="Noto Sans" panose="020B0502040504020204" pitchFamily="34" charset="0"/>
                <a:cs typeface="Noto Sans" panose="020B0502040504020204" pitchFamily="34" charset="0"/>
              </a:rPr>
              <a:t>To explain the main elements of the ILO supervisory system</a:t>
            </a:r>
          </a:p>
          <a:p>
            <a:pPr lvl="2"/>
            <a:endParaRPr lang="en-GB" dirty="0">
              <a:latin typeface="Noto Sans" panose="020B0502040504020204" pitchFamily="34" charset="0"/>
              <a:ea typeface="Noto Sans" panose="020B0502040504020204" pitchFamily="34" charset="0"/>
              <a:cs typeface="Noto Sans" panose="020B0502040504020204" pitchFamily="34" charset="0"/>
            </a:endParaRPr>
          </a:p>
          <a:p>
            <a:pPr lvl="2"/>
            <a:r>
              <a:rPr lang="en-GB" dirty="0">
                <a:latin typeface="Noto Sans" panose="020B0502040504020204" pitchFamily="34" charset="0"/>
                <a:ea typeface="Noto Sans" panose="020B0502040504020204" pitchFamily="34" charset="0"/>
                <a:cs typeface="Noto Sans" panose="020B0502040504020204" pitchFamily="34" charset="0"/>
              </a:rPr>
              <a:t>To better equip participants to play a role in preparing regular reports to the ILO through a Spotlight on Article 22 Reporting</a:t>
            </a:r>
          </a:p>
          <a:p>
            <a:pPr lvl="2"/>
            <a:endParaRPr lang="en-GB" dirty="0"/>
          </a:p>
          <a:p>
            <a:pPr marL="342900" lvl="1" indent="-342900">
              <a:buFont typeface="Arial" panose="020B0604020202020204" pitchFamily="34" charset="0"/>
              <a:buAutoNum type="arabicPeriod"/>
            </a:pPr>
            <a:endParaRPr lang="en-GB" dirty="0"/>
          </a:p>
        </p:txBody>
      </p:sp>
    </p:spTree>
    <p:extLst>
      <p:ext uri="{BB962C8B-B14F-4D97-AF65-F5344CB8AC3E}">
        <p14:creationId xmlns:p14="http://schemas.microsoft.com/office/powerpoint/2010/main" val="28930415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Group work activity</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143195"/>
            <a:ext cx="10835188" cy="3733730"/>
          </a:xfrm>
        </p:spPr>
        <p:txBody>
          <a:bodyPr/>
          <a:lstStyle/>
          <a:p>
            <a:pPr lvl="0"/>
            <a:r>
              <a:rPr lang="en-AU"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Instructions: You have been tasked with preparing your Government’s Article 22 reports for next year. In small groups, discuss and sketch out a work plan for completing the reports. </a:t>
            </a:r>
            <a:r>
              <a:rPr lang="en-AU" dirty="0">
                <a:solidFill>
                  <a:schemeClr val="tx1"/>
                </a:solidFill>
                <a:latin typeface="Calibri" panose="020F0502020204030204" pitchFamily="34" charset="0"/>
                <a:ea typeface="Calibri" panose="020F0502020204030204" pitchFamily="34" charset="0"/>
                <a:cs typeface="Times New Roman" panose="02020603050405020304" pitchFamily="18" charset="0"/>
              </a:rPr>
              <a:t>Your work plan should answer the following questions:</a:t>
            </a:r>
          </a:p>
          <a:p>
            <a:pPr marL="342900" lvl="0" indent="-342900">
              <a:buFont typeface="+mj-lt"/>
              <a:buAutoNum type="arabicPeriod"/>
            </a:pPr>
            <a:r>
              <a:rPr lang="en-AU" sz="1800" b="1" dirty="0">
                <a:effectLst/>
                <a:latin typeface="Calibri" panose="020F0502020204030204" pitchFamily="34" charset="0"/>
                <a:ea typeface="Calibri" panose="020F0502020204030204" pitchFamily="34" charset="0"/>
                <a:cs typeface="Times New Roman" panose="02020603050405020304" pitchFamily="18" charset="0"/>
              </a:rPr>
              <a:t>What conventions are your country scheduled t</a:t>
            </a:r>
            <a:r>
              <a:rPr lang="en-AU" dirty="0">
                <a:latin typeface="Calibri" panose="020F0502020204030204" pitchFamily="34" charset="0"/>
                <a:ea typeface="Calibri" panose="020F0502020204030204" pitchFamily="34" charset="0"/>
                <a:cs typeface="Times New Roman" panose="02020603050405020304" pitchFamily="18" charset="0"/>
              </a:rPr>
              <a:t>o r</a:t>
            </a:r>
            <a:r>
              <a:rPr lang="en-AU" sz="1800" b="1" dirty="0">
                <a:effectLst/>
                <a:latin typeface="Calibri" panose="020F0502020204030204" pitchFamily="34" charset="0"/>
                <a:ea typeface="Calibri" panose="020F0502020204030204" pitchFamily="34" charset="0"/>
                <a:cs typeface="Times New Roman" panose="02020603050405020304" pitchFamily="18" charset="0"/>
              </a:rPr>
              <a:t>eport on in 2024? </a:t>
            </a:r>
            <a:r>
              <a:rPr lang="en-AU" i="1" dirty="0">
                <a:latin typeface="Calibri" panose="020F0502020204030204" pitchFamily="34" charset="0"/>
                <a:ea typeface="Calibri" panose="020F0502020204030204" pitchFamily="34" charset="0"/>
                <a:cs typeface="Times New Roman" panose="02020603050405020304" pitchFamily="18" charset="0"/>
              </a:rPr>
              <a:t>Hint: go to ILO’s website </a:t>
            </a:r>
            <a:r>
              <a:rPr lang="en-AU" i="1" dirty="0">
                <a:latin typeface="Calibri" panose="020F0502020204030204" pitchFamily="34" charset="0"/>
                <a:ea typeface="Calibri" panose="020F0502020204030204" pitchFamily="34" charset="0"/>
                <a:cs typeface="Times New Roman" panose="02020603050405020304" pitchFamily="18" charset="0"/>
                <a:hlinkClick r:id="rId3"/>
              </a:rPr>
              <a:t>www.ilo.org</a:t>
            </a:r>
            <a:r>
              <a:rPr lang="en-AU" i="1" dirty="0">
                <a:latin typeface="Calibri" panose="020F0502020204030204" pitchFamily="34" charset="0"/>
                <a:ea typeface="Calibri" panose="020F0502020204030204" pitchFamily="34" charset="0"/>
                <a:cs typeface="Times New Roman" panose="02020603050405020304" pitchFamily="18" charset="0"/>
              </a:rPr>
              <a:t> – scroll down to bottom of page and select </a:t>
            </a:r>
            <a:r>
              <a:rPr lang="en-AU" dirty="0">
                <a:latin typeface="Calibri" panose="020F0502020204030204" pitchFamily="34" charset="0"/>
                <a:ea typeface="Calibri" panose="020F0502020204030204" pitchFamily="34" charset="0"/>
                <a:cs typeface="Times New Roman" panose="02020603050405020304" pitchFamily="18" charset="0"/>
              </a:rPr>
              <a:t>NORMLEX database </a:t>
            </a:r>
            <a:r>
              <a:rPr lang="en-AU" i="1" dirty="0">
                <a:latin typeface="Calibri" panose="020F0502020204030204" pitchFamily="34" charset="0"/>
                <a:ea typeface="Calibri" panose="020F0502020204030204" pitchFamily="34" charset="0"/>
                <a:cs typeface="Times New Roman" panose="02020603050405020304" pitchFamily="18" charset="0"/>
              </a:rPr>
              <a:t>–select </a:t>
            </a:r>
            <a:r>
              <a:rPr lang="en-AU" dirty="0">
                <a:latin typeface="Calibri" panose="020F0502020204030204" pitchFamily="34" charset="0"/>
                <a:ea typeface="Calibri" panose="020F0502020204030204" pitchFamily="34" charset="0"/>
                <a:cs typeface="Times New Roman" panose="02020603050405020304" pitchFamily="18" charset="0"/>
              </a:rPr>
              <a:t>Country profiles </a:t>
            </a:r>
            <a:r>
              <a:rPr lang="en-AU" i="1" dirty="0">
                <a:latin typeface="Calibri" panose="020F0502020204030204" pitchFamily="34" charset="0"/>
                <a:ea typeface="Calibri" panose="020F0502020204030204" pitchFamily="34" charset="0"/>
                <a:cs typeface="Times New Roman" panose="02020603050405020304" pitchFamily="18" charset="0"/>
              </a:rPr>
              <a:t>from column on left.</a:t>
            </a:r>
            <a:endParaRPr lang="en-AU"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AU" sz="1800" b="1" dirty="0">
                <a:effectLst/>
                <a:latin typeface="Calibri" panose="020F0502020204030204" pitchFamily="34" charset="0"/>
                <a:ea typeface="Calibri" panose="020F0502020204030204" pitchFamily="34" charset="0"/>
                <a:cs typeface="Times New Roman" panose="02020603050405020304" pitchFamily="18" charset="0"/>
              </a:rPr>
              <a:t>What are the key stages </a:t>
            </a:r>
            <a:r>
              <a:rPr lang="en-AU" dirty="0">
                <a:latin typeface="Calibri" panose="020F0502020204030204" pitchFamily="34" charset="0"/>
                <a:ea typeface="Calibri" panose="020F0502020204030204" pitchFamily="34" charset="0"/>
                <a:cs typeface="Times New Roman" panose="02020603050405020304" pitchFamily="18" charset="0"/>
              </a:rPr>
              <a:t>you will go through to produce the reports? </a:t>
            </a:r>
            <a:r>
              <a:rPr lang="en-AU" i="1" dirty="0">
                <a:latin typeface="Calibri" panose="020F0502020204030204" pitchFamily="34" charset="0"/>
                <a:ea typeface="Calibri" panose="020F0502020204030204" pitchFamily="34" charset="0"/>
                <a:cs typeface="Times New Roman" panose="02020603050405020304" pitchFamily="18" charset="0"/>
              </a:rPr>
              <a:t>Hint: try to list all stages from start to submission to the ILO. </a:t>
            </a:r>
          </a:p>
          <a:p>
            <a:pPr marL="342900" lvl="0" indent="-342900">
              <a:buFont typeface="+mj-lt"/>
              <a:buAutoNum type="arabicPeriod"/>
            </a:pPr>
            <a:r>
              <a:rPr lang="en-AU" sz="1800" b="1" dirty="0">
                <a:effectLst/>
                <a:latin typeface="Calibri" panose="020F0502020204030204" pitchFamily="34" charset="0"/>
                <a:ea typeface="Calibri" panose="020F0502020204030204" pitchFamily="34" charset="0"/>
                <a:cs typeface="Times New Roman" panose="02020603050405020304" pitchFamily="18" charset="0"/>
              </a:rPr>
              <a:t>What resources will you use to prepare your article 22 reports? </a:t>
            </a:r>
            <a:r>
              <a:rPr lang="en-AU" sz="1800" b="1" i="1" dirty="0">
                <a:effectLst/>
                <a:latin typeface="Calibri" panose="020F0502020204030204" pitchFamily="34" charset="0"/>
                <a:ea typeface="Calibri" panose="020F0502020204030204" pitchFamily="34" charset="0"/>
                <a:cs typeface="Times New Roman" panose="02020603050405020304" pitchFamily="18" charset="0"/>
              </a:rPr>
              <a:t>Hint: these resources can be types of documents, sources of advice and assistance etc.</a:t>
            </a:r>
            <a:endParaRPr lang="en-AU" sz="18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30</a:t>
            </a:fld>
            <a:endParaRPr lang="en-GB"/>
          </a:p>
        </p:txBody>
      </p:sp>
    </p:spTree>
    <p:extLst>
      <p:ext uri="{BB962C8B-B14F-4D97-AF65-F5344CB8AC3E}">
        <p14:creationId xmlns:p14="http://schemas.microsoft.com/office/powerpoint/2010/main" val="1369867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Suggested resources</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143195"/>
            <a:ext cx="11210924" cy="3482975"/>
          </a:xfrm>
        </p:spPr>
        <p:txBody>
          <a:bodyPr/>
          <a:lstStyle/>
          <a:p>
            <a:pPr marL="0" lvl="2" indent="0">
              <a:buNone/>
            </a:pPr>
            <a:endParaRPr lang="en-GB" dirty="0"/>
          </a:p>
          <a:p>
            <a:pPr lvl="2"/>
            <a:r>
              <a:rPr lang="en-US" dirty="0"/>
              <a:t>ILO</a:t>
            </a:r>
            <a:r>
              <a:rPr lang="en-US" i="1" dirty="0"/>
              <a:t>, </a:t>
            </a:r>
            <a:r>
              <a:rPr lang="en-US" i="1" dirty="0">
                <a:hlinkClick r:id="rId2"/>
              </a:rPr>
              <a:t>Rules of the Game: </a:t>
            </a:r>
            <a:r>
              <a:rPr lang="en-AU" dirty="0">
                <a:hlinkClick r:id="rId2"/>
              </a:rPr>
              <a:t>An introduction to the standards-related work of the International Labour Organization</a:t>
            </a:r>
            <a:r>
              <a:rPr lang="en-AU" dirty="0"/>
              <a:t> (2019).</a:t>
            </a:r>
          </a:p>
          <a:p>
            <a:pPr lvl="2"/>
            <a:endParaRPr lang="en-AU" dirty="0"/>
          </a:p>
          <a:p>
            <a:pPr lvl="2"/>
            <a:r>
              <a:rPr lang="en-AU" dirty="0">
                <a:hlinkClick r:id="rId3"/>
              </a:rPr>
              <a:t>International Labour Standards – A glossary</a:t>
            </a:r>
            <a:endParaRPr lang="en-AU" dirty="0"/>
          </a:p>
          <a:p>
            <a:pPr lvl="2"/>
            <a:endParaRPr lang="en-AU" dirty="0"/>
          </a:p>
          <a:p>
            <a:pPr lvl="2"/>
            <a:r>
              <a:rPr lang="en-US" dirty="0">
                <a:hlinkClick r:id="rId4"/>
              </a:rPr>
              <a:t>The ILO Supervisory System: A Guide for Constituents</a:t>
            </a:r>
            <a:endParaRPr lang="en-US" dirty="0"/>
          </a:p>
          <a:p>
            <a:pPr lvl="2"/>
            <a:endParaRPr lang="en-US" dirty="0"/>
          </a:p>
          <a:p>
            <a:pPr lvl="2"/>
            <a:r>
              <a:rPr lang="en-AU" b="0" i="0" dirty="0">
                <a:solidFill>
                  <a:srgbClr val="230050"/>
                </a:solidFill>
                <a:effectLst/>
                <a:latin typeface="Noto Sans" panose="020B0502040504020204" pitchFamily="34" charset="0"/>
              </a:rPr>
              <a:t>ILO Office for Pacific Island Countries, </a:t>
            </a:r>
            <a:r>
              <a:rPr lang="en-AU" b="0" i="0" dirty="0">
                <a:solidFill>
                  <a:srgbClr val="230050"/>
                </a:solidFill>
                <a:effectLst/>
                <a:latin typeface="Noto Sans" panose="020B0502040504020204" pitchFamily="34" charset="0"/>
                <a:hlinkClick r:id="rId5"/>
              </a:rPr>
              <a:t>Reporting on ILO Standards: Guide for Labour Officers in Pacific Island Member States</a:t>
            </a:r>
            <a:endParaRPr lang="en-US" dirty="0"/>
          </a:p>
          <a:p>
            <a:pPr lvl="2"/>
            <a:endParaRPr lang="en-US"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31</a:t>
            </a:fld>
            <a:endParaRPr lang="en-GB"/>
          </a:p>
        </p:txBody>
      </p:sp>
    </p:spTree>
    <p:extLst>
      <p:ext uri="{BB962C8B-B14F-4D97-AF65-F5344CB8AC3E}">
        <p14:creationId xmlns:p14="http://schemas.microsoft.com/office/powerpoint/2010/main" val="4222094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After the break:</a:t>
            </a:r>
            <a:br>
              <a:rPr lang="en-GB" dirty="0"/>
            </a:br>
            <a:r>
              <a:rPr lang="en-GB" b="0" i="1" dirty="0"/>
              <a:t>ILO Fundamental Principles and Rights at Work</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32</a:t>
            </a:fld>
            <a:endParaRPr lang="en-GB"/>
          </a:p>
        </p:txBody>
      </p:sp>
    </p:spTree>
    <p:extLst>
      <p:ext uri="{BB962C8B-B14F-4D97-AF65-F5344CB8AC3E}">
        <p14:creationId xmlns:p14="http://schemas.microsoft.com/office/powerpoint/2010/main" val="3946213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44BCF-2968-5642-86CE-96196EE8CEB5}"/>
              </a:ext>
            </a:extLst>
          </p:cNvPr>
          <p:cNvSpPr>
            <a:spLocks noGrp="1"/>
          </p:cNvSpPr>
          <p:nvPr>
            <p:ph type="title"/>
          </p:nvPr>
        </p:nvSpPr>
        <p:spPr/>
        <p:txBody>
          <a:bodyPr/>
          <a:lstStyle/>
          <a:p>
            <a:r>
              <a:rPr lang="en-US" dirty="0"/>
              <a:t>Guest Speaker: Emerita Professor Rosemary Owens</a:t>
            </a:r>
          </a:p>
        </p:txBody>
      </p:sp>
      <p:sp>
        <p:nvSpPr>
          <p:cNvPr id="3" name="Content Placeholder 2">
            <a:extLst>
              <a:ext uri="{FF2B5EF4-FFF2-40B4-BE49-F238E27FC236}">
                <a16:creationId xmlns:a16="http://schemas.microsoft.com/office/drawing/2014/main" id="{E89768D3-FF77-0F49-BB6C-773FA5A910BA}"/>
              </a:ext>
            </a:extLst>
          </p:cNvPr>
          <p:cNvSpPr>
            <a:spLocks noGrp="1"/>
          </p:cNvSpPr>
          <p:nvPr>
            <p:ph sz="half" idx="1"/>
          </p:nvPr>
        </p:nvSpPr>
        <p:spPr/>
        <p:txBody>
          <a:bodyPr/>
          <a:lstStyle/>
          <a:p>
            <a:r>
              <a:rPr lang="en-US" dirty="0">
                <a:solidFill>
                  <a:schemeClr val="tx1"/>
                </a:solidFill>
                <a:latin typeface="+mj-lt"/>
              </a:rPr>
              <a:t>Professor R</a:t>
            </a:r>
            <a:r>
              <a:rPr lang="en-US" sz="1800" b="1" dirty="0">
                <a:solidFill>
                  <a:schemeClr val="tx1"/>
                </a:solidFill>
                <a:latin typeface="+mj-lt"/>
              </a:rPr>
              <a:t>osemary Owens</a:t>
            </a:r>
          </a:p>
          <a:p>
            <a:pPr marL="285750" indent="-285750">
              <a:buFont typeface="Arial" panose="020B0604020202020204" pitchFamily="34" charset="0"/>
              <a:buChar char="•"/>
            </a:pPr>
            <a:r>
              <a:rPr lang="en-US" sz="1800" b="1" dirty="0">
                <a:solidFill>
                  <a:schemeClr val="tx1"/>
                </a:solidFill>
                <a:latin typeface="+mj-lt"/>
              </a:rPr>
              <a:t>Emerita Professor, </a:t>
            </a:r>
            <a:r>
              <a:rPr lang="en-US" sz="1800" dirty="0">
                <a:solidFill>
                  <a:schemeClr val="tx1"/>
                </a:solidFill>
                <a:latin typeface="+mj-lt"/>
              </a:rPr>
              <a:t>University of Adelaide, Australia</a:t>
            </a:r>
          </a:p>
          <a:p>
            <a:pPr marL="285750" indent="-285750">
              <a:buFont typeface="Arial" panose="020B0604020202020204" pitchFamily="34" charset="0"/>
              <a:buChar char="•"/>
            </a:pPr>
            <a:r>
              <a:rPr lang="en-US" sz="1800" dirty="0">
                <a:solidFill>
                  <a:schemeClr val="tx1"/>
                </a:solidFill>
                <a:latin typeface="+mj-lt"/>
              </a:rPr>
              <a:t>ILO Committee of Experts on the Application of Conventions and Recommendations Member (2010 – 2023)</a:t>
            </a:r>
            <a:br>
              <a:rPr lang="en-AU" sz="1800" dirty="0">
                <a:solidFill>
                  <a:schemeClr val="tx1"/>
                </a:solidFill>
                <a:effectLst/>
                <a:latin typeface="+mj-lt"/>
              </a:rPr>
            </a:br>
            <a:endParaRPr lang="en-AU" sz="1800" dirty="0">
              <a:solidFill>
                <a:schemeClr val="tx1"/>
              </a:solidFill>
              <a:effectLst/>
              <a:latin typeface="+mj-lt"/>
            </a:endParaRPr>
          </a:p>
          <a:p>
            <a:br>
              <a:rPr lang="en-AU" sz="1800" dirty="0">
                <a:effectLst/>
                <a:latin typeface="+mj-lt"/>
              </a:rPr>
            </a:br>
            <a:endParaRPr lang="en-AU" sz="1800" dirty="0">
              <a:effectLst/>
              <a:latin typeface="+mj-lt"/>
            </a:endParaRPr>
          </a:p>
        </p:txBody>
      </p:sp>
      <p:sp>
        <p:nvSpPr>
          <p:cNvPr id="5" name="Date Placeholder 4">
            <a:extLst>
              <a:ext uri="{FF2B5EF4-FFF2-40B4-BE49-F238E27FC236}">
                <a16:creationId xmlns:a16="http://schemas.microsoft.com/office/drawing/2014/main" id="{509890D7-7EFF-434C-B118-1C6AF819DADF}"/>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8B725CC7-E7FE-BA41-9722-D3DE22EC5024}"/>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74A40C51-4B67-F84A-8998-693214B4EBD6}"/>
              </a:ext>
            </a:extLst>
          </p:cNvPr>
          <p:cNvSpPr>
            <a:spLocks noGrp="1"/>
          </p:cNvSpPr>
          <p:nvPr>
            <p:ph type="sldNum" sz="quarter" idx="12"/>
          </p:nvPr>
        </p:nvSpPr>
        <p:spPr/>
        <p:txBody>
          <a:bodyPr/>
          <a:lstStyle/>
          <a:p>
            <a:fld id="{856227C0-AD57-4F9B-BAE3-EEFB0D0EE427}" type="slidenum">
              <a:rPr lang="en-GB" smtClean="0"/>
              <a:t>4</a:t>
            </a:fld>
            <a:endParaRPr lang="en-GB"/>
          </a:p>
        </p:txBody>
      </p:sp>
      <p:pic>
        <p:nvPicPr>
          <p:cNvPr id="8" name="Picture 8" descr="Emerita Professor Rosemary Owens">
            <a:extLst>
              <a:ext uri="{FF2B5EF4-FFF2-40B4-BE49-F238E27FC236}">
                <a16:creationId xmlns:a16="http://schemas.microsoft.com/office/drawing/2014/main" id="{7722CEE9-0C4E-9B49-B887-DB889BC926E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84168" y="2130235"/>
            <a:ext cx="2289301" cy="3433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194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ACB8D-A288-F948-83D2-80ECD771FB6A}"/>
              </a:ext>
            </a:extLst>
          </p:cNvPr>
          <p:cNvSpPr>
            <a:spLocks noGrp="1"/>
          </p:cNvSpPr>
          <p:nvPr>
            <p:ph type="title"/>
          </p:nvPr>
        </p:nvSpPr>
        <p:spPr/>
        <p:txBody>
          <a:bodyPr/>
          <a:lstStyle/>
          <a:p>
            <a:r>
              <a:rPr lang="en-US" dirty="0"/>
              <a:t>Introduction to the ILO</a:t>
            </a:r>
          </a:p>
        </p:txBody>
      </p:sp>
      <p:sp>
        <p:nvSpPr>
          <p:cNvPr id="4" name="Date Placeholder 3">
            <a:extLst>
              <a:ext uri="{FF2B5EF4-FFF2-40B4-BE49-F238E27FC236}">
                <a16:creationId xmlns:a16="http://schemas.microsoft.com/office/drawing/2014/main" id="{0B5C265F-DBEA-734C-B608-1BC4A3B38F3F}"/>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F7C95B3F-C2A4-5847-A3BF-5C482600E0EF}"/>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1CB34D40-E948-FC46-9C85-682BA024B2D1}"/>
              </a:ext>
            </a:extLst>
          </p:cNvPr>
          <p:cNvSpPr>
            <a:spLocks noGrp="1"/>
          </p:cNvSpPr>
          <p:nvPr>
            <p:ph type="sldNum" sz="quarter" idx="12"/>
          </p:nvPr>
        </p:nvSpPr>
        <p:spPr/>
        <p:txBody>
          <a:bodyPr/>
          <a:lstStyle/>
          <a:p>
            <a:fld id="{856227C0-AD57-4F9B-BAE3-EEFB0D0EE427}" type="slidenum">
              <a:rPr lang="en-GB" smtClean="0"/>
              <a:pPr/>
              <a:t>5</a:t>
            </a:fld>
            <a:endParaRPr lang="en-GB"/>
          </a:p>
        </p:txBody>
      </p:sp>
    </p:spTree>
    <p:extLst>
      <p:ext uri="{BB962C8B-B14F-4D97-AF65-F5344CB8AC3E}">
        <p14:creationId xmlns:p14="http://schemas.microsoft.com/office/powerpoint/2010/main" val="665764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 you already know about the ILO?</a:t>
            </a:r>
          </a:p>
        </p:txBody>
      </p:sp>
      <p:sp>
        <p:nvSpPr>
          <p:cNvPr id="3" name="Content Placeholder 2"/>
          <p:cNvSpPr>
            <a:spLocks noGrp="1"/>
          </p:cNvSpPr>
          <p:nvPr>
            <p:ph idx="1"/>
          </p:nvPr>
        </p:nvSpPr>
        <p:spPr>
          <a:xfrm>
            <a:off x="490538" y="2401518"/>
            <a:ext cx="10025061" cy="3470609"/>
          </a:xfrm>
        </p:spPr>
        <p:txBody>
          <a:bodyPr/>
          <a:lstStyle/>
          <a:p>
            <a:pPr marL="342900" lvl="2" indent="-342900">
              <a:buClr>
                <a:schemeClr val="tx1"/>
              </a:buClr>
              <a:buSzPct val="100000"/>
              <a:buFont typeface="+mj-lt"/>
              <a:buAutoNum type="arabicPeriod"/>
            </a:pPr>
            <a:r>
              <a:rPr lang="en-AU" sz="1800" dirty="0">
                <a:effectLst/>
                <a:latin typeface="Noto Sans" panose="020B0502040504020204" pitchFamily="34" charset="0"/>
                <a:ea typeface="Noto Sans" panose="020B0502040504020204" pitchFamily="34" charset="0"/>
                <a:cs typeface="Noto Sans" panose="020B0502040504020204" pitchFamily="34" charset="0"/>
              </a:rPr>
              <a:t>When was it created and why?</a:t>
            </a:r>
          </a:p>
          <a:p>
            <a:pPr marL="342900" lvl="2" indent="-342900">
              <a:buClr>
                <a:schemeClr val="tx1"/>
              </a:buClr>
              <a:buSzPct val="100000"/>
              <a:buFont typeface="+mj-lt"/>
              <a:buAutoNum type="arabicPeriod"/>
            </a:pPr>
            <a:endParaRPr lang="en-AU" sz="1800" dirty="0">
              <a:effectLst/>
              <a:latin typeface="Noto Sans" panose="020B0502040504020204" pitchFamily="34" charset="0"/>
              <a:ea typeface="Noto Sans" panose="020B0502040504020204" pitchFamily="34" charset="0"/>
              <a:cs typeface="Noto Sans" panose="020B0502040504020204" pitchFamily="34" charset="0"/>
            </a:endParaRPr>
          </a:p>
          <a:p>
            <a:pPr marL="342900" lvl="2" indent="-342900">
              <a:buClr>
                <a:schemeClr val="tx1"/>
              </a:buClr>
              <a:buSzPct val="100000"/>
              <a:buFont typeface="+mj-lt"/>
              <a:buAutoNum type="arabicPeriod"/>
            </a:pPr>
            <a:r>
              <a:rPr lang="en-AU" sz="1800" dirty="0">
                <a:effectLst/>
                <a:latin typeface="Noto Sans" panose="020B0502040504020204" pitchFamily="34" charset="0"/>
                <a:ea typeface="Noto Sans" panose="020B0502040504020204" pitchFamily="34" charset="0"/>
                <a:cs typeface="Noto Sans" panose="020B0502040504020204" pitchFamily="34" charset="0"/>
              </a:rPr>
              <a:t>What do you think are some of the key values underpinning the ILO? </a:t>
            </a:r>
          </a:p>
          <a:p>
            <a:pPr marL="342900" lvl="2" indent="-342900">
              <a:buClr>
                <a:schemeClr val="tx1"/>
              </a:buClr>
              <a:buSzPct val="100000"/>
              <a:buFont typeface="+mj-lt"/>
              <a:buAutoNum type="arabicPeriod"/>
            </a:pPr>
            <a:endParaRPr lang="en-AU" sz="1800" dirty="0">
              <a:effectLst/>
              <a:latin typeface="Noto Sans" panose="020B0502040504020204" pitchFamily="34" charset="0"/>
              <a:ea typeface="Noto Sans" panose="020B0502040504020204" pitchFamily="34" charset="0"/>
              <a:cs typeface="Noto Sans" panose="020B0502040504020204" pitchFamily="34" charset="0"/>
            </a:endParaRPr>
          </a:p>
          <a:p>
            <a:pPr marL="342900" lvl="2" indent="-342900">
              <a:buClr>
                <a:schemeClr val="tx1"/>
              </a:buClr>
              <a:buSzPct val="100000"/>
              <a:buFont typeface="+mj-lt"/>
              <a:buAutoNum type="arabicPeriod"/>
            </a:pPr>
            <a:r>
              <a:rPr lang="en-GB" dirty="0">
                <a:latin typeface="Noto Sans" panose="020B0502040504020204" pitchFamily="34" charset="0"/>
                <a:ea typeface="Noto Sans" panose="020B0502040504020204" pitchFamily="34" charset="0"/>
                <a:cs typeface="Noto Sans" panose="020B0502040504020204" pitchFamily="34" charset="0"/>
              </a:rPr>
              <a:t>How is the ILO’s structure unique from other intergovernmental organisations (IOs)?</a:t>
            </a:r>
          </a:p>
          <a:p>
            <a:pPr marL="342900" lvl="2" indent="-342900">
              <a:buFont typeface="+mj-lt"/>
              <a:buAutoNum type="arabicPeriod"/>
            </a:pPr>
            <a:endParaRPr lang="en-GB" dirty="0">
              <a:latin typeface="Noto Sans" panose="020B0502040504020204" pitchFamily="34" charset="0"/>
              <a:ea typeface="Noto Sans" panose="020B0502040504020204" pitchFamily="34" charset="0"/>
              <a:cs typeface="Noto Sans" panose="020B0502040504020204" pitchFamily="34" charset="0"/>
            </a:endParaRPr>
          </a:p>
          <a:p>
            <a:pPr marL="342900" lvl="1" indent="-342900">
              <a:buAutoNum type="arabicPeriod"/>
            </a:pP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6</a:t>
            </a:fld>
            <a:endParaRPr lang="en-GB"/>
          </a:p>
        </p:txBody>
      </p:sp>
    </p:spTree>
    <p:extLst>
      <p:ext uri="{BB962C8B-B14F-4D97-AF65-F5344CB8AC3E}">
        <p14:creationId xmlns:p14="http://schemas.microsoft.com/office/powerpoint/2010/main" val="863282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9123E-3E03-924C-9761-E767E8BC9B16}"/>
              </a:ext>
            </a:extLst>
          </p:cNvPr>
          <p:cNvSpPr>
            <a:spLocks noGrp="1"/>
          </p:cNvSpPr>
          <p:nvPr>
            <p:ph type="title"/>
          </p:nvPr>
        </p:nvSpPr>
        <p:spPr/>
        <p:txBody>
          <a:bodyPr/>
          <a:lstStyle/>
          <a:p>
            <a:r>
              <a:rPr lang="en-US" dirty="0"/>
              <a:t>ILO values</a:t>
            </a:r>
          </a:p>
        </p:txBody>
      </p:sp>
      <p:sp>
        <p:nvSpPr>
          <p:cNvPr id="3" name="Content Placeholder 2">
            <a:extLst>
              <a:ext uri="{FF2B5EF4-FFF2-40B4-BE49-F238E27FC236}">
                <a16:creationId xmlns:a16="http://schemas.microsoft.com/office/drawing/2014/main" id="{DA834E65-25FE-2E4C-BB83-9CE79BF6E09E}"/>
              </a:ext>
            </a:extLst>
          </p:cNvPr>
          <p:cNvSpPr>
            <a:spLocks noGrp="1"/>
          </p:cNvSpPr>
          <p:nvPr>
            <p:ph idx="1"/>
          </p:nvPr>
        </p:nvSpPr>
        <p:spPr>
          <a:xfrm>
            <a:off x="474497" y="1876926"/>
            <a:ext cx="8621377" cy="3480190"/>
          </a:xfrm>
        </p:spPr>
        <p:txBody>
          <a:bodyPr/>
          <a:lstStyle/>
          <a:p>
            <a:r>
              <a:rPr lang="en-AU" b="0" dirty="0">
                <a:solidFill>
                  <a:schemeClr val="tx1"/>
                </a:solidFill>
              </a:rPr>
              <a:t>Principles underpinning the ILO are found in key ILO documents such as the </a:t>
            </a:r>
            <a:r>
              <a:rPr lang="en-AU" dirty="0">
                <a:solidFill>
                  <a:schemeClr val="tx1"/>
                </a:solidFill>
                <a:hlinkClick r:id="rId3">
                  <a:extLst>
                    <a:ext uri="{A12FA001-AC4F-418D-AE19-62706E023703}">
                      <ahyp:hlinkClr xmlns:ahyp="http://schemas.microsoft.com/office/drawing/2018/hyperlinkcolor" val="tx"/>
                    </a:ext>
                  </a:extLst>
                </a:hlinkClick>
              </a:rPr>
              <a:t>Philadelphia Declaration of 1944</a:t>
            </a:r>
            <a:r>
              <a:rPr lang="en-AU" b="0" dirty="0">
                <a:solidFill>
                  <a:schemeClr val="tx1"/>
                </a:solidFill>
              </a:rPr>
              <a:t>, the </a:t>
            </a:r>
            <a:r>
              <a:rPr lang="en-AU" dirty="0">
                <a:solidFill>
                  <a:schemeClr val="tx1"/>
                </a:solidFill>
                <a:hlinkClick r:id="rId4"/>
              </a:rPr>
              <a:t>Declaration on Fundamental Principles and Rights at Work of 1998 (amended 2022) </a:t>
            </a:r>
            <a:r>
              <a:rPr lang="en-AU" b="0" dirty="0">
                <a:solidFill>
                  <a:schemeClr val="tx1"/>
                </a:solidFill>
              </a:rPr>
              <a:t>and the </a:t>
            </a:r>
            <a:r>
              <a:rPr lang="en-AU" dirty="0">
                <a:solidFill>
                  <a:schemeClr val="tx1"/>
                </a:solidFill>
                <a:hlinkClick r:id="rId5"/>
              </a:rPr>
              <a:t>Declaration on Social Justice for a Fair Globalization of 2008 (amended 2022</a:t>
            </a:r>
            <a:r>
              <a:rPr lang="en-AU" dirty="0">
                <a:solidFill>
                  <a:schemeClr val="tx1"/>
                </a:solidFill>
              </a:rPr>
              <a:t>). </a:t>
            </a:r>
            <a:r>
              <a:rPr lang="en-AU" b="0" dirty="0">
                <a:solidFill>
                  <a:schemeClr val="tx1"/>
                </a:solidFill>
              </a:rPr>
              <a:t>These values include:</a:t>
            </a:r>
          </a:p>
          <a:p>
            <a:pPr marL="285750" indent="-285750">
              <a:buFont typeface="Arial" panose="020B0604020202020204" pitchFamily="34" charset="0"/>
              <a:buChar char="•"/>
            </a:pPr>
            <a:r>
              <a:rPr lang="en-AU" dirty="0"/>
              <a:t>Promoting social justice and internationally-recognised labour and human rights</a:t>
            </a:r>
          </a:p>
          <a:p>
            <a:pPr marL="285750" indent="-285750">
              <a:buFont typeface="Arial" panose="020B0604020202020204" pitchFamily="34" charset="0"/>
              <a:buChar char="•"/>
            </a:pPr>
            <a:r>
              <a:rPr lang="en-AU" dirty="0"/>
              <a:t>Decent work for all </a:t>
            </a:r>
          </a:p>
          <a:p>
            <a:pPr marL="285750" indent="-285750">
              <a:buFont typeface="Arial" panose="020B0604020202020204" pitchFamily="34" charset="0"/>
              <a:buChar char="•"/>
            </a:pPr>
            <a:r>
              <a:rPr lang="en-AU" dirty="0"/>
              <a:t>Sustainable development</a:t>
            </a:r>
          </a:p>
          <a:p>
            <a:pPr marL="285750" indent="-285750">
              <a:buFont typeface="Arial" panose="020B0604020202020204" pitchFamily="34" charset="0"/>
              <a:buChar char="•"/>
            </a:pPr>
            <a:r>
              <a:rPr lang="en-AU" dirty="0"/>
              <a:t>Tripartism (dialogue/ cooperation between government, employers and workers)</a:t>
            </a:r>
            <a:endParaRPr lang="en-US" dirty="0"/>
          </a:p>
        </p:txBody>
      </p:sp>
      <p:sp>
        <p:nvSpPr>
          <p:cNvPr id="4" name="Date Placeholder 3">
            <a:extLst>
              <a:ext uri="{FF2B5EF4-FFF2-40B4-BE49-F238E27FC236}">
                <a16:creationId xmlns:a16="http://schemas.microsoft.com/office/drawing/2014/main" id="{4B79E240-41CA-5644-8C79-B78D83B0FAF7}"/>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827FA530-15A0-BA40-8172-735B5D5A3A83}"/>
              </a:ext>
            </a:extLst>
          </p:cNvPr>
          <p:cNvSpPr>
            <a:spLocks noGrp="1"/>
          </p:cNvSpPr>
          <p:nvPr>
            <p:ph type="ftr" sz="quarter" idx="11"/>
          </p:nvPr>
        </p:nvSpPr>
        <p:spPr/>
        <p:txBody>
          <a:bodyPr/>
          <a:lstStyle/>
          <a:p>
            <a:r>
              <a:rPr lang="en-GB" dirty="0"/>
              <a:t>Advancing social justice, promoting decent work</a:t>
            </a:r>
          </a:p>
        </p:txBody>
      </p:sp>
      <p:sp>
        <p:nvSpPr>
          <p:cNvPr id="6" name="Slide Number Placeholder 5">
            <a:extLst>
              <a:ext uri="{FF2B5EF4-FFF2-40B4-BE49-F238E27FC236}">
                <a16:creationId xmlns:a16="http://schemas.microsoft.com/office/drawing/2014/main" id="{9550EBEF-79F8-8D48-8281-2842E874037C}"/>
              </a:ext>
            </a:extLst>
          </p:cNvPr>
          <p:cNvSpPr>
            <a:spLocks noGrp="1"/>
          </p:cNvSpPr>
          <p:nvPr>
            <p:ph type="sldNum" sz="quarter" idx="12"/>
          </p:nvPr>
        </p:nvSpPr>
        <p:spPr/>
        <p:txBody>
          <a:bodyPr/>
          <a:lstStyle/>
          <a:p>
            <a:fld id="{856227C0-AD57-4F9B-BAE3-EEFB0D0EE427}" type="slidenum">
              <a:rPr lang="en-GB" smtClean="0"/>
              <a:t>7</a:t>
            </a:fld>
            <a:endParaRPr lang="en-GB"/>
          </a:p>
        </p:txBody>
      </p:sp>
      <p:pic>
        <p:nvPicPr>
          <p:cNvPr id="1032" name="Picture 8">
            <a:extLst>
              <a:ext uri="{FF2B5EF4-FFF2-40B4-BE49-F238E27FC236}">
                <a16:creationId xmlns:a16="http://schemas.microsoft.com/office/drawing/2014/main" id="{214ECB79-C5CE-6848-813A-2668ED1DD896}"/>
              </a:ext>
            </a:extLst>
          </p:cNvPr>
          <p:cNvPicPr>
            <a:picLocks noGrp="1" noChangeAspect="1" noChangeArrowheads="1"/>
          </p:cNvPicPr>
          <p:nvPr>
            <p:ph type="pic" sz="quarter" idx="13"/>
          </p:nvPr>
        </p:nvPicPr>
        <p:blipFill>
          <a:blip r:embed="rId6">
            <a:extLst>
              <a:ext uri="{28A0092B-C50C-407E-A947-70E740481C1C}">
                <a14:useLocalDpi xmlns:a14="http://schemas.microsoft.com/office/drawing/2010/main" val="0"/>
              </a:ext>
            </a:extLst>
          </a:blip>
          <a:srcRect l="27859" r="27859"/>
          <a:stretch>
            <a:fillRect/>
          </a:stretch>
        </p:blipFill>
        <p:spPr bwMode="auto">
          <a:xfrm>
            <a:off x="9095874" y="1539870"/>
            <a:ext cx="2935704" cy="4420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583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7BA4A-9B2D-F141-9480-7C8AEEAAA565}"/>
              </a:ext>
            </a:extLst>
          </p:cNvPr>
          <p:cNvSpPr>
            <a:spLocks noGrp="1"/>
          </p:cNvSpPr>
          <p:nvPr>
            <p:ph type="title"/>
          </p:nvPr>
        </p:nvSpPr>
        <p:spPr/>
        <p:txBody>
          <a:bodyPr/>
          <a:lstStyle/>
          <a:p>
            <a:r>
              <a:rPr lang="en-US" dirty="0"/>
              <a:t>ILO Structure</a:t>
            </a:r>
          </a:p>
        </p:txBody>
      </p:sp>
      <p:sp>
        <p:nvSpPr>
          <p:cNvPr id="4" name="Date Placeholder 3">
            <a:extLst>
              <a:ext uri="{FF2B5EF4-FFF2-40B4-BE49-F238E27FC236}">
                <a16:creationId xmlns:a16="http://schemas.microsoft.com/office/drawing/2014/main" id="{2D457CDE-DC09-884F-B243-CB933519A076}"/>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808B29C5-E521-DE48-AA95-627881868D5B}"/>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8A1ED8E3-BC48-4940-A17C-ADCE12AC182F}"/>
              </a:ext>
            </a:extLst>
          </p:cNvPr>
          <p:cNvSpPr>
            <a:spLocks noGrp="1"/>
          </p:cNvSpPr>
          <p:nvPr>
            <p:ph type="sldNum" sz="quarter" idx="12"/>
          </p:nvPr>
        </p:nvSpPr>
        <p:spPr/>
        <p:txBody>
          <a:bodyPr/>
          <a:lstStyle/>
          <a:p>
            <a:fld id="{856227C0-AD57-4F9B-BAE3-EEFB0D0EE427}" type="slidenum">
              <a:rPr lang="en-GB" smtClean="0"/>
              <a:t>8</a:t>
            </a:fld>
            <a:endParaRPr lang="en-GB"/>
          </a:p>
        </p:txBody>
      </p:sp>
      <p:pic>
        <p:nvPicPr>
          <p:cNvPr id="8" name="Picture 7" descr="A blue rectangular box with white text&#10;&#10;Description automatically generated">
            <a:extLst>
              <a:ext uri="{FF2B5EF4-FFF2-40B4-BE49-F238E27FC236}">
                <a16:creationId xmlns:a16="http://schemas.microsoft.com/office/drawing/2014/main" id="{2295EA78-39A0-9A46-BDCF-4760F1D625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3120" y="1963194"/>
            <a:ext cx="7356865" cy="4020959"/>
          </a:xfrm>
          <a:prstGeom prst="rect">
            <a:avLst/>
          </a:prstGeom>
        </p:spPr>
      </p:pic>
      <p:sp>
        <p:nvSpPr>
          <p:cNvPr id="10" name="TextBox 9">
            <a:extLst>
              <a:ext uri="{FF2B5EF4-FFF2-40B4-BE49-F238E27FC236}">
                <a16:creationId xmlns:a16="http://schemas.microsoft.com/office/drawing/2014/main" id="{CE9F82BB-9CE8-924A-B9C5-CB9784152FC6}"/>
              </a:ext>
            </a:extLst>
          </p:cNvPr>
          <p:cNvSpPr txBox="1"/>
          <p:nvPr/>
        </p:nvSpPr>
        <p:spPr>
          <a:xfrm>
            <a:off x="5901552" y="6006633"/>
            <a:ext cx="6096000" cy="276999"/>
          </a:xfrm>
          <a:prstGeom prst="rect">
            <a:avLst/>
          </a:prstGeom>
          <a:noFill/>
        </p:spPr>
        <p:txBody>
          <a:bodyPr wrap="square">
            <a:spAutoFit/>
          </a:bodyPr>
          <a:lstStyle/>
          <a:p>
            <a:r>
              <a:rPr lang="en-US" sz="1200" dirty="0"/>
              <a:t>Source: International Training Centre of the ILO/ Turin</a:t>
            </a:r>
          </a:p>
        </p:txBody>
      </p:sp>
    </p:spTree>
    <p:extLst>
      <p:ext uri="{BB962C8B-B14F-4D97-AF65-F5344CB8AC3E}">
        <p14:creationId xmlns:p14="http://schemas.microsoft.com/office/powerpoint/2010/main" val="3800702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0FE56-210E-E04F-8A59-76EE2B9E13EB}"/>
              </a:ext>
            </a:extLst>
          </p:cNvPr>
          <p:cNvSpPr>
            <a:spLocks noGrp="1"/>
          </p:cNvSpPr>
          <p:nvPr>
            <p:ph type="title"/>
          </p:nvPr>
        </p:nvSpPr>
        <p:spPr/>
        <p:txBody>
          <a:bodyPr/>
          <a:lstStyle/>
          <a:p>
            <a:r>
              <a:rPr lang="en-US" dirty="0"/>
              <a:t>Introduction to International Labour Standards (ILS)</a:t>
            </a:r>
          </a:p>
        </p:txBody>
      </p:sp>
      <p:sp>
        <p:nvSpPr>
          <p:cNvPr id="4" name="Date Placeholder 3">
            <a:extLst>
              <a:ext uri="{FF2B5EF4-FFF2-40B4-BE49-F238E27FC236}">
                <a16:creationId xmlns:a16="http://schemas.microsoft.com/office/drawing/2014/main" id="{3167593D-7EC4-624D-AFB8-0CFAAFF4F001}"/>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1B04F72E-A66D-4041-BDBA-E744A2CD0C0E}"/>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739152A7-7F13-2443-AD44-E2039744A469}"/>
              </a:ext>
            </a:extLst>
          </p:cNvPr>
          <p:cNvSpPr>
            <a:spLocks noGrp="1"/>
          </p:cNvSpPr>
          <p:nvPr>
            <p:ph type="sldNum" sz="quarter" idx="12"/>
          </p:nvPr>
        </p:nvSpPr>
        <p:spPr/>
        <p:txBody>
          <a:bodyPr/>
          <a:lstStyle/>
          <a:p>
            <a:fld id="{856227C0-AD57-4F9B-BAE3-EEFB0D0EE427}" type="slidenum">
              <a:rPr lang="en-GB" smtClean="0"/>
              <a:pPr/>
              <a:t>9</a:t>
            </a:fld>
            <a:endParaRPr lang="en-GB"/>
          </a:p>
        </p:txBody>
      </p:sp>
    </p:spTree>
    <p:extLst>
      <p:ext uri="{BB962C8B-B14F-4D97-AF65-F5344CB8AC3E}">
        <p14:creationId xmlns:p14="http://schemas.microsoft.com/office/powerpoint/2010/main" val="2075964929"/>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English PowerPoint Presentation (1)</Template>
  <TotalTime>10</TotalTime>
  <Words>2425</Words>
  <Application>Microsoft Macintosh PowerPoint</Application>
  <PresentationFormat>Widescreen</PresentationFormat>
  <Paragraphs>287</Paragraphs>
  <Slides>32</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Noto Sans</vt:lpstr>
      <vt:lpstr>Wingdings 3</vt:lpstr>
      <vt:lpstr>ILO 2020</vt:lpstr>
      <vt:lpstr>Introduction to the ILO and  International Labour Standards</vt:lpstr>
      <vt:lpstr>Only two of the subjects below are NOT the subject of an ILO instrument. Which two are these?</vt:lpstr>
      <vt:lpstr>Session Objectives</vt:lpstr>
      <vt:lpstr>Guest Speaker: Emerita Professor Rosemary Owens</vt:lpstr>
      <vt:lpstr>Introduction to the ILO</vt:lpstr>
      <vt:lpstr>What do you already know about the ILO?</vt:lpstr>
      <vt:lpstr>ILO values</vt:lpstr>
      <vt:lpstr>ILO Structure</vt:lpstr>
      <vt:lpstr>Introduction to International Labour Standards (ILS)</vt:lpstr>
      <vt:lpstr>What are international labour standards (ILS)?</vt:lpstr>
      <vt:lpstr>Why do we have international labour standards? </vt:lpstr>
      <vt:lpstr>What types of matters do ILS cover?</vt:lpstr>
      <vt:lpstr>How are ILS made?</vt:lpstr>
      <vt:lpstr>What happens once an ILS is adopted?</vt:lpstr>
      <vt:lpstr>How can ILS be relevant to all countries, given economic, cultural and legal diversity?</vt:lpstr>
      <vt:lpstr>How are ILS used? </vt:lpstr>
      <vt:lpstr>The ILO Supervisory System</vt:lpstr>
      <vt:lpstr>The ILO supervisory system has two channels</vt:lpstr>
      <vt:lpstr>The ILO supervisory system</vt:lpstr>
      <vt:lpstr>ILO regular system of supervision</vt:lpstr>
      <vt:lpstr>ILO Special Procedures</vt:lpstr>
      <vt:lpstr>Spotlight on article 22 reporting</vt:lpstr>
      <vt:lpstr>Once a member State has ratified a convention, it is required to regularly report on its compliance with the instrument</vt:lpstr>
      <vt:lpstr>Employers’ and workers’ organizations play a role in article 22 reporting</vt:lpstr>
      <vt:lpstr>The regular supervisory process</vt:lpstr>
      <vt:lpstr>The ILO Committee of Experts on the Application of Conventions and Recommendations</vt:lpstr>
      <vt:lpstr>The ILO Conference Committee on the Application of Standards (CAS)</vt:lpstr>
      <vt:lpstr>The ILO Conference Committee on the Application of Standards (CAS)</vt:lpstr>
      <vt:lpstr>ILO Assistance and Support</vt:lpstr>
      <vt:lpstr>Group work activity</vt:lpstr>
      <vt:lpstr>Suggested resources</vt:lpstr>
      <vt:lpstr>After the break: ILO Fundamental Principles and Rights at Work</vt:lpstr>
    </vt:vector>
  </TitlesOfParts>
  <Company>ILO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Olsen, Anna</dc:creator>
  <cp:lastModifiedBy>Ingrid Landau</cp:lastModifiedBy>
  <cp:revision>29</cp:revision>
  <dcterms:created xsi:type="dcterms:W3CDTF">2023-10-16T01:21:45Z</dcterms:created>
  <dcterms:modified xsi:type="dcterms:W3CDTF">2023-11-03T01:21:34Z</dcterms:modified>
</cp:coreProperties>
</file>