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ls" ContentType="application/vnd.ms-exce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diagrams/layout3.xml" ContentType="application/vnd.openxmlformats-officedocument.drawingml.diagramLayout+xml"/>
  <Override PartName="/ppt/notesSlides/notesSlide9.xml" ContentType="application/vnd.openxmlformats-officedocument.presentationml.notesSlide+xml"/>
  <Override PartName="/ppt/notesSlides/notesSlide12.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diagrams/colors2.xml" ContentType="application/vnd.openxmlformats-officedocument.drawingml.diagramColors+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diagrams/layout2.xml" ContentType="application/vnd.openxmlformats-officedocument.drawingml.diagramLayout+xml"/>
  <Override PartName="/ppt/notesSlides/notesSlide8.xml" ContentType="application/vnd.openxmlformats-officedocument.presentationml.notesSlide+xml"/>
  <Default Extension="vml" ContentType="application/vnd.openxmlformats-officedocument.vmlDrawing"/>
  <Override PartName="/ppt/notesSlides/notesSlide11.xml" ContentType="application/vnd.openxmlformats-officedocument.presentationml.notesSlide+xml"/>
  <Override PartName="/ppt/diagrams/data3.xml" ContentType="application/vnd.openxmlformats-officedocument.drawingml.diagramData+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handoutMasterIdLst>
    <p:handoutMasterId r:id="rId30"/>
  </p:handoutMasterIdLst>
  <p:sldIdLst>
    <p:sldId id="281" r:id="rId2"/>
    <p:sldId id="282" r:id="rId3"/>
    <p:sldId id="256" r:id="rId4"/>
    <p:sldId id="257" r:id="rId5"/>
    <p:sldId id="259" r:id="rId6"/>
    <p:sldId id="285" r:id="rId7"/>
    <p:sldId id="283" r:id="rId8"/>
    <p:sldId id="266" r:id="rId9"/>
    <p:sldId id="267" r:id="rId10"/>
    <p:sldId id="261" r:id="rId11"/>
    <p:sldId id="268" r:id="rId12"/>
    <p:sldId id="269" r:id="rId13"/>
    <p:sldId id="270" r:id="rId14"/>
    <p:sldId id="271" r:id="rId15"/>
    <p:sldId id="272" r:id="rId16"/>
    <p:sldId id="273" r:id="rId17"/>
    <p:sldId id="274" r:id="rId18"/>
    <p:sldId id="284" r:id="rId19"/>
    <p:sldId id="275" r:id="rId20"/>
    <p:sldId id="276" r:id="rId21"/>
    <p:sldId id="277" r:id="rId22"/>
    <p:sldId id="263" r:id="rId23"/>
    <p:sldId id="264" r:id="rId24"/>
    <p:sldId id="265" r:id="rId25"/>
    <p:sldId id="279" r:id="rId26"/>
    <p:sldId id="280" r:id="rId27"/>
    <p:sldId id="260" r:id="rId28"/>
  </p:sldIdLst>
  <p:sldSz cx="9144000" cy="6858000" type="screen4x3"/>
  <p:notesSz cx="6794500" cy="9931400"/>
  <p:defaultTextStyle>
    <a:defPPr>
      <a:defRPr lang="nl-NL"/>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FBCE2"/>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snapVertSplitter="1" vertBarState="minimized" horzBarState="maximized">
    <p:restoredLeft sz="15620"/>
    <p:restoredTop sz="94660"/>
  </p:normalViewPr>
  <p:slideViewPr>
    <p:cSldViewPr>
      <p:cViewPr varScale="1">
        <p:scale>
          <a:sx n="110" d="100"/>
          <a:sy n="110" d="100"/>
        </p:scale>
        <p:origin x="-456" y="-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9B7C818-ED30-4E27-9236-9246EBC9E822}" type="doc">
      <dgm:prSet loTypeId="urn:microsoft.com/office/officeart/2005/8/layout/hierarchy1" loCatId="hierarchy" qsTypeId="urn:microsoft.com/office/officeart/2005/8/quickstyle/simple4" qsCatId="simple" csTypeId="urn:microsoft.com/office/officeart/2005/8/colors/colorful1" csCatId="colorful" phldr="1"/>
      <dgm:spPr/>
      <dgm:t>
        <a:bodyPr/>
        <a:lstStyle/>
        <a:p>
          <a:endParaRPr lang="pt-PT"/>
        </a:p>
      </dgm:t>
    </dgm:pt>
    <dgm:pt modelId="{01FB1396-8F17-4A0A-980A-B3A70F8D7230}">
      <dgm:prSet phldrT="[Texto]">
        <dgm:style>
          <a:lnRef idx="2">
            <a:schemeClr val="accent2"/>
          </a:lnRef>
          <a:fillRef idx="1">
            <a:schemeClr val="lt1"/>
          </a:fillRef>
          <a:effectRef idx="0">
            <a:schemeClr val="accent2"/>
          </a:effectRef>
          <a:fontRef idx="minor">
            <a:schemeClr val="dk1"/>
          </a:fontRef>
        </dgm:style>
      </dgm:prSet>
      <dgm:spPr/>
      <dgm:t>
        <a:bodyPr/>
        <a:lstStyle/>
        <a:p>
          <a:r>
            <a:rPr lang="pt-PT" dirty="0" err="1" smtClean="0"/>
            <a:t>Manufacturing</a:t>
          </a:r>
          <a:r>
            <a:rPr lang="pt-PT" dirty="0" smtClean="0"/>
            <a:t> </a:t>
          </a:r>
          <a:r>
            <a:rPr lang="pt-PT" dirty="0" err="1" smtClean="0"/>
            <a:t>industry</a:t>
          </a:r>
          <a:endParaRPr lang="pt-PT" dirty="0" smtClean="0"/>
        </a:p>
      </dgm:t>
    </dgm:pt>
    <dgm:pt modelId="{7BCBB55B-3BB9-478D-91B7-75FF4E3B4DAB}" type="parTrans" cxnId="{FD7EDDF6-6E2B-4AF1-9E95-15AB4FC45AE5}">
      <dgm:prSet/>
      <dgm:spPr/>
      <dgm:t>
        <a:bodyPr/>
        <a:lstStyle/>
        <a:p>
          <a:endParaRPr lang="pt-PT"/>
        </a:p>
      </dgm:t>
    </dgm:pt>
    <dgm:pt modelId="{2A57EE73-F07F-4DDE-9288-33D0CFBDEEBF}" type="sibTrans" cxnId="{FD7EDDF6-6E2B-4AF1-9E95-15AB4FC45AE5}">
      <dgm:prSet/>
      <dgm:spPr/>
      <dgm:t>
        <a:bodyPr/>
        <a:lstStyle/>
        <a:p>
          <a:endParaRPr lang="pt-PT"/>
        </a:p>
      </dgm:t>
    </dgm:pt>
    <dgm:pt modelId="{64E00F11-BE78-4BCB-A164-126863A000E7}">
      <dgm:prSet phldrT="[Texto]"/>
      <dgm:spPr/>
      <dgm:t>
        <a:bodyPr/>
        <a:lstStyle/>
        <a:p>
          <a:r>
            <a:rPr lang="pt-PT" dirty="0" smtClean="0"/>
            <a:t>Core </a:t>
          </a:r>
          <a:r>
            <a:rPr lang="pt-PT" dirty="0" err="1" smtClean="0"/>
            <a:t>activity</a:t>
          </a:r>
          <a:endParaRPr lang="pt-PT" dirty="0"/>
        </a:p>
      </dgm:t>
    </dgm:pt>
    <dgm:pt modelId="{BE867B25-6D76-4B3B-AC22-F36ED0DFFE2D}" type="parTrans" cxnId="{45E3E39C-CA4A-411D-A827-A5BD9362705E}">
      <dgm:prSet/>
      <dgm:spPr/>
      <dgm:t>
        <a:bodyPr/>
        <a:lstStyle/>
        <a:p>
          <a:endParaRPr lang="pt-PT"/>
        </a:p>
      </dgm:t>
    </dgm:pt>
    <dgm:pt modelId="{DDD0FD5D-20D1-4AB9-87A9-E0C940674BD6}" type="sibTrans" cxnId="{45E3E39C-CA4A-411D-A827-A5BD9362705E}">
      <dgm:prSet/>
      <dgm:spPr/>
      <dgm:t>
        <a:bodyPr/>
        <a:lstStyle/>
        <a:p>
          <a:endParaRPr lang="pt-PT"/>
        </a:p>
      </dgm:t>
    </dgm:pt>
    <dgm:pt modelId="{AA4E7ACF-C8BA-4B03-9B06-0CE3A620408A}">
      <dgm:prSet phldrT="[Texto]"/>
      <dgm:spPr>
        <a:solidFill>
          <a:srgbClr val="FFFF00">
            <a:alpha val="90000"/>
          </a:srgbClr>
        </a:solidFill>
      </dgm:spPr>
      <dgm:t>
        <a:bodyPr/>
        <a:lstStyle/>
        <a:p>
          <a:r>
            <a:rPr lang="pt-PT" dirty="0" err="1" smtClean="0"/>
            <a:t>Cleaning</a:t>
          </a:r>
          <a:r>
            <a:rPr lang="pt-PT" dirty="0" smtClean="0"/>
            <a:t> </a:t>
          </a:r>
          <a:r>
            <a:rPr lang="pt-PT" dirty="0" err="1" smtClean="0"/>
            <a:t>services</a:t>
          </a:r>
          <a:endParaRPr lang="pt-PT" dirty="0"/>
        </a:p>
      </dgm:t>
    </dgm:pt>
    <dgm:pt modelId="{5673A2E0-3348-4F08-8E61-2F6BB0FA8159}" type="parTrans" cxnId="{A518A091-4393-4061-A2F9-7CFAC45CB6EE}">
      <dgm:prSet/>
      <dgm:spPr/>
      <dgm:t>
        <a:bodyPr/>
        <a:lstStyle/>
        <a:p>
          <a:endParaRPr lang="pt-PT"/>
        </a:p>
      </dgm:t>
    </dgm:pt>
    <dgm:pt modelId="{3A8D7AB9-B338-4DE5-8540-2C81817C1555}" type="sibTrans" cxnId="{A518A091-4393-4061-A2F9-7CFAC45CB6EE}">
      <dgm:prSet/>
      <dgm:spPr/>
      <dgm:t>
        <a:bodyPr/>
        <a:lstStyle/>
        <a:p>
          <a:endParaRPr lang="pt-PT"/>
        </a:p>
      </dgm:t>
    </dgm:pt>
    <dgm:pt modelId="{10D1F144-881A-495A-ABFA-77FDC33763FE}">
      <dgm:prSet/>
      <dgm:spPr>
        <a:solidFill>
          <a:srgbClr val="FFFF00">
            <a:alpha val="90000"/>
          </a:srgbClr>
        </a:solidFill>
      </dgm:spPr>
      <dgm:t>
        <a:bodyPr/>
        <a:lstStyle/>
        <a:p>
          <a:r>
            <a:rPr lang="pt-PT" dirty="0" err="1" smtClean="0"/>
            <a:t>Security</a:t>
          </a:r>
          <a:r>
            <a:rPr lang="pt-PT" dirty="0" smtClean="0"/>
            <a:t>/ </a:t>
          </a:r>
          <a:r>
            <a:rPr lang="pt-PT" dirty="0" err="1" smtClean="0"/>
            <a:t>Surveillance</a:t>
          </a:r>
          <a:endParaRPr lang="pt-PT" dirty="0"/>
        </a:p>
      </dgm:t>
    </dgm:pt>
    <dgm:pt modelId="{1C310A6A-8C5F-4594-8BFB-4620FCA6363E}" type="parTrans" cxnId="{6C89F2D3-574F-4CF7-BB2C-A31C6D15F6DA}">
      <dgm:prSet/>
      <dgm:spPr/>
      <dgm:t>
        <a:bodyPr/>
        <a:lstStyle/>
        <a:p>
          <a:endParaRPr lang="pt-PT"/>
        </a:p>
      </dgm:t>
    </dgm:pt>
    <dgm:pt modelId="{CE8951B3-9762-4338-AC65-BE2B813176EE}" type="sibTrans" cxnId="{6C89F2D3-574F-4CF7-BB2C-A31C6D15F6DA}">
      <dgm:prSet/>
      <dgm:spPr/>
      <dgm:t>
        <a:bodyPr/>
        <a:lstStyle/>
        <a:p>
          <a:endParaRPr lang="pt-PT"/>
        </a:p>
      </dgm:t>
    </dgm:pt>
    <dgm:pt modelId="{23B124D1-42E3-48CE-9F4F-8E99DE78FFC9}">
      <dgm:prSet/>
      <dgm:spPr>
        <a:solidFill>
          <a:srgbClr val="FFFF00">
            <a:alpha val="90000"/>
          </a:srgbClr>
        </a:solidFill>
      </dgm:spPr>
      <dgm:t>
        <a:bodyPr/>
        <a:lstStyle/>
        <a:p>
          <a:r>
            <a:rPr lang="pt-PT" dirty="0" err="1" smtClean="0"/>
            <a:t>Independent</a:t>
          </a:r>
          <a:r>
            <a:rPr lang="pt-PT" dirty="0" smtClean="0"/>
            <a:t> </a:t>
          </a:r>
          <a:r>
            <a:rPr lang="pt-PT" dirty="0" err="1" smtClean="0"/>
            <a:t>workers</a:t>
          </a:r>
          <a:endParaRPr lang="pt-PT" dirty="0"/>
        </a:p>
      </dgm:t>
    </dgm:pt>
    <dgm:pt modelId="{69E8FF4D-9C79-4062-9732-C0792E0A21DD}" type="parTrans" cxnId="{486FFDF3-FC86-4469-8400-D07DAFA79ECC}">
      <dgm:prSet/>
      <dgm:spPr/>
      <dgm:t>
        <a:bodyPr/>
        <a:lstStyle/>
        <a:p>
          <a:endParaRPr lang="pt-PT"/>
        </a:p>
      </dgm:t>
    </dgm:pt>
    <dgm:pt modelId="{7F4E6EE8-3F2D-4426-86D9-9CC5965215FE}" type="sibTrans" cxnId="{486FFDF3-FC86-4469-8400-D07DAFA79ECC}">
      <dgm:prSet/>
      <dgm:spPr/>
      <dgm:t>
        <a:bodyPr/>
        <a:lstStyle/>
        <a:p>
          <a:endParaRPr lang="pt-PT"/>
        </a:p>
      </dgm:t>
    </dgm:pt>
    <dgm:pt modelId="{E923D8D1-26F2-4BC0-AA3B-E1ADAA6CD811}">
      <dgm:prSet/>
      <dgm:spPr>
        <a:solidFill>
          <a:srgbClr val="FFFF00">
            <a:alpha val="90000"/>
          </a:srgbClr>
        </a:solidFill>
      </dgm:spPr>
      <dgm:t>
        <a:bodyPr/>
        <a:lstStyle/>
        <a:p>
          <a:r>
            <a:rPr lang="pt-PT" dirty="0" err="1" smtClean="0"/>
            <a:t>Construction</a:t>
          </a:r>
          <a:r>
            <a:rPr lang="pt-PT" dirty="0" smtClean="0"/>
            <a:t> </a:t>
          </a:r>
        </a:p>
        <a:p>
          <a:r>
            <a:rPr lang="pt-PT" dirty="0" smtClean="0"/>
            <a:t>(</a:t>
          </a:r>
          <a:r>
            <a:rPr lang="pt-PT" dirty="0" err="1" smtClean="0"/>
            <a:t>new</a:t>
          </a:r>
          <a:r>
            <a:rPr lang="pt-PT" dirty="0" smtClean="0"/>
            <a:t> </a:t>
          </a:r>
          <a:r>
            <a:rPr lang="pt-PT" dirty="0" err="1" smtClean="0"/>
            <a:t>building</a:t>
          </a:r>
          <a:r>
            <a:rPr lang="pt-PT" dirty="0" smtClean="0"/>
            <a:t>)</a:t>
          </a:r>
          <a:endParaRPr lang="pt-PT" dirty="0"/>
        </a:p>
      </dgm:t>
    </dgm:pt>
    <dgm:pt modelId="{1606DBB9-B82E-4FAC-8078-665AA62F283B}" type="parTrans" cxnId="{637650B8-94AC-42DA-BF7F-A08D9060EE39}">
      <dgm:prSet/>
      <dgm:spPr/>
      <dgm:t>
        <a:bodyPr/>
        <a:lstStyle/>
        <a:p>
          <a:endParaRPr lang="pt-PT"/>
        </a:p>
      </dgm:t>
    </dgm:pt>
    <dgm:pt modelId="{CCCDDC82-96FA-416B-9BB7-F3A44A9A8658}" type="sibTrans" cxnId="{637650B8-94AC-42DA-BF7F-A08D9060EE39}">
      <dgm:prSet/>
      <dgm:spPr/>
      <dgm:t>
        <a:bodyPr/>
        <a:lstStyle/>
        <a:p>
          <a:endParaRPr lang="pt-PT"/>
        </a:p>
      </dgm:t>
    </dgm:pt>
    <dgm:pt modelId="{598E075B-169E-44FF-9B5F-50B0E333FEC6}">
      <dgm:prSet/>
      <dgm:spPr/>
      <dgm:t>
        <a:bodyPr/>
        <a:lstStyle/>
        <a:p>
          <a:r>
            <a:rPr lang="pt-PT" dirty="0" err="1" smtClean="0"/>
            <a:t>Company</a:t>
          </a:r>
          <a:r>
            <a:rPr lang="pt-PT" dirty="0" smtClean="0"/>
            <a:t> A</a:t>
          </a:r>
          <a:endParaRPr lang="pt-PT" dirty="0"/>
        </a:p>
      </dgm:t>
    </dgm:pt>
    <dgm:pt modelId="{368C986E-FCEF-4772-A1DB-BAC24E2AEFD4}" type="parTrans" cxnId="{3C4BE259-352E-492D-9A48-B78DA84B245D}">
      <dgm:prSet/>
      <dgm:spPr/>
      <dgm:t>
        <a:bodyPr/>
        <a:lstStyle/>
        <a:p>
          <a:endParaRPr lang="pt-PT"/>
        </a:p>
      </dgm:t>
    </dgm:pt>
    <dgm:pt modelId="{0DEC15F3-0D49-4262-8900-D2ADB0D00F68}" type="sibTrans" cxnId="{3C4BE259-352E-492D-9A48-B78DA84B245D}">
      <dgm:prSet/>
      <dgm:spPr/>
      <dgm:t>
        <a:bodyPr/>
        <a:lstStyle/>
        <a:p>
          <a:endParaRPr lang="pt-PT"/>
        </a:p>
      </dgm:t>
    </dgm:pt>
    <dgm:pt modelId="{DD5A98CF-ACA3-44E0-B508-6FDF8DD814A4}">
      <dgm:prSet/>
      <dgm:spPr/>
      <dgm:t>
        <a:bodyPr/>
        <a:lstStyle/>
        <a:p>
          <a:r>
            <a:rPr lang="pt-PT" dirty="0" err="1" smtClean="0"/>
            <a:t>Company</a:t>
          </a:r>
          <a:r>
            <a:rPr lang="pt-PT" dirty="0" smtClean="0"/>
            <a:t> B</a:t>
          </a:r>
          <a:endParaRPr lang="pt-PT" dirty="0"/>
        </a:p>
      </dgm:t>
    </dgm:pt>
    <dgm:pt modelId="{571C9A62-D0AB-4F4E-BE6D-91F79E093072}" type="parTrans" cxnId="{6367A395-E237-49DB-AA6A-3DB2828E6C49}">
      <dgm:prSet/>
      <dgm:spPr/>
      <dgm:t>
        <a:bodyPr/>
        <a:lstStyle/>
        <a:p>
          <a:endParaRPr lang="pt-PT"/>
        </a:p>
      </dgm:t>
    </dgm:pt>
    <dgm:pt modelId="{1E334AA1-1AD9-4025-87D3-12235EF91A9E}" type="sibTrans" cxnId="{6367A395-E237-49DB-AA6A-3DB2828E6C49}">
      <dgm:prSet/>
      <dgm:spPr/>
      <dgm:t>
        <a:bodyPr/>
        <a:lstStyle/>
        <a:p>
          <a:endParaRPr lang="pt-PT"/>
        </a:p>
      </dgm:t>
    </dgm:pt>
    <dgm:pt modelId="{A98D9397-E07C-4CED-8366-CAFF1D9FB177}">
      <dgm:prSet/>
      <dgm:spPr/>
      <dgm:t>
        <a:bodyPr/>
        <a:lstStyle/>
        <a:p>
          <a:r>
            <a:rPr lang="pt-PT" dirty="0" err="1" smtClean="0"/>
            <a:t>Company</a:t>
          </a:r>
          <a:r>
            <a:rPr lang="pt-PT" dirty="0" smtClean="0"/>
            <a:t> C</a:t>
          </a:r>
          <a:endParaRPr lang="pt-PT" dirty="0"/>
        </a:p>
      </dgm:t>
    </dgm:pt>
    <dgm:pt modelId="{7E468EA5-EA01-424C-925B-206607E151AF}" type="parTrans" cxnId="{38B127F8-2F4E-45CE-82CA-95B5EE55CDF9}">
      <dgm:prSet/>
      <dgm:spPr/>
      <dgm:t>
        <a:bodyPr/>
        <a:lstStyle/>
        <a:p>
          <a:endParaRPr lang="pt-PT"/>
        </a:p>
      </dgm:t>
    </dgm:pt>
    <dgm:pt modelId="{5C28F1C2-7B5D-44F8-BE37-35CE7B102DE3}" type="sibTrans" cxnId="{38B127F8-2F4E-45CE-82CA-95B5EE55CDF9}">
      <dgm:prSet/>
      <dgm:spPr/>
      <dgm:t>
        <a:bodyPr/>
        <a:lstStyle/>
        <a:p>
          <a:endParaRPr lang="pt-PT"/>
        </a:p>
      </dgm:t>
    </dgm:pt>
    <dgm:pt modelId="{A272C4E9-309B-4A29-9B31-00AEC053A3C6}">
      <dgm:prSet/>
      <dgm:spPr/>
      <dgm:t>
        <a:bodyPr/>
        <a:lstStyle/>
        <a:p>
          <a:r>
            <a:rPr lang="pt-PT" dirty="0" err="1" smtClean="0"/>
            <a:t>Company</a:t>
          </a:r>
          <a:r>
            <a:rPr lang="pt-PT" dirty="0" smtClean="0"/>
            <a:t> B1</a:t>
          </a:r>
          <a:endParaRPr lang="pt-PT" dirty="0"/>
        </a:p>
      </dgm:t>
    </dgm:pt>
    <dgm:pt modelId="{85611716-D43E-4982-8985-BC760E226557}" type="parTrans" cxnId="{244F2FF9-94D9-4955-9ED9-ECFEA3745273}">
      <dgm:prSet/>
      <dgm:spPr/>
      <dgm:t>
        <a:bodyPr/>
        <a:lstStyle/>
        <a:p>
          <a:endParaRPr lang="pt-PT"/>
        </a:p>
      </dgm:t>
    </dgm:pt>
    <dgm:pt modelId="{D5F553CD-5C5E-4526-B3EB-73FC8145B0DE}" type="sibTrans" cxnId="{244F2FF9-94D9-4955-9ED9-ECFEA3745273}">
      <dgm:prSet/>
      <dgm:spPr/>
      <dgm:t>
        <a:bodyPr/>
        <a:lstStyle/>
        <a:p>
          <a:endParaRPr lang="pt-PT"/>
        </a:p>
      </dgm:t>
    </dgm:pt>
    <dgm:pt modelId="{BB434390-FE8A-48D9-8744-4402F703E671}">
      <dgm:prSet/>
      <dgm:spPr/>
      <dgm:t>
        <a:bodyPr/>
        <a:lstStyle/>
        <a:p>
          <a:r>
            <a:rPr lang="pt-PT" dirty="0" err="1" smtClean="0"/>
            <a:t>Company</a:t>
          </a:r>
          <a:r>
            <a:rPr lang="pt-PT" dirty="0" smtClean="0"/>
            <a:t> B2</a:t>
          </a:r>
          <a:endParaRPr lang="pt-PT" dirty="0"/>
        </a:p>
      </dgm:t>
    </dgm:pt>
    <dgm:pt modelId="{F7962A0A-80FA-4920-AB7B-130ADA654608}" type="parTrans" cxnId="{CAB916DC-2973-4D91-A330-7C65AEC9B3F3}">
      <dgm:prSet/>
      <dgm:spPr/>
      <dgm:t>
        <a:bodyPr/>
        <a:lstStyle/>
        <a:p>
          <a:endParaRPr lang="pt-PT"/>
        </a:p>
      </dgm:t>
    </dgm:pt>
    <dgm:pt modelId="{21127346-84C8-4B41-8BE3-B73DF1E9F331}" type="sibTrans" cxnId="{CAB916DC-2973-4D91-A330-7C65AEC9B3F3}">
      <dgm:prSet/>
      <dgm:spPr/>
      <dgm:t>
        <a:bodyPr/>
        <a:lstStyle/>
        <a:p>
          <a:endParaRPr lang="pt-PT"/>
        </a:p>
      </dgm:t>
    </dgm:pt>
    <dgm:pt modelId="{4F4714A3-B189-4081-96A9-EBB3C664FFD8}">
      <dgm:prSet/>
      <dgm:spPr/>
      <dgm:t>
        <a:bodyPr/>
        <a:lstStyle/>
        <a:p>
          <a:r>
            <a:rPr lang="pt-PT" dirty="0" err="1" smtClean="0"/>
            <a:t>Company</a:t>
          </a:r>
          <a:r>
            <a:rPr lang="pt-PT" dirty="0" smtClean="0"/>
            <a:t> C1</a:t>
          </a:r>
          <a:endParaRPr lang="pt-PT" dirty="0"/>
        </a:p>
      </dgm:t>
    </dgm:pt>
    <dgm:pt modelId="{FE0BF84A-8FBF-4825-A7A4-0E8705964418}" type="parTrans" cxnId="{71D0A1B1-B0D0-4BDB-8D26-AC24963D47BF}">
      <dgm:prSet/>
      <dgm:spPr/>
      <dgm:t>
        <a:bodyPr/>
        <a:lstStyle/>
        <a:p>
          <a:endParaRPr lang="pt-PT"/>
        </a:p>
      </dgm:t>
    </dgm:pt>
    <dgm:pt modelId="{F97B14E0-F0CB-4CC8-BFA2-4DF76F7B5E21}" type="sibTrans" cxnId="{71D0A1B1-B0D0-4BDB-8D26-AC24963D47BF}">
      <dgm:prSet/>
      <dgm:spPr/>
      <dgm:t>
        <a:bodyPr/>
        <a:lstStyle/>
        <a:p>
          <a:endParaRPr lang="pt-PT"/>
        </a:p>
      </dgm:t>
    </dgm:pt>
    <dgm:pt modelId="{0F30C3CD-DE90-419E-B8FA-DB1CD5F2B904}">
      <dgm:prSet/>
      <dgm:spPr/>
      <dgm:t>
        <a:bodyPr/>
        <a:lstStyle/>
        <a:p>
          <a:r>
            <a:rPr lang="pt-PT" dirty="0" err="1" smtClean="0"/>
            <a:t>Company</a:t>
          </a:r>
          <a:r>
            <a:rPr lang="pt-PT" dirty="0" smtClean="0"/>
            <a:t> D</a:t>
          </a:r>
          <a:endParaRPr lang="pt-PT" dirty="0"/>
        </a:p>
      </dgm:t>
    </dgm:pt>
    <dgm:pt modelId="{2BFAAA76-2ADE-4234-995C-3D3CEAD90311}" type="parTrans" cxnId="{4CFF6C19-7B20-40FA-9714-6B909730F682}">
      <dgm:prSet/>
      <dgm:spPr/>
      <dgm:t>
        <a:bodyPr/>
        <a:lstStyle/>
        <a:p>
          <a:endParaRPr lang="pt-PT"/>
        </a:p>
      </dgm:t>
    </dgm:pt>
    <dgm:pt modelId="{1703F9AE-81A1-40C6-AB07-80DFCFC568E9}" type="sibTrans" cxnId="{4CFF6C19-7B20-40FA-9714-6B909730F682}">
      <dgm:prSet/>
      <dgm:spPr/>
      <dgm:t>
        <a:bodyPr/>
        <a:lstStyle/>
        <a:p>
          <a:endParaRPr lang="pt-PT"/>
        </a:p>
      </dgm:t>
    </dgm:pt>
    <dgm:pt modelId="{F9285361-4103-4C52-893E-1F0799248C21}" type="pres">
      <dgm:prSet presAssocID="{79B7C818-ED30-4E27-9236-9246EBC9E822}" presName="hierChild1" presStyleCnt="0">
        <dgm:presLayoutVars>
          <dgm:chPref val="1"/>
          <dgm:dir/>
          <dgm:animOne val="branch"/>
          <dgm:animLvl val="lvl"/>
          <dgm:resizeHandles/>
        </dgm:presLayoutVars>
      </dgm:prSet>
      <dgm:spPr/>
      <dgm:t>
        <a:bodyPr/>
        <a:lstStyle/>
        <a:p>
          <a:endParaRPr lang="pt-PT"/>
        </a:p>
      </dgm:t>
    </dgm:pt>
    <dgm:pt modelId="{DA9B3196-944D-40B9-BE8B-772E5FE655FF}" type="pres">
      <dgm:prSet presAssocID="{01FB1396-8F17-4A0A-980A-B3A70F8D7230}" presName="hierRoot1" presStyleCnt="0"/>
      <dgm:spPr/>
    </dgm:pt>
    <dgm:pt modelId="{275DC943-AF59-4F21-BF32-4F69BEF107DB}" type="pres">
      <dgm:prSet presAssocID="{01FB1396-8F17-4A0A-980A-B3A70F8D7230}" presName="composite" presStyleCnt="0"/>
      <dgm:spPr/>
    </dgm:pt>
    <dgm:pt modelId="{51C16EAB-1A82-4750-BB40-1920EAAC3814}" type="pres">
      <dgm:prSet presAssocID="{01FB1396-8F17-4A0A-980A-B3A70F8D7230}" presName="background" presStyleLbl="node0" presStyleIdx="0" presStyleCnt="1"/>
      <dgm:spPr/>
    </dgm:pt>
    <dgm:pt modelId="{FC9FE10D-4330-4F88-9C2B-CB311B1D1B34}" type="pres">
      <dgm:prSet presAssocID="{01FB1396-8F17-4A0A-980A-B3A70F8D7230}" presName="text" presStyleLbl="fgAcc0" presStyleIdx="0" presStyleCnt="1">
        <dgm:presLayoutVars>
          <dgm:chPref val="3"/>
        </dgm:presLayoutVars>
      </dgm:prSet>
      <dgm:spPr/>
      <dgm:t>
        <a:bodyPr/>
        <a:lstStyle/>
        <a:p>
          <a:endParaRPr lang="pt-PT"/>
        </a:p>
      </dgm:t>
    </dgm:pt>
    <dgm:pt modelId="{6F29CFF1-E19F-4651-8C16-10125F1E946A}" type="pres">
      <dgm:prSet presAssocID="{01FB1396-8F17-4A0A-980A-B3A70F8D7230}" presName="hierChild2" presStyleCnt="0"/>
      <dgm:spPr/>
    </dgm:pt>
    <dgm:pt modelId="{107C6CCA-5E39-476B-9272-974E1A4A71E9}" type="pres">
      <dgm:prSet presAssocID="{BE867B25-6D76-4B3B-AC22-F36ED0DFFE2D}" presName="Name10" presStyleLbl="parChTrans1D2" presStyleIdx="0" presStyleCnt="5"/>
      <dgm:spPr/>
      <dgm:t>
        <a:bodyPr/>
        <a:lstStyle/>
        <a:p>
          <a:endParaRPr lang="pt-PT"/>
        </a:p>
      </dgm:t>
    </dgm:pt>
    <dgm:pt modelId="{AB115072-A2C3-4F9E-83A5-6D51BF5567DB}" type="pres">
      <dgm:prSet presAssocID="{64E00F11-BE78-4BCB-A164-126863A000E7}" presName="hierRoot2" presStyleCnt="0"/>
      <dgm:spPr/>
    </dgm:pt>
    <dgm:pt modelId="{A792D567-660F-4EB0-9C9C-11B7A2E808B0}" type="pres">
      <dgm:prSet presAssocID="{64E00F11-BE78-4BCB-A164-126863A000E7}" presName="composite2" presStyleCnt="0"/>
      <dgm:spPr/>
    </dgm:pt>
    <dgm:pt modelId="{B718D8DE-4F1F-4829-B903-87EDDA8575AD}" type="pres">
      <dgm:prSet presAssocID="{64E00F11-BE78-4BCB-A164-126863A000E7}" presName="background2" presStyleLbl="node2" presStyleIdx="0" presStyleCnt="5"/>
      <dgm:spPr/>
    </dgm:pt>
    <dgm:pt modelId="{AE0F6BFD-F5F6-472A-A0AE-6E5265EC4FFE}" type="pres">
      <dgm:prSet presAssocID="{64E00F11-BE78-4BCB-A164-126863A000E7}" presName="text2" presStyleLbl="fgAcc2" presStyleIdx="0" presStyleCnt="5">
        <dgm:presLayoutVars>
          <dgm:chPref val="3"/>
        </dgm:presLayoutVars>
      </dgm:prSet>
      <dgm:spPr/>
      <dgm:t>
        <a:bodyPr/>
        <a:lstStyle/>
        <a:p>
          <a:endParaRPr lang="pt-PT"/>
        </a:p>
      </dgm:t>
    </dgm:pt>
    <dgm:pt modelId="{509B70F0-6C88-430A-B71C-CC07EE3FE511}" type="pres">
      <dgm:prSet presAssocID="{64E00F11-BE78-4BCB-A164-126863A000E7}" presName="hierChild3" presStyleCnt="0"/>
      <dgm:spPr/>
    </dgm:pt>
    <dgm:pt modelId="{C66A638C-C594-449A-9CDE-ABA910BCC910}" type="pres">
      <dgm:prSet presAssocID="{5673A2E0-3348-4F08-8E61-2F6BB0FA8159}" presName="Name10" presStyleLbl="parChTrans1D2" presStyleIdx="1" presStyleCnt="5"/>
      <dgm:spPr/>
      <dgm:t>
        <a:bodyPr/>
        <a:lstStyle/>
        <a:p>
          <a:endParaRPr lang="pt-PT"/>
        </a:p>
      </dgm:t>
    </dgm:pt>
    <dgm:pt modelId="{4F2C8C86-AB4F-4E58-89D1-82CDAD23F53D}" type="pres">
      <dgm:prSet presAssocID="{AA4E7ACF-C8BA-4B03-9B06-0CE3A620408A}" presName="hierRoot2" presStyleCnt="0"/>
      <dgm:spPr/>
    </dgm:pt>
    <dgm:pt modelId="{11D614EA-B247-4CB6-A251-148E8E305DB8}" type="pres">
      <dgm:prSet presAssocID="{AA4E7ACF-C8BA-4B03-9B06-0CE3A620408A}" presName="composite2" presStyleCnt="0"/>
      <dgm:spPr/>
    </dgm:pt>
    <dgm:pt modelId="{A669E51E-545C-414E-923B-CC7529BBC022}" type="pres">
      <dgm:prSet presAssocID="{AA4E7ACF-C8BA-4B03-9B06-0CE3A620408A}" presName="background2" presStyleLbl="node2" presStyleIdx="1" presStyleCnt="5"/>
      <dgm:spPr/>
    </dgm:pt>
    <dgm:pt modelId="{80A9CD81-D6A1-4B1B-BE6A-68AB9CF7FFEB}" type="pres">
      <dgm:prSet presAssocID="{AA4E7ACF-C8BA-4B03-9B06-0CE3A620408A}" presName="text2" presStyleLbl="fgAcc2" presStyleIdx="1" presStyleCnt="5">
        <dgm:presLayoutVars>
          <dgm:chPref val="3"/>
        </dgm:presLayoutVars>
      </dgm:prSet>
      <dgm:spPr/>
      <dgm:t>
        <a:bodyPr/>
        <a:lstStyle/>
        <a:p>
          <a:endParaRPr lang="pt-PT"/>
        </a:p>
      </dgm:t>
    </dgm:pt>
    <dgm:pt modelId="{0A1A4B7C-53C3-4F64-984D-DFD903D5438B}" type="pres">
      <dgm:prSet presAssocID="{AA4E7ACF-C8BA-4B03-9B06-0CE3A620408A}" presName="hierChild3" presStyleCnt="0"/>
      <dgm:spPr/>
    </dgm:pt>
    <dgm:pt modelId="{C02AD6B7-CFE4-49A0-BE5A-3AB00CCE5FE2}" type="pres">
      <dgm:prSet presAssocID="{1C310A6A-8C5F-4594-8BFB-4620FCA6363E}" presName="Name10" presStyleLbl="parChTrans1D2" presStyleIdx="2" presStyleCnt="5"/>
      <dgm:spPr/>
      <dgm:t>
        <a:bodyPr/>
        <a:lstStyle/>
        <a:p>
          <a:endParaRPr lang="pt-PT"/>
        </a:p>
      </dgm:t>
    </dgm:pt>
    <dgm:pt modelId="{C7DF7AF7-0346-46EC-96DB-DA191A79D405}" type="pres">
      <dgm:prSet presAssocID="{10D1F144-881A-495A-ABFA-77FDC33763FE}" presName="hierRoot2" presStyleCnt="0"/>
      <dgm:spPr/>
    </dgm:pt>
    <dgm:pt modelId="{8FFE035E-0CF6-4F36-B46D-7C3BD0FA2987}" type="pres">
      <dgm:prSet presAssocID="{10D1F144-881A-495A-ABFA-77FDC33763FE}" presName="composite2" presStyleCnt="0"/>
      <dgm:spPr/>
    </dgm:pt>
    <dgm:pt modelId="{7AF01FD7-7DF6-4390-B694-B05579587007}" type="pres">
      <dgm:prSet presAssocID="{10D1F144-881A-495A-ABFA-77FDC33763FE}" presName="background2" presStyleLbl="node2" presStyleIdx="2" presStyleCnt="5"/>
      <dgm:spPr/>
    </dgm:pt>
    <dgm:pt modelId="{35537CBF-3FEE-470B-9FCE-74A5C1D35DDC}" type="pres">
      <dgm:prSet presAssocID="{10D1F144-881A-495A-ABFA-77FDC33763FE}" presName="text2" presStyleLbl="fgAcc2" presStyleIdx="2" presStyleCnt="5">
        <dgm:presLayoutVars>
          <dgm:chPref val="3"/>
        </dgm:presLayoutVars>
      </dgm:prSet>
      <dgm:spPr/>
      <dgm:t>
        <a:bodyPr/>
        <a:lstStyle/>
        <a:p>
          <a:endParaRPr lang="pt-PT"/>
        </a:p>
      </dgm:t>
    </dgm:pt>
    <dgm:pt modelId="{C9F6E61F-C3EF-4B6A-90A4-DD5D8299109F}" type="pres">
      <dgm:prSet presAssocID="{10D1F144-881A-495A-ABFA-77FDC33763FE}" presName="hierChild3" presStyleCnt="0"/>
      <dgm:spPr/>
    </dgm:pt>
    <dgm:pt modelId="{B9ECD159-631B-4714-86A3-052F9FF99F99}" type="pres">
      <dgm:prSet presAssocID="{69E8FF4D-9C79-4062-9732-C0792E0A21DD}" presName="Name10" presStyleLbl="parChTrans1D2" presStyleIdx="3" presStyleCnt="5"/>
      <dgm:spPr/>
      <dgm:t>
        <a:bodyPr/>
        <a:lstStyle/>
        <a:p>
          <a:endParaRPr lang="pt-PT"/>
        </a:p>
      </dgm:t>
    </dgm:pt>
    <dgm:pt modelId="{B2BA852A-441F-4239-9462-8D0E6C06B30A}" type="pres">
      <dgm:prSet presAssocID="{23B124D1-42E3-48CE-9F4F-8E99DE78FFC9}" presName="hierRoot2" presStyleCnt="0"/>
      <dgm:spPr/>
    </dgm:pt>
    <dgm:pt modelId="{DC29DC8A-4236-4B56-9553-2A142AE53327}" type="pres">
      <dgm:prSet presAssocID="{23B124D1-42E3-48CE-9F4F-8E99DE78FFC9}" presName="composite2" presStyleCnt="0"/>
      <dgm:spPr/>
    </dgm:pt>
    <dgm:pt modelId="{C64A114F-3245-4599-AA8E-032EE5122EFF}" type="pres">
      <dgm:prSet presAssocID="{23B124D1-42E3-48CE-9F4F-8E99DE78FFC9}" presName="background2" presStyleLbl="node2" presStyleIdx="3" presStyleCnt="5"/>
      <dgm:spPr/>
    </dgm:pt>
    <dgm:pt modelId="{A7E990E3-CD8D-43AB-806A-C8F7B9AFA06E}" type="pres">
      <dgm:prSet presAssocID="{23B124D1-42E3-48CE-9F4F-8E99DE78FFC9}" presName="text2" presStyleLbl="fgAcc2" presStyleIdx="3" presStyleCnt="5">
        <dgm:presLayoutVars>
          <dgm:chPref val="3"/>
        </dgm:presLayoutVars>
      </dgm:prSet>
      <dgm:spPr/>
      <dgm:t>
        <a:bodyPr/>
        <a:lstStyle/>
        <a:p>
          <a:endParaRPr lang="pt-PT"/>
        </a:p>
      </dgm:t>
    </dgm:pt>
    <dgm:pt modelId="{4EC29CA9-4EFA-4D81-A4F0-C04D95ABE884}" type="pres">
      <dgm:prSet presAssocID="{23B124D1-42E3-48CE-9F4F-8E99DE78FFC9}" presName="hierChild3" presStyleCnt="0"/>
      <dgm:spPr/>
    </dgm:pt>
    <dgm:pt modelId="{060B1F26-1EAA-4591-BCF3-A07A32F9DA74}" type="pres">
      <dgm:prSet presAssocID="{1606DBB9-B82E-4FAC-8078-665AA62F283B}" presName="Name10" presStyleLbl="parChTrans1D2" presStyleIdx="4" presStyleCnt="5"/>
      <dgm:spPr/>
      <dgm:t>
        <a:bodyPr/>
        <a:lstStyle/>
        <a:p>
          <a:endParaRPr lang="pt-PT"/>
        </a:p>
      </dgm:t>
    </dgm:pt>
    <dgm:pt modelId="{8A2BB024-57D3-40C6-809A-6F08119323FA}" type="pres">
      <dgm:prSet presAssocID="{E923D8D1-26F2-4BC0-AA3B-E1ADAA6CD811}" presName="hierRoot2" presStyleCnt="0"/>
      <dgm:spPr/>
    </dgm:pt>
    <dgm:pt modelId="{9B3FE154-8DCB-4B23-952A-D4D90BE727DE}" type="pres">
      <dgm:prSet presAssocID="{E923D8D1-26F2-4BC0-AA3B-E1ADAA6CD811}" presName="composite2" presStyleCnt="0"/>
      <dgm:spPr/>
    </dgm:pt>
    <dgm:pt modelId="{869C1FC3-8BEC-44E4-AFFE-6E34D01917A6}" type="pres">
      <dgm:prSet presAssocID="{E923D8D1-26F2-4BC0-AA3B-E1ADAA6CD811}" presName="background2" presStyleLbl="node2" presStyleIdx="4" presStyleCnt="5"/>
      <dgm:spPr/>
    </dgm:pt>
    <dgm:pt modelId="{8BE730AD-92EF-4267-9E92-2B0395CDFFBE}" type="pres">
      <dgm:prSet presAssocID="{E923D8D1-26F2-4BC0-AA3B-E1ADAA6CD811}" presName="text2" presStyleLbl="fgAcc2" presStyleIdx="4" presStyleCnt="5">
        <dgm:presLayoutVars>
          <dgm:chPref val="3"/>
        </dgm:presLayoutVars>
      </dgm:prSet>
      <dgm:spPr/>
      <dgm:t>
        <a:bodyPr/>
        <a:lstStyle/>
        <a:p>
          <a:endParaRPr lang="pt-PT"/>
        </a:p>
      </dgm:t>
    </dgm:pt>
    <dgm:pt modelId="{75064C6E-EAB0-4DD8-8093-B9EB3BEE421F}" type="pres">
      <dgm:prSet presAssocID="{E923D8D1-26F2-4BC0-AA3B-E1ADAA6CD811}" presName="hierChild3" presStyleCnt="0"/>
      <dgm:spPr/>
    </dgm:pt>
    <dgm:pt modelId="{81DC3CF9-A2A5-42D6-9B91-C3833B1D646D}" type="pres">
      <dgm:prSet presAssocID="{368C986E-FCEF-4772-A1DB-BAC24E2AEFD4}" presName="Name17" presStyleLbl="parChTrans1D3" presStyleIdx="0" presStyleCnt="1"/>
      <dgm:spPr/>
      <dgm:t>
        <a:bodyPr/>
        <a:lstStyle/>
        <a:p>
          <a:endParaRPr lang="pt-PT"/>
        </a:p>
      </dgm:t>
    </dgm:pt>
    <dgm:pt modelId="{64367CEB-23B6-4AE2-B1CD-CCE2962BFC24}" type="pres">
      <dgm:prSet presAssocID="{598E075B-169E-44FF-9B5F-50B0E333FEC6}" presName="hierRoot3" presStyleCnt="0"/>
      <dgm:spPr/>
    </dgm:pt>
    <dgm:pt modelId="{4A8B5A4F-C550-4FC6-9AF2-7E5FC87FE0F7}" type="pres">
      <dgm:prSet presAssocID="{598E075B-169E-44FF-9B5F-50B0E333FEC6}" presName="composite3" presStyleCnt="0"/>
      <dgm:spPr/>
    </dgm:pt>
    <dgm:pt modelId="{23A8973D-2681-4529-991B-7825F3C070BA}" type="pres">
      <dgm:prSet presAssocID="{598E075B-169E-44FF-9B5F-50B0E333FEC6}" presName="background3" presStyleLbl="node3" presStyleIdx="0" presStyleCnt="1"/>
      <dgm:spPr/>
    </dgm:pt>
    <dgm:pt modelId="{BE26C55C-E39F-43AA-9B95-37FA68B31666}" type="pres">
      <dgm:prSet presAssocID="{598E075B-169E-44FF-9B5F-50B0E333FEC6}" presName="text3" presStyleLbl="fgAcc3" presStyleIdx="0" presStyleCnt="1">
        <dgm:presLayoutVars>
          <dgm:chPref val="3"/>
        </dgm:presLayoutVars>
      </dgm:prSet>
      <dgm:spPr/>
      <dgm:t>
        <a:bodyPr/>
        <a:lstStyle/>
        <a:p>
          <a:endParaRPr lang="pt-PT"/>
        </a:p>
      </dgm:t>
    </dgm:pt>
    <dgm:pt modelId="{76A2D364-6B9A-4439-8817-BABE9BDA06BD}" type="pres">
      <dgm:prSet presAssocID="{598E075B-169E-44FF-9B5F-50B0E333FEC6}" presName="hierChild4" presStyleCnt="0"/>
      <dgm:spPr/>
    </dgm:pt>
    <dgm:pt modelId="{235DCE6E-2502-44EC-9321-74DBA07D3CA5}" type="pres">
      <dgm:prSet presAssocID="{571C9A62-D0AB-4F4E-BE6D-91F79E093072}" presName="Name23" presStyleLbl="parChTrans1D4" presStyleIdx="0" presStyleCnt="6"/>
      <dgm:spPr/>
      <dgm:t>
        <a:bodyPr/>
        <a:lstStyle/>
        <a:p>
          <a:endParaRPr lang="pt-PT"/>
        </a:p>
      </dgm:t>
    </dgm:pt>
    <dgm:pt modelId="{527D6614-BCF1-4304-8E52-FA477D33881E}" type="pres">
      <dgm:prSet presAssocID="{DD5A98CF-ACA3-44E0-B508-6FDF8DD814A4}" presName="hierRoot4" presStyleCnt="0"/>
      <dgm:spPr/>
    </dgm:pt>
    <dgm:pt modelId="{0E5D0C0E-0133-4B30-BF5C-ED87CE4CDC81}" type="pres">
      <dgm:prSet presAssocID="{DD5A98CF-ACA3-44E0-B508-6FDF8DD814A4}" presName="composite4" presStyleCnt="0"/>
      <dgm:spPr/>
    </dgm:pt>
    <dgm:pt modelId="{CA5779A3-4360-4A0A-BFE7-7D44CC06DE19}" type="pres">
      <dgm:prSet presAssocID="{DD5A98CF-ACA3-44E0-B508-6FDF8DD814A4}" presName="background4" presStyleLbl="node4" presStyleIdx="0" presStyleCnt="6"/>
      <dgm:spPr/>
    </dgm:pt>
    <dgm:pt modelId="{9634319B-1BF9-4192-8A43-E009D92821DF}" type="pres">
      <dgm:prSet presAssocID="{DD5A98CF-ACA3-44E0-B508-6FDF8DD814A4}" presName="text4" presStyleLbl="fgAcc4" presStyleIdx="0" presStyleCnt="6">
        <dgm:presLayoutVars>
          <dgm:chPref val="3"/>
        </dgm:presLayoutVars>
      </dgm:prSet>
      <dgm:spPr/>
      <dgm:t>
        <a:bodyPr/>
        <a:lstStyle/>
        <a:p>
          <a:endParaRPr lang="pt-PT"/>
        </a:p>
      </dgm:t>
    </dgm:pt>
    <dgm:pt modelId="{C63B8F32-0DDE-453B-A933-F259C0688478}" type="pres">
      <dgm:prSet presAssocID="{DD5A98CF-ACA3-44E0-B508-6FDF8DD814A4}" presName="hierChild5" presStyleCnt="0"/>
      <dgm:spPr/>
    </dgm:pt>
    <dgm:pt modelId="{4BDE25B4-2A94-4B49-BBAE-D6EFEDFBC13C}" type="pres">
      <dgm:prSet presAssocID="{85611716-D43E-4982-8985-BC760E226557}" presName="Name23" presStyleLbl="parChTrans1D4" presStyleIdx="1" presStyleCnt="6"/>
      <dgm:spPr/>
      <dgm:t>
        <a:bodyPr/>
        <a:lstStyle/>
        <a:p>
          <a:endParaRPr lang="pt-PT"/>
        </a:p>
      </dgm:t>
    </dgm:pt>
    <dgm:pt modelId="{27F70EBB-EFDA-4F44-8FEC-E9E06DF7C28B}" type="pres">
      <dgm:prSet presAssocID="{A272C4E9-309B-4A29-9B31-00AEC053A3C6}" presName="hierRoot4" presStyleCnt="0"/>
      <dgm:spPr/>
    </dgm:pt>
    <dgm:pt modelId="{CA556017-DF1B-4263-9263-C0FE972D8794}" type="pres">
      <dgm:prSet presAssocID="{A272C4E9-309B-4A29-9B31-00AEC053A3C6}" presName="composite4" presStyleCnt="0"/>
      <dgm:spPr/>
    </dgm:pt>
    <dgm:pt modelId="{C127C1B3-2973-4206-9AF3-1A0557838CFD}" type="pres">
      <dgm:prSet presAssocID="{A272C4E9-309B-4A29-9B31-00AEC053A3C6}" presName="background4" presStyleLbl="node4" presStyleIdx="1" presStyleCnt="6"/>
      <dgm:spPr/>
    </dgm:pt>
    <dgm:pt modelId="{F595E766-0737-4532-86F5-FD7EBDA4EEB1}" type="pres">
      <dgm:prSet presAssocID="{A272C4E9-309B-4A29-9B31-00AEC053A3C6}" presName="text4" presStyleLbl="fgAcc4" presStyleIdx="1" presStyleCnt="6">
        <dgm:presLayoutVars>
          <dgm:chPref val="3"/>
        </dgm:presLayoutVars>
      </dgm:prSet>
      <dgm:spPr/>
      <dgm:t>
        <a:bodyPr/>
        <a:lstStyle/>
        <a:p>
          <a:endParaRPr lang="pt-PT"/>
        </a:p>
      </dgm:t>
    </dgm:pt>
    <dgm:pt modelId="{2FD77500-C3D2-42A8-BB0D-73EA1913D4D9}" type="pres">
      <dgm:prSet presAssocID="{A272C4E9-309B-4A29-9B31-00AEC053A3C6}" presName="hierChild5" presStyleCnt="0"/>
      <dgm:spPr/>
    </dgm:pt>
    <dgm:pt modelId="{0933A39F-6C07-4DD7-955B-38D5F5A7ED8C}" type="pres">
      <dgm:prSet presAssocID="{F7962A0A-80FA-4920-AB7B-130ADA654608}" presName="Name23" presStyleLbl="parChTrans1D4" presStyleIdx="2" presStyleCnt="6"/>
      <dgm:spPr/>
      <dgm:t>
        <a:bodyPr/>
        <a:lstStyle/>
        <a:p>
          <a:endParaRPr lang="pt-PT"/>
        </a:p>
      </dgm:t>
    </dgm:pt>
    <dgm:pt modelId="{CBA2FB26-684D-49BC-9CE2-9E4E52E14198}" type="pres">
      <dgm:prSet presAssocID="{BB434390-FE8A-48D9-8744-4402F703E671}" presName="hierRoot4" presStyleCnt="0"/>
      <dgm:spPr/>
    </dgm:pt>
    <dgm:pt modelId="{E2C6606D-9828-4151-8A74-35FC1BB57AB8}" type="pres">
      <dgm:prSet presAssocID="{BB434390-FE8A-48D9-8744-4402F703E671}" presName="composite4" presStyleCnt="0"/>
      <dgm:spPr/>
    </dgm:pt>
    <dgm:pt modelId="{4115DD79-5D6D-42B9-8ACC-D41FAC29BAB6}" type="pres">
      <dgm:prSet presAssocID="{BB434390-FE8A-48D9-8744-4402F703E671}" presName="background4" presStyleLbl="node4" presStyleIdx="2" presStyleCnt="6"/>
      <dgm:spPr/>
    </dgm:pt>
    <dgm:pt modelId="{3A31EE9E-9C43-4DE7-B0EE-5D135737A3F9}" type="pres">
      <dgm:prSet presAssocID="{BB434390-FE8A-48D9-8744-4402F703E671}" presName="text4" presStyleLbl="fgAcc4" presStyleIdx="2" presStyleCnt="6">
        <dgm:presLayoutVars>
          <dgm:chPref val="3"/>
        </dgm:presLayoutVars>
      </dgm:prSet>
      <dgm:spPr/>
      <dgm:t>
        <a:bodyPr/>
        <a:lstStyle/>
        <a:p>
          <a:endParaRPr lang="pt-PT"/>
        </a:p>
      </dgm:t>
    </dgm:pt>
    <dgm:pt modelId="{E2B3BBBC-35D8-41F9-AF3E-8C5C59E4F37B}" type="pres">
      <dgm:prSet presAssocID="{BB434390-FE8A-48D9-8744-4402F703E671}" presName="hierChild5" presStyleCnt="0"/>
      <dgm:spPr/>
    </dgm:pt>
    <dgm:pt modelId="{F04409FA-02F9-4D2B-B9AD-9AB14DB0A949}" type="pres">
      <dgm:prSet presAssocID="{7E468EA5-EA01-424C-925B-206607E151AF}" presName="Name23" presStyleLbl="parChTrans1D4" presStyleIdx="3" presStyleCnt="6"/>
      <dgm:spPr/>
      <dgm:t>
        <a:bodyPr/>
        <a:lstStyle/>
        <a:p>
          <a:endParaRPr lang="pt-PT"/>
        </a:p>
      </dgm:t>
    </dgm:pt>
    <dgm:pt modelId="{7CE28297-E4E4-405E-9C52-BFD9FE6AE014}" type="pres">
      <dgm:prSet presAssocID="{A98D9397-E07C-4CED-8366-CAFF1D9FB177}" presName="hierRoot4" presStyleCnt="0"/>
      <dgm:spPr/>
    </dgm:pt>
    <dgm:pt modelId="{498037C3-68A3-411C-8C43-0304A5839A25}" type="pres">
      <dgm:prSet presAssocID="{A98D9397-E07C-4CED-8366-CAFF1D9FB177}" presName="composite4" presStyleCnt="0"/>
      <dgm:spPr/>
    </dgm:pt>
    <dgm:pt modelId="{2ACEF192-B9BC-49ED-9776-C0B29F2E8281}" type="pres">
      <dgm:prSet presAssocID="{A98D9397-E07C-4CED-8366-CAFF1D9FB177}" presName="background4" presStyleLbl="node4" presStyleIdx="3" presStyleCnt="6"/>
      <dgm:spPr/>
    </dgm:pt>
    <dgm:pt modelId="{6CFD7297-82F5-4B50-82A2-5F07691826D3}" type="pres">
      <dgm:prSet presAssocID="{A98D9397-E07C-4CED-8366-CAFF1D9FB177}" presName="text4" presStyleLbl="fgAcc4" presStyleIdx="3" presStyleCnt="6">
        <dgm:presLayoutVars>
          <dgm:chPref val="3"/>
        </dgm:presLayoutVars>
      </dgm:prSet>
      <dgm:spPr/>
      <dgm:t>
        <a:bodyPr/>
        <a:lstStyle/>
        <a:p>
          <a:endParaRPr lang="pt-PT"/>
        </a:p>
      </dgm:t>
    </dgm:pt>
    <dgm:pt modelId="{4D110362-9F8C-4926-BEF5-FE35765B3CA8}" type="pres">
      <dgm:prSet presAssocID="{A98D9397-E07C-4CED-8366-CAFF1D9FB177}" presName="hierChild5" presStyleCnt="0"/>
      <dgm:spPr/>
    </dgm:pt>
    <dgm:pt modelId="{AB33C255-E60D-4FF4-B74E-FDB456929400}" type="pres">
      <dgm:prSet presAssocID="{FE0BF84A-8FBF-4825-A7A4-0E8705964418}" presName="Name23" presStyleLbl="parChTrans1D4" presStyleIdx="4" presStyleCnt="6"/>
      <dgm:spPr/>
      <dgm:t>
        <a:bodyPr/>
        <a:lstStyle/>
        <a:p>
          <a:endParaRPr lang="pt-PT"/>
        </a:p>
      </dgm:t>
    </dgm:pt>
    <dgm:pt modelId="{DF490ED1-6E6E-4697-A536-6309DF9AD83D}" type="pres">
      <dgm:prSet presAssocID="{4F4714A3-B189-4081-96A9-EBB3C664FFD8}" presName="hierRoot4" presStyleCnt="0"/>
      <dgm:spPr/>
    </dgm:pt>
    <dgm:pt modelId="{DD808F9F-3FC2-4FC3-90F8-AD0715A42083}" type="pres">
      <dgm:prSet presAssocID="{4F4714A3-B189-4081-96A9-EBB3C664FFD8}" presName="composite4" presStyleCnt="0"/>
      <dgm:spPr/>
    </dgm:pt>
    <dgm:pt modelId="{1ED22DF0-7F9C-4294-AC77-1F7CD51CE548}" type="pres">
      <dgm:prSet presAssocID="{4F4714A3-B189-4081-96A9-EBB3C664FFD8}" presName="background4" presStyleLbl="node4" presStyleIdx="4" presStyleCnt="6"/>
      <dgm:spPr/>
    </dgm:pt>
    <dgm:pt modelId="{BB27CC19-9676-4908-A98E-AA340E61E21A}" type="pres">
      <dgm:prSet presAssocID="{4F4714A3-B189-4081-96A9-EBB3C664FFD8}" presName="text4" presStyleLbl="fgAcc4" presStyleIdx="4" presStyleCnt="6">
        <dgm:presLayoutVars>
          <dgm:chPref val="3"/>
        </dgm:presLayoutVars>
      </dgm:prSet>
      <dgm:spPr/>
      <dgm:t>
        <a:bodyPr/>
        <a:lstStyle/>
        <a:p>
          <a:endParaRPr lang="pt-PT"/>
        </a:p>
      </dgm:t>
    </dgm:pt>
    <dgm:pt modelId="{4DDB9294-B1BB-45A4-B8E7-3B91DDEF9F10}" type="pres">
      <dgm:prSet presAssocID="{4F4714A3-B189-4081-96A9-EBB3C664FFD8}" presName="hierChild5" presStyleCnt="0"/>
      <dgm:spPr/>
    </dgm:pt>
    <dgm:pt modelId="{0E9AB60E-DB2C-429D-A35D-5BE0C1A02BC9}" type="pres">
      <dgm:prSet presAssocID="{2BFAAA76-2ADE-4234-995C-3D3CEAD90311}" presName="Name23" presStyleLbl="parChTrans1D4" presStyleIdx="5" presStyleCnt="6"/>
      <dgm:spPr/>
      <dgm:t>
        <a:bodyPr/>
        <a:lstStyle/>
        <a:p>
          <a:endParaRPr lang="pt-PT"/>
        </a:p>
      </dgm:t>
    </dgm:pt>
    <dgm:pt modelId="{D7475CBD-0B5F-4BCD-9520-4F31589B2DE7}" type="pres">
      <dgm:prSet presAssocID="{0F30C3CD-DE90-419E-B8FA-DB1CD5F2B904}" presName="hierRoot4" presStyleCnt="0"/>
      <dgm:spPr/>
    </dgm:pt>
    <dgm:pt modelId="{65120DF2-9F40-4B62-AE70-9FE36EC41AE0}" type="pres">
      <dgm:prSet presAssocID="{0F30C3CD-DE90-419E-B8FA-DB1CD5F2B904}" presName="composite4" presStyleCnt="0"/>
      <dgm:spPr/>
    </dgm:pt>
    <dgm:pt modelId="{716A5359-A363-408C-A418-D52A1A2CFADC}" type="pres">
      <dgm:prSet presAssocID="{0F30C3CD-DE90-419E-B8FA-DB1CD5F2B904}" presName="background4" presStyleLbl="node4" presStyleIdx="5" presStyleCnt="6"/>
      <dgm:spPr/>
    </dgm:pt>
    <dgm:pt modelId="{153068A5-03A7-429E-84D8-A7EB32BDFA8A}" type="pres">
      <dgm:prSet presAssocID="{0F30C3CD-DE90-419E-B8FA-DB1CD5F2B904}" presName="text4" presStyleLbl="fgAcc4" presStyleIdx="5" presStyleCnt="6">
        <dgm:presLayoutVars>
          <dgm:chPref val="3"/>
        </dgm:presLayoutVars>
      </dgm:prSet>
      <dgm:spPr/>
      <dgm:t>
        <a:bodyPr/>
        <a:lstStyle/>
        <a:p>
          <a:endParaRPr lang="pt-PT"/>
        </a:p>
      </dgm:t>
    </dgm:pt>
    <dgm:pt modelId="{47236110-1D7C-489C-98FD-881C2CB911C1}" type="pres">
      <dgm:prSet presAssocID="{0F30C3CD-DE90-419E-B8FA-DB1CD5F2B904}" presName="hierChild5" presStyleCnt="0"/>
      <dgm:spPr/>
    </dgm:pt>
  </dgm:ptLst>
  <dgm:cxnLst>
    <dgm:cxn modelId="{E402231A-F3B0-4A9B-B382-5B5CE2D68402}" type="presOf" srcId="{85611716-D43E-4982-8985-BC760E226557}" destId="{4BDE25B4-2A94-4B49-BBAE-D6EFEDFBC13C}" srcOrd="0" destOrd="0" presId="urn:microsoft.com/office/officeart/2005/8/layout/hierarchy1"/>
    <dgm:cxn modelId="{2059BDD3-7A4D-4257-AE74-2118173921A8}" type="presOf" srcId="{23B124D1-42E3-48CE-9F4F-8E99DE78FFC9}" destId="{A7E990E3-CD8D-43AB-806A-C8F7B9AFA06E}" srcOrd="0" destOrd="0" presId="urn:microsoft.com/office/officeart/2005/8/layout/hierarchy1"/>
    <dgm:cxn modelId="{244F2FF9-94D9-4955-9ED9-ECFEA3745273}" srcId="{DD5A98CF-ACA3-44E0-B508-6FDF8DD814A4}" destId="{A272C4E9-309B-4A29-9B31-00AEC053A3C6}" srcOrd="0" destOrd="0" parTransId="{85611716-D43E-4982-8985-BC760E226557}" sibTransId="{D5F553CD-5C5E-4526-B3EB-73FC8145B0DE}"/>
    <dgm:cxn modelId="{94DA191F-24E0-44AE-AC30-C5081F20FB6F}" type="presOf" srcId="{AA4E7ACF-C8BA-4B03-9B06-0CE3A620408A}" destId="{80A9CD81-D6A1-4B1B-BE6A-68AB9CF7FFEB}" srcOrd="0" destOrd="0" presId="urn:microsoft.com/office/officeart/2005/8/layout/hierarchy1"/>
    <dgm:cxn modelId="{87143940-6716-4D68-A492-65FA07552D95}" type="presOf" srcId="{7E468EA5-EA01-424C-925B-206607E151AF}" destId="{F04409FA-02F9-4D2B-B9AD-9AB14DB0A949}" srcOrd="0" destOrd="0" presId="urn:microsoft.com/office/officeart/2005/8/layout/hierarchy1"/>
    <dgm:cxn modelId="{A518A091-4393-4061-A2F9-7CFAC45CB6EE}" srcId="{01FB1396-8F17-4A0A-980A-B3A70F8D7230}" destId="{AA4E7ACF-C8BA-4B03-9B06-0CE3A620408A}" srcOrd="1" destOrd="0" parTransId="{5673A2E0-3348-4F08-8E61-2F6BB0FA8159}" sibTransId="{3A8D7AB9-B338-4DE5-8540-2C81817C1555}"/>
    <dgm:cxn modelId="{DE01FA7B-28AE-4DC3-B567-EAC5834313DD}" type="presOf" srcId="{69E8FF4D-9C79-4062-9732-C0792E0A21DD}" destId="{B9ECD159-631B-4714-86A3-052F9FF99F99}" srcOrd="0" destOrd="0" presId="urn:microsoft.com/office/officeart/2005/8/layout/hierarchy1"/>
    <dgm:cxn modelId="{C3B52B61-44BE-41A0-9325-A8D82198E0BD}" type="presOf" srcId="{4F4714A3-B189-4081-96A9-EBB3C664FFD8}" destId="{BB27CC19-9676-4908-A98E-AA340E61E21A}" srcOrd="0" destOrd="0" presId="urn:microsoft.com/office/officeart/2005/8/layout/hierarchy1"/>
    <dgm:cxn modelId="{50E5ED60-8041-4F6F-A489-3F4C43B56243}" type="presOf" srcId="{BE867B25-6D76-4B3B-AC22-F36ED0DFFE2D}" destId="{107C6CCA-5E39-476B-9272-974E1A4A71E9}" srcOrd="0" destOrd="0" presId="urn:microsoft.com/office/officeart/2005/8/layout/hierarchy1"/>
    <dgm:cxn modelId="{B71269B6-448C-4A60-805D-ABB3685BC509}" type="presOf" srcId="{5673A2E0-3348-4F08-8E61-2F6BB0FA8159}" destId="{C66A638C-C594-449A-9CDE-ABA910BCC910}" srcOrd="0" destOrd="0" presId="urn:microsoft.com/office/officeart/2005/8/layout/hierarchy1"/>
    <dgm:cxn modelId="{45E3E39C-CA4A-411D-A827-A5BD9362705E}" srcId="{01FB1396-8F17-4A0A-980A-B3A70F8D7230}" destId="{64E00F11-BE78-4BCB-A164-126863A000E7}" srcOrd="0" destOrd="0" parTransId="{BE867B25-6D76-4B3B-AC22-F36ED0DFFE2D}" sibTransId="{DDD0FD5D-20D1-4AB9-87A9-E0C940674BD6}"/>
    <dgm:cxn modelId="{CA8FA422-6F20-4B51-9E0E-0F475AA470F4}" type="presOf" srcId="{1606DBB9-B82E-4FAC-8078-665AA62F283B}" destId="{060B1F26-1EAA-4591-BCF3-A07A32F9DA74}" srcOrd="0" destOrd="0" presId="urn:microsoft.com/office/officeart/2005/8/layout/hierarchy1"/>
    <dgm:cxn modelId="{B51007F1-70E0-45F2-BDFE-E33E2B5401DB}" type="presOf" srcId="{0F30C3CD-DE90-419E-B8FA-DB1CD5F2B904}" destId="{153068A5-03A7-429E-84D8-A7EB32BDFA8A}" srcOrd="0" destOrd="0" presId="urn:microsoft.com/office/officeart/2005/8/layout/hierarchy1"/>
    <dgm:cxn modelId="{F92850C2-952C-4CA8-9B56-279F9EC1A8A6}" type="presOf" srcId="{A272C4E9-309B-4A29-9B31-00AEC053A3C6}" destId="{F595E766-0737-4532-86F5-FD7EBDA4EEB1}" srcOrd="0" destOrd="0" presId="urn:microsoft.com/office/officeart/2005/8/layout/hierarchy1"/>
    <dgm:cxn modelId="{49EAE4C7-4D67-4686-AFBF-BD6AE3218F39}" type="presOf" srcId="{64E00F11-BE78-4BCB-A164-126863A000E7}" destId="{AE0F6BFD-F5F6-472A-A0AE-6E5265EC4FFE}" srcOrd="0" destOrd="0" presId="urn:microsoft.com/office/officeart/2005/8/layout/hierarchy1"/>
    <dgm:cxn modelId="{4CFF6C19-7B20-40FA-9714-6B909730F682}" srcId="{598E075B-169E-44FF-9B5F-50B0E333FEC6}" destId="{0F30C3CD-DE90-419E-B8FA-DB1CD5F2B904}" srcOrd="2" destOrd="0" parTransId="{2BFAAA76-2ADE-4234-995C-3D3CEAD90311}" sibTransId="{1703F9AE-81A1-40C6-AB07-80DFCFC568E9}"/>
    <dgm:cxn modelId="{BD993727-188D-4FDA-A149-6E3352E31379}" type="presOf" srcId="{79B7C818-ED30-4E27-9236-9246EBC9E822}" destId="{F9285361-4103-4C52-893E-1F0799248C21}" srcOrd="0" destOrd="0" presId="urn:microsoft.com/office/officeart/2005/8/layout/hierarchy1"/>
    <dgm:cxn modelId="{2F1C618F-86CE-4C28-B81C-EF45B3D1C2AD}" type="presOf" srcId="{FE0BF84A-8FBF-4825-A7A4-0E8705964418}" destId="{AB33C255-E60D-4FF4-B74E-FDB456929400}" srcOrd="0" destOrd="0" presId="urn:microsoft.com/office/officeart/2005/8/layout/hierarchy1"/>
    <dgm:cxn modelId="{71BD19FE-8216-47F5-8801-79FF389E7080}" type="presOf" srcId="{01FB1396-8F17-4A0A-980A-B3A70F8D7230}" destId="{FC9FE10D-4330-4F88-9C2B-CB311B1D1B34}" srcOrd="0" destOrd="0" presId="urn:microsoft.com/office/officeart/2005/8/layout/hierarchy1"/>
    <dgm:cxn modelId="{198FD6ED-D1A7-4B4F-BE11-5C9C8BCEC028}" type="presOf" srcId="{A98D9397-E07C-4CED-8366-CAFF1D9FB177}" destId="{6CFD7297-82F5-4B50-82A2-5F07691826D3}" srcOrd="0" destOrd="0" presId="urn:microsoft.com/office/officeart/2005/8/layout/hierarchy1"/>
    <dgm:cxn modelId="{6367A395-E237-49DB-AA6A-3DB2828E6C49}" srcId="{598E075B-169E-44FF-9B5F-50B0E333FEC6}" destId="{DD5A98CF-ACA3-44E0-B508-6FDF8DD814A4}" srcOrd="0" destOrd="0" parTransId="{571C9A62-D0AB-4F4E-BE6D-91F79E093072}" sibTransId="{1E334AA1-1AD9-4025-87D3-12235EF91A9E}"/>
    <dgm:cxn modelId="{F2296B86-4E6F-45C2-B537-9F214637C0C3}" type="presOf" srcId="{BB434390-FE8A-48D9-8744-4402F703E671}" destId="{3A31EE9E-9C43-4DE7-B0EE-5D135737A3F9}" srcOrd="0" destOrd="0" presId="urn:microsoft.com/office/officeart/2005/8/layout/hierarchy1"/>
    <dgm:cxn modelId="{08F4CCC1-68A3-4A52-B163-7822E589B76E}" type="presOf" srcId="{368C986E-FCEF-4772-A1DB-BAC24E2AEFD4}" destId="{81DC3CF9-A2A5-42D6-9B91-C3833B1D646D}" srcOrd="0" destOrd="0" presId="urn:microsoft.com/office/officeart/2005/8/layout/hierarchy1"/>
    <dgm:cxn modelId="{486FFDF3-FC86-4469-8400-D07DAFA79ECC}" srcId="{01FB1396-8F17-4A0A-980A-B3A70F8D7230}" destId="{23B124D1-42E3-48CE-9F4F-8E99DE78FFC9}" srcOrd="3" destOrd="0" parTransId="{69E8FF4D-9C79-4062-9732-C0792E0A21DD}" sibTransId="{7F4E6EE8-3F2D-4426-86D9-9CC5965215FE}"/>
    <dgm:cxn modelId="{DC1F7CD2-646D-4299-B285-BE5AB9738AC1}" type="presOf" srcId="{F7962A0A-80FA-4920-AB7B-130ADA654608}" destId="{0933A39F-6C07-4DD7-955B-38D5F5A7ED8C}" srcOrd="0" destOrd="0" presId="urn:microsoft.com/office/officeart/2005/8/layout/hierarchy1"/>
    <dgm:cxn modelId="{637650B8-94AC-42DA-BF7F-A08D9060EE39}" srcId="{01FB1396-8F17-4A0A-980A-B3A70F8D7230}" destId="{E923D8D1-26F2-4BC0-AA3B-E1ADAA6CD811}" srcOrd="4" destOrd="0" parTransId="{1606DBB9-B82E-4FAC-8078-665AA62F283B}" sibTransId="{CCCDDC82-96FA-416B-9BB7-F3A44A9A8658}"/>
    <dgm:cxn modelId="{9F49A37C-CB7C-441A-A5BB-028BC1389FBE}" type="presOf" srcId="{10D1F144-881A-495A-ABFA-77FDC33763FE}" destId="{35537CBF-3FEE-470B-9FCE-74A5C1D35DDC}" srcOrd="0" destOrd="0" presId="urn:microsoft.com/office/officeart/2005/8/layout/hierarchy1"/>
    <dgm:cxn modelId="{448C4193-2507-41B5-B710-3D880A87BBE9}" type="presOf" srcId="{DD5A98CF-ACA3-44E0-B508-6FDF8DD814A4}" destId="{9634319B-1BF9-4192-8A43-E009D92821DF}" srcOrd="0" destOrd="0" presId="urn:microsoft.com/office/officeart/2005/8/layout/hierarchy1"/>
    <dgm:cxn modelId="{2277CFE9-C1E3-407E-81F4-FC4EC0500942}" type="presOf" srcId="{1C310A6A-8C5F-4594-8BFB-4620FCA6363E}" destId="{C02AD6B7-CFE4-49A0-BE5A-3AB00CCE5FE2}" srcOrd="0" destOrd="0" presId="urn:microsoft.com/office/officeart/2005/8/layout/hierarchy1"/>
    <dgm:cxn modelId="{6C89F2D3-574F-4CF7-BB2C-A31C6D15F6DA}" srcId="{01FB1396-8F17-4A0A-980A-B3A70F8D7230}" destId="{10D1F144-881A-495A-ABFA-77FDC33763FE}" srcOrd="2" destOrd="0" parTransId="{1C310A6A-8C5F-4594-8BFB-4620FCA6363E}" sibTransId="{CE8951B3-9762-4338-AC65-BE2B813176EE}"/>
    <dgm:cxn modelId="{38B127F8-2F4E-45CE-82CA-95B5EE55CDF9}" srcId="{598E075B-169E-44FF-9B5F-50B0E333FEC6}" destId="{A98D9397-E07C-4CED-8366-CAFF1D9FB177}" srcOrd="1" destOrd="0" parTransId="{7E468EA5-EA01-424C-925B-206607E151AF}" sibTransId="{5C28F1C2-7B5D-44F8-BE37-35CE7B102DE3}"/>
    <dgm:cxn modelId="{5D332342-BAF8-4142-803A-29582E804AF1}" type="presOf" srcId="{571C9A62-D0AB-4F4E-BE6D-91F79E093072}" destId="{235DCE6E-2502-44EC-9321-74DBA07D3CA5}" srcOrd="0" destOrd="0" presId="urn:microsoft.com/office/officeart/2005/8/layout/hierarchy1"/>
    <dgm:cxn modelId="{2231D530-66B3-429E-835F-A77409133E4A}" type="presOf" srcId="{2BFAAA76-2ADE-4234-995C-3D3CEAD90311}" destId="{0E9AB60E-DB2C-429D-A35D-5BE0C1A02BC9}" srcOrd="0" destOrd="0" presId="urn:microsoft.com/office/officeart/2005/8/layout/hierarchy1"/>
    <dgm:cxn modelId="{5A85AE7B-5F7F-49AC-9152-7E4D5BE59A6C}" type="presOf" srcId="{E923D8D1-26F2-4BC0-AA3B-E1ADAA6CD811}" destId="{8BE730AD-92EF-4267-9E92-2B0395CDFFBE}" srcOrd="0" destOrd="0" presId="urn:microsoft.com/office/officeart/2005/8/layout/hierarchy1"/>
    <dgm:cxn modelId="{CAB916DC-2973-4D91-A330-7C65AEC9B3F3}" srcId="{A272C4E9-309B-4A29-9B31-00AEC053A3C6}" destId="{BB434390-FE8A-48D9-8744-4402F703E671}" srcOrd="0" destOrd="0" parTransId="{F7962A0A-80FA-4920-AB7B-130ADA654608}" sibTransId="{21127346-84C8-4B41-8BE3-B73DF1E9F331}"/>
    <dgm:cxn modelId="{71B9BEF0-ED30-4AE3-8A58-5F994C4F0676}" type="presOf" srcId="{598E075B-169E-44FF-9B5F-50B0E333FEC6}" destId="{BE26C55C-E39F-43AA-9B95-37FA68B31666}" srcOrd="0" destOrd="0" presId="urn:microsoft.com/office/officeart/2005/8/layout/hierarchy1"/>
    <dgm:cxn modelId="{71D0A1B1-B0D0-4BDB-8D26-AC24963D47BF}" srcId="{A98D9397-E07C-4CED-8366-CAFF1D9FB177}" destId="{4F4714A3-B189-4081-96A9-EBB3C664FFD8}" srcOrd="0" destOrd="0" parTransId="{FE0BF84A-8FBF-4825-A7A4-0E8705964418}" sibTransId="{F97B14E0-F0CB-4CC8-BFA2-4DF76F7B5E21}"/>
    <dgm:cxn modelId="{3C4BE259-352E-492D-9A48-B78DA84B245D}" srcId="{E923D8D1-26F2-4BC0-AA3B-E1ADAA6CD811}" destId="{598E075B-169E-44FF-9B5F-50B0E333FEC6}" srcOrd="0" destOrd="0" parTransId="{368C986E-FCEF-4772-A1DB-BAC24E2AEFD4}" sibTransId="{0DEC15F3-0D49-4262-8900-D2ADB0D00F68}"/>
    <dgm:cxn modelId="{FD7EDDF6-6E2B-4AF1-9E95-15AB4FC45AE5}" srcId="{79B7C818-ED30-4E27-9236-9246EBC9E822}" destId="{01FB1396-8F17-4A0A-980A-B3A70F8D7230}" srcOrd="0" destOrd="0" parTransId="{7BCBB55B-3BB9-478D-91B7-75FF4E3B4DAB}" sibTransId="{2A57EE73-F07F-4DDE-9288-33D0CFBDEEBF}"/>
    <dgm:cxn modelId="{7EAAC6B4-D17B-4605-AC09-3FCCEA87F081}" type="presParOf" srcId="{F9285361-4103-4C52-893E-1F0799248C21}" destId="{DA9B3196-944D-40B9-BE8B-772E5FE655FF}" srcOrd="0" destOrd="0" presId="urn:microsoft.com/office/officeart/2005/8/layout/hierarchy1"/>
    <dgm:cxn modelId="{7CC12866-6064-49E4-9BBF-73FCBBD44FE7}" type="presParOf" srcId="{DA9B3196-944D-40B9-BE8B-772E5FE655FF}" destId="{275DC943-AF59-4F21-BF32-4F69BEF107DB}" srcOrd="0" destOrd="0" presId="urn:microsoft.com/office/officeart/2005/8/layout/hierarchy1"/>
    <dgm:cxn modelId="{570EA591-8C2F-4808-B133-D8FA77A3CC22}" type="presParOf" srcId="{275DC943-AF59-4F21-BF32-4F69BEF107DB}" destId="{51C16EAB-1A82-4750-BB40-1920EAAC3814}" srcOrd="0" destOrd="0" presId="urn:microsoft.com/office/officeart/2005/8/layout/hierarchy1"/>
    <dgm:cxn modelId="{96D3AF1A-EF8B-4D63-9D66-B2D69635A595}" type="presParOf" srcId="{275DC943-AF59-4F21-BF32-4F69BEF107DB}" destId="{FC9FE10D-4330-4F88-9C2B-CB311B1D1B34}" srcOrd="1" destOrd="0" presId="urn:microsoft.com/office/officeart/2005/8/layout/hierarchy1"/>
    <dgm:cxn modelId="{F6D3BDF3-D3CC-4833-8F5D-1076C4775967}" type="presParOf" srcId="{DA9B3196-944D-40B9-BE8B-772E5FE655FF}" destId="{6F29CFF1-E19F-4651-8C16-10125F1E946A}" srcOrd="1" destOrd="0" presId="urn:microsoft.com/office/officeart/2005/8/layout/hierarchy1"/>
    <dgm:cxn modelId="{FB2947B3-1973-4AB1-B836-4A4E67EDEF3C}" type="presParOf" srcId="{6F29CFF1-E19F-4651-8C16-10125F1E946A}" destId="{107C6CCA-5E39-476B-9272-974E1A4A71E9}" srcOrd="0" destOrd="0" presId="urn:microsoft.com/office/officeart/2005/8/layout/hierarchy1"/>
    <dgm:cxn modelId="{29E28020-0AF9-42C1-9708-F332BD96B58E}" type="presParOf" srcId="{6F29CFF1-E19F-4651-8C16-10125F1E946A}" destId="{AB115072-A2C3-4F9E-83A5-6D51BF5567DB}" srcOrd="1" destOrd="0" presId="urn:microsoft.com/office/officeart/2005/8/layout/hierarchy1"/>
    <dgm:cxn modelId="{40D5D4BA-4FB8-40EA-A577-0CB09CF5F899}" type="presParOf" srcId="{AB115072-A2C3-4F9E-83A5-6D51BF5567DB}" destId="{A792D567-660F-4EB0-9C9C-11B7A2E808B0}" srcOrd="0" destOrd="0" presId="urn:microsoft.com/office/officeart/2005/8/layout/hierarchy1"/>
    <dgm:cxn modelId="{A9BCB7E9-57B8-4784-811A-30BD3C004E41}" type="presParOf" srcId="{A792D567-660F-4EB0-9C9C-11B7A2E808B0}" destId="{B718D8DE-4F1F-4829-B903-87EDDA8575AD}" srcOrd="0" destOrd="0" presId="urn:microsoft.com/office/officeart/2005/8/layout/hierarchy1"/>
    <dgm:cxn modelId="{306BF78A-E718-441F-98E3-71807EA66A2B}" type="presParOf" srcId="{A792D567-660F-4EB0-9C9C-11B7A2E808B0}" destId="{AE0F6BFD-F5F6-472A-A0AE-6E5265EC4FFE}" srcOrd="1" destOrd="0" presId="urn:microsoft.com/office/officeart/2005/8/layout/hierarchy1"/>
    <dgm:cxn modelId="{0174F227-4BD5-4486-BF1D-D98D7C79520F}" type="presParOf" srcId="{AB115072-A2C3-4F9E-83A5-6D51BF5567DB}" destId="{509B70F0-6C88-430A-B71C-CC07EE3FE511}" srcOrd="1" destOrd="0" presId="urn:microsoft.com/office/officeart/2005/8/layout/hierarchy1"/>
    <dgm:cxn modelId="{17DC88DB-F07F-4F2C-8A0E-32C77DE21456}" type="presParOf" srcId="{6F29CFF1-E19F-4651-8C16-10125F1E946A}" destId="{C66A638C-C594-449A-9CDE-ABA910BCC910}" srcOrd="2" destOrd="0" presId="urn:microsoft.com/office/officeart/2005/8/layout/hierarchy1"/>
    <dgm:cxn modelId="{B79EC8DD-A28B-4CB3-B5E9-C369150114ED}" type="presParOf" srcId="{6F29CFF1-E19F-4651-8C16-10125F1E946A}" destId="{4F2C8C86-AB4F-4E58-89D1-82CDAD23F53D}" srcOrd="3" destOrd="0" presId="urn:microsoft.com/office/officeart/2005/8/layout/hierarchy1"/>
    <dgm:cxn modelId="{8FAE2B42-695D-4072-9059-219421225ABB}" type="presParOf" srcId="{4F2C8C86-AB4F-4E58-89D1-82CDAD23F53D}" destId="{11D614EA-B247-4CB6-A251-148E8E305DB8}" srcOrd="0" destOrd="0" presId="urn:microsoft.com/office/officeart/2005/8/layout/hierarchy1"/>
    <dgm:cxn modelId="{B5D2E1D3-0042-4681-A02B-74AC5C63924C}" type="presParOf" srcId="{11D614EA-B247-4CB6-A251-148E8E305DB8}" destId="{A669E51E-545C-414E-923B-CC7529BBC022}" srcOrd="0" destOrd="0" presId="urn:microsoft.com/office/officeart/2005/8/layout/hierarchy1"/>
    <dgm:cxn modelId="{61C2E19C-404F-4EE0-B10C-7D24E9FAD6A0}" type="presParOf" srcId="{11D614EA-B247-4CB6-A251-148E8E305DB8}" destId="{80A9CD81-D6A1-4B1B-BE6A-68AB9CF7FFEB}" srcOrd="1" destOrd="0" presId="urn:microsoft.com/office/officeart/2005/8/layout/hierarchy1"/>
    <dgm:cxn modelId="{E129C5CE-D80F-43B3-B7FB-29B1B334269E}" type="presParOf" srcId="{4F2C8C86-AB4F-4E58-89D1-82CDAD23F53D}" destId="{0A1A4B7C-53C3-4F64-984D-DFD903D5438B}" srcOrd="1" destOrd="0" presId="urn:microsoft.com/office/officeart/2005/8/layout/hierarchy1"/>
    <dgm:cxn modelId="{BB5BE301-C020-4F82-8EE3-055A61AD4F1E}" type="presParOf" srcId="{6F29CFF1-E19F-4651-8C16-10125F1E946A}" destId="{C02AD6B7-CFE4-49A0-BE5A-3AB00CCE5FE2}" srcOrd="4" destOrd="0" presId="urn:microsoft.com/office/officeart/2005/8/layout/hierarchy1"/>
    <dgm:cxn modelId="{AFF82A69-0A1A-429F-847A-0226F762ABD7}" type="presParOf" srcId="{6F29CFF1-E19F-4651-8C16-10125F1E946A}" destId="{C7DF7AF7-0346-46EC-96DB-DA191A79D405}" srcOrd="5" destOrd="0" presId="urn:microsoft.com/office/officeart/2005/8/layout/hierarchy1"/>
    <dgm:cxn modelId="{3793CB79-3C43-4354-B43E-12D0DF749F60}" type="presParOf" srcId="{C7DF7AF7-0346-46EC-96DB-DA191A79D405}" destId="{8FFE035E-0CF6-4F36-B46D-7C3BD0FA2987}" srcOrd="0" destOrd="0" presId="urn:microsoft.com/office/officeart/2005/8/layout/hierarchy1"/>
    <dgm:cxn modelId="{1C0F01DD-6BB9-468C-8C3E-491D10E8067D}" type="presParOf" srcId="{8FFE035E-0CF6-4F36-B46D-7C3BD0FA2987}" destId="{7AF01FD7-7DF6-4390-B694-B05579587007}" srcOrd="0" destOrd="0" presId="urn:microsoft.com/office/officeart/2005/8/layout/hierarchy1"/>
    <dgm:cxn modelId="{27EC352A-54C8-4FDE-9149-DF16AC281723}" type="presParOf" srcId="{8FFE035E-0CF6-4F36-B46D-7C3BD0FA2987}" destId="{35537CBF-3FEE-470B-9FCE-74A5C1D35DDC}" srcOrd="1" destOrd="0" presId="urn:microsoft.com/office/officeart/2005/8/layout/hierarchy1"/>
    <dgm:cxn modelId="{F7150CD1-9F82-4614-9FE6-779A759C2F51}" type="presParOf" srcId="{C7DF7AF7-0346-46EC-96DB-DA191A79D405}" destId="{C9F6E61F-C3EF-4B6A-90A4-DD5D8299109F}" srcOrd="1" destOrd="0" presId="urn:microsoft.com/office/officeart/2005/8/layout/hierarchy1"/>
    <dgm:cxn modelId="{4196C61A-ADC0-4FA5-A1C9-AB0DF266317E}" type="presParOf" srcId="{6F29CFF1-E19F-4651-8C16-10125F1E946A}" destId="{B9ECD159-631B-4714-86A3-052F9FF99F99}" srcOrd="6" destOrd="0" presId="urn:microsoft.com/office/officeart/2005/8/layout/hierarchy1"/>
    <dgm:cxn modelId="{CC38B14D-E004-48BE-9943-C67F13C6CA09}" type="presParOf" srcId="{6F29CFF1-E19F-4651-8C16-10125F1E946A}" destId="{B2BA852A-441F-4239-9462-8D0E6C06B30A}" srcOrd="7" destOrd="0" presId="urn:microsoft.com/office/officeart/2005/8/layout/hierarchy1"/>
    <dgm:cxn modelId="{A65B0DD9-ADF9-40B0-AAD4-1304B074F40D}" type="presParOf" srcId="{B2BA852A-441F-4239-9462-8D0E6C06B30A}" destId="{DC29DC8A-4236-4B56-9553-2A142AE53327}" srcOrd="0" destOrd="0" presId="urn:microsoft.com/office/officeart/2005/8/layout/hierarchy1"/>
    <dgm:cxn modelId="{05E0C543-DCFC-4F32-8EEF-10E8648282E6}" type="presParOf" srcId="{DC29DC8A-4236-4B56-9553-2A142AE53327}" destId="{C64A114F-3245-4599-AA8E-032EE5122EFF}" srcOrd="0" destOrd="0" presId="urn:microsoft.com/office/officeart/2005/8/layout/hierarchy1"/>
    <dgm:cxn modelId="{22F7D8B8-AE00-47CE-A0E0-14B95511C6FD}" type="presParOf" srcId="{DC29DC8A-4236-4B56-9553-2A142AE53327}" destId="{A7E990E3-CD8D-43AB-806A-C8F7B9AFA06E}" srcOrd="1" destOrd="0" presId="urn:microsoft.com/office/officeart/2005/8/layout/hierarchy1"/>
    <dgm:cxn modelId="{1EB8C956-0B76-41A8-B327-4C1ECDDC8249}" type="presParOf" srcId="{B2BA852A-441F-4239-9462-8D0E6C06B30A}" destId="{4EC29CA9-4EFA-4D81-A4F0-C04D95ABE884}" srcOrd="1" destOrd="0" presId="urn:microsoft.com/office/officeart/2005/8/layout/hierarchy1"/>
    <dgm:cxn modelId="{82357514-313D-4408-B8F2-4C8373882958}" type="presParOf" srcId="{6F29CFF1-E19F-4651-8C16-10125F1E946A}" destId="{060B1F26-1EAA-4591-BCF3-A07A32F9DA74}" srcOrd="8" destOrd="0" presId="urn:microsoft.com/office/officeart/2005/8/layout/hierarchy1"/>
    <dgm:cxn modelId="{CDA8CC47-400E-462F-BF60-DF2DAB16BFAC}" type="presParOf" srcId="{6F29CFF1-E19F-4651-8C16-10125F1E946A}" destId="{8A2BB024-57D3-40C6-809A-6F08119323FA}" srcOrd="9" destOrd="0" presId="urn:microsoft.com/office/officeart/2005/8/layout/hierarchy1"/>
    <dgm:cxn modelId="{3D2F8CB2-E1E9-4EEA-B489-D0121947FCF4}" type="presParOf" srcId="{8A2BB024-57D3-40C6-809A-6F08119323FA}" destId="{9B3FE154-8DCB-4B23-952A-D4D90BE727DE}" srcOrd="0" destOrd="0" presId="urn:microsoft.com/office/officeart/2005/8/layout/hierarchy1"/>
    <dgm:cxn modelId="{5E3320B1-21B8-44CD-8ED7-7CBD796712B5}" type="presParOf" srcId="{9B3FE154-8DCB-4B23-952A-D4D90BE727DE}" destId="{869C1FC3-8BEC-44E4-AFFE-6E34D01917A6}" srcOrd="0" destOrd="0" presId="urn:microsoft.com/office/officeart/2005/8/layout/hierarchy1"/>
    <dgm:cxn modelId="{83FFF471-2570-4D14-8B7A-F2E40C9A81FB}" type="presParOf" srcId="{9B3FE154-8DCB-4B23-952A-D4D90BE727DE}" destId="{8BE730AD-92EF-4267-9E92-2B0395CDFFBE}" srcOrd="1" destOrd="0" presId="urn:microsoft.com/office/officeart/2005/8/layout/hierarchy1"/>
    <dgm:cxn modelId="{30C31433-3528-4599-BC81-A43C34A043B5}" type="presParOf" srcId="{8A2BB024-57D3-40C6-809A-6F08119323FA}" destId="{75064C6E-EAB0-4DD8-8093-B9EB3BEE421F}" srcOrd="1" destOrd="0" presId="urn:microsoft.com/office/officeart/2005/8/layout/hierarchy1"/>
    <dgm:cxn modelId="{C4FA2BE8-360B-4F0C-8A7F-5EC9ACC60622}" type="presParOf" srcId="{75064C6E-EAB0-4DD8-8093-B9EB3BEE421F}" destId="{81DC3CF9-A2A5-42D6-9B91-C3833B1D646D}" srcOrd="0" destOrd="0" presId="urn:microsoft.com/office/officeart/2005/8/layout/hierarchy1"/>
    <dgm:cxn modelId="{AFC7872C-BD77-46E0-84BA-93F924D812A5}" type="presParOf" srcId="{75064C6E-EAB0-4DD8-8093-B9EB3BEE421F}" destId="{64367CEB-23B6-4AE2-B1CD-CCE2962BFC24}" srcOrd="1" destOrd="0" presId="urn:microsoft.com/office/officeart/2005/8/layout/hierarchy1"/>
    <dgm:cxn modelId="{77652899-F39F-4B18-B08B-B65A98225382}" type="presParOf" srcId="{64367CEB-23B6-4AE2-B1CD-CCE2962BFC24}" destId="{4A8B5A4F-C550-4FC6-9AF2-7E5FC87FE0F7}" srcOrd="0" destOrd="0" presId="urn:microsoft.com/office/officeart/2005/8/layout/hierarchy1"/>
    <dgm:cxn modelId="{4778E65A-BD4D-4549-9841-64D3B2144529}" type="presParOf" srcId="{4A8B5A4F-C550-4FC6-9AF2-7E5FC87FE0F7}" destId="{23A8973D-2681-4529-991B-7825F3C070BA}" srcOrd="0" destOrd="0" presId="urn:microsoft.com/office/officeart/2005/8/layout/hierarchy1"/>
    <dgm:cxn modelId="{C4A97435-6468-4BBC-BFF1-D3CB2068C024}" type="presParOf" srcId="{4A8B5A4F-C550-4FC6-9AF2-7E5FC87FE0F7}" destId="{BE26C55C-E39F-43AA-9B95-37FA68B31666}" srcOrd="1" destOrd="0" presId="urn:microsoft.com/office/officeart/2005/8/layout/hierarchy1"/>
    <dgm:cxn modelId="{35568D65-B40A-48CB-88FB-702873A0336F}" type="presParOf" srcId="{64367CEB-23B6-4AE2-B1CD-CCE2962BFC24}" destId="{76A2D364-6B9A-4439-8817-BABE9BDA06BD}" srcOrd="1" destOrd="0" presId="urn:microsoft.com/office/officeart/2005/8/layout/hierarchy1"/>
    <dgm:cxn modelId="{2282B0AE-E2F4-4C4E-B3FF-D8D9908A5CCD}" type="presParOf" srcId="{76A2D364-6B9A-4439-8817-BABE9BDA06BD}" destId="{235DCE6E-2502-44EC-9321-74DBA07D3CA5}" srcOrd="0" destOrd="0" presId="urn:microsoft.com/office/officeart/2005/8/layout/hierarchy1"/>
    <dgm:cxn modelId="{72574BAC-4F68-4ECF-A9B5-0BD73E920F24}" type="presParOf" srcId="{76A2D364-6B9A-4439-8817-BABE9BDA06BD}" destId="{527D6614-BCF1-4304-8E52-FA477D33881E}" srcOrd="1" destOrd="0" presId="urn:microsoft.com/office/officeart/2005/8/layout/hierarchy1"/>
    <dgm:cxn modelId="{863790C4-A6F5-4A0E-9302-2D70661A359C}" type="presParOf" srcId="{527D6614-BCF1-4304-8E52-FA477D33881E}" destId="{0E5D0C0E-0133-4B30-BF5C-ED87CE4CDC81}" srcOrd="0" destOrd="0" presId="urn:microsoft.com/office/officeart/2005/8/layout/hierarchy1"/>
    <dgm:cxn modelId="{26A6FD0B-FE94-4F10-A16F-B74A6BA23EE5}" type="presParOf" srcId="{0E5D0C0E-0133-4B30-BF5C-ED87CE4CDC81}" destId="{CA5779A3-4360-4A0A-BFE7-7D44CC06DE19}" srcOrd="0" destOrd="0" presId="urn:microsoft.com/office/officeart/2005/8/layout/hierarchy1"/>
    <dgm:cxn modelId="{57C864C0-ADF3-46DC-AFCD-2448CA8A12F8}" type="presParOf" srcId="{0E5D0C0E-0133-4B30-BF5C-ED87CE4CDC81}" destId="{9634319B-1BF9-4192-8A43-E009D92821DF}" srcOrd="1" destOrd="0" presId="urn:microsoft.com/office/officeart/2005/8/layout/hierarchy1"/>
    <dgm:cxn modelId="{8A917CC3-D781-42E3-9870-BDD47787A3B5}" type="presParOf" srcId="{527D6614-BCF1-4304-8E52-FA477D33881E}" destId="{C63B8F32-0DDE-453B-A933-F259C0688478}" srcOrd="1" destOrd="0" presId="urn:microsoft.com/office/officeart/2005/8/layout/hierarchy1"/>
    <dgm:cxn modelId="{2BB9AD0C-A6B6-4E81-9C82-232BBA16BB2A}" type="presParOf" srcId="{C63B8F32-0DDE-453B-A933-F259C0688478}" destId="{4BDE25B4-2A94-4B49-BBAE-D6EFEDFBC13C}" srcOrd="0" destOrd="0" presId="urn:microsoft.com/office/officeart/2005/8/layout/hierarchy1"/>
    <dgm:cxn modelId="{49529FCC-B67E-4CBA-A758-821A0B6A599D}" type="presParOf" srcId="{C63B8F32-0DDE-453B-A933-F259C0688478}" destId="{27F70EBB-EFDA-4F44-8FEC-E9E06DF7C28B}" srcOrd="1" destOrd="0" presId="urn:microsoft.com/office/officeart/2005/8/layout/hierarchy1"/>
    <dgm:cxn modelId="{682A7657-71F5-4FB2-A056-ED63933EADA1}" type="presParOf" srcId="{27F70EBB-EFDA-4F44-8FEC-E9E06DF7C28B}" destId="{CA556017-DF1B-4263-9263-C0FE972D8794}" srcOrd="0" destOrd="0" presId="urn:microsoft.com/office/officeart/2005/8/layout/hierarchy1"/>
    <dgm:cxn modelId="{CFDD59F7-8AC0-4F94-9132-546EF0D60B74}" type="presParOf" srcId="{CA556017-DF1B-4263-9263-C0FE972D8794}" destId="{C127C1B3-2973-4206-9AF3-1A0557838CFD}" srcOrd="0" destOrd="0" presId="urn:microsoft.com/office/officeart/2005/8/layout/hierarchy1"/>
    <dgm:cxn modelId="{E37BA8D7-8554-421B-9DAD-B01000014D5B}" type="presParOf" srcId="{CA556017-DF1B-4263-9263-C0FE972D8794}" destId="{F595E766-0737-4532-86F5-FD7EBDA4EEB1}" srcOrd="1" destOrd="0" presId="urn:microsoft.com/office/officeart/2005/8/layout/hierarchy1"/>
    <dgm:cxn modelId="{BDF26143-F7F8-4D6E-AC38-941F613491B7}" type="presParOf" srcId="{27F70EBB-EFDA-4F44-8FEC-E9E06DF7C28B}" destId="{2FD77500-C3D2-42A8-BB0D-73EA1913D4D9}" srcOrd="1" destOrd="0" presId="urn:microsoft.com/office/officeart/2005/8/layout/hierarchy1"/>
    <dgm:cxn modelId="{7E16E1C4-ECFD-4A7F-A974-06C02492B42B}" type="presParOf" srcId="{2FD77500-C3D2-42A8-BB0D-73EA1913D4D9}" destId="{0933A39F-6C07-4DD7-955B-38D5F5A7ED8C}" srcOrd="0" destOrd="0" presId="urn:microsoft.com/office/officeart/2005/8/layout/hierarchy1"/>
    <dgm:cxn modelId="{9A72901A-EC53-48B5-99C5-BDE2D1100A77}" type="presParOf" srcId="{2FD77500-C3D2-42A8-BB0D-73EA1913D4D9}" destId="{CBA2FB26-684D-49BC-9CE2-9E4E52E14198}" srcOrd="1" destOrd="0" presId="urn:microsoft.com/office/officeart/2005/8/layout/hierarchy1"/>
    <dgm:cxn modelId="{0445BB36-05C9-446D-A0A1-19505C19D41C}" type="presParOf" srcId="{CBA2FB26-684D-49BC-9CE2-9E4E52E14198}" destId="{E2C6606D-9828-4151-8A74-35FC1BB57AB8}" srcOrd="0" destOrd="0" presId="urn:microsoft.com/office/officeart/2005/8/layout/hierarchy1"/>
    <dgm:cxn modelId="{16028382-3A1C-4331-B775-49CA17E82A1D}" type="presParOf" srcId="{E2C6606D-9828-4151-8A74-35FC1BB57AB8}" destId="{4115DD79-5D6D-42B9-8ACC-D41FAC29BAB6}" srcOrd="0" destOrd="0" presId="urn:microsoft.com/office/officeart/2005/8/layout/hierarchy1"/>
    <dgm:cxn modelId="{9E365EBC-EF96-4636-8B77-3144829A827C}" type="presParOf" srcId="{E2C6606D-9828-4151-8A74-35FC1BB57AB8}" destId="{3A31EE9E-9C43-4DE7-B0EE-5D135737A3F9}" srcOrd="1" destOrd="0" presId="urn:microsoft.com/office/officeart/2005/8/layout/hierarchy1"/>
    <dgm:cxn modelId="{91F3576A-3145-42B4-8805-FBBF24F55DE3}" type="presParOf" srcId="{CBA2FB26-684D-49BC-9CE2-9E4E52E14198}" destId="{E2B3BBBC-35D8-41F9-AF3E-8C5C59E4F37B}" srcOrd="1" destOrd="0" presId="urn:microsoft.com/office/officeart/2005/8/layout/hierarchy1"/>
    <dgm:cxn modelId="{ED08EF37-3104-4457-8520-5CAA6469618B}" type="presParOf" srcId="{76A2D364-6B9A-4439-8817-BABE9BDA06BD}" destId="{F04409FA-02F9-4D2B-B9AD-9AB14DB0A949}" srcOrd="2" destOrd="0" presId="urn:microsoft.com/office/officeart/2005/8/layout/hierarchy1"/>
    <dgm:cxn modelId="{89C276EF-3595-4B74-9F44-386A3EE38FE8}" type="presParOf" srcId="{76A2D364-6B9A-4439-8817-BABE9BDA06BD}" destId="{7CE28297-E4E4-405E-9C52-BFD9FE6AE014}" srcOrd="3" destOrd="0" presId="urn:microsoft.com/office/officeart/2005/8/layout/hierarchy1"/>
    <dgm:cxn modelId="{35A4D78D-8EE2-4095-BEDC-54FDC2E296C7}" type="presParOf" srcId="{7CE28297-E4E4-405E-9C52-BFD9FE6AE014}" destId="{498037C3-68A3-411C-8C43-0304A5839A25}" srcOrd="0" destOrd="0" presId="urn:microsoft.com/office/officeart/2005/8/layout/hierarchy1"/>
    <dgm:cxn modelId="{218ECBBE-F0C7-41FD-8654-90C4109D4E08}" type="presParOf" srcId="{498037C3-68A3-411C-8C43-0304A5839A25}" destId="{2ACEF192-B9BC-49ED-9776-C0B29F2E8281}" srcOrd="0" destOrd="0" presId="urn:microsoft.com/office/officeart/2005/8/layout/hierarchy1"/>
    <dgm:cxn modelId="{82198A8E-ECE2-423C-B667-5D4AB5381E6C}" type="presParOf" srcId="{498037C3-68A3-411C-8C43-0304A5839A25}" destId="{6CFD7297-82F5-4B50-82A2-5F07691826D3}" srcOrd="1" destOrd="0" presId="urn:microsoft.com/office/officeart/2005/8/layout/hierarchy1"/>
    <dgm:cxn modelId="{727EE819-0119-478E-A251-98A24683F39B}" type="presParOf" srcId="{7CE28297-E4E4-405E-9C52-BFD9FE6AE014}" destId="{4D110362-9F8C-4926-BEF5-FE35765B3CA8}" srcOrd="1" destOrd="0" presId="urn:microsoft.com/office/officeart/2005/8/layout/hierarchy1"/>
    <dgm:cxn modelId="{3DED875B-4B43-4A79-B3FA-E257C02B8941}" type="presParOf" srcId="{4D110362-9F8C-4926-BEF5-FE35765B3CA8}" destId="{AB33C255-E60D-4FF4-B74E-FDB456929400}" srcOrd="0" destOrd="0" presId="urn:microsoft.com/office/officeart/2005/8/layout/hierarchy1"/>
    <dgm:cxn modelId="{37C76390-A234-4F0D-8953-B4DEB9637A71}" type="presParOf" srcId="{4D110362-9F8C-4926-BEF5-FE35765B3CA8}" destId="{DF490ED1-6E6E-4697-A536-6309DF9AD83D}" srcOrd="1" destOrd="0" presId="urn:microsoft.com/office/officeart/2005/8/layout/hierarchy1"/>
    <dgm:cxn modelId="{1791C6D5-5304-452E-9391-7C8BC5DF1A30}" type="presParOf" srcId="{DF490ED1-6E6E-4697-A536-6309DF9AD83D}" destId="{DD808F9F-3FC2-4FC3-90F8-AD0715A42083}" srcOrd="0" destOrd="0" presId="urn:microsoft.com/office/officeart/2005/8/layout/hierarchy1"/>
    <dgm:cxn modelId="{3C886C4D-E7E7-4CCE-87A8-D61EF5F45121}" type="presParOf" srcId="{DD808F9F-3FC2-4FC3-90F8-AD0715A42083}" destId="{1ED22DF0-7F9C-4294-AC77-1F7CD51CE548}" srcOrd="0" destOrd="0" presId="urn:microsoft.com/office/officeart/2005/8/layout/hierarchy1"/>
    <dgm:cxn modelId="{A5BD357F-91D7-4ADB-B21B-3DDDF330126C}" type="presParOf" srcId="{DD808F9F-3FC2-4FC3-90F8-AD0715A42083}" destId="{BB27CC19-9676-4908-A98E-AA340E61E21A}" srcOrd="1" destOrd="0" presId="urn:microsoft.com/office/officeart/2005/8/layout/hierarchy1"/>
    <dgm:cxn modelId="{165DB015-1805-46C5-B691-B5F7AB965494}" type="presParOf" srcId="{DF490ED1-6E6E-4697-A536-6309DF9AD83D}" destId="{4DDB9294-B1BB-45A4-B8E7-3B91DDEF9F10}" srcOrd="1" destOrd="0" presId="urn:microsoft.com/office/officeart/2005/8/layout/hierarchy1"/>
    <dgm:cxn modelId="{CABE610F-9C78-4D11-995D-9F1A4B607178}" type="presParOf" srcId="{76A2D364-6B9A-4439-8817-BABE9BDA06BD}" destId="{0E9AB60E-DB2C-429D-A35D-5BE0C1A02BC9}" srcOrd="4" destOrd="0" presId="urn:microsoft.com/office/officeart/2005/8/layout/hierarchy1"/>
    <dgm:cxn modelId="{6CC714F1-D0EC-4E4F-A416-A7DA5AA55992}" type="presParOf" srcId="{76A2D364-6B9A-4439-8817-BABE9BDA06BD}" destId="{D7475CBD-0B5F-4BCD-9520-4F31589B2DE7}" srcOrd="5" destOrd="0" presId="urn:microsoft.com/office/officeart/2005/8/layout/hierarchy1"/>
    <dgm:cxn modelId="{7A85264C-B78C-46ED-8934-5CDBD673F66F}" type="presParOf" srcId="{D7475CBD-0B5F-4BCD-9520-4F31589B2DE7}" destId="{65120DF2-9F40-4B62-AE70-9FE36EC41AE0}" srcOrd="0" destOrd="0" presId="urn:microsoft.com/office/officeart/2005/8/layout/hierarchy1"/>
    <dgm:cxn modelId="{6C49AED2-FDA5-4748-A88F-3513B0CC04F4}" type="presParOf" srcId="{65120DF2-9F40-4B62-AE70-9FE36EC41AE0}" destId="{716A5359-A363-408C-A418-D52A1A2CFADC}" srcOrd="0" destOrd="0" presId="urn:microsoft.com/office/officeart/2005/8/layout/hierarchy1"/>
    <dgm:cxn modelId="{57AF9DC0-C28E-4FC7-8B58-FCB43141D15C}" type="presParOf" srcId="{65120DF2-9F40-4B62-AE70-9FE36EC41AE0}" destId="{153068A5-03A7-429E-84D8-A7EB32BDFA8A}" srcOrd="1" destOrd="0" presId="urn:microsoft.com/office/officeart/2005/8/layout/hierarchy1"/>
    <dgm:cxn modelId="{4F931DBD-8891-4B88-9860-54A7822F428B}" type="presParOf" srcId="{D7475CBD-0B5F-4BCD-9520-4F31589B2DE7}" destId="{47236110-1D7C-489C-98FD-881C2CB911C1}" srcOrd="1" destOrd="0" presId="urn:microsoft.com/office/officeart/2005/8/layout/hierarchy1"/>
  </dgm:cxnLst>
  <dgm:bg/>
  <dgm:whole/>
  <dgm:extLst>
    <a:ext uri="http://schemas.microsoft.com/office/drawing/2008/diagram"/>
  </dgm:extLst>
</dgm:dataModel>
</file>

<file path=ppt/diagrams/data2.xml><?xml version="1.0" encoding="utf-8"?>
<dgm:dataModel xmlns:dgm="http://schemas.openxmlformats.org/drawingml/2006/diagram" xmlns:a="http://schemas.openxmlformats.org/drawingml/2006/main">
  <dgm:ptLst>
    <dgm:pt modelId="{79B7C818-ED30-4E27-9236-9246EBC9E822}" type="doc">
      <dgm:prSet loTypeId="urn:microsoft.com/office/officeart/2005/8/layout/hierarchy1" loCatId="hierarchy" qsTypeId="urn:microsoft.com/office/officeart/2005/8/quickstyle/simple1#1" qsCatId="simple" csTypeId="urn:microsoft.com/office/officeart/2005/8/colors/accent1_2#1" csCatId="accent1" phldr="1"/>
      <dgm:spPr/>
      <dgm:t>
        <a:bodyPr/>
        <a:lstStyle/>
        <a:p>
          <a:endParaRPr lang="pt-PT"/>
        </a:p>
      </dgm:t>
    </dgm:pt>
    <dgm:pt modelId="{E923D8D1-26F2-4BC0-AA3B-E1ADAA6CD811}">
      <dgm:prSet/>
      <dgm:spPr/>
      <dgm:t>
        <a:bodyPr/>
        <a:lstStyle/>
        <a:p>
          <a:r>
            <a:rPr lang="pt-PT" dirty="0" smtClean="0"/>
            <a:t>A1</a:t>
          </a:r>
        </a:p>
        <a:p>
          <a:r>
            <a:rPr lang="pt-PT" dirty="0" smtClean="0"/>
            <a:t>OWNER</a:t>
          </a:r>
          <a:endParaRPr lang="pt-PT" dirty="0"/>
        </a:p>
      </dgm:t>
    </dgm:pt>
    <dgm:pt modelId="{1606DBB9-B82E-4FAC-8078-665AA62F283B}" type="parTrans" cxnId="{637650B8-94AC-42DA-BF7F-A08D9060EE39}">
      <dgm:prSet/>
      <dgm:spPr/>
      <dgm:t>
        <a:bodyPr/>
        <a:lstStyle/>
        <a:p>
          <a:endParaRPr lang="pt-PT"/>
        </a:p>
      </dgm:t>
    </dgm:pt>
    <dgm:pt modelId="{CCCDDC82-96FA-416B-9BB7-F3A44A9A8658}" type="sibTrans" cxnId="{637650B8-94AC-42DA-BF7F-A08D9060EE39}">
      <dgm:prSet/>
      <dgm:spPr/>
      <dgm:t>
        <a:bodyPr/>
        <a:lstStyle/>
        <a:p>
          <a:endParaRPr lang="pt-PT"/>
        </a:p>
      </dgm:t>
    </dgm:pt>
    <dgm:pt modelId="{598E075B-169E-44FF-9B5F-50B0E333FEC6}">
      <dgm:prSet/>
      <dgm:spPr/>
      <dgm:t>
        <a:bodyPr/>
        <a:lstStyle/>
        <a:p>
          <a:r>
            <a:rPr lang="pt-PT" dirty="0" smtClean="0"/>
            <a:t>B1</a:t>
          </a:r>
        </a:p>
        <a:p>
          <a:r>
            <a:rPr lang="pt-PT" dirty="0" smtClean="0"/>
            <a:t>CONTRACTOR</a:t>
          </a:r>
          <a:endParaRPr lang="pt-PT" dirty="0"/>
        </a:p>
      </dgm:t>
    </dgm:pt>
    <dgm:pt modelId="{368C986E-FCEF-4772-A1DB-BAC24E2AEFD4}" type="parTrans" cxnId="{3C4BE259-352E-492D-9A48-B78DA84B245D}">
      <dgm:prSet/>
      <dgm:spPr/>
      <dgm:t>
        <a:bodyPr/>
        <a:lstStyle/>
        <a:p>
          <a:endParaRPr lang="pt-PT"/>
        </a:p>
      </dgm:t>
    </dgm:pt>
    <dgm:pt modelId="{0DEC15F3-0D49-4262-8900-D2ADB0D00F68}" type="sibTrans" cxnId="{3C4BE259-352E-492D-9A48-B78DA84B245D}">
      <dgm:prSet/>
      <dgm:spPr/>
      <dgm:t>
        <a:bodyPr/>
        <a:lstStyle/>
        <a:p>
          <a:endParaRPr lang="pt-PT"/>
        </a:p>
      </dgm:t>
    </dgm:pt>
    <dgm:pt modelId="{DD5A98CF-ACA3-44E0-B508-6FDF8DD814A4}">
      <dgm:prSet/>
      <dgm:spPr/>
      <dgm:t>
        <a:bodyPr/>
        <a:lstStyle/>
        <a:p>
          <a:r>
            <a:rPr lang="pt-PT" dirty="0" smtClean="0"/>
            <a:t>SUBCONTRACTOR C</a:t>
          </a:r>
        </a:p>
        <a:p>
          <a:r>
            <a:rPr lang="pt-PT" dirty="0" smtClean="0"/>
            <a:t>(masonry)</a:t>
          </a:r>
          <a:endParaRPr lang="pt-PT" dirty="0"/>
        </a:p>
      </dgm:t>
    </dgm:pt>
    <dgm:pt modelId="{571C9A62-D0AB-4F4E-BE6D-91F79E093072}" type="parTrans" cxnId="{6367A395-E237-49DB-AA6A-3DB2828E6C49}">
      <dgm:prSet/>
      <dgm:spPr/>
      <dgm:t>
        <a:bodyPr/>
        <a:lstStyle/>
        <a:p>
          <a:endParaRPr lang="pt-PT"/>
        </a:p>
      </dgm:t>
    </dgm:pt>
    <dgm:pt modelId="{1E334AA1-1AD9-4025-87D3-12235EF91A9E}" type="sibTrans" cxnId="{6367A395-E237-49DB-AA6A-3DB2828E6C49}">
      <dgm:prSet/>
      <dgm:spPr/>
      <dgm:t>
        <a:bodyPr/>
        <a:lstStyle/>
        <a:p>
          <a:endParaRPr lang="pt-PT"/>
        </a:p>
      </dgm:t>
    </dgm:pt>
    <dgm:pt modelId="{A98D9397-E07C-4CED-8366-CAFF1D9FB177}">
      <dgm:prSet/>
      <dgm:spPr/>
      <dgm:t>
        <a:bodyPr/>
        <a:lstStyle/>
        <a:p>
          <a:r>
            <a:rPr lang="pt-PT" dirty="0" smtClean="0"/>
            <a:t>SUBCONTRACTOR</a:t>
          </a:r>
        </a:p>
        <a:p>
          <a:r>
            <a:rPr lang="pt-PT" dirty="0" smtClean="0"/>
            <a:t>D</a:t>
          </a:r>
        </a:p>
        <a:p>
          <a:r>
            <a:rPr lang="pt-PT" dirty="0" smtClean="0"/>
            <a:t>(ellectrical instalation)</a:t>
          </a:r>
          <a:endParaRPr lang="pt-PT" dirty="0"/>
        </a:p>
      </dgm:t>
    </dgm:pt>
    <dgm:pt modelId="{7E468EA5-EA01-424C-925B-206607E151AF}" type="parTrans" cxnId="{38B127F8-2F4E-45CE-82CA-95B5EE55CDF9}">
      <dgm:prSet/>
      <dgm:spPr/>
      <dgm:t>
        <a:bodyPr/>
        <a:lstStyle/>
        <a:p>
          <a:endParaRPr lang="pt-PT"/>
        </a:p>
      </dgm:t>
    </dgm:pt>
    <dgm:pt modelId="{5C28F1C2-7B5D-44F8-BE37-35CE7B102DE3}" type="sibTrans" cxnId="{38B127F8-2F4E-45CE-82CA-95B5EE55CDF9}">
      <dgm:prSet/>
      <dgm:spPr/>
      <dgm:t>
        <a:bodyPr/>
        <a:lstStyle/>
        <a:p>
          <a:endParaRPr lang="pt-PT"/>
        </a:p>
      </dgm:t>
    </dgm:pt>
    <dgm:pt modelId="{A272C4E9-309B-4A29-9B31-00AEC053A3C6}">
      <dgm:prSet/>
      <dgm:spPr/>
      <dgm:t>
        <a:bodyPr/>
        <a:lstStyle/>
        <a:p>
          <a:r>
            <a:rPr lang="pt-PT" dirty="0" smtClean="0"/>
            <a:t>Company C1</a:t>
          </a:r>
          <a:endParaRPr lang="pt-PT" dirty="0"/>
        </a:p>
      </dgm:t>
    </dgm:pt>
    <dgm:pt modelId="{85611716-D43E-4982-8985-BC760E226557}" type="parTrans" cxnId="{244F2FF9-94D9-4955-9ED9-ECFEA3745273}">
      <dgm:prSet/>
      <dgm:spPr/>
      <dgm:t>
        <a:bodyPr/>
        <a:lstStyle/>
        <a:p>
          <a:endParaRPr lang="pt-PT"/>
        </a:p>
      </dgm:t>
    </dgm:pt>
    <dgm:pt modelId="{D5F553CD-5C5E-4526-B3EB-73FC8145B0DE}" type="sibTrans" cxnId="{244F2FF9-94D9-4955-9ED9-ECFEA3745273}">
      <dgm:prSet/>
      <dgm:spPr/>
      <dgm:t>
        <a:bodyPr/>
        <a:lstStyle/>
        <a:p>
          <a:endParaRPr lang="pt-PT"/>
        </a:p>
      </dgm:t>
    </dgm:pt>
    <dgm:pt modelId="{BB434390-FE8A-48D9-8744-4402F703E671}">
      <dgm:prSet/>
      <dgm:spPr/>
      <dgm:t>
        <a:bodyPr/>
        <a:lstStyle/>
        <a:p>
          <a:r>
            <a:rPr lang="pt-PT" dirty="0" smtClean="0"/>
            <a:t>Company C2</a:t>
          </a:r>
          <a:endParaRPr lang="pt-PT" dirty="0"/>
        </a:p>
      </dgm:t>
    </dgm:pt>
    <dgm:pt modelId="{F7962A0A-80FA-4920-AB7B-130ADA654608}" type="parTrans" cxnId="{CAB916DC-2973-4D91-A330-7C65AEC9B3F3}">
      <dgm:prSet/>
      <dgm:spPr/>
      <dgm:t>
        <a:bodyPr/>
        <a:lstStyle/>
        <a:p>
          <a:endParaRPr lang="pt-PT"/>
        </a:p>
      </dgm:t>
    </dgm:pt>
    <dgm:pt modelId="{21127346-84C8-4B41-8BE3-B73DF1E9F331}" type="sibTrans" cxnId="{CAB916DC-2973-4D91-A330-7C65AEC9B3F3}">
      <dgm:prSet/>
      <dgm:spPr/>
      <dgm:t>
        <a:bodyPr/>
        <a:lstStyle/>
        <a:p>
          <a:endParaRPr lang="pt-PT"/>
        </a:p>
      </dgm:t>
    </dgm:pt>
    <dgm:pt modelId="{4F4714A3-B189-4081-96A9-EBB3C664FFD8}">
      <dgm:prSet/>
      <dgm:spPr/>
      <dgm:t>
        <a:bodyPr/>
        <a:lstStyle/>
        <a:p>
          <a:r>
            <a:rPr lang="pt-PT" dirty="0" smtClean="0"/>
            <a:t>Company D1</a:t>
          </a:r>
          <a:endParaRPr lang="pt-PT" dirty="0"/>
        </a:p>
      </dgm:t>
    </dgm:pt>
    <dgm:pt modelId="{FE0BF84A-8FBF-4825-A7A4-0E8705964418}" type="parTrans" cxnId="{71D0A1B1-B0D0-4BDB-8D26-AC24963D47BF}">
      <dgm:prSet/>
      <dgm:spPr/>
      <dgm:t>
        <a:bodyPr/>
        <a:lstStyle/>
        <a:p>
          <a:endParaRPr lang="pt-PT"/>
        </a:p>
      </dgm:t>
    </dgm:pt>
    <dgm:pt modelId="{F97B14E0-F0CB-4CC8-BFA2-4DF76F7B5E21}" type="sibTrans" cxnId="{71D0A1B1-B0D0-4BDB-8D26-AC24963D47BF}">
      <dgm:prSet/>
      <dgm:spPr/>
      <dgm:t>
        <a:bodyPr/>
        <a:lstStyle/>
        <a:p>
          <a:endParaRPr lang="pt-PT"/>
        </a:p>
      </dgm:t>
    </dgm:pt>
    <dgm:pt modelId="{0F30C3CD-DE90-419E-B8FA-DB1CD5F2B904}">
      <dgm:prSet/>
      <dgm:spPr/>
      <dgm:t>
        <a:bodyPr/>
        <a:lstStyle/>
        <a:p>
          <a:r>
            <a:rPr lang="pt-PT" dirty="0" smtClean="0"/>
            <a:t>SUBCONTRACTOR D</a:t>
          </a:r>
        </a:p>
        <a:p>
          <a:r>
            <a:rPr lang="pt-PT" dirty="0" smtClean="0"/>
            <a:t>(Roofs)</a:t>
          </a:r>
          <a:endParaRPr lang="pt-PT" dirty="0"/>
        </a:p>
      </dgm:t>
    </dgm:pt>
    <dgm:pt modelId="{2BFAAA76-2ADE-4234-995C-3D3CEAD90311}" type="parTrans" cxnId="{4CFF6C19-7B20-40FA-9714-6B909730F682}">
      <dgm:prSet/>
      <dgm:spPr/>
      <dgm:t>
        <a:bodyPr/>
        <a:lstStyle/>
        <a:p>
          <a:endParaRPr lang="pt-PT"/>
        </a:p>
      </dgm:t>
    </dgm:pt>
    <dgm:pt modelId="{1703F9AE-81A1-40C6-AB07-80DFCFC568E9}" type="sibTrans" cxnId="{4CFF6C19-7B20-40FA-9714-6B909730F682}">
      <dgm:prSet/>
      <dgm:spPr/>
      <dgm:t>
        <a:bodyPr/>
        <a:lstStyle/>
        <a:p>
          <a:endParaRPr lang="pt-PT"/>
        </a:p>
      </dgm:t>
    </dgm:pt>
    <dgm:pt modelId="{F9285361-4103-4C52-893E-1F0799248C21}" type="pres">
      <dgm:prSet presAssocID="{79B7C818-ED30-4E27-9236-9246EBC9E822}" presName="hierChild1" presStyleCnt="0">
        <dgm:presLayoutVars>
          <dgm:chPref val="1"/>
          <dgm:dir/>
          <dgm:animOne val="branch"/>
          <dgm:animLvl val="lvl"/>
          <dgm:resizeHandles/>
        </dgm:presLayoutVars>
      </dgm:prSet>
      <dgm:spPr/>
      <dgm:t>
        <a:bodyPr/>
        <a:lstStyle/>
        <a:p>
          <a:endParaRPr lang="pt-PT"/>
        </a:p>
      </dgm:t>
    </dgm:pt>
    <dgm:pt modelId="{8F087615-DE61-4247-AE75-C8BDE6C5CBE2}" type="pres">
      <dgm:prSet presAssocID="{E923D8D1-26F2-4BC0-AA3B-E1ADAA6CD811}" presName="hierRoot1" presStyleCnt="0"/>
      <dgm:spPr/>
    </dgm:pt>
    <dgm:pt modelId="{6E08850A-3147-43A1-A2D3-3869DE646E57}" type="pres">
      <dgm:prSet presAssocID="{E923D8D1-26F2-4BC0-AA3B-E1ADAA6CD811}" presName="composite" presStyleCnt="0"/>
      <dgm:spPr/>
    </dgm:pt>
    <dgm:pt modelId="{D00203C0-FC1E-4505-BF66-7F53198B76AF}" type="pres">
      <dgm:prSet presAssocID="{E923D8D1-26F2-4BC0-AA3B-E1ADAA6CD811}" presName="background" presStyleLbl="node0" presStyleIdx="0" presStyleCnt="1"/>
      <dgm:spPr/>
    </dgm:pt>
    <dgm:pt modelId="{F902171A-BFBD-4507-93FA-5D5CD8C26A50}" type="pres">
      <dgm:prSet presAssocID="{E923D8D1-26F2-4BC0-AA3B-E1ADAA6CD811}" presName="text" presStyleLbl="fgAcc0" presStyleIdx="0" presStyleCnt="1" custLinFactNeighborX="-6132" custLinFactNeighborY="-6545">
        <dgm:presLayoutVars>
          <dgm:chPref val="3"/>
        </dgm:presLayoutVars>
      </dgm:prSet>
      <dgm:spPr/>
      <dgm:t>
        <a:bodyPr/>
        <a:lstStyle/>
        <a:p>
          <a:endParaRPr lang="pt-PT"/>
        </a:p>
      </dgm:t>
    </dgm:pt>
    <dgm:pt modelId="{8FCF8FEC-0E05-4968-A128-5446ABFD2AF1}" type="pres">
      <dgm:prSet presAssocID="{E923D8D1-26F2-4BC0-AA3B-E1ADAA6CD811}" presName="hierChild2" presStyleCnt="0"/>
      <dgm:spPr/>
    </dgm:pt>
    <dgm:pt modelId="{A4AB65AC-ED96-4E5D-A5B2-1F8519EDBEF5}" type="pres">
      <dgm:prSet presAssocID="{368C986E-FCEF-4772-A1DB-BAC24E2AEFD4}" presName="Name10" presStyleLbl="parChTrans1D2" presStyleIdx="0" presStyleCnt="1"/>
      <dgm:spPr/>
      <dgm:t>
        <a:bodyPr/>
        <a:lstStyle/>
        <a:p>
          <a:endParaRPr lang="pt-PT"/>
        </a:p>
      </dgm:t>
    </dgm:pt>
    <dgm:pt modelId="{44941581-66AF-49CC-835B-CB1D7671128C}" type="pres">
      <dgm:prSet presAssocID="{598E075B-169E-44FF-9B5F-50B0E333FEC6}" presName="hierRoot2" presStyleCnt="0"/>
      <dgm:spPr/>
    </dgm:pt>
    <dgm:pt modelId="{A6CA757F-103E-41DC-9CC3-F882A83FF2D7}" type="pres">
      <dgm:prSet presAssocID="{598E075B-169E-44FF-9B5F-50B0E333FEC6}" presName="composite2" presStyleCnt="0"/>
      <dgm:spPr/>
    </dgm:pt>
    <dgm:pt modelId="{36537B04-4AA2-4EDA-A536-FB053E352D8D}" type="pres">
      <dgm:prSet presAssocID="{598E075B-169E-44FF-9B5F-50B0E333FEC6}" presName="background2" presStyleLbl="node2" presStyleIdx="0" presStyleCnt="1"/>
      <dgm:spPr/>
    </dgm:pt>
    <dgm:pt modelId="{DF3D0EA8-48C3-4B6F-BF13-85159887C5D8}" type="pres">
      <dgm:prSet presAssocID="{598E075B-169E-44FF-9B5F-50B0E333FEC6}" presName="text2" presStyleLbl="fgAcc2" presStyleIdx="0" presStyleCnt="1">
        <dgm:presLayoutVars>
          <dgm:chPref val="3"/>
        </dgm:presLayoutVars>
      </dgm:prSet>
      <dgm:spPr/>
      <dgm:t>
        <a:bodyPr/>
        <a:lstStyle/>
        <a:p>
          <a:endParaRPr lang="pt-PT"/>
        </a:p>
      </dgm:t>
    </dgm:pt>
    <dgm:pt modelId="{C7979FB9-0DFF-4E70-9B79-C879349E26DA}" type="pres">
      <dgm:prSet presAssocID="{598E075B-169E-44FF-9B5F-50B0E333FEC6}" presName="hierChild3" presStyleCnt="0"/>
      <dgm:spPr/>
    </dgm:pt>
    <dgm:pt modelId="{AAB9C98E-15CE-44B9-B99A-1F96B06BE629}" type="pres">
      <dgm:prSet presAssocID="{571C9A62-D0AB-4F4E-BE6D-91F79E093072}" presName="Name17" presStyleLbl="parChTrans1D3" presStyleIdx="0" presStyleCnt="3"/>
      <dgm:spPr/>
      <dgm:t>
        <a:bodyPr/>
        <a:lstStyle/>
        <a:p>
          <a:endParaRPr lang="pt-PT"/>
        </a:p>
      </dgm:t>
    </dgm:pt>
    <dgm:pt modelId="{593D5D88-97DC-457D-B357-C0E44C8E3D30}" type="pres">
      <dgm:prSet presAssocID="{DD5A98CF-ACA3-44E0-B508-6FDF8DD814A4}" presName="hierRoot3" presStyleCnt="0"/>
      <dgm:spPr/>
    </dgm:pt>
    <dgm:pt modelId="{370F410E-3A79-4E08-B68B-4F013E3CBC11}" type="pres">
      <dgm:prSet presAssocID="{DD5A98CF-ACA3-44E0-B508-6FDF8DD814A4}" presName="composite3" presStyleCnt="0"/>
      <dgm:spPr/>
    </dgm:pt>
    <dgm:pt modelId="{7503D361-2A65-4FA9-9B01-5E57BD499CFF}" type="pres">
      <dgm:prSet presAssocID="{DD5A98CF-ACA3-44E0-B508-6FDF8DD814A4}" presName="background3" presStyleLbl="node3" presStyleIdx="0" presStyleCnt="3"/>
      <dgm:spPr/>
    </dgm:pt>
    <dgm:pt modelId="{13667920-F040-404D-9657-B52092F64BA5}" type="pres">
      <dgm:prSet presAssocID="{DD5A98CF-ACA3-44E0-B508-6FDF8DD814A4}" presName="text3" presStyleLbl="fgAcc3" presStyleIdx="0" presStyleCnt="3">
        <dgm:presLayoutVars>
          <dgm:chPref val="3"/>
        </dgm:presLayoutVars>
      </dgm:prSet>
      <dgm:spPr/>
      <dgm:t>
        <a:bodyPr/>
        <a:lstStyle/>
        <a:p>
          <a:endParaRPr lang="pt-PT"/>
        </a:p>
      </dgm:t>
    </dgm:pt>
    <dgm:pt modelId="{99212A10-CADA-4C44-899E-F94949348128}" type="pres">
      <dgm:prSet presAssocID="{DD5A98CF-ACA3-44E0-B508-6FDF8DD814A4}" presName="hierChild4" presStyleCnt="0"/>
      <dgm:spPr/>
    </dgm:pt>
    <dgm:pt modelId="{4BDE25B4-2A94-4B49-BBAE-D6EFEDFBC13C}" type="pres">
      <dgm:prSet presAssocID="{85611716-D43E-4982-8985-BC760E226557}" presName="Name23" presStyleLbl="parChTrans1D4" presStyleIdx="0" presStyleCnt="3"/>
      <dgm:spPr/>
      <dgm:t>
        <a:bodyPr/>
        <a:lstStyle/>
        <a:p>
          <a:endParaRPr lang="pt-PT"/>
        </a:p>
      </dgm:t>
    </dgm:pt>
    <dgm:pt modelId="{27F70EBB-EFDA-4F44-8FEC-E9E06DF7C28B}" type="pres">
      <dgm:prSet presAssocID="{A272C4E9-309B-4A29-9B31-00AEC053A3C6}" presName="hierRoot4" presStyleCnt="0"/>
      <dgm:spPr/>
      <dgm:t>
        <a:bodyPr/>
        <a:lstStyle/>
        <a:p>
          <a:endParaRPr lang="pt-PT"/>
        </a:p>
      </dgm:t>
    </dgm:pt>
    <dgm:pt modelId="{CA556017-DF1B-4263-9263-C0FE972D8794}" type="pres">
      <dgm:prSet presAssocID="{A272C4E9-309B-4A29-9B31-00AEC053A3C6}" presName="composite4" presStyleCnt="0"/>
      <dgm:spPr/>
      <dgm:t>
        <a:bodyPr/>
        <a:lstStyle/>
        <a:p>
          <a:endParaRPr lang="pt-PT"/>
        </a:p>
      </dgm:t>
    </dgm:pt>
    <dgm:pt modelId="{C127C1B3-2973-4206-9AF3-1A0557838CFD}" type="pres">
      <dgm:prSet presAssocID="{A272C4E9-309B-4A29-9B31-00AEC053A3C6}" presName="background4" presStyleLbl="node4" presStyleIdx="0" presStyleCnt="3"/>
      <dgm:spPr/>
      <dgm:t>
        <a:bodyPr/>
        <a:lstStyle/>
        <a:p>
          <a:endParaRPr lang="pt-PT"/>
        </a:p>
      </dgm:t>
    </dgm:pt>
    <dgm:pt modelId="{F595E766-0737-4532-86F5-FD7EBDA4EEB1}" type="pres">
      <dgm:prSet presAssocID="{A272C4E9-309B-4A29-9B31-00AEC053A3C6}" presName="text4" presStyleLbl="fgAcc4" presStyleIdx="0" presStyleCnt="3">
        <dgm:presLayoutVars>
          <dgm:chPref val="3"/>
        </dgm:presLayoutVars>
      </dgm:prSet>
      <dgm:spPr/>
      <dgm:t>
        <a:bodyPr/>
        <a:lstStyle/>
        <a:p>
          <a:endParaRPr lang="pt-PT"/>
        </a:p>
      </dgm:t>
    </dgm:pt>
    <dgm:pt modelId="{2FD77500-C3D2-42A8-BB0D-73EA1913D4D9}" type="pres">
      <dgm:prSet presAssocID="{A272C4E9-309B-4A29-9B31-00AEC053A3C6}" presName="hierChild5" presStyleCnt="0"/>
      <dgm:spPr/>
      <dgm:t>
        <a:bodyPr/>
        <a:lstStyle/>
        <a:p>
          <a:endParaRPr lang="pt-PT"/>
        </a:p>
      </dgm:t>
    </dgm:pt>
    <dgm:pt modelId="{0933A39F-6C07-4DD7-955B-38D5F5A7ED8C}" type="pres">
      <dgm:prSet presAssocID="{F7962A0A-80FA-4920-AB7B-130ADA654608}" presName="Name23" presStyleLbl="parChTrans1D4" presStyleIdx="1" presStyleCnt="3"/>
      <dgm:spPr/>
      <dgm:t>
        <a:bodyPr/>
        <a:lstStyle/>
        <a:p>
          <a:endParaRPr lang="pt-PT"/>
        </a:p>
      </dgm:t>
    </dgm:pt>
    <dgm:pt modelId="{CBA2FB26-684D-49BC-9CE2-9E4E52E14198}" type="pres">
      <dgm:prSet presAssocID="{BB434390-FE8A-48D9-8744-4402F703E671}" presName="hierRoot4" presStyleCnt="0"/>
      <dgm:spPr/>
      <dgm:t>
        <a:bodyPr/>
        <a:lstStyle/>
        <a:p>
          <a:endParaRPr lang="pt-PT"/>
        </a:p>
      </dgm:t>
    </dgm:pt>
    <dgm:pt modelId="{E2C6606D-9828-4151-8A74-35FC1BB57AB8}" type="pres">
      <dgm:prSet presAssocID="{BB434390-FE8A-48D9-8744-4402F703E671}" presName="composite4" presStyleCnt="0"/>
      <dgm:spPr/>
      <dgm:t>
        <a:bodyPr/>
        <a:lstStyle/>
        <a:p>
          <a:endParaRPr lang="pt-PT"/>
        </a:p>
      </dgm:t>
    </dgm:pt>
    <dgm:pt modelId="{4115DD79-5D6D-42B9-8ACC-D41FAC29BAB6}" type="pres">
      <dgm:prSet presAssocID="{BB434390-FE8A-48D9-8744-4402F703E671}" presName="background4" presStyleLbl="node4" presStyleIdx="1" presStyleCnt="3"/>
      <dgm:spPr/>
      <dgm:t>
        <a:bodyPr/>
        <a:lstStyle/>
        <a:p>
          <a:endParaRPr lang="pt-PT"/>
        </a:p>
      </dgm:t>
    </dgm:pt>
    <dgm:pt modelId="{3A31EE9E-9C43-4DE7-B0EE-5D135737A3F9}" type="pres">
      <dgm:prSet presAssocID="{BB434390-FE8A-48D9-8744-4402F703E671}" presName="text4" presStyleLbl="fgAcc4" presStyleIdx="1" presStyleCnt="3">
        <dgm:presLayoutVars>
          <dgm:chPref val="3"/>
        </dgm:presLayoutVars>
      </dgm:prSet>
      <dgm:spPr/>
      <dgm:t>
        <a:bodyPr/>
        <a:lstStyle/>
        <a:p>
          <a:endParaRPr lang="pt-PT"/>
        </a:p>
      </dgm:t>
    </dgm:pt>
    <dgm:pt modelId="{E2B3BBBC-35D8-41F9-AF3E-8C5C59E4F37B}" type="pres">
      <dgm:prSet presAssocID="{BB434390-FE8A-48D9-8744-4402F703E671}" presName="hierChild5" presStyleCnt="0"/>
      <dgm:spPr/>
      <dgm:t>
        <a:bodyPr/>
        <a:lstStyle/>
        <a:p>
          <a:endParaRPr lang="pt-PT"/>
        </a:p>
      </dgm:t>
    </dgm:pt>
    <dgm:pt modelId="{6C8F0AD4-75C5-448C-BFFA-AA8CE954A8CF}" type="pres">
      <dgm:prSet presAssocID="{7E468EA5-EA01-424C-925B-206607E151AF}" presName="Name17" presStyleLbl="parChTrans1D3" presStyleIdx="1" presStyleCnt="3"/>
      <dgm:spPr/>
      <dgm:t>
        <a:bodyPr/>
        <a:lstStyle/>
        <a:p>
          <a:endParaRPr lang="pt-PT"/>
        </a:p>
      </dgm:t>
    </dgm:pt>
    <dgm:pt modelId="{8425AC53-16D0-4391-BCB3-2DB72A9E26BC}" type="pres">
      <dgm:prSet presAssocID="{A98D9397-E07C-4CED-8366-CAFF1D9FB177}" presName="hierRoot3" presStyleCnt="0"/>
      <dgm:spPr/>
    </dgm:pt>
    <dgm:pt modelId="{0CC4AECA-4211-48B9-81B4-09D46EB2714B}" type="pres">
      <dgm:prSet presAssocID="{A98D9397-E07C-4CED-8366-CAFF1D9FB177}" presName="composite3" presStyleCnt="0"/>
      <dgm:spPr/>
    </dgm:pt>
    <dgm:pt modelId="{646DB297-5792-4478-8AB1-3F2359403635}" type="pres">
      <dgm:prSet presAssocID="{A98D9397-E07C-4CED-8366-CAFF1D9FB177}" presName="background3" presStyleLbl="node3" presStyleIdx="1" presStyleCnt="3"/>
      <dgm:spPr/>
    </dgm:pt>
    <dgm:pt modelId="{2BEAA7E6-2B02-43CD-9705-BAF242E34B34}" type="pres">
      <dgm:prSet presAssocID="{A98D9397-E07C-4CED-8366-CAFF1D9FB177}" presName="text3" presStyleLbl="fgAcc3" presStyleIdx="1" presStyleCnt="3">
        <dgm:presLayoutVars>
          <dgm:chPref val="3"/>
        </dgm:presLayoutVars>
      </dgm:prSet>
      <dgm:spPr/>
      <dgm:t>
        <a:bodyPr/>
        <a:lstStyle/>
        <a:p>
          <a:endParaRPr lang="pt-PT"/>
        </a:p>
      </dgm:t>
    </dgm:pt>
    <dgm:pt modelId="{DEBD466A-47F1-470D-AED0-79F2FC3660AD}" type="pres">
      <dgm:prSet presAssocID="{A98D9397-E07C-4CED-8366-CAFF1D9FB177}" presName="hierChild4" presStyleCnt="0"/>
      <dgm:spPr/>
    </dgm:pt>
    <dgm:pt modelId="{AB33C255-E60D-4FF4-B74E-FDB456929400}" type="pres">
      <dgm:prSet presAssocID="{FE0BF84A-8FBF-4825-A7A4-0E8705964418}" presName="Name23" presStyleLbl="parChTrans1D4" presStyleIdx="2" presStyleCnt="3"/>
      <dgm:spPr/>
      <dgm:t>
        <a:bodyPr/>
        <a:lstStyle/>
        <a:p>
          <a:endParaRPr lang="pt-PT"/>
        </a:p>
      </dgm:t>
    </dgm:pt>
    <dgm:pt modelId="{DF490ED1-6E6E-4697-A536-6309DF9AD83D}" type="pres">
      <dgm:prSet presAssocID="{4F4714A3-B189-4081-96A9-EBB3C664FFD8}" presName="hierRoot4" presStyleCnt="0"/>
      <dgm:spPr/>
      <dgm:t>
        <a:bodyPr/>
        <a:lstStyle/>
        <a:p>
          <a:endParaRPr lang="pt-PT"/>
        </a:p>
      </dgm:t>
    </dgm:pt>
    <dgm:pt modelId="{DD808F9F-3FC2-4FC3-90F8-AD0715A42083}" type="pres">
      <dgm:prSet presAssocID="{4F4714A3-B189-4081-96A9-EBB3C664FFD8}" presName="composite4" presStyleCnt="0"/>
      <dgm:spPr/>
      <dgm:t>
        <a:bodyPr/>
        <a:lstStyle/>
        <a:p>
          <a:endParaRPr lang="pt-PT"/>
        </a:p>
      </dgm:t>
    </dgm:pt>
    <dgm:pt modelId="{1ED22DF0-7F9C-4294-AC77-1F7CD51CE548}" type="pres">
      <dgm:prSet presAssocID="{4F4714A3-B189-4081-96A9-EBB3C664FFD8}" presName="background4" presStyleLbl="node4" presStyleIdx="2" presStyleCnt="3"/>
      <dgm:spPr/>
      <dgm:t>
        <a:bodyPr/>
        <a:lstStyle/>
        <a:p>
          <a:endParaRPr lang="pt-PT"/>
        </a:p>
      </dgm:t>
    </dgm:pt>
    <dgm:pt modelId="{BB27CC19-9676-4908-A98E-AA340E61E21A}" type="pres">
      <dgm:prSet presAssocID="{4F4714A3-B189-4081-96A9-EBB3C664FFD8}" presName="text4" presStyleLbl="fgAcc4" presStyleIdx="2" presStyleCnt="3">
        <dgm:presLayoutVars>
          <dgm:chPref val="3"/>
        </dgm:presLayoutVars>
      </dgm:prSet>
      <dgm:spPr/>
      <dgm:t>
        <a:bodyPr/>
        <a:lstStyle/>
        <a:p>
          <a:endParaRPr lang="pt-PT"/>
        </a:p>
      </dgm:t>
    </dgm:pt>
    <dgm:pt modelId="{4DDB9294-B1BB-45A4-B8E7-3B91DDEF9F10}" type="pres">
      <dgm:prSet presAssocID="{4F4714A3-B189-4081-96A9-EBB3C664FFD8}" presName="hierChild5" presStyleCnt="0"/>
      <dgm:spPr/>
      <dgm:t>
        <a:bodyPr/>
        <a:lstStyle/>
        <a:p>
          <a:endParaRPr lang="pt-PT"/>
        </a:p>
      </dgm:t>
    </dgm:pt>
    <dgm:pt modelId="{5EE60051-1065-41A7-8B4D-4090ACCA2437}" type="pres">
      <dgm:prSet presAssocID="{2BFAAA76-2ADE-4234-995C-3D3CEAD90311}" presName="Name17" presStyleLbl="parChTrans1D3" presStyleIdx="2" presStyleCnt="3"/>
      <dgm:spPr/>
      <dgm:t>
        <a:bodyPr/>
        <a:lstStyle/>
        <a:p>
          <a:endParaRPr lang="pt-PT"/>
        </a:p>
      </dgm:t>
    </dgm:pt>
    <dgm:pt modelId="{21634AF0-9DD0-4D19-A8B1-E2B7483570A7}" type="pres">
      <dgm:prSet presAssocID="{0F30C3CD-DE90-419E-B8FA-DB1CD5F2B904}" presName="hierRoot3" presStyleCnt="0"/>
      <dgm:spPr/>
    </dgm:pt>
    <dgm:pt modelId="{F859F19B-9276-404F-9F6B-14AF31C1E86C}" type="pres">
      <dgm:prSet presAssocID="{0F30C3CD-DE90-419E-B8FA-DB1CD5F2B904}" presName="composite3" presStyleCnt="0"/>
      <dgm:spPr/>
    </dgm:pt>
    <dgm:pt modelId="{4C15A194-937B-44F4-9D41-FE9DFD6DFCDE}" type="pres">
      <dgm:prSet presAssocID="{0F30C3CD-DE90-419E-B8FA-DB1CD5F2B904}" presName="background3" presStyleLbl="node3" presStyleIdx="2" presStyleCnt="3"/>
      <dgm:spPr/>
    </dgm:pt>
    <dgm:pt modelId="{30A016D7-0536-4828-BAD9-C6BD0C74E5E7}" type="pres">
      <dgm:prSet presAssocID="{0F30C3CD-DE90-419E-B8FA-DB1CD5F2B904}" presName="text3" presStyleLbl="fgAcc3" presStyleIdx="2" presStyleCnt="3">
        <dgm:presLayoutVars>
          <dgm:chPref val="3"/>
        </dgm:presLayoutVars>
      </dgm:prSet>
      <dgm:spPr/>
      <dgm:t>
        <a:bodyPr/>
        <a:lstStyle/>
        <a:p>
          <a:endParaRPr lang="pt-PT"/>
        </a:p>
      </dgm:t>
    </dgm:pt>
    <dgm:pt modelId="{13AEB16A-F4D6-4FBE-B476-F28062722FAD}" type="pres">
      <dgm:prSet presAssocID="{0F30C3CD-DE90-419E-B8FA-DB1CD5F2B904}" presName="hierChild4" presStyleCnt="0"/>
      <dgm:spPr/>
    </dgm:pt>
  </dgm:ptLst>
  <dgm:cxnLst>
    <dgm:cxn modelId="{4CFF6C19-7B20-40FA-9714-6B909730F682}" srcId="{598E075B-169E-44FF-9B5F-50B0E333FEC6}" destId="{0F30C3CD-DE90-419E-B8FA-DB1CD5F2B904}" srcOrd="2" destOrd="0" parTransId="{2BFAAA76-2ADE-4234-995C-3D3CEAD90311}" sibTransId="{1703F9AE-81A1-40C6-AB07-80DFCFC568E9}"/>
    <dgm:cxn modelId="{BBA23BDB-EB12-43BD-BC78-5EFC9C19D74C}" type="presOf" srcId="{A272C4E9-309B-4A29-9B31-00AEC053A3C6}" destId="{F595E766-0737-4532-86F5-FD7EBDA4EEB1}" srcOrd="0" destOrd="0" presId="urn:microsoft.com/office/officeart/2005/8/layout/hierarchy1"/>
    <dgm:cxn modelId="{BB50A3C0-92E5-4F57-B28B-24B29BF8621E}" type="presOf" srcId="{571C9A62-D0AB-4F4E-BE6D-91F79E093072}" destId="{AAB9C98E-15CE-44B9-B99A-1F96B06BE629}" srcOrd="0" destOrd="0" presId="urn:microsoft.com/office/officeart/2005/8/layout/hierarchy1"/>
    <dgm:cxn modelId="{7B3CECCC-0B00-4FCA-BEE5-17387FE7FCA4}" type="presOf" srcId="{4F4714A3-B189-4081-96A9-EBB3C664FFD8}" destId="{BB27CC19-9676-4908-A98E-AA340E61E21A}" srcOrd="0" destOrd="0" presId="urn:microsoft.com/office/officeart/2005/8/layout/hierarchy1"/>
    <dgm:cxn modelId="{C528E3B9-1531-4102-B6FD-DC3B0CA2853B}" type="presOf" srcId="{F7962A0A-80FA-4920-AB7B-130ADA654608}" destId="{0933A39F-6C07-4DD7-955B-38D5F5A7ED8C}" srcOrd="0" destOrd="0" presId="urn:microsoft.com/office/officeart/2005/8/layout/hierarchy1"/>
    <dgm:cxn modelId="{38B127F8-2F4E-45CE-82CA-95B5EE55CDF9}" srcId="{598E075B-169E-44FF-9B5F-50B0E333FEC6}" destId="{A98D9397-E07C-4CED-8366-CAFF1D9FB177}" srcOrd="1" destOrd="0" parTransId="{7E468EA5-EA01-424C-925B-206607E151AF}" sibTransId="{5C28F1C2-7B5D-44F8-BE37-35CE7B102DE3}"/>
    <dgm:cxn modelId="{A666499C-8523-4607-BA19-5111BCEB5CBC}" type="presOf" srcId="{BB434390-FE8A-48D9-8744-4402F703E671}" destId="{3A31EE9E-9C43-4DE7-B0EE-5D135737A3F9}" srcOrd="0" destOrd="0" presId="urn:microsoft.com/office/officeart/2005/8/layout/hierarchy1"/>
    <dgm:cxn modelId="{C46C43EF-993F-4B1F-9575-DCAB6A2C133F}" type="presOf" srcId="{E923D8D1-26F2-4BC0-AA3B-E1ADAA6CD811}" destId="{F902171A-BFBD-4507-93FA-5D5CD8C26A50}" srcOrd="0" destOrd="0" presId="urn:microsoft.com/office/officeart/2005/8/layout/hierarchy1"/>
    <dgm:cxn modelId="{3C4BE259-352E-492D-9A48-B78DA84B245D}" srcId="{E923D8D1-26F2-4BC0-AA3B-E1ADAA6CD811}" destId="{598E075B-169E-44FF-9B5F-50B0E333FEC6}" srcOrd="0" destOrd="0" parTransId="{368C986E-FCEF-4772-A1DB-BAC24E2AEFD4}" sibTransId="{0DEC15F3-0D49-4262-8900-D2ADB0D00F68}"/>
    <dgm:cxn modelId="{244F2FF9-94D9-4955-9ED9-ECFEA3745273}" srcId="{DD5A98CF-ACA3-44E0-B508-6FDF8DD814A4}" destId="{A272C4E9-309B-4A29-9B31-00AEC053A3C6}" srcOrd="0" destOrd="0" parTransId="{85611716-D43E-4982-8985-BC760E226557}" sibTransId="{D5F553CD-5C5E-4526-B3EB-73FC8145B0DE}"/>
    <dgm:cxn modelId="{5BB25AE3-D582-4AF1-B4E2-DC94BC9F2BB5}" type="presOf" srcId="{85611716-D43E-4982-8985-BC760E226557}" destId="{4BDE25B4-2A94-4B49-BBAE-D6EFEDFBC13C}" srcOrd="0" destOrd="0" presId="urn:microsoft.com/office/officeart/2005/8/layout/hierarchy1"/>
    <dgm:cxn modelId="{998683FC-A280-4C4C-AEF1-4B42B7FADA76}" type="presOf" srcId="{7E468EA5-EA01-424C-925B-206607E151AF}" destId="{6C8F0AD4-75C5-448C-BFFA-AA8CE954A8CF}" srcOrd="0" destOrd="0" presId="urn:microsoft.com/office/officeart/2005/8/layout/hierarchy1"/>
    <dgm:cxn modelId="{6367A395-E237-49DB-AA6A-3DB2828E6C49}" srcId="{598E075B-169E-44FF-9B5F-50B0E333FEC6}" destId="{DD5A98CF-ACA3-44E0-B508-6FDF8DD814A4}" srcOrd="0" destOrd="0" parTransId="{571C9A62-D0AB-4F4E-BE6D-91F79E093072}" sibTransId="{1E334AA1-1AD9-4025-87D3-12235EF91A9E}"/>
    <dgm:cxn modelId="{71D0A1B1-B0D0-4BDB-8D26-AC24963D47BF}" srcId="{A98D9397-E07C-4CED-8366-CAFF1D9FB177}" destId="{4F4714A3-B189-4081-96A9-EBB3C664FFD8}" srcOrd="0" destOrd="0" parTransId="{FE0BF84A-8FBF-4825-A7A4-0E8705964418}" sibTransId="{F97B14E0-F0CB-4CC8-BFA2-4DF76F7B5E21}"/>
    <dgm:cxn modelId="{CAB916DC-2973-4D91-A330-7C65AEC9B3F3}" srcId="{A272C4E9-309B-4A29-9B31-00AEC053A3C6}" destId="{BB434390-FE8A-48D9-8744-4402F703E671}" srcOrd="0" destOrd="0" parTransId="{F7962A0A-80FA-4920-AB7B-130ADA654608}" sibTransId="{21127346-84C8-4B41-8BE3-B73DF1E9F331}"/>
    <dgm:cxn modelId="{74F1824A-A7E6-474D-BB10-EEEE696D2EDE}" type="presOf" srcId="{0F30C3CD-DE90-419E-B8FA-DB1CD5F2B904}" destId="{30A016D7-0536-4828-BAD9-C6BD0C74E5E7}" srcOrd="0" destOrd="0" presId="urn:microsoft.com/office/officeart/2005/8/layout/hierarchy1"/>
    <dgm:cxn modelId="{A2873450-6965-40BE-97E3-ACDB44A602CD}" type="presOf" srcId="{79B7C818-ED30-4E27-9236-9246EBC9E822}" destId="{F9285361-4103-4C52-893E-1F0799248C21}" srcOrd="0" destOrd="0" presId="urn:microsoft.com/office/officeart/2005/8/layout/hierarchy1"/>
    <dgm:cxn modelId="{BDC4EAB0-6653-4065-8D27-E3806DC9608D}" type="presOf" srcId="{368C986E-FCEF-4772-A1DB-BAC24E2AEFD4}" destId="{A4AB65AC-ED96-4E5D-A5B2-1F8519EDBEF5}" srcOrd="0" destOrd="0" presId="urn:microsoft.com/office/officeart/2005/8/layout/hierarchy1"/>
    <dgm:cxn modelId="{697F8B55-6EF4-4E4D-B6FB-8B55EAD5577B}" type="presOf" srcId="{2BFAAA76-2ADE-4234-995C-3D3CEAD90311}" destId="{5EE60051-1065-41A7-8B4D-4090ACCA2437}" srcOrd="0" destOrd="0" presId="urn:microsoft.com/office/officeart/2005/8/layout/hierarchy1"/>
    <dgm:cxn modelId="{DCFC73FB-F862-4A04-9F7E-9FCAFB18CE4E}" type="presOf" srcId="{598E075B-169E-44FF-9B5F-50B0E333FEC6}" destId="{DF3D0EA8-48C3-4B6F-BF13-85159887C5D8}" srcOrd="0" destOrd="0" presId="urn:microsoft.com/office/officeart/2005/8/layout/hierarchy1"/>
    <dgm:cxn modelId="{12C4D584-1510-41BB-8E73-A15DA91635F7}" type="presOf" srcId="{FE0BF84A-8FBF-4825-A7A4-0E8705964418}" destId="{AB33C255-E60D-4FF4-B74E-FDB456929400}" srcOrd="0" destOrd="0" presId="urn:microsoft.com/office/officeart/2005/8/layout/hierarchy1"/>
    <dgm:cxn modelId="{637650B8-94AC-42DA-BF7F-A08D9060EE39}" srcId="{79B7C818-ED30-4E27-9236-9246EBC9E822}" destId="{E923D8D1-26F2-4BC0-AA3B-E1ADAA6CD811}" srcOrd="0" destOrd="0" parTransId="{1606DBB9-B82E-4FAC-8078-665AA62F283B}" sibTransId="{CCCDDC82-96FA-416B-9BB7-F3A44A9A8658}"/>
    <dgm:cxn modelId="{3C0C5966-C26C-41B7-AC13-85798C9F8B91}" type="presOf" srcId="{DD5A98CF-ACA3-44E0-B508-6FDF8DD814A4}" destId="{13667920-F040-404D-9657-B52092F64BA5}" srcOrd="0" destOrd="0" presId="urn:microsoft.com/office/officeart/2005/8/layout/hierarchy1"/>
    <dgm:cxn modelId="{A82C7549-ABD8-43A1-B2BF-8B989E64E575}" type="presOf" srcId="{A98D9397-E07C-4CED-8366-CAFF1D9FB177}" destId="{2BEAA7E6-2B02-43CD-9705-BAF242E34B34}" srcOrd="0" destOrd="0" presId="urn:microsoft.com/office/officeart/2005/8/layout/hierarchy1"/>
    <dgm:cxn modelId="{0F5CB363-67F4-4E1B-B0B6-69C35AAFA4D6}" type="presParOf" srcId="{F9285361-4103-4C52-893E-1F0799248C21}" destId="{8F087615-DE61-4247-AE75-C8BDE6C5CBE2}" srcOrd="0" destOrd="0" presId="urn:microsoft.com/office/officeart/2005/8/layout/hierarchy1"/>
    <dgm:cxn modelId="{93D954E6-D891-4585-B570-0652C2BF2502}" type="presParOf" srcId="{8F087615-DE61-4247-AE75-C8BDE6C5CBE2}" destId="{6E08850A-3147-43A1-A2D3-3869DE646E57}" srcOrd="0" destOrd="0" presId="urn:microsoft.com/office/officeart/2005/8/layout/hierarchy1"/>
    <dgm:cxn modelId="{FCE4C2FF-0B4A-4738-AB0E-44368E262278}" type="presParOf" srcId="{6E08850A-3147-43A1-A2D3-3869DE646E57}" destId="{D00203C0-FC1E-4505-BF66-7F53198B76AF}" srcOrd="0" destOrd="0" presId="urn:microsoft.com/office/officeart/2005/8/layout/hierarchy1"/>
    <dgm:cxn modelId="{0565C793-C4DC-422E-AF1A-F8DC40DC38D8}" type="presParOf" srcId="{6E08850A-3147-43A1-A2D3-3869DE646E57}" destId="{F902171A-BFBD-4507-93FA-5D5CD8C26A50}" srcOrd="1" destOrd="0" presId="urn:microsoft.com/office/officeart/2005/8/layout/hierarchy1"/>
    <dgm:cxn modelId="{D232B952-F99A-46CC-9A04-D4F462AD7ADA}" type="presParOf" srcId="{8F087615-DE61-4247-AE75-C8BDE6C5CBE2}" destId="{8FCF8FEC-0E05-4968-A128-5446ABFD2AF1}" srcOrd="1" destOrd="0" presId="urn:microsoft.com/office/officeart/2005/8/layout/hierarchy1"/>
    <dgm:cxn modelId="{1A2B11A4-E199-4338-BB96-5362C20E8C5D}" type="presParOf" srcId="{8FCF8FEC-0E05-4968-A128-5446ABFD2AF1}" destId="{A4AB65AC-ED96-4E5D-A5B2-1F8519EDBEF5}" srcOrd="0" destOrd="0" presId="urn:microsoft.com/office/officeart/2005/8/layout/hierarchy1"/>
    <dgm:cxn modelId="{4157526C-39FB-47BA-B164-8CB06698CC63}" type="presParOf" srcId="{8FCF8FEC-0E05-4968-A128-5446ABFD2AF1}" destId="{44941581-66AF-49CC-835B-CB1D7671128C}" srcOrd="1" destOrd="0" presId="urn:microsoft.com/office/officeart/2005/8/layout/hierarchy1"/>
    <dgm:cxn modelId="{2334F037-5E2D-4EC1-B677-47C94701B7C8}" type="presParOf" srcId="{44941581-66AF-49CC-835B-CB1D7671128C}" destId="{A6CA757F-103E-41DC-9CC3-F882A83FF2D7}" srcOrd="0" destOrd="0" presId="urn:microsoft.com/office/officeart/2005/8/layout/hierarchy1"/>
    <dgm:cxn modelId="{2164E266-2C85-48EA-8DD4-1BADCC067E72}" type="presParOf" srcId="{A6CA757F-103E-41DC-9CC3-F882A83FF2D7}" destId="{36537B04-4AA2-4EDA-A536-FB053E352D8D}" srcOrd="0" destOrd="0" presId="urn:microsoft.com/office/officeart/2005/8/layout/hierarchy1"/>
    <dgm:cxn modelId="{49CA0D01-8A7A-4619-96B3-E1C459C1DCE6}" type="presParOf" srcId="{A6CA757F-103E-41DC-9CC3-F882A83FF2D7}" destId="{DF3D0EA8-48C3-4B6F-BF13-85159887C5D8}" srcOrd="1" destOrd="0" presId="urn:microsoft.com/office/officeart/2005/8/layout/hierarchy1"/>
    <dgm:cxn modelId="{4AE4A2CB-BF33-4B6F-9E28-7B96CA27C680}" type="presParOf" srcId="{44941581-66AF-49CC-835B-CB1D7671128C}" destId="{C7979FB9-0DFF-4E70-9B79-C879349E26DA}" srcOrd="1" destOrd="0" presId="urn:microsoft.com/office/officeart/2005/8/layout/hierarchy1"/>
    <dgm:cxn modelId="{8D05FEB3-96A6-43AE-9F3E-3E7B6FE2E158}" type="presParOf" srcId="{C7979FB9-0DFF-4E70-9B79-C879349E26DA}" destId="{AAB9C98E-15CE-44B9-B99A-1F96B06BE629}" srcOrd="0" destOrd="0" presId="urn:microsoft.com/office/officeart/2005/8/layout/hierarchy1"/>
    <dgm:cxn modelId="{110F32DF-10ED-49EA-8708-6A9D06490613}" type="presParOf" srcId="{C7979FB9-0DFF-4E70-9B79-C879349E26DA}" destId="{593D5D88-97DC-457D-B357-C0E44C8E3D30}" srcOrd="1" destOrd="0" presId="urn:microsoft.com/office/officeart/2005/8/layout/hierarchy1"/>
    <dgm:cxn modelId="{E1334D97-5D1F-4352-A981-451DFAECD242}" type="presParOf" srcId="{593D5D88-97DC-457D-B357-C0E44C8E3D30}" destId="{370F410E-3A79-4E08-B68B-4F013E3CBC11}" srcOrd="0" destOrd="0" presId="urn:microsoft.com/office/officeart/2005/8/layout/hierarchy1"/>
    <dgm:cxn modelId="{3EEEFCDB-EF59-4883-84FB-10484A169D50}" type="presParOf" srcId="{370F410E-3A79-4E08-B68B-4F013E3CBC11}" destId="{7503D361-2A65-4FA9-9B01-5E57BD499CFF}" srcOrd="0" destOrd="0" presId="urn:microsoft.com/office/officeart/2005/8/layout/hierarchy1"/>
    <dgm:cxn modelId="{61CB6EBF-6034-4416-BAEB-2E77E5EEAB48}" type="presParOf" srcId="{370F410E-3A79-4E08-B68B-4F013E3CBC11}" destId="{13667920-F040-404D-9657-B52092F64BA5}" srcOrd="1" destOrd="0" presId="urn:microsoft.com/office/officeart/2005/8/layout/hierarchy1"/>
    <dgm:cxn modelId="{D6D23BC6-2551-41BC-BFA4-E93A3AAC7BED}" type="presParOf" srcId="{593D5D88-97DC-457D-B357-C0E44C8E3D30}" destId="{99212A10-CADA-4C44-899E-F94949348128}" srcOrd="1" destOrd="0" presId="urn:microsoft.com/office/officeart/2005/8/layout/hierarchy1"/>
    <dgm:cxn modelId="{DA6BAE10-0DE2-4CD4-87A6-7EEECC8415E5}" type="presParOf" srcId="{99212A10-CADA-4C44-899E-F94949348128}" destId="{4BDE25B4-2A94-4B49-BBAE-D6EFEDFBC13C}" srcOrd="0" destOrd="0" presId="urn:microsoft.com/office/officeart/2005/8/layout/hierarchy1"/>
    <dgm:cxn modelId="{8258ED50-8F4F-4A56-A4C5-373BD215B77E}" type="presParOf" srcId="{99212A10-CADA-4C44-899E-F94949348128}" destId="{27F70EBB-EFDA-4F44-8FEC-E9E06DF7C28B}" srcOrd="1" destOrd="0" presId="urn:microsoft.com/office/officeart/2005/8/layout/hierarchy1"/>
    <dgm:cxn modelId="{5A95FBAB-494C-4071-A509-36D32780C25E}" type="presParOf" srcId="{27F70EBB-EFDA-4F44-8FEC-E9E06DF7C28B}" destId="{CA556017-DF1B-4263-9263-C0FE972D8794}" srcOrd="0" destOrd="0" presId="urn:microsoft.com/office/officeart/2005/8/layout/hierarchy1"/>
    <dgm:cxn modelId="{B9651F09-D0AB-45D1-948F-42CD1172FA2D}" type="presParOf" srcId="{CA556017-DF1B-4263-9263-C0FE972D8794}" destId="{C127C1B3-2973-4206-9AF3-1A0557838CFD}" srcOrd="0" destOrd="0" presId="urn:microsoft.com/office/officeart/2005/8/layout/hierarchy1"/>
    <dgm:cxn modelId="{308575CB-265A-4871-A57E-21E6A47EF78A}" type="presParOf" srcId="{CA556017-DF1B-4263-9263-C0FE972D8794}" destId="{F595E766-0737-4532-86F5-FD7EBDA4EEB1}" srcOrd="1" destOrd="0" presId="urn:microsoft.com/office/officeart/2005/8/layout/hierarchy1"/>
    <dgm:cxn modelId="{C6D9E2C9-A858-4138-86B5-4D44AD3800AD}" type="presParOf" srcId="{27F70EBB-EFDA-4F44-8FEC-E9E06DF7C28B}" destId="{2FD77500-C3D2-42A8-BB0D-73EA1913D4D9}" srcOrd="1" destOrd="0" presId="urn:microsoft.com/office/officeart/2005/8/layout/hierarchy1"/>
    <dgm:cxn modelId="{9F6A72CF-3810-4702-8F3C-DBAC85BD59E3}" type="presParOf" srcId="{2FD77500-C3D2-42A8-BB0D-73EA1913D4D9}" destId="{0933A39F-6C07-4DD7-955B-38D5F5A7ED8C}" srcOrd="0" destOrd="0" presId="urn:microsoft.com/office/officeart/2005/8/layout/hierarchy1"/>
    <dgm:cxn modelId="{906525D7-F32E-4BD8-B01B-264E7AC8B7C5}" type="presParOf" srcId="{2FD77500-C3D2-42A8-BB0D-73EA1913D4D9}" destId="{CBA2FB26-684D-49BC-9CE2-9E4E52E14198}" srcOrd="1" destOrd="0" presId="urn:microsoft.com/office/officeart/2005/8/layout/hierarchy1"/>
    <dgm:cxn modelId="{FAFDE938-09DD-4D12-A7FB-F37C7FDAECCA}" type="presParOf" srcId="{CBA2FB26-684D-49BC-9CE2-9E4E52E14198}" destId="{E2C6606D-9828-4151-8A74-35FC1BB57AB8}" srcOrd="0" destOrd="0" presId="urn:microsoft.com/office/officeart/2005/8/layout/hierarchy1"/>
    <dgm:cxn modelId="{BE8178FA-0777-484F-A9E8-413D5741BDAE}" type="presParOf" srcId="{E2C6606D-9828-4151-8A74-35FC1BB57AB8}" destId="{4115DD79-5D6D-42B9-8ACC-D41FAC29BAB6}" srcOrd="0" destOrd="0" presId="urn:microsoft.com/office/officeart/2005/8/layout/hierarchy1"/>
    <dgm:cxn modelId="{C52AB3F4-52C8-41AC-8DD6-E847755F33AF}" type="presParOf" srcId="{E2C6606D-9828-4151-8A74-35FC1BB57AB8}" destId="{3A31EE9E-9C43-4DE7-B0EE-5D135737A3F9}" srcOrd="1" destOrd="0" presId="urn:microsoft.com/office/officeart/2005/8/layout/hierarchy1"/>
    <dgm:cxn modelId="{8674D74A-D925-4665-B2BE-9F4113AFAB9F}" type="presParOf" srcId="{CBA2FB26-684D-49BC-9CE2-9E4E52E14198}" destId="{E2B3BBBC-35D8-41F9-AF3E-8C5C59E4F37B}" srcOrd="1" destOrd="0" presId="urn:microsoft.com/office/officeart/2005/8/layout/hierarchy1"/>
    <dgm:cxn modelId="{99C153EA-CF4D-4184-BC91-51455B825D45}" type="presParOf" srcId="{C7979FB9-0DFF-4E70-9B79-C879349E26DA}" destId="{6C8F0AD4-75C5-448C-BFFA-AA8CE954A8CF}" srcOrd="2" destOrd="0" presId="urn:microsoft.com/office/officeart/2005/8/layout/hierarchy1"/>
    <dgm:cxn modelId="{6061A312-7E80-44C8-A323-0DCD2F055959}" type="presParOf" srcId="{C7979FB9-0DFF-4E70-9B79-C879349E26DA}" destId="{8425AC53-16D0-4391-BCB3-2DB72A9E26BC}" srcOrd="3" destOrd="0" presId="urn:microsoft.com/office/officeart/2005/8/layout/hierarchy1"/>
    <dgm:cxn modelId="{96A929C9-5BC9-498F-A800-E3DB4433AC90}" type="presParOf" srcId="{8425AC53-16D0-4391-BCB3-2DB72A9E26BC}" destId="{0CC4AECA-4211-48B9-81B4-09D46EB2714B}" srcOrd="0" destOrd="0" presId="urn:microsoft.com/office/officeart/2005/8/layout/hierarchy1"/>
    <dgm:cxn modelId="{49B31A9A-26C2-41B5-BCB8-DDC37A2A86FB}" type="presParOf" srcId="{0CC4AECA-4211-48B9-81B4-09D46EB2714B}" destId="{646DB297-5792-4478-8AB1-3F2359403635}" srcOrd="0" destOrd="0" presId="urn:microsoft.com/office/officeart/2005/8/layout/hierarchy1"/>
    <dgm:cxn modelId="{9D56C965-343D-4CDA-83B8-495D2AB1FB0E}" type="presParOf" srcId="{0CC4AECA-4211-48B9-81B4-09D46EB2714B}" destId="{2BEAA7E6-2B02-43CD-9705-BAF242E34B34}" srcOrd="1" destOrd="0" presId="urn:microsoft.com/office/officeart/2005/8/layout/hierarchy1"/>
    <dgm:cxn modelId="{E060F6DB-0043-48B5-8B66-7C9A7406E13B}" type="presParOf" srcId="{8425AC53-16D0-4391-BCB3-2DB72A9E26BC}" destId="{DEBD466A-47F1-470D-AED0-79F2FC3660AD}" srcOrd="1" destOrd="0" presId="urn:microsoft.com/office/officeart/2005/8/layout/hierarchy1"/>
    <dgm:cxn modelId="{5F2E3D96-DEF2-438F-9696-33D9F9E0B65C}" type="presParOf" srcId="{DEBD466A-47F1-470D-AED0-79F2FC3660AD}" destId="{AB33C255-E60D-4FF4-B74E-FDB456929400}" srcOrd="0" destOrd="0" presId="urn:microsoft.com/office/officeart/2005/8/layout/hierarchy1"/>
    <dgm:cxn modelId="{9E38901F-83BC-4914-9D91-209CBD02640F}" type="presParOf" srcId="{DEBD466A-47F1-470D-AED0-79F2FC3660AD}" destId="{DF490ED1-6E6E-4697-A536-6309DF9AD83D}" srcOrd="1" destOrd="0" presId="urn:microsoft.com/office/officeart/2005/8/layout/hierarchy1"/>
    <dgm:cxn modelId="{71CCAAA2-CF47-4155-8DB4-885105DC2A7D}" type="presParOf" srcId="{DF490ED1-6E6E-4697-A536-6309DF9AD83D}" destId="{DD808F9F-3FC2-4FC3-90F8-AD0715A42083}" srcOrd="0" destOrd="0" presId="urn:microsoft.com/office/officeart/2005/8/layout/hierarchy1"/>
    <dgm:cxn modelId="{3E1B826E-9075-49DE-BD1B-976FA58C1FE6}" type="presParOf" srcId="{DD808F9F-3FC2-4FC3-90F8-AD0715A42083}" destId="{1ED22DF0-7F9C-4294-AC77-1F7CD51CE548}" srcOrd="0" destOrd="0" presId="urn:microsoft.com/office/officeart/2005/8/layout/hierarchy1"/>
    <dgm:cxn modelId="{2B7AE1C7-CFDF-47B6-BBED-F468C6836F49}" type="presParOf" srcId="{DD808F9F-3FC2-4FC3-90F8-AD0715A42083}" destId="{BB27CC19-9676-4908-A98E-AA340E61E21A}" srcOrd="1" destOrd="0" presId="urn:microsoft.com/office/officeart/2005/8/layout/hierarchy1"/>
    <dgm:cxn modelId="{67FC4099-B4B8-42E5-8AB9-9F4DB0CBE40E}" type="presParOf" srcId="{DF490ED1-6E6E-4697-A536-6309DF9AD83D}" destId="{4DDB9294-B1BB-45A4-B8E7-3B91DDEF9F10}" srcOrd="1" destOrd="0" presId="urn:microsoft.com/office/officeart/2005/8/layout/hierarchy1"/>
    <dgm:cxn modelId="{A15C1918-B0E6-423E-ABFA-8EE599A86E45}" type="presParOf" srcId="{C7979FB9-0DFF-4E70-9B79-C879349E26DA}" destId="{5EE60051-1065-41A7-8B4D-4090ACCA2437}" srcOrd="4" destOrd="0" presId="urn:microsoft.com/office/officeart/2005/8/layout/hierarchy1"/>
    <dgm:cxn modelId="{D73456DA-BE5A-4510-8E69-90F107F6DCF3}" type="presParOf" srcId="{C7979FB9-0DFF-4E70-9B79-C879349E26DA}" destId="{21634AF0-9DD0-4D19-A8B1-E2B7483570A7}" srcOrd="5" destOrd="0" presId="urn:microsoft.com/office/officeart/2005/8/layout/hierarchy1"/>
    <dgm:cxn modelId="{71566BA8-728F-46A8-B0E5-4D14B8F317C2}" type="presParOf" srcId="{21634AF0-9DD0-4D19-A8B1-E2B7483570A7}" destId="{F859F19B-9276-404F-9F6B-14AF31C1E86C}" srcOrd="0" destOrd="0" presId="urn:microsoft.com/office/officeart/2005/8/layout/hierarchy1"/>
    <dgm:cxn modelId="{3F25D451-FE87-445D-B970-C660B802DC38}" type="presParOf" srcId="{F859F19B-9276-404F-9F6B-14AF31C1E86C}" destId="{4C15A194-937B-44F4-9D41-FE9DFD6DFCDE}" srcOrd="0" destOrd="0" presId="urn:microsoft.com/office/officeart/2005/8/layout/hierarchy1"/>
    <dgm:cxn modelId="{A1FE8B9D-171C-4CF4-B3EA-7A057F1D3FF8}" type="presParOf" srcId="{F859F19B-9276-404F-9F6B-14AF31C1E86C}" destId="{30A016D7-0536-4828-BAD9-C6BD0C74E5E7}" srcOrd="1" destOrd="0" presId="urn:microsoft.com/office/officeart/2005/8/layout/hierarchy1"/>
    <dgm:cxn modelId="{36EBEDA6-AB0A-4251-8432-9A99C8DEB578}" type="presParOf" srcId="{21634AF0-9DD0-4D19-A8B1-E2B7483570A7}" destId="{13AEB16A-F4D6-4FBE-B476-F28062722FAD}" srcOrd="1" destOrd="0" presId="urn:microsoft.com/office/officeart/2005/8/layout/hierarchy1"/>
  </dgm:cxnLst>
  <dgm:bg/>
  <dgm:whole/>
  <dgm:extLst>
    <a:ext uri="http://schemas.microsoft.com/office/drawing/2008/diagram"/>
  </dgm:extLst>
</dgm:dataModel>
</file>

<file path=ppt/diagrams/data3.xml><?xml version="1.0" encoding="utf-8"?>
<dgm:dataModel xmlns:dgm="http://schemas.openxmlformats.org/drawingml/2006/diagram" xmlns:a="http://schemas.openxmlformats.org/drawingml/2006/main">
  <dgm:ptLst>
    <dgm:pt modelId="{79B7C818-ED30-4E27-9236-9246EBC9E822}" type="doc">
      <dgm:prSet loTypeId="urn:microsoft.com/office/officeart/2005/8/layout/hierarchy1" loCatId="hierarchy" qsTypeId="urn:microsoft.com/office/officeart/2005/8/quickstyle/simple1#2" qsCatId="simple" csTypeId="urn:microsoft.com/office/officeart/2005/8/colors/accent1_2#2" csCatId="accent1" phldr="1"/>
      <dgm:spPr/>
      <dgm:t>
        <a:bodyPr/>
        <a:lstStyle/>
        <a:p>
          <a:endParaRPr lang="pt-PT"/>
        </a:p>
      </dgm:t>
    </dgm:pt>
    <dgm:pt modelId="{E923D8D1-26F2-4BC0-AA3B-E1ADAA6CD811}">
      <dgm:prSet/>
      <dgm:spPr/>
      <dgm:t>
        <a:bodyPr/>
        <a:lstStyle/>
        <a:p>
          <a:r>
            <a:rPr lang="pt-PT" dirty="0" smtClean="0"/>
            <a:t>A1</a:t>
          </a:r>
        </a:p>
        <a:p>
          <a:r>
            <a:rPr lang="pt-PT" dirty="0" smtClean="0"/>
            <a:t>OWNER</a:t>
          </a:r>
          <a:endParaRPr lang="pt-PT" dirty="0"/>
        </a:p>
      </dgm:t>
    </dgm:pt>
    <dgm:pt modelId="{1606DBB9-B82E-4FAC-8078-665AA62F283B}" type="parTrans" cxnId="{637650B8-94AC-42DA-BF7F-A08D9060EE39}">
      <dgm:prSet/>
      <dgm:spPr/>
      <dgm:t>
        <a:bodyPr/>
        <a:lstStyle/>
        <a:p>
          <a:endParaRPr lang="pt-PT"/>
        </a:p>
      </dgm:t>
    </dgm:pt>
    <dgm:pt modelId="{CCCDDC82-96FA-416B-9BB7-F3A44A9A8658}" type="sibTrans" cxnId="{637650B8-94AC-42DA-BF7F-A08D9060EE39}">
      <dgm:prSet/>
      <dgm:spPr/>
      <dgm:t>
        <a:bodyPr/>
        <a:lstStyle/>
        <a:p>
          <a:endParaRPr lang="pt-PT"/>
        </a:p>
      </dgm:t>
    </dgm:pt>
    <dgm:pt modelId="{598E075B-169E-44FF-9B5F-50B0E333FEC6}">
      <dgm:prSet/>
      <dgm:spPr/>
      <dgm:t>
        <a:bodyPr/>
        <a:lstStyle/>
        <a:p>
          <a:r>
            <a:rPr lang="pt-PT" dirty="0" smtClean="0"/>
            <a:t>B1</a:t>
          </a:r>
        </a:p>
        <a:p>
          <a:r>
            <a:rPr lang="pt-PT" dirty="0" smtClean="0"/>
            <a:t>CONTRACTOR</a:t>
          </a:r>
          <a:endParaRPr lang="pt-PT" dirty="0"/>
        </a:p>
      </dgm:t>
    </dgm:pt>
    <dgm:pt modelId="{368C986E-FCEF-4772-A1DB-BAC24E2AEFD4}" type="parTrans" cxnId="{3C4BE259-352E-492D-9A48-B78DA84B245D}">
      <dgm:prSet/>
      <dgm:spPr/>
      <dgm:t>
        <a:bodyPr/>
        <a:lstStyle/>
        <a:p>
          <a:endParaRPr lang="pt-PT"/>
        </a:p>
      </dgm:t>
    </dgm:pt>
    <dgm:pt modelId="{0DEC15F3-0D49-4262-8900-D2ADB0D00F68}" type="sibTrans" cxnId="{3C4BE259-352E-492D-9A48-B78DA84B245D}">
      <dgm:prSet/>
      <dgm:spPr/>
      <dgm:t>
        <a:bodyPr/>
        <a:lstStyle/>
        <a:p>
          <a:endParaRPr lang="pt-PT"/>
        </a:p>
      </dgm:t>
    </dgm:pt>
    <dgm:pt modelId="{DD5A98CF-ACA3-44E0-B508-6FDF8DD814A4}">
      <dgm:prSet/>
      <dgm:spPr/>
      <dgm:t>
        <a:bodyPr/>
        <a:lstStyle/>
        <a:p>
          <a:r>
            <a:rPr lang="pt-PT" dirty="0" smtClean="0"/>
            <a:t>SUBCONTRACTOR C</a:t>
          </a:r>
        </a:p>
        <a:p>
          <a:r>
            <a:rPr lang="pt-PT" dirty="0" smtClean="0"/>
            <a:t>(masonry)</a:t>
          </a:r>
          <a:endParaRPr lang="pt-PT" dirty="0"/>
        </a:p>
      </dgm:t>
    </dgm:pt>
    <dgm:pt modelId="{571C9A62-D0AB-4F4E-BE6D-91F79E093072}" type="parTrans" cxnId="{6367A395-E237-49DB-AA6A-3DB2828E6C49}">
      <dgm:prSet/>
      <dgm:spPr/>
      <dgm:t>
        <a:bodyPr/>
        <a:lstStyle/>
        <a:p>
          <a:endParaRPr lang="pt-PT"/>
        </a:p>
      </dgm:t>
    </dgm:pt>
    <dgm:pt modelId="{1E334AA1-1AD9-4025-87D3-12235EF91A9E}" type="sibTrans" cxnId="{6367A395-E237-49DB-AA6A-3DB2828E6C49}">
      <dgm:prSet/>
      <dgm:spPr/>
      <dgm:t>
        <a:bodyPr/>
        <a:lstStyle/>
        <a:p>
          <a:endParaRPr lang="pt-PT"/>
        </a:p>
      </dgm:t>
    </dgm:pt>
    <dgm:pt modelId="{A98D9397-E07C-4CED-8366-CAFF1D9FB177}">
      <dgm:prSet/>
      <dgm:spPr/>
      <dgm:t>
        <a:bodyPr/>
        <a:lstStyle/>
        <a:p>
          <a:r>
            <a:rPr lang="pt-PT" dirty="0" smtClean="0"/>
            <a:t>SUBCONTRACTOR</a:t>
          </a:r>
        </a:p>
        <a:p>
          <a:r>
            <a:rPr lang="pt-PT" dirty="0" smtClean="0"/>
            <a:t>D</a:t>
          </a:r>
        </a:p>
        <a:p>
          <a:r>
            <a:rPr lang="pt-PT" dirty="0" smtClean="0"/>
            <a:t>(ellectrical instalation)</a:t>
          </a:r>
          <a:endParaRPr lang="pt-PT" dirty="0"/>
        </a:p>
      </dgm:t>
    </dgm:pt>
    <dgm:pt modelId="{7E468EA5-EA01-424C-925B-206607E151AF}" type="parTrans" cxnId="{38B127F8-2F4E-45CE-82CA-95B5EE55CDF9}">
      <dgm:prSet/>
      <dgm:spPr/>
      <dgm:t>
        <a:bodyPr/>
        <a:lstStyle/>
        <a:p>
          <a:endParaRPr lang="pt-PT"/>
        </a:p>
      </dgm:t>
    </dgm:pt>
    <dgm:pt modelId="{5C28F1C2-7B5D-44F8-BE37-35CE7B102DE3}" type="sibTrans" cxnId="{38B127F8-2F4E-45CE-82CA-95B5EE55CDF9}">
      <dgm:prSet/>
      <dgm:spPr/>
      <dgm:t>
        <a:bodyPr/>
        <a:lstStyle/>
        <a:p>
          <a:endParaRPr lang="pt-PT"/>
        </a:p>
      </dgm:t>
    </dgm:pt>
    <dgm:pt modelId="{A272C4E9-309B-4A29-9B31-00AEC053A3C6}">
      <dgm:prSet/>
      <dgm:spPr/>
      <dgm:t>
        <a:bodyPr/>
        <a:lstStyle/>
        <a:p>
          <a:r>
            <a:rPr lang="pt-PT" dirty="0" smtClean="0"/>
            <a:t>Company C1</a:t>
          </a:r>
          <a:endParaRPr lang="pt-PT" dirty="0"/>
        </a:p>
      </dgm:t>
    </dgm:pt>
    <dgm:pt modelId="{85611716-D43E-4982-8985-BC760E226557}" type="parTrans" cxnId="{244F2FF9-94D9-4955-9ED9-ECFEA3745273}">
      <dgm:prSet/>
      <dgm:spPr/>
      <dgm:t>
        <a:bodyPr/>
        <a:lstStyle/>
        <a:p>
          <a:endParaRPr lang="pt-PT"/>
        </a:p>
      </dgm:t>
    </dgm:pt>
    <dgm:pt modelId="{D5F553CD-5C5E-4526-B3EB-73FC8145B0DE}" type="sibTrans" cxnId="{244F2FF9-94D9-4955-9ED9-ECFEA3745273}">
      <dgm:prSet/>
      <dgm:spPr/>
      <dgm:t>
        <a:bodyPr/>
        <a:lstStyle/>
        <a:p>
          <a:endParaRPr lang="pt-PT"/>
        </a:p>
      </dgm:t>
    </dgm:pt>
    <dgm:pt modelId="{BB434390-FE8A-48D9-8744-4402F703E671}">
      <dgm:prSet/>
      <dgm:spPr/>
      <dgm:t>
        <a:bodyPr/>
        <a:lstStyle/>
        <a:p>
          <a:r>
            <a:rPr lang="pt-PT" dirty="0" smtClean="0"/>
            <a:t>Company C2</a:t>
          </a:r>
          <a:endParaRPr lang="pt-PT" dirty="0"/>
        </a:p>
      </dgm:t>
    </dgm:pt>
    <dgm:pt modelId="{F7962A0A-80FA-4920-AB7B-130ADA654608}" type="parTrans" cxnId="{CAB916DC-2973-4D91-A330-7C65AEC9B3F3}">
      <dgm:prSet/>
      <dgm:spPr/>
      <dgm:t>
        <a:bodyPr/>
        <a:lstStyle/>
        <a:p>
          <a:endParaRPr lang="pt-PT"/>
        </a:p>
      </dgm:t>
    </dgm:pt>
    <dgm:pt modelId="{21127346-84C8-4B41-8BE3-B73DF1E9F331}" type="sibTrans" cxnId="{CAB916DC-2973-4D91-A330-7C65AEC9B3F3}">
      <dgm:prSet/>
      <dgm:spPr/>
      <dgm:t>
        <a:bodyPr/>
        <a:lstStyle/>
        <a:p>
          <a:endParaRPr lang="pt-PT"/>
        </a:p>
      </dgm:t>
    </dgm:pt>
    <dgm:pt modelId="{4F4714A3-B189-4081-96A9-EBB3C664FFD8}">
      <dgm:prSet/>
      <dgm:spPr/>
      <dgm:t>
        <a:bodyPr/>
        <a:lstStyle/>
        <a:p>
          <a:r>
            <a:rPr lang="pt-PT" dirty="0" smtClean="0"/>
            <a:t>Company D1</a:t>
          </a:r>
          <a:endParaRPr lang="pt-PT" dirty="0"/>
        </a:p>
      </dgm:t>
    </dgm:pt>
    <dgm:pt modelId="{FE0BF84A-8FBF-4825-A7A4-0E8705964418}" type="parTrans" cxnId="{71D0A1B1-B0D0-4BDB-8D26-AC24963D47BF}">
      <dgm:prSet/>
      <dgm:spPr/>
      <dgm:t>
        <a:bodyPr/>
        <a:lstStyle/>
        <a:p>
          <a:endParaRPr lang="pt-PT"/>
        </a:p>
      </dgm:t>
    </dgm:pt>
    <dgm:pt modelId="{F97B14E0-F0CB-4CC8-BFA2-4DF76F7B5E21}" type="sibTrans" cxnId="{71D0A1B1-B0D0-4BDB-8D26-AC24963D47BF}">
      <dgm:prSet/>
      <dgm:spPr/>
      <dgm:t>
        <a:bodyPr/>
        <a:lstStyle/>
        <a:p>
          <a:endParaRPr lang="pt-PT"/>
        </a:p>
      </dgm:t>
    </dgm:pt>
    <dgm:pt modelId="{0F30C3CD-DE90-419E-B8FA-DB1CD5F2B904}">
      <dgm:prSet/>
      <dgm:spPr/>
      <dgm:t>
        <a:bodyPr/>
        <a:lstStyle/>
        <a:p>
          <a:r>
            <a:rPr lang="pt-PT" dirty="0" smtClean="0"/>
            <a:t>SUBCONTRACTOR D</a:t>
          </a:r>
        </a:p>
        <a:p>
          <a:r>
            <a:rPr lang="pt-PT" dirty="0" smtClean="0"/>
            <a:t>(Roofs)</a:t>
          </a:r>
          <a:endParaRPr lang="pt-PT" dirty="0"/>
        </a:p>
      </dgm:t>
    </dgm:pt>
    <dgm:pt modelId="{2BFAAA76-2ADE-4234-995C-3D3CEAD90311}" type="parTrans" cxnId="{4CFF6C19-7B20-40FA-9714-6B909730F682}">
      <dgm:prSet/>
      <dgm:spPr/>
      <dgm:t>
        <a:bodyPr/>
        <a:lstStyle/>
        <a:p>
          <a:endParaRPr lang="pt-PT"/>
        </a:p>
      </dgm:t>
    </dgm:pt>
    <dgm:pt modelId="{1703F9AE-81A1-40C6-AB07-80DFCFC568E9}" type="sibTrans" cxnId="{4CFF6C19-7B20-40FA-9714-6B909730F682}">
      <dgm:prSet/>
      <dgm:spPr/>
      <dgm:t>
        <a:bodyPr/>
        <a:lstStyle/>
        <a:p>
          <a:endParaRPr lang="pt-PT"/>
        </a:p>
      </dgm:t>
    </dgm:pt>
    <dgm:pt modelId="{F9285361-4103-4C52-893E-1F0799248C21}" type="pres">
      <dgm:prSet presAssocID="{79B7C818-ED30-4E27-9236-9246EBC9E822}" presName="hierChild1" presStyleCnt="0">
        <dgm:presLayoutVars>
          <dgm:chPref val="1"/>
          <dgm:dir/>
          <dgm:animOne val="branch"/>
          <dgm:animLvl val="lvl"/>
          <dgm:resizeHandles/>
        </dgm:presLayoutVars>
      </dgm:prSet>
      <dgm:spPr/>
      <dgm:t>
        <a:bodyPr/>
        <a:lstStyle/>
        <a:p>
          <a:endParaRPr lang="pt-PT"/>
        </a:p>
      </dgm:t>
    </dgm:pt>
    <dgm:pt modelId="{8F087615-DE61-4247-AE75-C8BDE6C5CBE2}" type="pres">
      <dgm:prSet presAssocID="{E923D8D1-26F2-4BC0-AA3B-E1ADAA6CD811}" presName="hierRoot1" presStyleCnt="0"/>
      <dgm:spPr/>
    </dgm:pt>
    <dgm:pt modelId="{6E08850A-3147-43A1-A2D3-3869DE646E57}" type="pres">
      <dgm:prSet presAssocID="{E923D8D1-26F2-4BC0-AA3B-E1ADAA6CD811}" presName="composite" presStyleCnt="0"/>
      <dgm:spPr/>
    </dgm:pt>
    <dgm:pt modelId="{D00203C0-FC1E-4505-BF66-7F53198B76AF}" type="pres">
      <dgm:prSet presAssocID="{E923D8D1-26F2-4BC0-AA3B-E1ADAA6CD811}" presName="background" presStyleLbl="node0" presStyleIdx="0" presStyleCnt="1"/>
      <dgm:spPr/>
    </dgm:pt>
    <dgm:pt modelId="{F902171A-BFBD-4507-93FA-5D5CD8C26A50}" type="pres">
      <dgm:prSet presAssocID="{E923D8D1-26F2-4BC0-AA3B-E1ADAA6CD811}" presName="text" presStyleLbl="fgAcc0" presStyleIdx="0" presStyleCnt="1" custLinFactNeighborX="-6132" custLinFactNeighborY="-6545">
        <dgm:presLayoutVars>
          <dgm:chPref val="3"/>
        </dgm:presLayoutVars>
      </dgm:prSet>
      <dgm:spPr/>
      <dgm:t>
        <a:bodyPr/>
        <a:lstStyle/>
        <a:p>
          <a:endParaRPr lang="pt-PT"/>
        </a:p>
      </dgm:t>
    </dgm:pt>
    <dgm:pt modelId="{8FCF8FEC-0E05-4968-A128-5446ABFD2AF1}" type="pres">
      <dgm:prSet presAssocID="{E923D8D1-26F2-4BC0-AA3B-E1ADAA6CD811}" presName="hierChild2" presStyleCnt="0"/>
      <dgm:spPr/>
    </dgm:pt>
    <dgm:pt modelId="{A4AB65AC-ED96-4E5D-A5B2-1F8519EDBEF5}" type="pres">
      <dgm:prSet presAssocID="{368C986E-FCEF-4772-A1DB-BAC24E2AEFD4}" presName="Name10" presStyleLbl="parChTrans1D2" presStyleIdx="0" presStyleCnt="1"/>
      <dgm:spPr/>
      <dgm:t>
        <a:bodyPr/>
        <a:lstStyle/>
        <a:p>
          <a:endParaRPr lang="pt-PT"/>
        </a:p>
      </dgm:t>
    </dgm:pt>
    <dgm:pt modelId="{44941581-66AF-49CC-835B-CB1D7671128C}" type="pres">
      <dgm:prSet presAssocID="{598E075B-169E-44FF-9B5F-50B0E333FEC6}" presName="hierRoot2" presStyleCnt="0"/>
      <dgm:spPr/>
    </dgm:pt>
    <dgm:pt modelId="{A6CA757F-103E-41DC-9CC3-F882A83FF2D7}" type="pres">
      <dgm:prSet presAssocID="{598E075B-169E-44FF-9B5F-50B0E333FEC6}" presName="composite2" presStyleCnt="0"/>
      <dgm:spPr/>
    </dgm:pt>
    <dgm:pt modelId="{36537B04-4AA2-4EDA-A536-FB053E352D8D}" type="pres">
      <dgm:prSet presAssocID="{598E075B-169E-44FF-9B5F-50B0E333FEC6}" presName="background2" presStyleLbl="node2" presStyleIdx="0" presStyleCnt="1"/>
      <dgm:spPr/>
    </dgm:pt>
    <dgm:pt modelId="{DF3D0EA8-48C3-4B6F-BF13-85159887C5D8}" type="pres">
      <dgm:prSet presAssocID="{598E075B-169E-44FF-9B5F-50B0E333FEC6}" presName="text2" presStyleLbl="fgAcc2" presStyleIdx="0" presStyleCnt="1">
        <dgm:presLayoutVars>
          <dgm:chPref val="3"/>
        </dgm:presLayoutVars>
      </dgm:prSet>
      <dgm:spPr/>
      <dgm:t>
        <a:bodyPr/>
        <a:lstStyle/>
        <a:p>
          <a:endParaRPr lang="pt-PT"/>
        </a:p>
      </dgm:t>
    </dgm:pt>
    <dgm:pt modelId="{C7979FB9-0DFF-4E70-9B79-C879349E26DA}" type="pres">
      <dgm:prSet presAssocID="{598E075B-169E-44FF-9B5F-50B0E333FEC6}" presName="hierChild3" presStyleCnt="0"/>
      <dgm:spPr/>
    </dgm:pt>
    <dgm:pt modelId="{AAB9C98E-15CE-44B9-B99A-1F96B06BE629}" type="pres">
      <dgm:prSet presAssocID="{571C9A62-D0AB-4F4E-BE6D-91F79E093072}" presName="Name17" presStyleLbl="parChTrans1D3" presStyleIdx="0" presStyleCnt="3"/>
      <dgm:spPr/>
      <dgm:t>
        <a:bodyPr/>
        <a:lstStyle/>
        <a:p>
          <a:endParaRPr lang="pt-PT"/>
        </a:p>
      </dgm:t>
    </dgm:pt>
    <dgm:pt modelId="{593D5D88-97DC-457D-B357-C0E44C8E3D30}" type="pres">
      <dgm:prSet presAssocID="{DD5A98CF-ACA3-44E0-B508-6FDF8DD814A4}" presName="hierRoot3" presStyleCnt="0"/>
      <dgm:spPr/>
    </dgm:pt>
    <dgm:pt modelId="{370F410E-3A79-4E08-B68B-4F013E3CBC11}" type="pres">
      <dgm:prSet presAssocID="{DD5A98CF-ACA3-44E0-B508-6FDF8DD814A4}" presName="composite3" presStyleCnt="0"/>
      <dgm:spPr/>
    </dgm:pt>
    <dgm:pt modelId="{7503D361-2A65-4FA9-9B01-5E57BD499CFF}" type="pres">
      <dgm:prSet presAssocID="{DD5A98CF-ACA3-44E0-B508-6FDF8DD814A4}" presName="background3" presStyleLbl="node3" presStyleIdx="0" presStyleCnt="3"/>
      <dgm:spPr/>
    </dgm:pt>
    <dgm:pt modelId="{13667920-F040-404D-9657-B52092F64BA5}" type="pres">
      <dgm:prSet presAssocID="{DD5A98CF-ACA3-44E0-B508-6FDF8DD814A4}" presName="text3" presStyleLbl="fgAcc3" presStyleIdx="0" presStyleCnt="3">
        <dgm:presLayoutVars>
          <dgm:chPref val="3"/>
        </dgm:presLayoutVars>
      </dgm:prSet>
      <dgm:spPr/>
      <dgm:t>
        <a:bodyPr/>
        <a:lstStyle/>
        <a:p>
          <a:endParaRPr lang="pt-PT"/>
        </a:p>
      </dgm:t>
    </dgm:pt>
    <dgm:pt modelId="{99212A10-CADA-4C44-899E-F94949348128}" type="pres">
      <dgm:prSet presAssocID="{DD5A98CF-ACA3-44E0-B508-6FDF8DD814A4}" presName="hierChild4" presStyleCnt="0"/>
      <dgm:spPr/>
    </dgm:pt>
    <dgm:pt modelId="{4BDE25B4-2A94-4B49-BBAE-D6EFEDFBC13C}" type="pres">
      <dgm:prSet presAssocID="{85611716-D43E-4982-8985-BC760E226557}" presName="Name23" presStyleLbl="parChTrans1D4" presStyleIdx="0" presStyleCnt="3"/>
      <dgm:spPr/>
      <dgm:t>
        <a:bodyPr/>
        <a:lstStyle/>
        <a:p>
          <a:endParaRPr lang="pt-PT"/>
        </a:p>
      </dgm:t>
    </dgm:pt>
    <dgm:pt modelId="{27F70EBB-EFDA-4F44-8FEC-E9E06DF7C28B}" type="pres">
      <dgm:prSet presAssocID="{A272C4E9-309B-4A29-9B31-00AEC053A3C6}" presName="hierRoot4" presStyleCnt="0"/>
      <dgm:spPr/>
      <dgm:t>
        <a:bodyPr/>
        <a:lstStyle/>
        <a:p>
          <a:endParaRPr lang="pt-PT"/>
        </a:p>
      </dgm:t>
    </dgm:pt>
    <dgm:pt modelId="{CA556017-DF1B-4263-9263-C0FE972D8794}" type="pres">
      <dgm:prSet presAssocID="{A272C4E9-309B-4A29-9B31-00AEC053A3C6}" presName="composite4" presStyleCnt="0"/>
      <dgm:spPr/>
      <dgm:t>
        <a:bodyPr/>
        <a:lstStyle/>
        <a:p>
          <a:endParaRPr lang="pt-PT"/>
        </a:p>
      </dgm:t>
    </dgm:pt>
    <dgm:pt modelId="{C127C1B3-2973-4206-9AF3-1A0557838CFD}" type="pres">
      <dgm:prSet presAssocID="{A272C4E9-309B-4A29-9B31-00AEC053A3C6}" presName="background4" presStyleLbl="node4" presStyleIdx="0" presStyleCnt="3"/>
      <dgm:spPr/>
      <dgm:t>
        <a:bodyPr/>
        <a:lstStyle/>
        <a:p>
          <a:endParaRPr lang="pt-PT"/>
        </a:p>
      </dgm:t>
    </dgm:pt>
    <dgm:pt modelId="{F595E766-0737-4532-86F5-FD7EBDA4EEB1}" type="pres">
      <dgm:prSet presAssocID="{A272C4E9-309B-4A29-9B31-00AEC053A3C6}" presName="text4" presStyleLbl="fgAcc4" presStyleIdx="0" presStyleCnt="3">
        <dgm:presLayoutVars>
          <dgm:chPref val="3"/>
        </dgm:presLayoutVars>
      </dgm:prSet>
      <dgm:spPr/>
      <dgm:t>
        <a:bodyPr/>
        <a:lstStyle/>
        <a:p>
          <a:endParaRPr lang="pt-PT"/>
        </a:p>
      </dgm:t>
    </dgm:pt>
    <dgm:pt modelId="{2FD77500-C3D2-42A8-BB0D-73EA1913D4D9}" type="pres">
      <dgm:prSet presAssocID="{A272C4E9-309B-4A29-9B31-00AEC053A3C6}" presName="hierChild5" presStyleCnt="0"/>
      <dgm:spPr/>
      <dgm:t>
        <a:bodyPr/>
        <a:lstStyle/>
        <a:p>
          <a:endParaRPr lang="pt-PT"/>
        </a:p>
      </dgm:t>
    </dgm:pt>
    <dgm:pt modelId="{0933A39F-6C07-4DD7-955B-38D5F5A7ED8C}" type="pres">
      <dgm:prSet presAssocID="{F7962A0A-80FA-4920-AB7B-130ADA654608}" presName="Name23" presStyleLbl="parChTrans1D4" presStyleIdx="1" presStyleCnt="3"/>
      <dgm:spPr/>
      <dgm:t>
        <a:bodyPr/>
        <a:lstStyle/>
        <a:p>
          <a:endParaRPr lang="pt-PT"/>
        </a:p>
      </dgm:t>
    </dgm:pt>
    <dgm:pt modelId="{CBA2FB26-684D-49BC-9CE2-9E4E52E14198}" type="pres">
      <dgm:prSet presAssocID="{BB434390-FE8A-48D9-8744-4402F703E671}" presName="hierRoot4" presStyleCnt="0"/>
      <dgm:spPr/>
      <dgm:t>
        <a:bodyPr/>
        <a:lstStyle/>
        <a:p>
          <a:endParaRPr lang="pt-PT"/>
        </a:p>
      </dgm:t>
    </dgm:pt>
    <dgm:pt modelId="{E2C6606D-9828-4151-8A74-35FC1BB57AB8}" type="pres">
      <dgm:prSet presAssocID="{BB434390-FE8A-48D9-8744-4402F703E671}" presName="composite4" presStyleCnt="0"/>
      <dgm:spPr/>
      <dgm:t>
        <a:bodyPr/>
        <a:lstStyle/>
        <a:p>
          <a:endParaRPr lang="pt-PT"/>
        </a:p>
      </dgm:t>
    </dgm:pt>
    <dgm:pt modelId="{4115DD79-5D6D-42B9-8ACC-D41FAC29BAB6}" type="pres">
      <dgm:prSet presAssocID="{BB434390-FE8A-48D9-8744-4402F703E671}" presName="background4" presStyleLbl="node4" presStyleIdx="1" presStyleCnt="3"/>
      <dgm:spPr/>
      <dgm:t>
        <a:bodyPr/>
        <a:lstStyle/>
        <a:p>
          <a:endParaRPr lang="pt-PT"/>
        </a:p>
      </dgm:t>
    </dgm:pt>
    <dgm:pt modelId="{3A31EE9E-9C43-4DE7-B0EE-5D135737A3F9}" type="pres">
      <dgm:prSet presAssocID="{BB434390-FE8A-48D9-8744-4402F703E671}" presName="text4" presStyleLbl="fgAcc4" presStyleIdx="1" presStyleCnt="3">
        <dgm:presLayoutVars>
          <dgm:chPref val="3"/>
        </dgm:presLayoutVars>
      </dgm:prSet>
      <dgm:spPr/>
      <dgm:t>
        <a:bodyPr/>
        <a:lstStyle/>
        <a:p>
          <a:endParaRPr lang="pt-PT"/>
        </a:p>
      </dgm:t>
    </dgm:pt>
    <dgm:pt modelId="{E2B3BBBC-35D8-41F9-AF3E-8C5C59E4F37B}" type="pres">
      <dgm:prSet presAssocID="{BB434390-FE8A-48D9-8744-4402F703E671}" presName="hierChild5" presStyleCnt="0"/>
      <dgm:spPr/>
      <dgm:t>
        <a:bodyPr/>
        <a:lstStyle/>
        <a:p>
          <a:endParaRPr lang="pt-PT"/>
        </a:p>
      </dgm:t>
    </dgm:pt>
    <dgm:pt modelId="{6C8F0AD4-75C5-448C-BFFA-AA8CE954A8CF}" type="pres">
      <dgm:prSet presAssocID="{7E468EA5-EA01-424C-925B-206607E151AF}" presName="Name17" presStyleLbl="parChTrans1D3" presStyleIdx="1" presStyleCnt="3"/>
      <dgm:spPr/>
      <dgm:t>
        <a:bodyPr/>
        <a:lstStyle/>
        <a:p>
          <a:endParaRPr lang="pt-PT"/>
        </a:p>
      </dgm:t>
    </dgm:pt>
    <dgm:pt modelId="{8425AC53-16D0-4391-BCB3-2DB72A9E26BC}" type="pres">
      <dgm:prSet presAssocID="{A98D9397-E07C-4CED-8366-CAFF1D9FB177}" presName="hierRoot3" presStyleCnt="0"/>
      <dgm:spPr/>
    </dgm:pt>
    <dgm:pt modelId="{0CC4AECA-4211-48B9-81B4-09D46EB2714B}" type="pres">
      <dgm:prSet presAssocID="{A98D9397-E07C-4CED-8366-CAFF1D9FB177}" presName="composite3" presStyleCnt="0"/>
      <dgm:spPr/>
    </dgm:pt>
    <dgm:pt modelId="{646DB297-5792-4478-8AB1-3F2359403635}" type="pres">
      <dgm:prSet presAssocID="{A98D9397-E07C-4CED-8366-CAFF1D9FB177}" presName="background3" presStyleLbl="node3" presStyleIdx="1" presStyleCnt="3"/>
      <dgm:spPr/>
    </dgm:pt>
    <dgm:pt modelId="{2BEAA7E6-2B02-43CD-9705-BAF242E34B34}" type="pres">
      <dgm:prSet presAssocID="{A98D9397-E07C-4CED-8366-CAFF1D9FB177}" presName="text3" presStyleLbl="fgAcc3" presStyleIdx="1" presStyleCnt="3">
        <dgm:presLayoutVars>
          <dgm:chPref val="3"/>
        </dgm:presLayoutVars>
      </dgm:prSet>
      <dgm:spPr/>
      <dgm:t>
        <a:bodyPr/>
        <a:lstStyle/>
        <a:p>
          <a:endParaRPr lang="pt-PT"/>
        </a:p>
      </dgm:t>
    </dgm:pt>
    <dgm:pt modelId="{DEBD466A-47F1-470D-AED0-79F2FC3660AD}" type="pres">
      <dgm:prSet presAssocID="{A98D9397-E07C-4CED-8366-CAFF1D9FB177}" presName="hierChild4" presStyleCnt="0"/>
      <dgm:spPr/>
    </dgm:pt>
    <dgm:pt modelId="{AB33C255-E60D-4FF4-B74E-FDB456929400}" type="pres">
      <dgm:prSet presAssocID="{FE0BF84A-8FBF-4825-A7A4-0E8705964418}" presName="Name23" presStyleLbl="parChTrans1D4" presStyleIdx="2" presStyleCnt="3"/>
      <dgm:spPr/>
      <dgm:t>
        <a:bodyPr/>
        <a:lstStyle/>
        <a:p>
          <a:endParaRPr lang="pt-PT"/>
        </a:p>
      </dgm:t>
    </dgm:pt>
    <dgm:pt modelId="{DF490ED1-6E6E-4697-A536-6309DF9AD83D}" type="pres">
      <dgm:prSet presAssocID="{4F4714A3-B189-4081-96A9-EBB3C664FFD8}" presName="hierRoot4" presStyleCnt="0"/>
      <dgm:spPr/>
      <dgm:t>
        <a:bodyPr/>
        <a:lstStyle/>
        <a:p>
          <a:endParaRPr lang="pt-PT"/>
        </a:p>
      </dgm:t>
    </dgm:pt>
    <dgm:pt modelId="{DD808F9F-3FC2-4FC3-90F8-AD0715A42083}" type="pres">
      <dgm:prSet presAssocID="{4F4714A3-B189-4081-96A9-EBB3C664FFD8}" presName="composite4" presStyleCnt="0"/>
      <dgm:spPr/>
      <dgm:t>
        <a:bodyPr/>
        <a:lstStyle/>
        <a:p>
          <a:endParaRPr lang="pt-PT"/>
        </a:p>
      </dgm:t>
    </dgm:pt>
    <dgm:pt modelId="{1ED22DF0-7F9C-4294-AC77-1F7CD51CE548}" type="pres">
      <dgm:prSet presAssocID="{4F4714A3-B189-4081-96A9-EBB3C664FFD8}" presName="background4" presStyleLbl="node4" presStyleIdx="2" presStyleCnt="3"/>
      <dgm:spPr/>
      <dgm:t>
        <a:bodyPr/>
        <a:lstStyle/>
        <a:p>
          <a:endParaRPr lang="pt-PT"/>
        </a:p>
      </dgm:t>
    </dgm:pt>
    <dgm:pt modelId="{BB27CC19-9676-4908-A98E-AA340E61E21A}" type="pres">
      <dgm:prSet presAssocID="{4F4714A3-B189-4081-96A9-EBB3C664FFD8}" presName="text4" presStyleLbl="fgAcc4" presStyleIdx="2" presStyleCnt="3">
        <dgm:presLayoutVars>
          <dgm:chPref val="3"/>
        </dgm:presLayoutVars>
      </dgm:prSet>
      <dgm:spPr/>
      <dgm:t>
        <a:bodyPr/>
        <a:lstStyle/>
        <a:p>
          <a:endParaRPr lang="pt-PT"/>
        </a:p>
      </dgm:t>
    </dgm:pt>
    <dgm:pt modelId="{4DDB9294-B1BB-45A4-B8E7-3B91DDEF9F10}" type="pres">
      <dgm:prSet presAssocID="{4F4714A3-B189-4081-96A9-EBB3C664FFD8}" presName="hierChild5" presStyleCnt="0"/>
      <dgm:spPr/>
      <dgm:t>
        <a:bodyPr/>
        <a:lstStyle/>
        <a:p>
          <a:endParaRPr lang="pt-PT"/>
        </a:p>
      </dgm:t>
    </dgm:pt>
    <dgm:pt modelId="{5EE60051-1065-41A7-8B4D-4090ACCA2437}" type="pres">
      <dgm:prSet presAssocID="{2BFAAA76-2ADE-4234-995C-3D3CEAD90311}" presName="Name17" presStyleLbl="parChTrans1D3" presStyleIdx="2" presStyleCnt="3"/>
      <dgm:spPr/>
      <dgm:t>
        <a:bodyPr/>
        <a:lstStyle/>
        <a:p>
          <a:endParaRPr lang="pt-PT"/>
        </a:p>
      </dgm:t>
    </dgm:pt>
    <dgm:pt modelId="{21634AF0-9DD0-4D19-A8B1-E2B7483570A7}" type="pres">
      <dgm:prSet presAssocID="{0F30C3CD-DE90-419E-B8FA-DB1CD5F2B904}" presName="hierRoot3" presStyleCnt="0"/>
      <dgm:spPr/>
    </dgm:pt>
    <dgm:pt modelId="{F859F19B-9276-404F-9F6B-14AF31C1E86C}" type="pres">
      <dgm:prSet presAssocID="{0F30C3CD-DE90-419E-B8FA-DB1CD5F2B904}" presName="composite3" presStyleCnt="0"/>
      <dgm:spPr/>
    </dgm:pt>
    <dgm:pt modelId="{4C15A194-937B-44F4-9D41-FE9DFD6DFCDE}" type="pres">
      <dgm:prSet presAssocID="{0F30C3CD-DE90-419E-B8FA-DB1CD5F2B904}" presName="background3" presStyleLbl="node3" presStyleIdx="2" presStyleCnt="3"/>
      <dgm:spPr/>
    </dgm:pt>
    <dgm:pt modelId="{30A016D7-0536-4828-BAD9-C6BD0C74E5E7}" type="pres">
      <dgm:prSet presAssocID="{0F30C3CD-DE90-419E-B8FA-DB1CD5F2B904}" presName="text3" presStyleLbl="fgAcc3" presStyleIdx="2" presStyleCnt="3">
        <dgm:presLayoutVars>
          <dgm:chPref val="3"/>
        </dgm:presLayoutVars>
      </dgm:prSet>
      <dgm:spPr/>
      <dgm:t>
        <a:bodyPr/>
        <a:lstStyle/>
        <a:p>
          <a:endParaRPr lang="pt-PT"/>
        </a:p>
      </dgm:t>
    </dgm:pt>
    <dgm:pt modelId="{13AEB16A-F4D6-4FBE-B476-F28062722FAD}" type="pres">
      <dgm:prSet presAssocID="{0F30C3CD-DE90-419E-B8FA-DB1CD5F2B904}" presName="hierChild4" presStyleCnt="0"/>
      <dgm:spPr/>
    </dgm:pt>
  </dgm:ptLst>
  <dgm:cxnLst>
    <dgm:cxn modelId="{3A2212CC-D23E-4283-9C74-F1A92390FDC2}" type="presOf" srcId="{A98D9397-E07C-4CED-8366-CAFF1D9FB177}" destId="{2BEAA7E6-2B02-43CD-9705-BAF242E34B34}" srcOrd="0" destOrd="0" presId="urn:microsoft.com/office/officeart/2005/8/layout/hierarchy1"/>
    <dgm:cxn modelId="{FE26375F-F585-49F3-946D-099B34F7A037}" type="presOf" srcId="{85611716-D43E-4982-8985-BC760E226557}" destId="{4BDE25B4-2A94-4B49-BBAE-D6EFEDFBC13C}" srcOrd="0" destOrd="0" presId="urn:microsoft.com/office/officeart/2005/8/layout/hierarchy1"/>
    <dgm:cxn modelId="{244F2FF9-94D9-4955-9ED9-ECFEA3745273}" srcId="{DD5A98CF-ACA3-44E0-B508-6FDF8DD814A4}" destId="{A272C4E9-309B-4A29-9B31-00AEC053A3C6}" srcOrd="0" destOrd="0" parTransId="{85611716-D43E-4982-8985-BC760E226557}" sibTransId="{D5F553CD-5C5E-4526-B3EB-73FC8145B0DE}"/>
    <dgm:cxn modelId="{4CFF6C19-7B20-40FA-9714-6B909730F682}" srcId="{598E075B-169E-44FF-9B5F-50B0E333FEC6}" destId="{0F30C3CD-DE90-419E-B8FA-DB1CD5F2B904}" srcOrd="2" destOrd="0" parTransId="{2BFAAA76-2ADE-4234-995C-3D3CEAD90311}" sibTransId="{1703F9AE-81A1-40C6-AB07-80DFCFC568E9}"/>
    <dgm:cxn modelId="{D1A3934B-C996-4F31-948C-17FBB4AF1867}" type="presOf" srcId="{0F30C3CD-DE90-419E-B8FA-DB1CD5F2B904}" destId="{30A016D7-0536-4828-BAD9-C6BD0C74E5E7}" srcOrd="0" destOrd="0" presId="urn:microsoft.com/office/officeart/2005/8/layout/hierarchy1"/>
    <dgm:cxn modelId="{09C8F54A-29A3-4D17-AB08-3573929495D1}" type="presOf" srcId="{FE0BF84A-8FBF-4825-A7A4-0E8705964418}" destId="{AB33C255-E60D-4FF4-B74E-FDB456929400}" srcOrd="0" destOrd="0" presId="urn:microsoft.com/office/officeart/2005/8/layout/hierarchy1"/>
    <dgm:cxn modelId="{6367A395-E237-49DB-AA6A-3DB2828E6C49}" srcId="{598E075B-169E-44FF-9B5F-50B0E333FEC6}" destId="{DD5A98CF-ACA3-44E0-B508-6FDF8DD814A4}" srcOrd="0" destOrd="0" parTransId="{571C9A62-D0AB-4F4E-BE6D-91F79E093072}" sibTransId="{1E334AA1-1AD9-4025-87D3-12235EF91A9E}"/>
    <dgm:cxn modelId="{637650B8-94AC-42DA-BF7F-A08D9060EE39}" srcId="{79B7C818-ED30-4E27-9236-9246EBC9E822}" destId="{E923D8D1-26F2-4BC0-AA3B-E1ADAA6CD811}" srcOrd="0" destOrd="0" parTransId="{1606DBB9-B82E-4FAC-8078-665AA62F283B}" sibTransId="{CCCDDC82-96FA-416B-9BB7-F3A44A9A8658}"/>
    <dgm:cxn modelId="{21CD8256-EB44-40C2-9731-70898F767953}" type="presOf" srcId="{F7962A0A-80FA-4920-AB7B-130ADA654608}" destId="{0933A39F-6C07-4DD7-955B-38D5F5A7ED8C}" srcOrd="0" destOrd="0" presId="urn:microsoft.com/office/officeart/2005/8/layout/hierarchy1"/>
    <dgm:cxn modelId="{AF7AEDE4-1334-4E09-8915-117D4CFF7B74}" type="presOf" srcId="{DD5A98CF-ACA3-44E0-B508-6FDF8DD814A4}" destId="{13667920-F040-404D-9657-B52092F64BA5}" srcOrd="0" destOrd="0" presId="urn:microsoft.com/office/officeart/2005/8/layout/hierarchy1"/>
    <dgm:cxn modelId="{538C8DC0-188D-4B47-BF86-BD489E1C27D4}" type="presOf" srcId="{BB434390-FE8A-48D9-8744-4402F703E671}" destId="{3A31EE9E-9C43-4DE7-B0EE-5D135737A3F9}" srcOrd="0" destOrd="0" presId="urn:microsoft.com/office/officeart/2005/8/layout/hierarchy1"/>
    <dgm:cxn modelId="{FED13FFF-07B3-48B6-8396-78326B74F856}" type="presOf" srcId="{79B7C818-ED30-4E27-9236-9246EBC9E822}" destId="{F9285361-4103-4C52-893E-1F0799248C21}" srcOrd="0" destOrd="0" presId="urn:microsoft.com/office/officeart/2005/8/layout/hierarchy1"/>
    <dgm:cxn modelId="{71D0A1B1-B0D0-4BDB-8D26-AC24963D47BF}" srcId="{A98D9397-E07C-4CED-8366-CAFF1D9FB177}" destId="{4F4714A3-B189-4081-96A9-EBB3C664FFD8}" srcOrd="0" destOrd="0" parTransId="{FE0BF84A-8FBF-4825-A7A4-0E8705964418}" sibTransId="{F97B14E0-F0CB-4CC8-BFA2-4DF76F7B5E21}"/>
    <dgm:cxn modelId="{38B127F8-2F4E-45CE-82CA-95B5EE55CDF9}" srcId="{598E075B-169E-44FF-9B5F-50B0E333FEC6}" destId="{A98D9397-E07C-4CED-8366-CAFF1D9FB177}" srcOrd="1" destOrd="0" parTransId="{7E468EA5-EA01-424C-925B-206607E151AF}" sibTransId="{5C28F1C2-7B5D-44F8-BE37-35CE7B102DE3}"/>
    <dgm:cxn modelId="{1C150072-F585-404D-A08D-015AC1F2EE25}" type="presOf" srcId="{E923D8D1-26F2-4BC0-AA3B-E1ADAA6CD811}" destId="{F902171A-BFBD-4507-93FA-5D5CD8C26A50}" srcOrd="0" destOrd="0" presId="urn:microsoft.com/office/officeart/2005/8/layout/hierarchy1"/>
    <dgm:cxn modelId="{2F3BB2BD-D812-40BD-AF5E-3A32597EE450}" type="presOf" srcId="{A272C4E9-309B-4A29-9B31-00AEC053A3C6}" destId="{F595E766-0737-4532-86F5-FD7EBDA4EEB1}" srcOrd="0" destOrd="0" presId="urn:microsoft.com/office/officeart/2005/8/layout/hierarchy1"/>
    <dgm:cxn modelId="{DC6B73E8-33A6-448A-A215-68BBA6A9D08E}" type="presOf" srcId="{2BFAAA76-2ADE-4234-995C-3D3CEAD90311}" destId="{5EE60051-1065-41A7-8B4D-4090ACCA2437}" srcOrd="0" destOrd="0" presId="urn:microsoft.com/office/officeart/2005/8/layout/hierarchy1"/>
    <dgm:cxn modelId="{3C4BE259-352E-492D-9A48-B78DA84B245D}" srcId="{E923D8D1-26F2-4BC0-AA3B-E1ADAA6CD811}" destId="{598E075B-169E-44FF-9B5F-50B0E333FEC6}" srcOrd="0" destOrd="0" parTransId="{368C986E-FCEF-4772-A1DB-BAC24E2AEFD4}" sibTransId="{0DEC15F3-0D49-4262-8900-D2ADB0D00F68}"/>
    <dgm:cxn modelId="{A0793B43-EC3C-4061-88A8-D7904DED1A33}" type="presOf" srcId="{598E075B-169E-44FF-9B5F-50B0E333FEC6}" destId="{DF3D0EA8-48C3-4B6F-BF13-85159887C5D8}" srcOrd="0" destOrd="0" presId="urn:microsoft.com/office/officeart/2005/8/layout/hierarchy1"/>
    <dgm:cxn modelId="{A262A0EF-F22E-4C22-A08C-9506C0FD5D00}" type="presOf" srcId="{368C986E-FCEF-4772-A1DB-BAC24E2AEFD4}" destId="{A4AB65AC-ED96-4E5D-A5B2-1F8519EDBEF5}" srcOrd="0" destOrd="0" presId="urn:microsoft.com/office/officeart/2005/8/layout/hierarchy1"/>
    <dgm:cxn modelId="{7EBA99AF-3645-4E9B-9A71-E6EDF39CE33B}" type="presOf" srcId="{4F4714A3-B189-4081-96A9-EBB3C664FFD8}" destId="{BB27CC19-9676-4908-A98E-AA340E61E21A}" srcOrd="0" destOrd="0" presId="urn:microsoft.com/office/officeart/2005/8/layout/hierarchy1"/>
    <dgm:cxn modelId="{CAB916DC-2973-4D91-A330-7C65AEC9B3F3}" srcId="{A272C4E9-309B-4A29-9B31-00AEC053A3C6}" destId="{BB434390-FE8A-48D9-8744-4402F703E671}" srcOrd="0" destOrd="0" parTransId="{F7962A0A-80FA-4920-AB7B-130ADA654608}" sibTransId="{21127346-84C8-4B41-8BE3-B73DF1E9F331}"/>
    <dgm:cxn modelId="{18296D6B-C57F-4E2B-94EA-20CF7D64C834}" type="presOf" srcId="{7E468EA5-EA01-424C-925B-206607E151AF}" destId="{6C8F0AD4-75C5-448C-BFFA-AA8CE954A8CF}" srcOrd="0" destOrd="0" presId="urn:microsoft.com/office/officeart/2005/8/layout/hierarchy1"/>
    <dgm:cxn modelId="{F5C68264-7153-4582-B3BA-6A8C437044A3}" type="presOf" srcId="{571C9A62-D0AB-4F4E-BE6D-91F79E093072}" destId="{AAB9C98E-15CE-44B9-B99A-1F96B06BE629}" srcOrd="0" destOrd="0" presId="urn:microsoft.com/office/officeart/2005/8/layout/hierarchy1"/>
    <dgm:cxn modelId="{3590AAD2-4768-4A3A-90F5-102BD318057F}" type="presParOf" srcId="{F9285361-4103-4C52-893E-1F0799248C21}" destId="{8F087615-DE61-4247-AE75-C8BDE6C5CBE2}" srcOrd="0" destOrd="0" presId="urn:microsoft.com/office/officeart/2005/8/layout/hierarchy1"/>
    <dgm:cxn modelId="{37D0039A-BE31-4E89-9495-5679C392985F}" type="presParOf" srcId="{8F087615-DE61-4247-AE75-C8BDE6C5CBE2}" destId="{6E08850A-3147-43A1-A2D3-3869DE646E57}" srcOrd="0" destOrd="0" presId="urn:microsoft.com/office/officeart/2005/8/layout/hierarchy1"/>
    <dgm:cxn modelId="{49EE9B0F-5A85-4445-B97A-9BEEAB329B5B}" type="presParOf" srcId="{6E08850A-3147-43A1-A2D3-3869DE646E57}" destId="{D00203C0-FC1E-4505-BF66-7F53198B76AF}" srcOrd="0" destOrd="0" presId="urn:microsoft.com/office/officeart/2005/8/layout/hierarchy1"/>
    <dgm:cxn modelId="{D75FD33E-6D38-4DB8-8DF7-EBAE2F6B4529}" type="presParOf" srcId="{6E08850A-3147-43A1-A2D3-3869DE646E57}" destId="{F902171A-BFBD-4507-93FA-5D5CD8C26A50}" srcOrd="1" destOrd="0" presId="urn:microsoft.com/office/officeart/2005/8/layout/hierarchy1"/>
    <dgm:cxn modelId="{68360420-4D23-4D86-B971-42F278F62B6E}" type="presParOf" srcId="{8F087615-DE61-4247-AE75-C8BDE6C5CBE2}" destId="{8FCF8FEC-0E05-4968-A128-5446ABFD2AF1}" srcOrd="1" destOrd="0" presId="urn:microsoft.com/office/officeart/2005/8/layout/hierarchy1"/>
    <dgm:cxn modelId="{A0B2A19B-1AFB-4A77-83D3-B707E3107214}" type="presParOf" srcId="{8FCF8FEC-0E05-4968-A128-5446ABFD2AF1}" destId="{A4AB65AC-ED96-4E5D-A5B2-1F8519EDBEF5}" srcOrd="0" destOrd="0" presId="urn:microsoft.com/office/officeart/2005/8/layout/hierarchy1"/>
    <dgm:cxn modelId="{2E162F02-C8A8-47A0-8FFB-807F3C61B8F8}" type="presParOf" srcId="{8FCF8FEC-0E05-4968-A128-5446ABFD2AF1}" destId="{44941581-66AF-49CC-835B-CB1D7671128C}" srcOrd="1" destOrd="0" presId="urn:microsoft.com/office/officeart/2005/8/layout/hierarchy1"/>
    <dgm:cxn modelId="{3DF7A7C4-7CD3-4E34-91B9-5DFC3B6E97B9}" type="presParOf" srcId="{44941581-66AF-49CC-835B-CB1D7671128C}" destId="{A6CA757F-103E-41DC-9CC3-F882A83FF2D7}" srcOrd="0" destOrd="0" presId="urn:microsoft.com/office/officeart/2005/8/layout/hierarchy1"/>
    <dgm:cxn modelId="{3A6E8780-1523-4DC3-87D9-D925B2E3B3AD}" type="presParOf" srcId="{A6CA757F-103E-41DC-9CC3-F882A83FF2D7}" destId="{36537B04-4AA2-4EDA-A536-FB053E352D8D}" srcOrd="0" destOrd="0" presId="urn:microsoft.com/office/officeart/2005/8/layout/hierarchy1"/>
    <dgm:cxn modelId="{D8EDAD97-C739-4C00-A87D-81526A2B0A19}" type="presParOf" srcId="{A6CA757F-103E-41DC-9CC3-F882A83FF2D7}" destId="{DF3D0EA8-48C3-4B6F-BF13-85159887C5D8}" srcOrd="1" destOrd="0" presId="urn:microsoft.com/office/officeart/2005/8/layout/hierarchy1"/>
    <dgm:cxn modelId="{AAC9189A-1C7C-43E6-AA53-532D8B2F091E}" type="presParOf" srcId="{44941581-66AF-49CC-835B-CB1D7671128C}" destId="{C7979FB9-0DFF-4E70-9B79-C879349E26DA}" srcOrd="1" destOrd="0" presId="urn:microsoft.com/office/officeart/2005/8/layout/hierarchy1"/>
    <dgm:cxn modelId="{257A5AF7-4BDA-42C2-83FC-DC14C718FF45}" type="presParOf" srcId="{C7979FB9-0DFF-4E70-9B79-C879349E26DA}" destId="{AAB9C98E-15CE-44B9-B99A-1F96B06BE629}" srcOrd="0" destOrd="0" presId="urn:microsoft.com/office/officeart/2005/8/layout/hierarchy1"/>
    <dgm:cxn modelId="{B939DF52-CA61-498B-9CA3-B78CFBEE185E}" type="presParOf" srcId="{C7979FB9-0DFF-4E70-9B79-C879349E26DA}" destId="{593D5D88-97DC-457D-B357-C0E44C8E3D30}" srcOrd="1" destOrd="0" presId="urn:microsoft.com/office/officeart/2005/8/layout/hierarchy1"/>
    <dgm:cxn modelId="{0E2F7BB0-67F7-4A83-BC38-79038D4011BA}" type="presParOf" srcId="{593D5D88-97DC-457D-B357-C0E44C8E3D30}" destId="{370F410E-3A79-4E08-B68B-4F013E3CBC11}" srcOrd="0" destOrd="0" presId="urn:microsoft.com/office/officeart/2005/8/layout/hierarchy1"/>
    <dgm:cxn modelId="{D5E3D508-B47B-452D-B8A2-2C01D151F836}" type="presParOf" srcId="{370F410E-3A79-4E08-B68B-4F013E3CBC11}" destId="{7503D361-2A65-4FA9-9B01-5E57BD499CFF}" srcOrd="0" destOrd="0" presId="urn:microsoft.com/office/officeart/2005/8/layout/hierarchy1"/>
    <dgm:cxn modelId="{34DDA350-7995-4ECC-B806-09629D305CB0}" type="presParOf" srcId="{370F410E-3A79-4E08-B68B-4F013E3CBC11}" destId="{13667920-F040-404D-9657-B52092F64BA5}" srcOrd="1" destOrd="0" presId="urn:microsoft.com/office/officeart/2005/8/layout/hierarchy1"/>
    <dgm:cxn modelId="{22664600-6E82-4E4E-B3BD-7DE2B9CF9099}" type="presParOf" srcId="{593D5D88-97DC-457D-B357-C0E44C8E3D30}" destId="{99212A10-CADA-4C44-899E-F94949348128}" srcOrd="1" destOrd="0" presId="urn:microsoft.com/office/officeart/2005/8/layout/hierarchy1"/>
    <dgm:cxn modelId="{C4AB28C8-5F24-41C5-B2B4-5B5CF263A0F6}" type="presParOf" srcId="{99212A10-CADA-4C44-899E-F94949348128}" destId="{4BDE25B4-2A94-4B49-BBAE-D6EFEDFBC13C}" srcOrd="0" destOrd="0" presId="urn:microsoft.com/office/officeart/2005/8/layout/hierarchy1"/>
    <dgm:cxn modelId="{13E93A5B-7007-4CFB-856C-855AE7DFBF50}" type="presParOf" srcId="{99212A10-CADA-4C44-899E-F94949348128}" destId="{27F70EBB-EFDA-4F44-8FEC-E9E06DF7C28B}" srcOrd="1" destOrd="0" presId="urn:microsoft.com/office/officeart/2005/8/layout/hierarchy1"/>
    <dgm:cxn modelId="{10520E74-F369-4E8A-B3B0-24FF67E7155F}" type="presParOf" srcId="{27F70EBB-EFDA-4F44-8FEC-E9E06DF7C28B}" destId="{CA556017-DF1B-4263-9263-C0FE972D8794}" srcOrd="0" destOrd="0" presId="urn:microsoft.com/office/officeart/2005/8/layout/hierarchy1"/>
    <dgm:cxn modelId="{237D3F98-1A6E-4F02-A172-3E8C2EA11365}" type="presParOf" srcId="{CA556017-DF1B-4263-9263-C0FE972D8794}" destId="{C127C1B3-2973-4206-9AF3-1A0557838CFD}" srcOrd="0" destOrd="0" presId="urn:microsoft.com/office/officeart/2005/8/layout/hierarchy1"/>
    <dgm:cxn modelId="{84527CE2-F1CD-45F4-A862-7B768B4537C6}" type="presParOf" srcId="{CA556017-DF1B-4263-9263-C0FE972D8794}" destId="{F595E766-0737-4532-86F5-FD7EBDA4EEB1}" srcOrd="1" destOrd="0" presId="urn:microsoft.com/office/officeart/2005/8/layout/hierarchy1"/>
    <dgm:cxn modelId="{740A0D1C-2302-4064-8195-F4B8DC328DAC}" type="presParOf" srcId="{27F70EBB-EFDA-4F44-8FEC-E9E06DF7C28B}" destId="{2FD77500-C3D2-42A8-BB0D-73EA1913D4D9}" srcOrd="1" destOrd="0" presId="urn:microsoft.com/office/officeart/2005/8/layout/hierarchy1"/>
    <dgm:cxn modelId="{20F0AE12-C1D5-4E2A-A043-C454BE5C7AB3}" type="presParOf" srcId="{2FD77500-C3D2-42A8-BB0D-73EA1913D4D9}" destId="{0933A39F-6C07-4DD7-955B-38D5F5A7ED8C}" srcOrd="0" destOrd="0" presId="urn:microsoft.com/office/officeart/2005/8/layout/hierarchy1"/>
    <dgm:cxn modelId="{97CADDCF-4407-40FA-AC11-949A3613F02E}" type="presParOf" srcId="{2FD77500-C3D2-42A8-BB0D-73EA1913D4D9}" destId="{CBA2FB26-684D-49BC-9CE2-9E4E52E14198}" srcOrd="1" destOrd="0" presId="urn:microsoft.com/office/officeart/2005/8/layout/hierarchy1"/>
    <dgm:cxn modelId="{F532FAFD-1A21-4BE1-9879-CC461BF960FF}" type="presParOf" srcId="{CBA2FB26-684D-49BC-9CE2-9E4E52E14198}" destId="{E2C6606D-9828-4151-8A74-35FC1BB57AB8}" srcOrd="0" destOrd="0" presId="urn:microsoft.com/office/officeart/2005/8/layout/hierarchy1"/>
    <dgm:cxn modelId="{72DE2480-644B-4060-8971-F00238300C3A}" type="presParOf" srcId="{E2C6606D-9828-4151-8A74-35FC1BB57AB8}" destId="{4115DD79-5D6D-42B9-8ACC-D41FAC29BAB6}" srcOrd="0" destOrd="0" presId="urn:microsoft.com/office/officeart/2005/8/layout/hierarchy1"/>
    <dgm:cxn modelId="{52996649-DE57-49F9-9D8B-17604FC57C84}" type="presParOf" srcId="{E2C6606D-9828-4151-8A74-35FC1BB57AB8}" destId="{3A31EE9E-9C43-4DE7-B0EE-5D135737A3F9}" srcOrd="1" destOrd="0" presId="urn:microsoft.com/office/officeart/2005/8/layout/hierarchy1"/>
    <dgm:cxn modelId="{1F854B84-BF6C-40C1-A41E-56C5D87836AD}" type="presParOf" srcId="{CBA2FB26-684D-49BC-9CE2-9E4E52E14198}" destId="{E2B3BBBC-35D8-41F9-AF3E-8C5C59E4F37B}" srcOrd="1" destOrd="0" presId="urn:microsoft.com/office/officeart/2005/8/layout/hierarchy1"/>
    <dgm:cxn modelId="{53C33949-2D18-4CFB-A73F-F3FB20036675}" type="presParOf" srcId="{C7979FB9-0DFF-4E70-9B79-C879349E26DA}" destId="{6C8F0AD4-75C5-448C-BFFA-AA8CE954A8CF}" srcOrd="2" destOrd="0" presId="urn:microsoft.com/office/officeart/2005/8/layout/hierarchy1"/>
    <dgm:cxn modelId="{756E0A34-B850-46A8-8765-E91A6CDAC6AD}" type="presParOf" srcId="{C7979FB9-0DFF-4E70-9B79-C879349E26DA}" destId="{8425AC53-16D0-4391-BCB3-2DB72A9E26BC}" srcOrd="3" destOrd="0" presId="urn:microsoft.com/office/officeart/2005/8/layout/hierarchy1"/>
    <dgm:cxn modelId="{187380FF-074D-4EB9-ADAE-0AA6486F7F92}" type="presParOf" srcId="{8425AC53-16D0-4391-BCB3-2DB72A9E26BC}" destId="{0CC4AECA-4211-48B9-81B4-09D46EB2714B}" srcOrd="0" destOrd="0" presId="urn:microsoft.com/office/officeart/2005/8/layout/hierarchy1"/>
    <dgm:cxn modelId="{5D49BAE9-FD30-44C9-A0F8-8D14B31C5001}" type="presParOf" srcId="{0CC4AECA-4211-48B9-81B4-09D46EB2714B}" destId="{646DB297-5792-4478-8AB1-3F2359403635}" srcOrd="0" destOrd="0" presId="urn:microsoft.com/office/officeart/2005/8/layout/hierarchy1"/>
    <dgm:cxn modelId="{97389138-A8F4-4275-A643-8B653BA11923}" type="presParOf" srcId="{0CC4AECA-4211-48B9-81B4-09D46EB2714B}" destId="{2BEAA7E6-2B02-43CD-9705-BAF242E34B34}" srcOrd="1" destOrd="0" presId="urn:microsoft.com/office/officeart/2005/8/layout/hierarchy1"/>
    <dgm:cxn modelId="{15B06945-F4AB-40BB-92BD-E9325B0EA115}" type="presParOf" srcId="{8425AC53-16D0-4391-BCB3-2DB72A9E26BC}" destId="{DEBD466A-47F1-470D-AED0-79F2FC3660AD}" srcOrd="1" destOrd="0" presId="urn:microsoft.com/office/officeart/2005/8/layout/hierarchy1"/>
    <dgm:cxn modelId="{51F20D94-A4FA-4F0D-8338-115033907C43}" type="presParOf" srcId="{DEBD466A-47F1-470D-AED0-79F2FC3660AD}" destId="{AB33C255-E60D-4FF4-B74E-FDB456929400}" srcOrd="0" destOrd="0" presId="urn:microsoft.com/office/officeart/2005/8/layout/hierarchy1"/>
    <dgm:cxn modelId="{AD5A7F95-A7D6-420D-8A96-C6C4AE3ED328}" type="presParOf" srcId="{DEBD466A-47F1-470D-AED0-79F2FC3660AD}" destId="{DF490ED1-6E6E-4697-A536-6309DF9AD83D}" srcOrd="1" destOrd="0" presId="urn:microsoft.com/office/officeart/2005/8/layout/hierarchy1"/>
    <dgm:cxn modelId="{4A406847-BDD0-4386-9C0C-5F21F871714E}" type="presParOf" srcId="{DF490ED1-6E6E-4697-A536-6309DF9AD83D}" destId="{DD808F9F-3FC2-4FC3-90F8-AD0715A42083}" srcOrd="0" destOrd="0" presId="urn:microsoft.com/office/officeart/2005/8/layout/hierarchy1"/>
    <dgm:cxn modelId="{107F4650-A656-410C-BE80-840D735BAD8B}" type="presParOf" srcId="{DD808F9F-3FC2-4FC3-90F8-AD0715A42083}" destId="{1ED22DF0-7F9C-4294-AC77-1F7CD51CE548}" srcOrd="0" destOrd="0" presId="urn:microsoft.com/office/officeart/2005/8/layout/hierarchy1"/>
    <dgm:cxn modelId="{B297A7AA-F1F7-41E8-B5C6-4E472130CC2D}" type="presParOf" srcId="{DD808F9F-3FC2-4FC3-90F8-AD0715A42083}" destId="{BB27CC19-9676-4908-A98E-AA340E61E21A}" srcOrd="1" destOrd="0" presId="urn:microsoft.com/office/officeart/2005/8/layout/hierarchy1"/>
    <dgm:cxn modelId="{9AB9E40E-698B-48ED-A272-260733AF50C3}" type="presParOf" srcId="{DF490ED1-6E6E-4697-A536-6309DF9AD83D}" destId="{4DDB9294-B1BB-45A4-B8E7-3B91DDEF9F10}" srcOrd="1" destOrd="0" presId="urn:microsoft.com/office/officeart/2005/8/layout/hierarchy1"/>
    <dgm:cxn modelId="{7E983C6C-F4B5-4C18-9A6A-EC3F78CCBAA3}" type="presParOf" srcId="{C7979FB9-0DFF-4E70-9B79-C879349E26DA}" destId="{5EE60051-1065-41A7-8B4D-4090ACCA2437}" srcOrd="4" destOrd="0" presId="urn:microsoft.com/office/officeart/2005/8/layout/hierarchy1"/>
    <dgm:cxn modelId="{4A1080FE-19D1-44E1-AB8F-BC5CE0E836E8}" type="presParOf" srcId="{C7979FB9-0DFF-4E70-9B79-C879349E26DA}" destId="{21634AF0-9DD0-4D19-A8B1-E2B7483570A7}" srcOrd="5" destOrd="0" presId="urn:microsoft.com/office/officeart/2005/8/layout/hierarchy1"/>
    <dgm:cxn modelId="{E414A2E1-A33A-4515-A648-B9CF9A805EDB}" type="presParOf" srcId="{21634AF0-9DD0-4D19-A8B1-E2B7483570A7}" destId="{F859F19B-9276-404F-9F6B-14AF31C1E86C}" srcOrd="0" destOrd="0" presId="urn:microsoft.com/office/officeart/2005/8/layout/hierarchy1"/>
    <dgm:cxn modelId="{9E701A67-A3DB-4B26-8CFC-40AD4D85837D}" type="presParOf" srcId="{F859F19B-9276-404F-9F6B-14AF31C1E86C}" destId="{4C15A194-937B-44F4-9D41-FE9DFD6DFCDE}" srcOrd="0" destOrd="0" presId="urn:microsoft.com/office/officeart/2005/8/layout/hierarchy1"/>
    <dgm:cxn modelId="{EA37F2F1-23CB-4382-95A7-5E70AF157B8C}" type="presParOf" srcId="{F859F19B-9276-404F-9F6B-14AF31C1E86C}" destId="{30A016D7-0536-4828-BAD9-C6BD0C74E5E7}" srcOrd="1" destOrd="0" presId="urn:microsoft.com/office/officeart/2005/8/layout/hierarchy1"/>
    <dgm:cxn modelId="{C3346BC2-E225-44A3-AACF-10BD271C29E9}" type="presParOf" srcId="{21634AF0-9DD0-4D19-A8B1-E2B7483570A7}" destId="{13AEB16A-F4D6-4FBE-B476-F28062722FAD}" srcOrd="1" destOrd="0" presId="urn:microsoft.com/office/officeart/2005/8/layout/hierarchy1"/>
  </dgm:cxnLst>
  <dgm:bg/>
  <dgm:whole/>
  <dgm:extLst>
    <a:ext uri="http://schemas.microsoft.com/office/drawing/2008/diagram"/>
  </dgm:extLst>
</dgm:dataModel>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54" name="Rectangle 2"/>
          <p:cNvSpPr>
            <a:spLocks noGrp="1" noChangeArrowheads="1"/>
          </p:cNvSpPr>
          <p:nvPr>
            <p:ph type="hdr" sz="quarter"/>
          </p:nvPr>
        </p:nvSpPr>
        <p:spPr bwMode="auto">
          <a:xfrm>
            <a:off x="0" y="0"/>
            <a:ext cx="2944813"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nl-NL"/>
          </a:p>
        </p:txBody>
      </p:sp>
      <p:sp>
        <p:nvSpPr>
          <p:cNvPr id="49155" name="Rectangle 3"/>
          <p:cNvSpPr>
            <a:spLocks noGrp="1" noChangeArrowheads="1"/>
          </p:cNvSpPr>
          <p:nvPr>
            <p:ph type="dt" sz="quarter" idx="1"/>
          </p:nvPr>
        </p:nvSpPr>
        <p:spPr bwMode="auto">
          <a:xfrm>
            <a:off x="3848100" y="0"/>
            <a:ext cx="2944813"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nl-NL"/>
          </a:p>
        </p:txBody>
      </p:sp>
      <p:sp>
        <p:nvSpPr>
          <p:cNvPr id="49156" name="Rectangle 4"/>
          <p:cNvSpPr>
            <a:spLocks noGrp="1" noChangeArrowheads="1"/>
          </p:cNvSpPr>
          <p:nvPr>
            <p:ph type="ftr" sz="quarter" idx="2"/>
          </p:nvPr>
        </p:nvSpPr>
        <p:spPr bwMode="auto">
          <a:xfrm>
            <a:off x="0" y="9432925"/>
            <a:ext cx="2944813"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nl-NL"/>
          </a:p>
        </p:txBody>
      </p:sp>
      <p:sp>
        <p:nvSpPr>
          <p:cNvPr id="49157" name="Rectangle 5"/>
          <p:cNvSpPr>
            <a:spLocks noGrp="1" noChangeArrowheads="1"/>
          </p:cNvSpPr>
          <p:nvPr>
            <p:ph type="sldNum" sz="quarter" idx="3"/>
          </p:nvPr>
        </p:nvSpPr>
        <p:spPr bwMode="auto">
          <a:xfrm>
            <a:off x="3848100" y="9432925"/>
            <a:ext cx="2944813"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55D38386-E093-4DCD-ABDD-4F2EC04AAC01}" type="slidenum">
              <a:rPr lang="nl-NL"/>
              <a:pPr/>
              <a:t>‹#›</a:t>
            </a:fld>
            <a:endParaRPr lang="nl-NL"/>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44813"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nl-NL"/>
          </a:p>
        </p:txBody>
      </p:sp>
      <p:sp>
        <p:nvSpPr>
          <p:cNvPr id="8195" name="Rectangle 3"/>
          <p:cNvSpPr>
            <a:spLocks noGrp="1" noChangeArrowheads="1"/>
          </p:cNvSpPr>
          <p:nvPr>
            <p:ph type="dt" idx="1"/>
          </p:nvPr>
        </p:nvSpPr>
        <p:spPr bwMode="auto">
          <a:xfrm>
            <a:off x="3848100" y="0"/>
            <a:ext cx="2944813"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nl-NL"/>
          </a:p>
        </p:txBody>
      </p:sp>
      <p:sp>
        <p:nvSpPr>
          <p:cNvPr id="8196" name="Rectangle 4"/>
          <p:cNvSpPr>
            <a:spLocks noRot="1" noChangeArrowheads="1" noTextEdit="1"/>
          </p:cNvSpPr>
          <p:nvPr>
            <p:ph type="sldImg" idx="2"/>
          </p:nvPr>
        </p:nvSpPr>
        <p:spPr bwMode="auto">
          <a:xfrm>
            <a:off x="914400" y="744538"/>
            <a:ext cx="4965700" cy="3724275"/>
          </a:xfrm>
          <a:prstGeom prst="rect">
            <a:avLst/>
          </a:prstGeom>
          <a:noFill/>
          <a:ln w="9525">
            <a:solidFill>
              <a:srgbClr val="000000"/>
            </a:solidFill>
            <a:miter lim="800000"/>
            <a:headEnd/>
            <a:tailEnd/>
          </a:ln>
          <a:effectLst/>
        </p:spPr>
      </p:sp>
      <p:sp>
        <p:nvSpPr>
          <p:cNvPr id="8197" name="Rectangle 5"/>
          <p:cNvSpPr>
            <a:spLocks noGrp="1" noChangeArrowheads="1"/>
          </p:cNvSpPr>
          <p:nvPr>
            <p:ph type="body" sz="quarter" idx="3"/>
          </p:nvPr>
        </p:nvSpPr>
        <p:spPr bwMode="auto">
          <a:xfrm>
            <a:off x="679450" y="4718050"/>
            <a:ext cx="5435600" cy="44688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smtClean="0"/>
              <a:t>Klik om de opmaakprofielen van de modeltekst te bewerken</a:t>
            </a:r>
          </a:p>
          <a:p>
            <a:pPr lvl="1"/>
            <a:r>
              <a:rPr lang="nl-NL" smtClean="0"/>
              <a:t>Tweede niveau</a:t>
            </a:r>
          </a:p>
          <a:p>
            <a:pPr lvl="2"/>
            <a:r>
              <a:rPr lang="nl-NL" smtClean="0"/>
              <a:t>Derde niveau</a:t>
            </a:r>
          </a:p>
          <a:p>
            <a:pPr lvl="3"/>
            <a:r>
              <a:rPr lang="nl-NL" smtClean="0"/>
              <a:t>Vierde niveau</a:t>
            </a:r>
          </a:p>
          <a:p>
            <a:pPr lvl="4"/>
            <a:r>
              <a:rPr lang="nl-NL" smtClean="0"/>
              <a:t>Vijfde niveau</a:t>
            </a:r>
          </a:p>
        </p:txBody>
      </p:sp>
      <p:sp>
        <p:nvSpPr>
          <p:cNvPr id="8198" name="Rectangle 6"/>
          <p:cNvSpPr>
            <a:spLocks noGrp="1" noChangeArrowheads="1"/>
          </p:cNvSpPr>
          <p:nvPr>
            <p:ph type="ftr" sz="quarter" idx="4"/>
          </p:nvPr>
        </p:nvSpPr>
        <p:spPr bwMode="auto">
          <a:xfrm>
            <a:off x="0" y="9432925"/>
            <a:ext cx="2944813"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nl-NL"/>
          </a:p>
        </p:txBody>
      </p:sp>
      <p:sp>
        <p:nvSpPr>
          <p:cNvPr id="8199" name="Rectangle 7"/>
          <p:cNvSpPr>
            <a:spLocks noGrp="1" noChangeArrowheads="1"/>
          </p:cNvSpPr>
          <p:nvPr>
            <p:ph type="sldNum" sz="quarter" idx="5"/>
          </p:nvPr>
        </p:nvSpPr>
        <p:spPr bwMode="auto">
          <a:xfrm>
            <a:off x="3848100" y="9432925"/>
            <a:ext cx="2944813"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7AF0C33C-6A32-4FB1-BCA8-AEDB031AAD57}" type="slidenum">
              <a:rPr lang="nl-NL"/>
              <a:pPr/>
              <a:t>‹#›</a:t>
            </a:fld>
            <a:endParaRPr lang="nl-NL"/>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F0568C6-3ACF-46C3-9996-6D0908F79358}" type="slidenum">
              <a:rPr lang="nl-NL"/>
              <a:pPr/>
              <a:t>10</a:t>
            </a:fld>
            <a:endParaRPr lang="nl-NL"/>
          </a:p>
        </p:txBody>
      </p:sp>
      <p:sp>
        <p:nvSpPr>
          <p:cNvPr id="9218" name="Rectangle 2"/>
          <p:cNvSpPr>
            <a:spLocks noRot="1" noChangeArrowheads="1" noTextEdit="1"/>
          </p:cNvSpPr>
          <p:nvPr>
            <p:ph type="sldImg"/>
          </p:nvPr>
        </p:nvSpPr>
        <p:spPr>
          <a:ln/>
        </p:spPr>
      </p:sp>
      <p:sp>
        <p:nvSpPr>
          <p:cNvPr id="9219" name="Rectangle 3"/>
          <p:cNvSpPr>
            <a:spLocks noGrp="1" noChangeArrowheads="1"/>
          </p:cNvSpPr>
          <p:nvPr>
            <p:ph type="body" idx="1"/>
          </p:nvPr>
        </p:nvSpPr>
        <p:spPr>
          <a:xfrm>
            <a:off x="544513" y="4718050"/>
            <a:ext cx="5848350" cy="4468813"/>
          </a:xfrm>
        </p:spPr>
        <p:txBody>
          <a:bodyPr/>
          <a:lstStyle/>
          <a:p>
            <a:pPr marL="228600" indent="-228600"/>
            <a:r>
              <a:rPr lang="en-GB" b="1" u="sng"/>
              <a:t>Social security network, Cross- road bank of enterprises &amp; national database of civil persons &amp; foreigners</a:t>
            </a:r>
            <a:r>
              <a:rPr lang="en-GB"/>
              <a:t>: </a:t>
            </a:r>
          </a:p>
          <a:p>
            <a:pPr marL="228600" indent="-228600"/>
            <a:r>
              <a:rPr lang="en-GB"/>
              <a:t>These are the </a:t>
            </a:r>
            <a:r>
              <a:rPr lang="en-GB" u="sng"/>
              <a:t>main daily communication platforms</a:t>
            </a:r>
            <a:r>
              <a:rPr lang="en-GB"/>
              <a:t> where labour inspectors perform all their on-line verifications of the data of employers, employees &amp; citizens. (See point 6.2.).</a:t>
            </a:r>
          </a:p>
          <a:p>
            <a:pPr marL="228600" indent="-228600"/>
            <a:r>
              <a:rPr lang="en-GB"/>
              <a:t>This way of acting may look like a “big brother” situation, but in fact is not.</a:t>
            </a:r>
          </a:p>
          <a:p>
            <a:pPr marL="228600" indent="-228600"/>
            <a:r>
              <a:rPr lang="en-GB"/>
              <a:t>Inspectors have </a:t>
            </a:r>
            <a:r>
              <a:rPr lang="en-GB" u="sng"/>
              <a:t>authorised access after LI having fulfilled a heavy list of conditions</a:t>
            </a:r>
            <a:r>
              <a:rPr lang="en-GB"/>
              <a:t> concerning software, hardware, control measures, etc.  The rule of proportionality applies: the so-called Sector-Committee (the watchdog for privacy protection), directing the cross-road bank gavel only permission to the whole labour inspection because all strict conditions were met.</a:t>
            </a:r>
          </a:p>
          <a:p>
            <a:pPr marL="228600" indent="-228600"/>
            <a:r>
              <a:rPr lang="en-GB"/>
              <a:t>The authorisation to consult the data concern only those who are in </a:t>
            </a:r>
            <a:r>
              <a:rPr lang="en-GB" u="sng"/>
              <a:t>direct relationship to the missions attributed</a:t>
            </a:r>
            <a:r>
              <a:rPr lang="en-GB"/>
              <a:t> to them by law. For instance: the inspector has access to the composition of the family of a person, but not on their agreement or disagreement on organ – donation, because this has nothing to do wit his function.</a:t>
            </a:r>
          </a:p>
          <a:p>
            <a:pPr marL="228600" indent="-228600"/>
            <a:r>
              <a:rPr lang="en-GB"/>
              <a:t>There is an automatic </a:t>
            </a:r>
            <a:r>
              <a:rPr lang="en-GB" u="sng"/>
              <a:t>control of all the logins</a:t>
            </a:r>
            <a:r>
              <a:rPr lang="en-GB"/>
              <a:t>: all search requests are registered automatically and for every consultation the LI must mention a code or file number so that at any time the direct link with an enquiry can be traced post factum.</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AC972AA-E8EA-4F43-A79A-81428A17647D}" type="slidenum">
              <a:rPr lang="nl-NL"/>
              <a:pPr/>
              <a:t>11</a:t>
            </a:fld>
            <a:endParaRPr lang="nl-NL"/>
          </a:p>
        </p:txBody>
      </p:sp>
      <p:sp>
        <p:nvSpPr>
          <p:cNvPr id="18434" name="Rectangle 2"/>
          <p:cNvSpPr>
            <a:spLocks noRot="1" noChangeArrowheads="1" noTextEdit="1"/>
          </p:cNvSpPr>
          <p:nvPr>
            <p:ph type="sldImg"/>
          </p:nvPr>
        </p:nvSpPr>
        <p:spPr>
          <a:ln/>
        </p:spPr>
      </p:sp>
      <p:sp>
        <p:nvSpPr>
          <p:cNvPr id="18435" name="Rectangle 3"/>
          <p:cNvSpPr>
            <a:spLocks noGrp="1" noChangeArrowheads="1"/>
          </p:cNvSpPr>
          <p:nvPr>
            <p:ph type="body" idx="1"/>
          </p:nvPr>
        </p:nvSpPr>
        <p:spPr>
          <a:xfrm>
            <a:off x="330200" y="4718050"/>
            <a:ext cx="6062663" cy="4468813"/>
          </a:xfrm>
        </p:spPr>
        <p:txBody>
          <a:bodyPr/>
          <a:lstStyle/>
          <a:p>
            <a:pPr marL="228600" indent="-228600"/>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2B5D76F-CDC9-4C70-A1CF-7E744AB8193D}" type="slidenum">
              <a:rPr lang="nl-NL"/>
              <a:pPr/>
              <a:t>12</a:t>
            </a:fld>
            <a:endParaRPr lang="nl-NL"/>
          </a:p>
        </p:txBody>
      </p:sp>
      <p:sp>
        <p:nvSpPr>
          <p:cNvPr id="20482" name="Rectangle 2"/>
          <p:cNvSpPr>
            <a:spLocks noRot="1" noChangeArrowheads="1" noTextEdit="1"/>
          </p:cNvSpPr>
          <p:nvPr>
            <p:ph type="sldImg"/>
          </p:nvPr>
        </p:nvSpPr>
        <p:spPr>
          <a:ln/>
        </p:spPr>
      </p:sp>
      <p:sp>
        <p:nvSpPr>
          <p:cNvPr id="20483" name="Rectangle 3"/>
          <p:cNvSpPr>
            <a:spLocks noGrp="1" noChangeArrowheads="1"/>
          </p:cNvSpPr>
          <p:nvPr>
            <p:ph type="body" idx="1"/>
          </p:nvPr>
        </p:nvSpPr>
        <p:spPr>
          <a:xfrm>
            <a:off x="330200" y="4718050"/>
            <a:ext cx="6062663" cy="4468813"/>
          </a:xfrm>
        </p:spPr>
        <p:txBody>
          <a:bodyPr/>
          <a:lstStyle/>
          <a:p>
            <a:pPr marL="228600" indent="-228600"/>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2EC596A-F97B-49BF-BEF8-1A0381E76A8D}" type="slidenum">
              <a:rPr lang="nl-NL"/>
              <a:pPr/>
              <a:t>13</a:t>
            </a:fld>
            <a:endParaRPr lang="nl-NL"/>
          </a:p>
        </p:txBody>
      </p:sp>
      <p:sp>
        <p:nvSpPr>
          <p:cNvPr id="22530" name="Rectangle 2"/>
          <p:cNvSpPr>
            <a:spLocks noRot="1" noChangeArrowheads="1" noTextEdit="1"/>
          </p:cNvSpPr>
          <p:nvPr>
            <p:ph type="sldImg"/>
          </p:nvPr>
        </p:nvSpPr>
        <p:spPr>
          <a:ln/>
        </p:spPr>
      </p:sp>
      <p:sp>
        <p:nvSpPr>
          <p:cNvPr id="22531" name="Rectangle 3"/>
          <p:cNvSpPr>
            <a:spLocks noGrp="1" noChangeArrowheads="1"/>
          </p:cNvSpPr>
          <p:nvPr>
            <p:ph type="body" idx="1"/>
          </p:nvPr>
        </p:nvSpPr>
        <p:spPr>
          <a:xfrm>
            <a:off x="330200" y="4718050"/>
            <a:ext cx="6062663" cy="4468813"/>
          </a:xfrm>
        </p:spPr>
        <p:txBody>
          <a:bodyPr/>
          <a:lstStyle/>
          <a:p>
            <a:pPr marL="228600" indent="-228600"/>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801A07D-FAEC-4153-BA21-A48F4921A580}" type="slidenum">
              <a:rPr lang="nl-NL"/>
              <a:pPr/>
              <a:t>14</a:t>
            </a:fld>
            <a:endParaRPr lang="nl-NL"/>
          </a:p>
        </p:txBody>
      </p:sp>
      <p:sp>
        <p:nvSpPr>
          <p:cNvPr id="24578" name="Rectangle 2"/>
          <p:cNvSpPr>
            <a:spLocks noRot="1" noChangeArrowheads="1" noTextEdit="1"/>
          </p:cNvSpPr>
          <p:nvPr>
            <p:ph type="sldImg"/>
          </p:nvPr>
        </p:nvSpPr>
        <p:spPr>
          <a:ln/>
        </p:spPr>
      </p:sp>
      <p:sp>
        <p:nvSpPr>
          <p:cNvPr id="24579" name="Rectangle 3"/>
          <p:cNvSpPr>
            <a:spLocks noGrp="1" noChangeArrowheads="1"/>
          </p:cNvSpPr>
          <p:nvPr>
            <p:ph type="body" idx="1"/>
          </p:nvPr>
        </p:nvSpPr>
        <p:spPr>
          <a:xfrm>
            <a:off x="330200" y="4718050"/>
            <a:ext cx="6062663" cy="4468813"/>
          </a:xfrm>
        </p:spPr>
        <p:txBody>
          <a:bodyPr/>
          <a:lstStyle/>
          <a:p>
            <a:pPr marL="228600" indent="-228600"/>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DC9E9AB-FBFA-4205-B97A-109D400ECAD6}" type="slidenum">
              <a:rPr lang="nl-NL"/>
              <a:pPr/>
              <a:t>15</a:t>
            </a:fld>
            <a:endParaRPr lang="nl-NL"/>
          </a:p>
        </p:txBody>
      </p:sp>
      <p:sp>
        <p:nvSpPr>
          <p:cNvPr id="26626" name="Rectangle 2"/>
          <p:cNvSpPr>
            <a:spLocks noRot="1" noChangeArrowheads="1" noTextEdit="1"/>
          </p:cNvSpPr>
          <p:nvPr>
            <p:ph type="sldImg"/>
          </p:nvPr>
        </p:nvSpPr>
        <p:spPr>
          <a:ln/>
        </p:spPr>
      </p:sp>
      <p:sp>
        <p:nvSpPr>
          <p:cNvPr id="26627" name="Rectangle 3"/>
          <p:cNvSpPr>
            <a:spLocks noGrp="1" noChangeArrowheads="1"/>
          </p:cNvSpPr>
          <p:nvPr>
            <p:ph type="body" idx="1"/>
          </p:nvPr>
        </p:nvSpPr>
        <p:spPr>
          <a:xfrm>
            <a:off x="330200" y="4718050"/>
            <a:ext cx="6062663" cy="4468813"/>
          </a:xfrm>
        </p:spPr>
        <p:txBody>
          <a:bodyPr/>
          <a:lstStyle/>
          <a:p>
            <a:pPr marL="228600" indent="-228600"/>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616CD9C-F494-4FB8-AC32-2C04B2AD496C}" type="slidenum">
              <a:rPr lang="nl-NL"/>
              <a:pPr/>
              <a:t>16</a:t>
            </a:fld>
            <a:endParaRPr lang="nl-NL"/>
          </a:p>
        </p:txBody>
      </p:sp>
      <p:sp>
        <p:nvSpPr>
          <p:cNvPr id="28674" name="Rectangle 2"/>
          <p:cNvSpPr>
            <a:spLocks noRot="1" noChangeArrowheads="1" noTextEdit="1"/>
          </p:cNvSpPr>
          <p:nvPr>
            <p:ph type="sldImg"/>
          </p:nvPr>
        </p:nvSpPr>
        <p:spPr>
          <a:ln/>
        </p:spPr>
      </p:sp>
      <p:sp>
        <p:nvSpPr>
          <p:cNvPr id="28675" name="Rectangle 3"/>
          <p:cNvSpPr>
            <a:spLocks noGrp="1" noChangeArrowheads="1"/>
          </p:cNvSpPr>
          <p:nvPr>
            <p:ph type="body" idx="1"/>
          </p:nvPr>
        </p:nvSpPr>
        <p:spPr>
          <a:xfrm>
            <a:off x="330200" y="4718050"/>
            <a:ext cx="6062663" cy="4468813"/>
          </a:xfrm>
        </p:spPr>
        <p:txBody>
          <a:bodyPr/>
          <a:lstStyle/>
          <a:p>
            <a:pPr marL="228600" indent="-228600"/>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0F737C-775F-41DC-99FA-41B008DC4958}" type="slidenum">
              <a:rPr lang="nl-NL"/>
              <a:pPr/>
              <a:t>17</a:t>
            </a:fld>
            <a:endParaRPr lang="nl-NL"/>
          </a:p>
        </p:txBody>
      </p:sp>
      <p:sp>
        <p:nvSpPr>
          <p:cNvPr id="30722" name="Rectangle 2"/>
          <p:cNvSpPr>
            <a:spLocks noRot="1" noChangeArrowheads="1" noTextEdit="1"/>
          </p:cNvSpPr>
          <p:nvPr>
            <p:ph type="sldImg"/>
          </p:nvPr>
        </p:nvSpPr>
        <p:spPr>
          <a:ln/>
        </p:spPr>
      </p:sp>
      <p:sp>
        <p:nvSpPr>
          <p:cNvPr id="30723" name="Rectangle 3"/>
          <p:cNvSpPr>
            <a:spLocks noGrp="1" noChangeArrowheads="1"/>
          </p:cNvSpPr>
          <p:nvPr>
            <p:ph type="body" idx="1"/>
          </p:nvPr>
        </p:nvSpPr>
        <p:spPr>
          <a:xfrm>
            <a:off x="330200" y="4718050"/>
            <a:ext cx="6062663" cy="4468813"/>
          </a:xfrm>
        </p:spPr>
        <p:txBody>
          <a:bodyPr/>
          <a:lstStyle/>
          <a:p>
            <a:pPr marL="228600" indent="-228600"/>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771439-1717-417E-AFDE-130C00F18809}" type="slidenum">
              <a:rPr lang="nl-NL"/>
              <a:pPr/>
              <a:t>19</a:t>
            </a:fld>
            <a:endParaRPr lang="nl-NL"/>
          </a:p>
        </p:txBody>
      </p:sp>
      <p:sp>
        <p:nvSpPr>
          <p:cNvPr id="32770" name="Rectangle 2"/>
          <p:cNvSpPr>
            <a:spLocks noRot="1" noChangeArrowheads="1" noTextEdit="1"/>
          </p:cNvSpPr>
          <p:nvPr>
            <p:ph type="sldImg"/>
          </p:nvPr>
        </p:nvSpPr>
        <p:spPr>
          <a:ln/>
        </p:spPr>
      </p:sp>
      <p:sp>
        <p:nvSpPr>
          <p:cNvPr id="32771" name="Rectangle 3"/>
          <p:cNvSpPr>
            <a:spLocks noGrp="1" noChangeArrowheads="1"/>
          </p:cNvSpPr>
          <p:nvPr>
            <p:ph type="body" idx="1"/>
          </p:nvPr>
        </p:nvSpPr>
        <p:spPr>
          <a:xfrm>
            <a:off x="330200" y="4718050"/>
            <a:ext cx="6062663" cy="4468813"/>
          </a:xfrm>
        </p:spPr>
        <p:txBody>
          <a:bodyPr/>
          <a:lstStyle/>
          <a:p>
            <a:pPr marL="228600" indent="-228600"/>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0D770E3-F9FE-4556-8A92-3DD22838505B}" type="slidenum">
              <a:rPr lang="nl-NL"/>
              <a:pPr/>
              <a:t>20</a:t>
            </a:fld>
            <a:endParaRPr lang="nl-NL"/>
          </a:p>
        </p:txBody>
      </p:sp>
      <p:sp>
        <p:nvSpPr>
          <p:cNvPr id="34818" name="Rectangle 2"/>
          <p:cNvSpPr>
            <a:spLocks noRot="1" noChangeArrowheads="1" noTextEdit="1"/>
          </p:cNvSpPr>
          <p:nvPr>
            <p:ph type="sldImg"/>
          </p:nvPr>
        </p:nvSpPr>
        <p:spPr>
          <a:ln/>
        </p:spPr>
      </p:sp>
      <p:sp>
        <p:nvSpPr>
          <p:cNvPr id="34819" name="Rectangle 3"/>
          <p:cNvSpPr>
            <a:spLocks noGrp="1" noChangeArrowheads="1"/>
          </p:cNvSpPr>
          <p:nvPr>
            <p:ph type="body" idx="1"/>
          </p:nvPr>
        </p:nvSpPr>
        <p:spPr>
          <a:xfrm>
            <a:off x="330200" y="4718050"/>
            <a:ext cx="6062663" cy="4468813"/>
          </a:xfrm>
        </p:spPr>
        <p:txBody>
          <a:bodyPr/>
          <a:lstStyle/>
          <a:p>
            <a:pPr marL="228600" indent="-228600"/>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0FDB008-3DD5-4640-B91B-5C5B4196CED2}" type="slidenum">
              <a:rPr lang="nl-NL"/>
              <a:pPr/>
              <a:t>21</a:t>
            </a:fld>
            <a:endParaRPr lang="nl-NL"/>
          </a:p>
        </p:txBody>
      </p:sp>
      <p:sp>
        <p:nvSpPr>
          <p:cNvPr id="36866" name="Rectangle 2"/>
          <p:cNvSpPr>
            <a:spLocks noRot="1" noChangeArrowheads="1" noTextEdit="1"/>
          </p:cNvSpPr>
          <p:nvPr>
            <p:ph type="sldImg"/>
          </p:nvPr>
        </p:nvSpPr>
        <p:spPr>
          <a:ln/>
        </p:spPr>
      </p:sp>
      <p:sp>
        <p:nvSpPr>
          <p:cNvPr id="36867" name="Rectangle 3"/>
          <p:cNvSpPr>
            <a:spLocks noGrp="1" noChangeArrowheads="1"/>
          </p:cNvSpPr>
          <p:nvPr>
            <p:ph type="body" idx="1"/>
          </p:nvPr>
        </p:nvSpPr>
        <p:spPr>
          <a:xfrm>
            <a:off x="330200" y="4718050"/>
            <a:ext cx="6062663" cy="4468813"/>
          </a:xfrm>
        </p:spPr>
        <p:txBody>
          <a:bodyPr/>
          <a:lstStyle/>
          <a:p>
            <a:pPr marL="228600" indent="-228600"/>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21D556C-2B4F-45ED-8B6D-33AE0A6230A8}" type="slidenum">
              <a:rPr lang="nl-NL"/>
              <a:pPr/>
              <a:t>22</a:t>
            </a:fld>
            <a:endParaRPr lang="nl-NL"/>
          </a:p>
        </p:txBody>
      </p:sp>
      <p:sp>
        <p:nvSpPr>
          <p:cNvPr id="12290" name="Rectangle 2"/>
          <p:cNvSpPr>
            <a:spLocks noRot="1" noChangeArrowheads="1" noTextEdit="1"/>
          </p:cNvSpPr>
          <p:nvPr>
            <p:ph type="sldImg"/>
          </p:nvPr>
        </p:nvSpPr>
        <p:spPr>
          <a:ln/>
        </p:spPr>
      </p:sp>
      <p:sp>
        <p:nvSpPr>
          <p:cNvPr id="12291" name="Rectangle 3"/>
          <p:cNvSpPr>
            <a:spLocks noGrp="1" noChangeArrowheads="1"/>
          </p:cNvSpPr>
          <p:nvPr>
            <p:ph type="body" idx="1"/>
          </p:nvPr>
        </p:nvSpPr>
        <p:spPr/>
        <p:txBody>
          <a:bodyPr/>
          <a:lstStyle/>
          <a:p>
            <a:endParaRPr lang="en-GB"/>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8A5E4C6-58A9-43B7-A76D-36D6B8AC53FE}" type="slidenum">
              <a:rPr lang="nl-NL"/>
              <a:pPr/>
              <a:t>25</a:t>
            </a:fld>
            <a:endParaRPr lang="nl-NL"/>
          </a:p>
        </p:txBody>
      </p:sp>
      <p:sp>
        <p:nvSpPr>
          <p:cNvPr id="40962" name="Rectangle 2"/>
          <p:cNvSpPr>
            <a:spLocks noRot="1" noChangeArrowheads="1" noTextEdit="1"/>
          </p:cNvSpPr>
          <p:nvPr>
            <p:ph type="sldImg"/>
          </p:nvPr>
        </p:nvSpPr>
        <p:spPr>
          <a:ln/>
        </p:spPr>
      </p:sp>
      <p:sp>
        <p:nvSpPr>
          <p:cNvPr id="40963" name="Rectangle 3"/>
          <p:cNvSpPr>
            <a:spLocks noGrp="1" noChangeArrowheads="1"/>
          </p:cNvSpPr>
          <p:nvPr>
            <p:ph type="body" idx="1"/>
          </p:nvPr>
        </p:nvSpPr>
        <p:spPr>
          <a:xfrm>
            <a:off x="544513" y="4718050"/>
            <a:ext cx="5848350" cy="4468813"/>
          </a:xfrm>
        </p:spPr>
        <p:txBody>
          <a:bodyPr/>
          <a:lstStyle/>
          <a:p>
            <a:pPr marL="228600" indent="-228600"/>
            <a:r>
              <a:rPr lang="en-GB"/>
              <a:t>Keeping up social documents by the employer is a </a:t>
            </a:r>
            <a:r>
              <a:rPr lang="en-GB" b="1" u="sng">
                <a:solidFill>
                  <a:srgbClr val="000099"/>
                </a:solidFill>
              </a:rPr>
              <a:t>condition sine qua non</a:t>
            </a:r>
            <a:r>
              <a:rPr lang="en-GB"/>
              <a:t> for efficient LI enquiries. </a:t>
            </a:r>
          </a:p>
          <a:p>
            <a:pPr marL="228600" indent="-228600"/>
            <a:r>
              <a:rPr lang="en-GB"/>
              <a:t>It responds to </a:t>
            </a:r>
            <a:r>
              <a:rPr lang="en-GB" u="sng"/>
              <a:t>multiple purposes</a:t>
            </a:r>
            <a:r>
              <a:rPr lang="en-GB"/>
              <a:t>:</a:t>
            </a:r>
          </a:p>
          <a:p>
            <a:pPr marL="685800" lvl="1" indent="-228600">
              <a:buFontTx/>
              <a:buAutoNum type="arabicPeriod"/>
            </a:pPr>
            <a:r>
              <a:rPr lang="en-GB"/>
              <a:t>it mentions for the worker all useful information about labour time, working conditions, contractual status, and salary which he is entitled to and even it could be interesting for checking his social security status;</a:t>
            </a:r>
          </a:p>
          <a:p>
            <a:pPr marL="685800" lvl="1" indent="-228600">
              <a:buFontTx/>
              <a:buAutoNum type="arabicPeriod"/>
            </a:pPr>
            <a:r>
              <a:rPr lang="en-GB"/>
              <a:t>it holds information collectable by the LI which is essential for his enquiries and</a:t>
            </a:r>
          </a:p>
          <a:p>
            <a:pPr marL="685800" lvl="1" indent="-228600">
              <a:buFontTx/>
              <a:buAutoNum type="arabicPeriod"/>
            </a:pPr>
            <a:r>
              <a:rPr lang="en-GB"/>
              <a:t>it is also an instrument for fighting social fraud.</a:t>
            </a:r>
          </a:p>
          <a:p>
            <a:pPr marL="228600" indent="-228600"/>
            <a:r>
              <a:rPr lang="en-GB"/>
              <a:t>In Belgium, </a:t>
            </a:r>
            <a:r>
              <a:rPr lang="en-GB" u="sng"/>
              <a:t>the combination of two kind of sources</a:t>
            </a:r>
            <a:r>
              <a:rPr lang="en-GB"/>
              <a:t> (the </a:t>
            </a:r>
            <a:r>
              <a:rPr lang="en-GB" b="1">
                <a:solidFill>
                  <a:srgbClr val="000099"/>
                </a:solidFill>
              </a:rPr>
              <a:t>social documents</a:t>
            </a:r>
            <a:r>
              <a:rPr lang="en-GB"/>
              <a:t> of the employer and the </a:t>
            </a:r>
            <a:r>
              <a:rPr lang="en-GB" b="1">
                <a:solidFill>
                  <a:srgbClr val="000099"/>
                </a:solidFill>
              </a:rPr>
              <a:t>e-gov databases</a:t>
            </a:r>
            <a:r>
              <a:rPr lang="en-GB"/>
              <a:t> of the social security) gives the LI the opportunity to </a:t>
            </a:r>
            <a:r>
              <a:rPr lang="en-GB" u="sng"/>
              <a:t>easy - check compliance of the employer</a:t>
            </a:r>
            <a:r>
              <a:rPr lang="en-GB"/>
              <a:t> with:</a:t>
            </a:r>
          </a:p>
          <a:p>
            <a:pPr marL="685800" lvl="1" indent="-228600"/>
            <a:r>
              <a:rPr lang="en-GB" b="1">
                <a:solidFill>
                  <a:srgbClr val="800000"/>
                </a:solidFill>
              </a:rPr>
              <a:t>a) the protection of the employees (their rights)  and </a:t>
            </a:r>
          </a:p>
          <a:p>
            <a:pPr marL="685800" lvl="1" indent="-228600"/>
            <a:r>
              <a:rPr lang="en-GB" b="1">
                <a:solidFill>
                  <a:srgbClr val="800000"/>
                </a:solidFill>
              </a:rPr>
              <a:t>b) the protection of social security and fair competition amongst undertakings</a:t>
            </a:r>
            <a:r>
              <a:rPr lang="en-GB" b="1"/>
              <a:t>.</a:t>
            </a:r>
            <a:r>
              <a:rPr lang="en-GB"/>
              <a:t> </a:t>
            </a:r>
          </a:p>
          <a:p>
            <a:pPr marL="228600" indent="-228600"/>
            <a:r>
              <a:rPr lang="en-GB"/>
              <a:t>For example: comparing the data mentioned on the </a:t>
            </a:r>
            <a:r>
              <a:rPr lang="en-GB" u="sng"/>
              <a:t>salary slip</a:t>
            </a:r>
            <a:r>
              <a:rPr lang="en-GB"/>
              <a:t> with the declaration “</a:t>
            </a:r>
            <a:r>
              <a:rPr lang="en-GB" u="sng"/>
              <a:t>DIMONA</a:t>
            </a:r>
            <a:r>
              <a:rPr lang="en-GB"/>
              <a:t>” and the “</a:t>
            </a:r>
            <a:r>
              <a:rPr lang="en-GB" u="sng"/>
              <a:t>DMFA</a:t>
            </a:r>
            <a:r>
              <a:rPr lang="en-GB"/>
              <a:t>” (electronic declaration of wages and working time at the end of a quarter).</a:t>
            </a:r>
            <a:endParaRPr lang="nl-NL"/>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E9DA487-02D9-4AB1-AE4B-5EED36900385}" type="slidenum">
              <a:rPr lang="nl-NL"/>
              <a:pPr/>
              <a:t>26</a:t>
            </a:fld>
            <a:endParaRPr lang="nl-NL"/>
          </a:p>
        </p:txBody>
      </p:sp>
      <p:sp>
        <p:nvSpPr>
          <p:cNvPr id="43010" name="Rectangle 2"/>
          <p:cNvSpPr>
            <a:spLocks noRot="1" noChangeArrowheads="1" noTextEdit="1"/>
          </p:cNvSpPr>
          <p:nvPr>
            <p:ph type="sldImg"/>
          </p:nvPr>
        </p:nvSpPr>
        <p:spPr>
          <a:ln/>
        </p:spPr>
      </p:sp>
      <p:sp>
        <p:nvSpPr>
          <p:cNvPr id="43011" name="Rectangle 3"/>
          <p:cNvSpPr>
            <a:spLocks noGrp="1" noChangeArrowheads="1"/>
          </p:cNvSpPr>
          <p:nvPr>
            <p:ph type="body" idx="1"/>
          </p:nvPr>
        </p:nvSpPr>
        <p:spPr>
          <a:xfrm>
            <a:off x="544513" y="4718050"/>
            <a:ext cx="5848350" cy="4468813"/>
          </a:xfrm>
        </p:spPr>
        <p:txBody>
          <a:bodyPr/>
          <a:lstStyle/>
          <a:p>
            <a:pPr marL="228600" indent="-228600"/>
            <a:r>
              <a:rPr lang="en-GB"/>
              <a:t>1. </a:t>
            </a:r>
            <a:r>
              <a:rPr lang="en-GB" b="1">
                <a:solidFill>
                  <a:srgbClr val="800000"/>
                </a:solidFill>
                <a:effectLst>
                  <a:outerShdw blurRad="38100" dist="38100" dir="2700000" algn="tl">
                    <a:srgbClr val="C0C0C0"/>
                  </a:outerShdw>
                </a:effectLst>
              </a:rPr>
              <a:t>The </a:t>
            </a:r>
            <a:r>
              <a:rPr lang="en-GB" b="1" u="sng">
                <a:solidFill>
                  <a:srgbClr val="800000"/>
                </a:solidFill>
                <a:effectLst>
                  <a:outerShdw blurRad="38100" dist="38100" dir="2700000" algn="tl">
                    <a:srgbClr val="C0C0C0"/>
                  </a:outerShdw>
                </a:effectLst>
              </a:rPr>
              <a:t>register of the personnel</a:t>
            </a:r>
            <a:r>
              <a:rPr lang="en-GB"/>
              <a:t> </a:t>
            </a:r>
            <a:br>
              <a:rPr lang="en-GB"/>
            </a:br>
            <a:r>
              <a:rPr lang="en-GB"/>
              <a:t>which contains the identity of each worker, with dates of coming in and out. It’s format should be such that tampering or fraudulent manipulating is easily observed by the LI. </a:t>
            </a:r>
          </a:p>
          <a:p>
            <a:pPr marL="228600" indent="-228600"/>
            <a:r>
              <a:rPr lang="en-GB"/>
              <a:t>The modern data-processing of the e-gov system means </a:t>
            </a:r>
            <a:r>
              <a:rPr lang="en-GB" u="sng"/>
              <a:t>reduce the cost</a:t>
            </a:r>
            <a:r>
              <a:rPr lang="en-GB"/>
              <a:t> and offer </a:t>
            </a:r>
            <a:r>
              <a:rPr lang="en-GB" u="sng"/>
              <a:t>great possibilities of management</a:t>
            </a:r>
            <a:r>
              <a:rPr lang="en-GB"/>
              <a:t>.</a:t>
            </a:r>
          </a:p>
          <a:p>
            <a:pPr marL="228600" indent="-228600"/>
            <a:endParaRPr lang="en-GB"/>
          </a:p>
          <a:p>
            <a:pPr marL="228600" indent="-228600"/>
            <a:r>
              <a:rPr lang="en-GB"/>
              <a:t>The register of the personnel is </a:t>
            </a:r>
            <a:r>
              <a:rPr lang="en-GB" u="sng"/>
              <a:t>now an electronic register</a:t>
            </a:r>
            <a:r>
              <a:rPr lang="en-GB"/>
              <a:t>. Each employer is obliged to declare in a central system each worker before the beginning of work. He must also register the coming out date (this system is called DIMONA). Information is controlled and then transferred towards the register from the electronic personnel from the employer.</a:t>
            </a:r>
          </a:p>
          <a:p>
            <a:pPr marL="228600" indent="-228600"/>
            <a:endParaRPr lang="en-GB"/>
          </a:p>
          <a:p>
            <a:pPr marL="228600" indent="-228600"/>
            <a:r>
              <a:rPr lang="en-GB"/>
              <a:t>Electronic or not, the register of the personnel is </a:t>
            </a:r>
            <a:r>
              <a:rPr lang="en-GB" u="sng"/>
              <a:t>a basic instrument for checks</a:t>
            </a:r>
            <a:r>
              <a:rPr lang="en-GB"/>
              <a:t> on the spot. Most often, workers that are not registered in this document are not declared to the social security (black work) and are more exploited than registered workers, even to a greater extend when the undeclared worker is undocumented and from foreign origin.</a:t>
            </a:r>
            <a:endParaRPr lang="nl-NL"/>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nl-NL"/>
          </a:p>
        </p:txBody>
      </p:sp>
      <p:sp>
        <p:nvSpPr>
          <p:cNvPr id="5" name="Footer Placeholder 4"/>
          <p:cNvSpPr>
            <a:spLocks noGrp="1"/>
          </p:cNvSpPr>
          <p:nvPr>
            <p:ph type="ftr" sz="quarter" idx="11"/>
          </p:nvPr>
        </p:nvSpPr>
        <p:spPr/>
        <p:txBody>
          <a:bodyPr/>
          <a:lstStyle>
            <a:lvl1pPr>
              <a:defRPr/>
            </a:lvl1pPr>
          </a:lstStyle>
          <a:p>
            <a:endParaRPr lang="nl-NL"/>
          </a:p>
        </p:txBody>
      </p:sp>
      <p:sp>
        <p:nvSpPr>
          <p:cNvPr id="6" name="Slide Number Placeholder 5"/>
          <p:cNvSpPr>
            <a:spLocks noGrp="1"/>
          </p:cNvSpPr>
          <p:nvPr>
            <p:ph type="sldNum" sz="quarter" idx="12"/>
          </p:nvPr>
        </p:nvSpPr>
        <p:spPr/>
        <p:txBody>
          <a:bodyPr/>
          <a:lstStyle>
            <a:lvl1pPr>
              <a:defRPr/>
            </a:lvl1pPr>
          </a:lstStyle>
          <a:p>
            <a:fld id="{B7D9B331-7099-48F2-9B8C-74EE3FE66962}" type="slidenum">
              <a:rPr lang="nl-NL"/>
              <a:pPr/>
              <a:t>‹#›</a:t>
            </a:fld>
            <a:endParaRPr lang="nl-N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nl-NL"/>
          </a:p>
        </p:txBody>
      </p:sp>
      <p:sp>
        <p:nvSpPr>
          <p:cNvPr id="5" name="Footer Placeholder 4"/>
          <p:cNvSpPr>
            <a:spLocks noGrp="1"/>
          </p:cNvSpPr>
          <p:nvPr>
            <p:ph type="ftr" sz="quarter" idx="11"/>
          </p:nvPr>
        </p:nvSpPr>
        <p:spPr/>
        <p:txBody>
          <a:bodyPr/>
          <a:lstStyle>
            <a:lvl1pPr>
              <a:defRPr/>
            </a:lvl1pPr>
          </a:lstStyle>
          <a:p>
            <a:endParaRPr lang="nl-NL"/>
          </a:p>
        </p:txBody>
      </p:sp>
      <p:sp>
        <p:nvSpPr>
          <p:cNvPr id="6" name="Slide Number Placeholder 5"/>
          <p:cNvSpPr>
            <a:spLocks noGrp="1"/>
          </p:cNvSpPr>
          <p:nvPr>
            <p:ph type="sldNum" sz="quarter" idx="12"/>
          </p:nvPr>
        </p:nvSpPr>
        <p:spPr/>
        <p:txBody>
          <a:bodyPr/>
          <a:lstStyle>
            <a:lvl1pPr>
              <a:defRPr/>
            </a:lvl1pPr>
          </a:lstStyle>
          <a:p>
            <a:fld id="{6BD654FE-DE2D-4560-A85A-A9191EF01941}" type="slidenum">
              <a:rPr lang="nl-NL"/>
              <a:pPr/>
              <a:t>‹#›</a:t>
            </a:fld>
            <a:endParaRPr lang="nl-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nl-NL"/>
          </a:p>
        </p:txBody>
      </p:sp>
      <p:sp>
        <p:nvSpPr>
          <p:cNvPr id="5" name="Footer Placeholder 4"/>
          <p:cNvSpPr>
            <a:spLocks noGrp="1"/>
          </p:cNvSpPr>
          <p:nvPr>
            <p:ph type="ftr" sz="quarter" idx="11"/>
          </p:nvPr>
        </p:nvSpPr>
        <p:spPr/>
        <p:txBody>
          <a:bodyPr/>
          <a:lstStyle>
            <a:lvl1pPr>
              <a:defRPr/>
            </a:lvl1pPr>
          </a:lstStyle>
          <a:p>
            <a:endParaRPr lang="nl-NL"/>
          </a:p>
        </p:txBody>
      </p:sp>
      <p:sp>
        <p:nvSpPr>
          <p:cNvPr id="6" name="Slide Number Placeholder 5"/>
          <p:cNvSpPr>
            <a:spLocks noGrp="1"/>
          </p:cNvSpPr>
          <p:nvPr>
            <p:ph type="sldNum" sz="quarter" idx="12"/>
          </p:nvPr>
        </p:nvSpPr>
        <p:spPr/>
        <p:txBody>
          <a:bodyPr/>
          <a:lstStyle>
            <a:lvl1pPr>
              <a:defRPr/>
            </a:lvl1pPr>
          </a:lstStyle>
          <a:p>
            <a:fld id="{EA8CBDCB-72AE-4B65-8537-82149ABC5750}" type="slidenum">
              <a:rPr lang="nl-NL"/>
              <a:pPr/>
              <a:t>‹#›</a:t>
            </a:fld>
            <a:endParaRPr lang="nl-N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nl-NL"/>
          </a:p>
        </p:txBody>
      </p:sp>
      <p:sp>
        <p:nvSpPr>
          <p:cNvPr id="6" name="Footer Placeholder 5"/>
          <p:cNvSpPr>
            <a:spLocks noGrp="1"/>
          </p:cNvSpPr>
          <p:nvPr>
            <p:ph type="ftr" sz="quarter" idx="11"/>
          </p:nvPr>
        </p:nvSpPr>
        <p:spPr/>
        <p:txBody>
          <a:bodyPr/>
          <a:lstStyle>
            <a:lvl1pPr>
              <a:defRPr/>
            </a:lvl1pPr>
          </a:lstStyle>
          <a:p>
            <a:endParaRPr lang="nl-NL"/>
          </a:p>
        </p:txBody>
      </p:sp>
      <p:sp>
        <p:nvSpPr>
          <p:cNvPr id="7" name="Slide Number Placeholder 6"/>
          <p:cNvSpPr>
            <a:spLocks noGrp="1"/>
          </p:cNvSpPr>
          <p:nvPr>
            <p:ph type="sldNum" sz="quarter" idx="12"/>
          </p:nvPr>
        </p:nvSpPr>
        <p:spPr/>
        <p:txBody>
          <a:bodyPr/>
          <a:lstStyle>
            <a:lvl1pPr>
              <a:defRPr/>
            </a:lvl1pPr>
          </a:lstStyle>
          <a:p>
            <a:fld id="{AF7E0572-CDB5-4A71-97EC-F09E30B73741}" type="slidenum">
              <a:rPr lang="nl-NL"/>
              <a:pPr/>
              <a:t>‹#›</a:t>
            </a:fld>
            <a:endParaRPr lang="nl-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nl-NL"/>
          </a:p>
        </p:txBody>
      </p:sp>
      <p:sp>
        <p:nvSpPr>
          <p:cNvPr id="8" name="Footer Placeholder 7"/>
          <p:cNvSpPr>
            <a:spLocks noGrp="1"/>
          </p:cNvSpPr>
          <p:nvPr>
            <p:ph type="ftr" sz="quarter" idx="11"/>
          </p:nvPr>
        </p:nvSpPr>
        <p:spPr/>
        <p:txBody>
          <a:bodyPr/>
          <a:lstStyle>
            <a:lvl1pPr>
              <a:defRPr/>
            </a:lvl1pPr>
          </a:lstStyle>
          <a:p>
            <a:endParaRPr lang="nl-NL"/>
          </a:p>
        </p:txBody>
      </p:sp>
      <p:sp>
        <p:nvSpPr>
          <p:cNvPr id="9" name="Slide Number Placeholder 8"/>
          <p:cNvSpPr>
            <a:spLocks noGrp="1"/>
          </p:cNvSpPr>
          <p:nvPr>
            <p:ph type="sldNum" sz="quarter" idx="12"/>
          </p:nvPr>
        </p:nvSpPr>
        <p:spPr/>
        <p:txBody>
          <a:bodyPr/>
          <a:lstStyle>
            <a:lvl1pPr>
              <a:defRPr/>
            </a:lvl1pPr>
          </a:lstStyle>
          <a:p>
            <a:fld id="{051F9C09-A6DF-4BB6-B461-4DB8B179C15B}" type="slidenum">
              <a:rPr lang="nl-NL"/>
              <a:pPr/>
              <a:t>‹#›</a:t>
            </a:fld>
            <a:endParaRPr lang="nl-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nl-NL"/>
          </a:p>
        </p:txBody>
      </p:sp>
      <p:sp>
        <p:nvSpPr>
          <p:cNvPr id="4" name="Footer Placeholder 3"/>
          <p:cNvSpPr>
            <a:spLocks noGrp="1"/>
          </p:cNvSpPr>
          <p:nvPr>
            <p:ph type="ftr" sz="quarter" idx="11"/>
          </p:nvPr>
        </p:nvSpPr>
        <p:spPr/>
        <p:txBody>
          <a:bodyPr/>
          <a:lstStyle>
            <a:lvl1pPr>
              <a:defRPr/>
            </a:lvl1pPr>
          </a:lstStyle>
          <a:p>
            <a:endParaRPr lang="nl-NL"/>
          </a:p>
        </p:txBody>
      </p:sp>
      <p:sp>
        <p:nvSpPr>
          <p:cNvPr id="5" name="Slide Number Placeholder 4"/>
          <p:cNvSpPr>
            <a:spLocks noGrp="1"/>
          </p:cNvSpPr>
          <p:nvPr>
            <p:ph type="sldNum" sz="quarter" idx="12"/>
          </p:nvPr>
        </p:nvSpPr>
        <p:spPr/>
        <p:txBody>
          <a:bodyPr/>
          <a:lstStyle>
            <a:lvl1pPr>
              <a:defRPr/>
            </a:lvl1pPr>
          </a:lstStyle>
          <a:p>
            <a:fld id="{D3AEB664-528D-4D79-A2CD-EDFD06F2048C}" type="slidenum">
              <a:rPr lang="nl-NL"/>
              <a:pPr/>
              <a:t>‹#›</a:t>
            </a:fld>
            <a:endParaRPr lang="nl-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nl-NL"/>
          </a:p>
        </p:txBody>
      </p:sp>
      <p:sp>
        <p:nvSpPr>
          <p:cNvPr id="3" name="Footer Placeholder 2"/>
          <p:cNvSpPr>
            <a:spLocks noGrp="1"/>
          </p:cNvSpPr>
          <p:nvPr>
            <p:ph type="ftr" sz="quarter" idx="11"/>
          </p:nvPr>
        </p:nvSpPr>
        <p:spPr/>
        <p:txBody>
          <a:bodyPr/>
          <a:lstStyle>
            <a:lvl1pPr>
              <a:defRPr/>
            </a:lvl1pPr>
          </a:lstStyle>
          <a:p>
            <a:endParaRPr lang="nl-NL"/>
          </a:p>
        </p:txBody>
      </p:sp>
      <p:sp>
        <p:nvSpPr>
          <p:cNvPr id="4" name="Slide Number Placeholder 3"/>
          <p:cNvSpPr>
            <a:spLocks noGrp="1"/>
          </p:cNvSpPr>
          <p:nvPr>
            <p:ph type="sldNum" sz="quarter" idx="12"/>
          </p:nvPr>
        </p:nvSpPr>
        <p:spPr/>
        <p:txBody>
          <a:bodyPr/>
          <a:lstStyle>
            <a:lvl1pPr>
              <a:defRPr/>
            </a:lvl1pPr>
          </a:lstStyle>
          <a:p>
            <a:fld id="{5F0D287C-B1DD-4C51-9455-C9E3AD9B40F8}" type="slidenum">
              <a:rPr lang="nl-NL"/>
              <a:pPr/>
              <a:t>‹#›</a:t>
            </a:fld>
            <a:endParaRPr lang="nl-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nl-NL"/>
          </a:p>
        </p:txBody>
      </p:sp>
      <p:sp>
        <p:nvSpPr>
          <p:cNvPr id="6" name="Footer Placeholder 5"/>
          <p:cNvSpPr>
            <a:spLocks noGrp="1"/>
          </p:cNvSpPr>
          <p:nvPr>
            <p:ph type="ftr" sz="quarter" idx="11"/>
          </p:nvPr>
        </p:nvSpPr>
        <p:spPr/>
        <p:txBody>
          <a:bodyPr/>
          <a:lstStyle>
            <a:lvl1pPr>
              <a:defRPr/>
            </a:lvl1pPr>
          </a:lstStyle>
          <a:p>
            <a:endParaRPr lang="nl-NL"/>
          </a:p>
        </p:txBody>
      </p:sp>
      <p:sp>
        <p:nvSpPr>
          <p:cNvPr id="7" name="Slide Number Placeholder 6"/>
          <p:cNvSpPr>
            <a:spLocks noGrp="1"/>
          </p:cNvSpPr>
          <p:nvPr>
            <p:ph type="sldNum" sz="quarter" idx="12"/>
          </p:nvPr>
        </p:nvSpPr>
        <p:spPr/>
        <p:txBody>
          <a:bodyPr/>
          <a:lstStyle>
            <a:lvl1pPr>
              <a:defRPr/>
            </a:lvl1pPr>
          </a:lstStyle>
          <a:p>
            <a:fld id="{C2C2EC84-2577-4D40-83AD-70ACE2D43B8F}" type="slidenum">
              <a:rPr lang="nl-NL"/>
              <a:pPr/>
              <a:t>‹#›</a:t>
            </a:fld>
            <a:endParaRPr lang="nl-N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nl-NL"/>
          </a:p>
        </p:txBody>
      </p:sp>
      <p:sp>
        <p:nvSpPr>
          <p:cNvPr id="6" name="Footer Placeholder 5"/>
          <p:cNvSpPr>
            <a:spLocks noGrp="1"/>
          </p:cNvSpPr>
          <p:nvPr>
            <p:ph type="ftr" sz="quarter" idx="11"/>
          </p:nvPr>
        </p:nvSpPr>
        <p:spPr/>
        <p:txBody>
          <a:bodyPr/>
          <a:lstStyle>
            <a:lvl1pPr>
              <a:defRPr/>
            </a:lvl1pPr>
          </a:lstStyle>
          <a:p>
            <a:endParaRPr lang="nl-NL"/>
          </a:p>
        </p:txBody>
      </p:sp>
      <p:sp>
        <p:nvSpPr>
          <p:cNvPr id="7" name="Slide Number Placeholder 6"/>
          <p:cNvSpPr>
            <a:spLocks noGrp="1"/>
          </p:cNvSpPr>
          <p:nvPr>
            <p:ph type="sldNum" sz="quarter" idx="12"/>
          </p:nvPr>
        </p:nvSpPr>
        <p:spPr/>
        <p:txBody>
          <a:bodyPr/>
          <a:lstStyle>
            <a:lvl1pPr>
              <a:defRPr/>
            </a:lvl1pPr>
          </a:lstStyle>
          <a:p>
            <a:fld id="{28348180-E071-4A1E-83B4-F47B8CB71EC5}" type="slidenum">
              <a:rPr lang="nl-NL"/>
              <a:pPr/>
              <a:t>‹#›</a:t>
            </a:fld>
            <a:endParaRPr lang="nl-N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nl-NL"/>
          </a:p>
        </p:txBody>
      </p:sp>
      <p:sp>
        <p:nvSpPr>
          <p:cNvPr id="5" name="Footer Placeholder 4"/>
          <p:cNvSpPr>
            <a:spLocks noGrp="1"/>
          </p:cNvSpPr>
          <p:nvPr>
            <p:ph type="ftr" sz="quarter" idx="11"/>
          </p:nvPr>
        </p:nvSpPr>
        <p:spPr/>
        <p:txBody>
          <a:bodyPr/>
          <a:lstStyle>
            <a:lvl1pPr>
              <a:defRPr/>
            </a:lvl1pPr>
          </a:lstStyle>
          <a:p>
            <a:endParaRPr lang="nl-NL"/>
          </a:p>
        </p:txBody>
      </p:sp>
      <p:sp>
        <p:nvSpPr>
          <p:cNvPr id="6" name="Slide Number Placeholder 5"/>
          <p:cNvSpPr>
            <a:spLocks noGrp="1"/>
          </p:cNvSpPr>
          <p:nvPr>
            <p:ph type="sldNum" sz="quarter" idx="12"/>
          </p:nvPr>
        </p:nvSpPr>
        <p:spPr/>
        <p:txBody>
          <a:bodyPr/>
          <a:lstStyle>
            <a:lvl1pPr>
              <a:defRPr/>
            </a:lvl1pPr>
          </a:lstStyle>
          <a:p>
            <a:fld id="{F75A5F21-2DF1-42C3-8616-C7FE5049EF6A}" type="slidenum">
              <a:rPr lang="nl-NL"/>
              <a:pPr/>
              <a:t>‹#›</a:t>
            </a:fld>
            <a:endParaRPr lang="nl-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nl-NL"/>
          </a:p>
        </p:txBody>
      </p:sp>
      <p:sp>
        <p:nvSpPr>
          <p:cNvPr id="5" name="Footer Placeholder 4"/>
          <p:cNvSpPr>
            <a:spLocks noGrp="1"/>
          </p:cNvSpPr>
          <p:nvPr>
            <p:ph type="ftr" sz="quarter" idx="11"/>
          </p:nvPr>
        </p:nvSpPr>
        <p:spPr/>
        <p:txBody>
          <a:bodyPr/>
          <a:lstStyle>
            <a:lvl1pPr>
              <a:defRPr/>
            </a:lvl1pPr>
          </a:lstStyle>
          <a:p>
            <a:endParaRPr lang="nl-NL"/>
          </a:p>
        </p:txBody>
      </p:sp>
      <p:sp>
        <p:nvSpPr>
          <p:cNvPr id="6" name="Slide Number Placeholder 5"/>
          <p:cNvSpPr>
            <a:spLocks noGrp="1"/>
          </p:cNvSpPr>
          <p:nvPr>
            <p:ph type="sldNum" sz="quarter" idx="12"/>
          </p:nvPr>
        </p:nvSpPr>
        <p:spPr/>
        <p:txBody>
          <a:bodyPr/>
          <a:lstStyle>
            <a:lvl1pPr>
              <a:defRPr/>
            </a:lvl1pPr>
          </a:lstStyle>
          <a:p>
            <a:fld id="{B693DB91-0693-48B4-8DEB-3B13BA00B3CB}" type="slidenum">
              <a:rPr lang="nl-NL"/>
              <a:pPr/>
              <a:t>‹#›</a:t>
            </a:fld>
            <a:endParaRPr lang="nl-NL"/>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nl-NL"/>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nl-NL"/>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703A4836-6D90-41E6-B982-B097440BB9E6}" type="slidenum">
              <a:rPr lang="nl-NL"/>
              <a:pPr/>
              <a:t>‹#›</a:t>
            </a:fld>
            <a:endParaRPr lang="nl-N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nl-NL" smtClean="0"/>
              <a:t>Klik om het opmaakprofiel te bewerken</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smtClean="0"/>
              <a:t>Klik om de opmaakprofielen van de modeltekst te bewerken</a:t>
            </a:r>
          </a:p>
          <a:p>
            <a:pPr lvl="1"/>
            <a:r>
              <a:rPr lang="nl-NL" smtClean="0"/>
              <a:t>Tweede niveau</a:t>
            </a:r>
          </a:p>
          <a:p>
            <a:pPr lvl="2"/>
            <a:r>
              <a:rPr lang="nl-NL" smtClean="0"/>
              <a:t>Derde niveau</a:t>
            </a:r>
          </a:p>
          <a:p>
            <a:pPr lvl="3"/>
            <a:r>
              <a:rPr lang="nl-NL" smtClean="0"/>
              <a:t>Vierde niveau</a:t>
            </a:r>
          </a:p>
          <a:p>
            <a:pPr lvl="4"/>
            <a:r>
              <a:rPr lang="nl-NL" smtClean="0"/>
              <a:t>Vijfde niveau</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nl-NL"/>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nl-NL"/>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04DDE48C-B260-4B24-96C4-1104CF8186C1}" type="slidenum">
              <a:rPr lang="nl-NL"/>
              <a:pPr/>
              <a:t>‹#›</a:t>
            </a:fld>
            <a:endParaRPr lang="nl-N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diagramLayout" Target="../diagrams/layout1.xml"/><Relationship Id="rId7" Type="http://schemas.openxmlformats.org/officeDocument/2006/relationships/diagramLayout" Target="../diagrams/layout2.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openxmlformats.org/officeDocument/2006/relationships/diagramData" Target="../diagrams/data2.xml"/><Relationship Id="rId5" Type="http://schemas.openxmlformats.org/officeDocument/2006/relationships/diagramColors" Target="../diagrams/colors1.xml"/><Relationship Id="rId4" Type="http://schemas.openxmlformats.org/officeDocument/2006/relationships/diagramQuickStyle" Target="../diagrams/quickStyle1.xml"/><Relationship Id="rId9" Type="http://schemas.openxmlformats.org/officeDocument/2006/relationships/diagramColors" Target="../diagrams/colors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hyperlink" Target="http://www.ksz.fgov.be/En/CBSS.ht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2.xml"/><Relationship Id="rId1" Type="http://schemas.openxmlformats.org/officeDocument/2006/relationships/vmlDrawing" Target="../drawings/vmlDrawing1.v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hyperlink" Target="http://www.limosa.be/"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Microsoft_Office_Excel_Chart1.xls"/><Relationship Id="rId2" Type="http://schemas.openxmlformats.org/officeDocument/2006/relationships/slideLayout" Target="../slideLayouts/slideLayout1.xml"/><Relationship Id="rId1" Type="http://schemas.openxmlformats.org/officeDocument/2006/relationships/vmlDrawing" Target="../drawings/vmlDrawing2.v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3"/>
          <p:cNvSpPr>
            <a:spLocks noGrp="1" noChangeArrowheads="1"/>
          </p:cNvSpPr>
          <p:nvPr>
            <p:ph type="body" idx="1"/>
          </p:nvPr>
        </p:nvSpPr>
        <p:spPr/>
        <p:txBody>
          <a:bodyPr/>
          <a:lstStyle/>
          <a:p>
            <a:pPr algn="ctr">
              <a:buFontTx/>
              <a:buNone/>
            </a:pPr>
            <a:r>
              <a:rPr lang="nl-BE"/>
              <a:t>Belgian Labour Inspection Campaigns</a:t>
            </a:r>
          </a:p>
          <a:p>
            <a:pPr algn="ctr">
              <a:buFontTx/>
              <a:buNone/>
            </a:pPr>
            <a:endParaRPr lang="nl-BE"/>
          </a:p>
          <a:p>
            <a:pPr algn="ctr">
              <a:buFontTx/>
              <a:buNone/>
            </a:pPr>
            <a:r>
              <a:rPr lang="nl-BE"/>
              <a:t>Occupational Health and Safety</a:t>
            </a:r>
          </a:p>
          <a:p>
            <a:pPr algn="ctr">
              <a:buFontTx/>
              <a:buNone/>
            </a:pPr>
            <a:r>
              <a:rPr lang="nl-BE"/>
              <a:t>Undeclared work</a:t>
            </a:r>
          </a:p>
          <a:p>
            <a:pPr algn="ctr">
              <a:buFontTx/>
              <a:buNone/>
            </a:pPr>
            <a:endParaRPr lang="nl-BE"/>
          </a:p>
          <a:p>
            <a:pPr algn="ctr">
              <a:buFontTx/>
              <a:buNone/>
            </a:pPr>
            <a:r>
              <a:rPr lang="nl-BE" sz="2400"/>
              <a:t>Karel Van Damme</a:t>
            </a:r>
          </a:p>
          <a:p>
            <a:pPr algn="ctr">
              <a:buFontTx/>
              <a:buNone/>
            </a:pPr>
            <a:endParaRPr lang="nl-BE" sz="2400"/>
          </a:p>
          <a:p>
            <a:pPr algn="ctr">
              <a:buFontTx/>
              <a:buNone/>
            </a:pPr>
            <a:r>
              <a:rPr lang="nl-BE"/>
              <a:t>ILO Skopje 2011</a:t>
            </a:r>
          </a:p>
          <a:p>
            <a:endParaRPr lang="nl-NL"/>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3"/>
          <p:cNvSpPr>
            <a:spLocks noGrp="1" noChangeArrowheads="1"/>
          </p:cNvSpPr>
          <p:nvPr>
            <p:ph type="body" idx="1"/>
          </p:nvPr>
        </p:nvSpPr>
        <p:spPr/>
        <p:txBody>
          <a:bodyPr/>
          <a:lstStyle/>
          <a:p>
            <a:pPr algn="ctr">
              <a:buFontTx/>
              <a:buNone/>
            </a:pPr>
            <a:r>
              <a:rPr lang="nl-BE" sz="4000"/>
              <a:t>I Occupational safety and health</a:t>
            </a:r>
            <a:endParaRPr lang="nl-NL" sz="400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11188" y="333375"/>
            <a:ext cx="7921625" cy="6048375"/>
          </a:xfrm>
        </p:spPr>
        <p:txBody>
          <a:bodyPr/>
          <a:lstStyle/>
          <a:p>
            <a:pPr>
              <a:buFontTx/>
              <a:buChar char="•"/>
            </a:pPr>
            <a:r>
              <a:rPr lang="nl-NL" sz="2800" b="1"/>
              <a:t>European campaigns </a:t>
            </a:r>
            <a:br>
              <a:rPr lang="nl-NL" sz="2800" b="1"/>
            </a:br>
            <a:r>
              <a:rPr lang="nl-NL" sz="2800" b="1"/>
              <a:t>Bilbao Agency for safety and health at work </a:t>
            </a:r>
            <a:r>
              <a:rPr lang="nl-NL" sz="4000" b="1"/>
              <a:t/>
            </a:r>
            <a:br>
              <a:rPr lang="nl-NL" sz="4000" b="1"/>
            </a:br>
            <a:r>
              <a:rPr lang="nl-NL" sz="4000" b="1"/>
              <a:t/>
            </a:r>
            <a:br>
              <a:rPr lang="nl-NL" sz="4000" b="1"/>
            </a:br>
            <a:r>
              <a:rPr lang="nl-NL" sz="2400"/>
              <a:t>2010-2011: Maintenance</a:t>
            </a:r>
            <a:br>
              <a:rPr lang="nl-NL" sz="2400"/>
            </a:br>
            <a:r>
              <a:rPr lang="nl-NL" sz="2400"/>
              <a:t>2008-2009: Risk Assessment</a:t>
            </a:r>
            <a:br>
              <a:rPr lang="nl-NL" sz="2400"/>
            </a:br>
            <a:r>
              <a:rPr lang="nl-NL" sz="2400"/>
              <a:t>2007: Musculoskeletal disorders</a:t>
            </a:r>
            <a:br>
              <a:rPr lang="nl-NL" sz="2400"/>
            </a:br>
            <a:r>
              <a:rPr lang="nl-NL" sz="2400"/>
              <a:t>2006: Youngsters</a:t>
            </a:r>
            <a:br>
              <a:rPr lang="nl-NL" sz="2400"/>
            </a:br>
            <a:r>
              <a:rPr lang="nl-NL" sz="2400"/>
              <a:t>2005: Noise</a:t>
            </a:r>
            <a:br>
              <a:rPr lang="nl-NL" sz="2400"/>
            </a:br>
            <a:r>
              <a:rPr lang="nl-NL" sz="2400"/>
              <a:t>2004: Construction sector</a:t>
            </a:r>
            <a:br>
              <a:rPr lang="nl-NL" sz="2400"/>
            </a:br>
            <a:r>
              <a:rPr lang="nl-NL" sz="2400"/>
              <a:t>2003: Dangerous substances</a:t>
            </a:r>
            <a:br>
              <a:rPr lang="nl-NL" sz="2400"/>
            </a:br>
            <a:r>
              <a:rPr lang="nl-NL" sz="2400"/>
              <a:t>2002: Stress</a:t>
            </a:r>
            <a:br>
              <a:rPr lang="nl-NL" sz="2400"/>
            </a:br>
            <a:r>
              <a:rPr lang="nl-NL" sz="2400"/>
              <a:t>2001: Accident prevention</a:t>
            </a:r>
            <a:br>
              <a:rPr lang="nl-NL" sz="2400"/>
            </a:br>
            <a:r>
              <a:rPr lang="nl-NL" sz="2400"/>
              <a:t>2000: Musculoskeletal disorders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p:txBody>
          <a:bodyPr/>
          <a:lstStyle/>
          <a:p>
            <a:pPr>
              <a:lnSpc>
                <a:spcPct val="90000"/>
              </a:lnSpc>
            </a:pPr>
            <a:r>
              <a:rPr lang="nl-NL" sz="1600"/>
              <a:t>15 September - 15 November 2011</a:t>
            </a:r>
            <a:r>
              <a:rPr lang="nl-NL" sz="2400"/>
              <a:t>: Welding fumes</a:t>
            </a:r>
          </a:p>
          <a:p>
            <a:pPr>
              <a:lnSpc>
                <a:spcPct val="90000"/>
              </a:lnSpc>
            </a:pPr>
            <a:r>
              <a:rPr lang="nl-NL" sz="1600"/>
              <a:t>June- September 2011</a:t>
            </a:r>
            <a:r>
              <a:rPr lang="nl-NL" sz="2400"/>
              <a:t>: Safe and healthy maintenance </a:t>
            </a:r>
          </a:p>
          <a:p>
            <a:pPr>
              <a:lnSpc>
                <a:spcPct val="90000"/>
              </a:lnSpc>
            </a:pPr>
            <a:r>
              <a:rPr lang="nl-NL" sz="1600"/>
              <a:t>January – May 2011</a:t>
            </a:r>
            <a:r>
              <a:rPr lang="nl-NL" sz="2400"/>
              <a:t>: Rental of working equipement for lifting persons</a:t>
            </a:r>
          </a:p>
          <a:p>
            <a:pPr>
              <a:lnSpc>
                <a:spcPct val="90000"/>
              </a:lnSpc>
            </a:pPr>
            <a:r>
              <a:rPr lang="nl-NL" sz="1600"/>
              <a:t>5 September - 15 November 2010</a:t>
            </a:r>
            <a:r>
              <a:rPr lang="nl-NL" sz="2400"/>
              <a:t>: Carriage work ateliers</a:t>
            </a:r>
          </a:p>
          <a:p>
            <a:pPr>
              <a:lnSpc>
                <a:spcPct val="90000"/>
              </a:lnSpc>
            </a:pPr>
            <a:r>
              <a:rPr lang="nl-NL" sz="1600"/>
              <a:t>April-August 2010</a:t>
            </a:r>
            <a:r>
              <a:rPr lang="nl-NL" sz="2400"/>
              <a:t>: Public services as master builders</a:t>
            </a:r>
          </a:p>
          <a:p>
            <a:pPr>
              <a:lnSpc>
                <a:spcPct val="90000"/>
              </a:lnSpc>
            </a:pPr>
            <a:r>
              <a:rPr lang="nl-NL" sz="1600"/>
              <a:t>February-March 2010</a:t>
            </a:r>
            <a:r>
              <a:rPr lang="nl-NL" sz="2400"/>
              <a:t>: Woodworkers</a:t>
            </a:r>
          </a:p>
          <a:p>
            <a:pPr>
              <a:lnSpc>
                <a:spcPct val="90000"/>
              </a:lnSpc>
            </a:pPr>
            <a:r>
              <a:rPr lang="nl-NL" sz="1600"/>
              <a:t>Novembre 2009 till January 2010</a:t>
            </a:r>
            <a:r>
              <a:rPr lang="nl-NL" sz="2400"/>
              <a:t>: Garages</a:t>
            </a:r>
          </a:p>
          <a:p>
            <a:pPr>
              <a:lnSpc>
                <a:spcPct val="90000"/>
              </a:lnSpc>
            </a:pPr>
            <a:r>
              <a:rPr lang="nl-NL" sz="1600"/>
              <a:t>September-November 2009</a:t>
            </a:r>
            <a:r>
              <a:rPr lang="nl-NL" sz="2400"/>
              <a:t>: Contruction projects</a:t>
            </a:r>
          </a:p>
          <a:p>
            <a:pPr>
              <a:lnSpc>
                <a:spcPct val="90000"/>
              </a:lnSpc>
            </a:pPr>
            <a:r>
              <a:rPr lang="nl-NL" sz="1600"/>
              <a:t>May-June 2009</a:t>
            </a:r>
            <a:r>
              <a:rPr lang="nl-NL" sz="2400"/>
              <a:t>: temporary work</a:t>
            </a:r>
          </a:p>
          <a:p>
            <a:pPr>
              <a:lnSpc>
                <a:spcPct val="90000"/>
              </a:lnSpc>
            </a:pPr>
            <a:r>
              <a:rPr lang="nl-NL" sz="1600"/>
              <a:t>February-March 2009</a:t>
            </a:r>
            <a:r>
              <a:rPr lang="nl-NL" sz="2400"/>
              <a:t>: Vibration linked back pain</a:t>
            </a:r>
          </a:p>
          <a:p>
            <a:pPr>
              <a:lnSpc>
                <a:spcPct val="90000"/>
              </a:lnSpc>
            </a:pPr>
            <a:endParaRPr lang="nl-NL" sz="2400"/>
          </a:p>
        </p:txBody>
      </p:sp>
      <p:sp>
        <p:nvSpPr>
          <p:cNvPr id="3076" name="Rectangle 4"/>
          <p:cNvSpPr>
            <a:spLocks noGrp="1" noChangeArrowheads="1"/>
          </p:cNvSpPr>
          <p:nvPr>
            <p:ph type="title"/>
          </p:nvPr>
        </p:nvSpPr>
        <p:spPr>
          <a:xfrm>
            <a:off x="395288" y="404813"/>
            <a:ext cx="8291512" cy="792162"/>
          </a:xfrm>
        </p:spPr>
        <p:txBody>
          <a:bodyPr/>
          <a:lstStyle/>
          <a:p>
            <a:r>
              <a:rPr lang="nl-BE"/>
              <a:t>Recent Belgian campaigns</a:t>
            </a:r>
            <a:endParaRPr lang="nl-NL"/>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395288" y="274638"/>
            <a:ext cx="8291512" cy="2001837"/>
          </a:xfrm>
        </p:spPr>
        <p:txBody>
          <a:bodyPr/>
          <a:lstStyle/>
          <a:p>
            <a:r>
              <a:rPr lang="nl-NL" sz="2400" b="1"/>
              <a:t>Campaigns on construction safety in common</a:t>
            </a:r>
            <a:br>
              <a:rPr lang="nl-NL" sz="2400" b="1"/>
            </a:br>
            <a:r>
              <a:rPr lang="nl-NL" sz="2400" b="1"/>
              <a:t>National Action Committee for Safety and Hygiëne in Construction Work</a:t>
            </a:r>
            <a:br>
              <a:rPr lang="nl-NL" sz="2400" b="1"/>
            </a:br>
            <a:r>
              <a:rPr lang="nl-NL" sz="2400" b="1"/>
              <a:t> and Labour Inspection</a:t>
            </a:r>
            <a:r>
              <a:rPr lang="nl-NL" sz="2400"/>
              <a:t> </a:t>
            </a:r>
          </a:p>
        </p:txBody>
      </p:sp>
      <p:sp>
        <p:nvSpPr>
          <p:cNvPr id="5123" name="Rectangle 3"/>
          <p:cNvSpPr>
            <a:spLocks noGrp="1" noChangeArrowheads="1"/>
          </p:cNvSpPr>
          <p:nvPr>
            <p:ph type="body" idx="1"/>
          </p:nvPr>
        </p:nvSpPr>
        <p:spPr>
          <a:xfrm>
            <a:off x="395288" y="2535238"/>
            <a:ext cx="8291512" cy="2765425"/>
          </a:xfrm>
        </p:spPr>
        <p:txBody>
          <a:bodyPr/>
          <a:lstStyle/>
          <a:p>
            <a:r>
              <a:rPr lang="nl-NL" sz="2000"/>
              <a:t>October 2010 till June 2012:</a:t>
            </a:r>
            <a:r>
              <a:rPr lang="nl-NL"/>
              <a:t> Silica dust</a:t>
            </a:r>
          </a:p>
          <a:p>
            <a:r>
              <a:rPr lang="nl-NL" sz="2000"/>
              <a:t>September 2008 till December 2009:</a:t>
            </a:r>
            <a:r>
              <a:rPr lang="nl-NL"/>
              <a:t> Finishing</a:t>
            </a:r>
          </a:p>
          <a:p>
            <a:r>
              <a:rPr lang="nl-NL" sz="2000"/>
              <a:t>April 2007 till December 2008:</a:t>
            </a:r>
            <a:r>
              <a:rPr lang="nl-NL"/>
              <a:t> Road works</a:t>
            </a:r>
          </a:p>
          <a:p>
            <a:r>
              <a:rPr lang="nl-NL" sz="2000"/>
              <a:t>April 2006 till December 2007:</a:t>
            </a:r>
            <a:r>
              <a:rPr lang="nl-NL"/>
              <a:t> Roof works</a:t>
            </a:r>
          </a:p>
          <a:p>
            <a:endParaRPr lang="nl-NL"/>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nl-BE"/>
              <a:t>Stages of campaign</a:t>
            </a:r>
            <a:endParaRPr lang="nl-NL"/>
          </a:p>
        </p:txBody>
      </p:sp>
      <p:sp>
        <p:nvSpPr>
          <p:cNvPr id="48131" name="Rectangle 3"/>
          <p:cNvSpPr>
            <a:spLocks noGrp="1" noChangeArrowheads="1"/>
          </p:cNvSpPr>
          <p:nvPr>
            <p:ph type="body" idx="1"/>
          </p:nvPr>
        </p:nvSpPr>
        <p:spPr/>
        <p:txBody>
          <a:bodyPr/>
          <a:lstStyle/>
          <a:p>
            <a:pPr>
              <a:lnSpc>
                <a:spcPct val="90000"/>
              </a:lnSpc>
            </a:pPr>
            <a:r>
              <a:rPr lang="nl-BE" sz="2800"/>
              <a:t>Deciding</a:t>
            </a:r>
          </a:p>
          <a:p>
            <a:pPr>
              <a:lnSpc>
                <a:spcPct val="90000"/>
              </a:lnSpc>
            </a:pPr>
            <a:r>
              <a:rPr lang="nl-BE" sz="2800"/>
              <a:t>Planning</a:t>
            </a:r>
          </a:p>
          <a:p>
            <a:pPr>
              <a:lnSpc>
                <a:spcPct val="90000"/>
              </a:lnSpc>
            </a:pPr>
            <a:r>
              <a:rPr lang="nl-BE" sz="2800"/>
              <a:t>Procedure-Responsibilities</a:t>
            </a:r>
          </a:p>
          <a:p>
            <a:pPr>
              <a:lnSpc>
                <a:spcPct val="90000"/>
              </a:lnSpc>
            </a:pPr>
            <a:r>
              <a:rPr lang="nl-BE" sz="2800"/>
              <a:t>Documents-Material</a:t>
            </a:r>
          </a:p>
          <a:p>
            <a:pPr>
              <a:lnSpc>
                <a:spcPct val="90000"/>
              </a:lnSpc>
            </a:pPr>
            <a:r>
              <a:rPr lang="nl-BE" sz="2800"/>
              <a:t>Training</a:t>
            </a:r>
          </a:p>
          <a:p>
            <a:pPr>
              <a:lnSpc>
                <a:spcPct val="90000"/>
              </a:lnSpc>
            </a:pPr>
            <a:r>
              <a:rPr lang="nl-BE" sz="2800"/>
              <a:t>Try out</a:t>
            </a:r>
          </a:p>
          <a:p>
            <a:pPr>
              <a:lnSpc>
                <a:spcPct val="90000"/>
              </a:lnSpc>
            </a:pPr>
            <a:r>
              <a:rPr lang="nl-BE" sz="2800"/>
              <a:t>Execution</a:t>
            </a:r>
          </a:p>
          <a:p>
            <a:pPr>
              <a:lnSpc>
                <a:spcPct val="90000"/>
              </a:lnSpc>
            </a:pPr>
            <a:r>
              <a:rPr lang="nl-BE" sz="2800"/>
              <a:t>Evaluation</a:t>
            </a:r>
          </a:p>
          <a:p>
            <a:pPr>
              <a:lnSpc>
                <a:spcPct val="90000"/>
              </a:lnSpc>
            </a:pPr>
            <a:r>
              <a:rPr lang="nl-BE" sz="2800"/>
              <a:t>Reporting</a:t>
            </a:r>
            <a:endParaRPr lang="nl-NL" sz="28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3"/>
          <p:cNvSpPr>
            <a:spLocks noGrp="1" noChangeArrowheads="1"/>
          </p:cNvSpPr>
          <p:nvPr>
            <p:ph type="body" idx="1"/>
          </p:nvPr>
        </p:nvSpPr>
        <p:spPr/>
        <p:txBody>
          <a:bodyPr/>
          <a:lstStyle/>
          <a:p>
            <a:pPr algn="ctr">
              <a:buFontTx/>
              <a:buNone/>
            </a:pPr>
            <a:r>
              <a:rPr lang="nl-BE" sz="4000"/>
              <a:t>II Undeclared work</a:t>
            </a:r>
            <a:endParaRPr lang="nl-NL" sz="400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Conexão recta 5"/>
          <p:cNvCxnSpPr/>
          <p:nvPr/>
        </p:nvCxnSpPr>
        <p:spPr>
          <a:xfrm>
            <a:off x="468313" y="1052513"/>
            <a:ext cx="813593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Conexão recta 7"/>
          <p:cNvCxnSpPr/>
          <p:nvPr/>
        </p:nvCxnSpPr>
        <p:spPr>
          <a:xfrm>
            <a:off x="468313" y="6453188"/>
            <a:ext cx="8135937" cy="0"/>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7" name="Diagrama 3"/>
          <p:cNvGraphicFramePr/>
          <p:nvPr/>
        </p:nvGraphicFramePr>
        <p:xfrm>
          <a:off x="539552" y="1268760"/>
          <a:ext cx="3528392" cy="45365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1" name="Diagrama 3"/>
          <p:cNvGraphicFramePr/>
          <p:nvPr/>
        </p:nvGraphicFramePr>
        <p:xfrm>
          <a:off x="5148064" y="1340768"/>
          <a:ext cx="3600400" cy="475252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2" name="Right Arrow 11"/>
          <p:cNvSpPr/>
          <p:nvPr/>
        </p:nvSpPr>
        <p:spPr>
          <a:xfrm>
            <a:off x="3851275" y="2420938"/>
            <a:ext cx="1584325" cy="431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PT"/>
          </a:p>
        </p:txBody>
      </p:sp>
      <p:sp>
        <p:nvSpPr>
          <p:cNvPr id="15369" name="TextBox 12"/>
          <p:cNvSpPr txBox="1">
            <a:spLocks noChangeArrowheads="1"/>
          </p:cNvSpPr>
          <p:nvPr/>
        </p:nvSpPr>
        <p:spPr bwMode="auto">
          <a:xfrm>
            <a:off x="971550" y="5516563"/>
            <a:ext cx="2724150" cy="647700"/>
          </a:xfrm>
          <a:prstGeom prst="rect">
            <a:avLst/>
          </a:prstGeom>
          <a:noFill/>
          <a:ln w="9525">
            <a:noFill/>
            <a:miter lim="800000"/>
            <a:headEnd/>
            <a:tailEnd/>
          </a:ln>
        </p:spPr>
        <p:txBody>
          <a:bodyPr wrap="none">
            <a:spAutoFit/>
          </a:bodyPr>
          <a:lstStyle/>
          <a:p>
            <a:r>
              <a:rPr lang="pt-PT"/>
              <a:t>Subcontracting chain on </a:t>
            </a:r>
          </a:p>
          <a:p>
            <a:r>
              <a:rPr lang="pt-PT"/>
              <a:t>a construction site</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Conexão recta 5"/>
          <p:cNvCxnSpPr/>
          <p:nvPr/>
        </p:nvCxnSpPr>
        <p:spPr>
          <a:xfrm>
            <a:off x="468313" y="1052513"/>
            <a:ext cx="813593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Conexão recta 7"/>
          <p:cNvCxnSpPr/>
          <p:nvPr/>
        </p:nvCxnSpPr>
        <p:spPr>
          <a:xfrm>
            <a:off x="468313" y="6453188"/>
            <a:ext cx="8135937" cy="0"/>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7" name="Diagrama 3"/>
          <p:cNvGraphicFramePr/>
          <p:nvPr/>
        </p:nvGraphicFramePr>
        <p:xfrm>
          <a:off x="539552" y="1340768"/>
          <a:ext cx="3600400" cy="47525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6391" name="TextBox 10"/>
          <p:cNvSpPr txBox="1">
            <a:spLocks noChangeArrowheads="1"/>
          </p:cNvSpPr>
          <p:nvPr/>
        </p:nvSpPr>
        <p:spPr bwMode="auto">
          <a:xfrm>
            <a:off x="4211638" y="1268413"/>
            <a:ext cx="4606925" cy="6134100"/>
          </a:xfrm>
          <a:prstGeom prst="rect">
            <a:avLst/>
          </a:prstGeom>
          <a:noFill/>
          <a:ln w="9525">
            <a:noFill/>
            <a:miter lim="800000"/>
            <a:headEnd/>
            <a:tailEnd/>
          </a:ln>
        </p:spPr>
        <p:txBody>
          <a:bodyPr wrap="none">
            <a:spAutoFit/>
          </a:bodyPr>
          <a:lstStyle/>
          <a:p>
            <a:pPr>
              <a:buFont typeface="Arial" charset="0"/>
              <a:buChar char="•"/>
            </a:pPr>
            <a:r>
              <a:rPr lang="pt-PT"/>
              <a:t> 47 workers on site</a:t>
            </a:r>
          </a:p>
          <a:p>
            <a:pPr>
              <a:buFont typeface="Arial" charset="0"/>
              <a:buChar char="•"/>
            </a:pPr>
            <a:r>
              <a:rPr lang="pt-PT"/>
              <a:t> owner: safety coordinator</a:t>
            </a:r>
          </a:p>
          <a:p>
            <a:pPr>
              <a:buFont typeface="Arial" charset="0"/>
              <a:buChar char="•"/>
            </a:pPr>
            <a:r>
              <a:rPr lang="pt-PT"/>
              <a:t> contractor: supervision team</a:t>
            </a:r>
          </a:p>
          <a:p>
            <a:pPr>
              <a:buFont typeface="Arial" charset="0"/>
              <a:buChar char="•"/>
            </a:pPr>
            <a:r>
              <a:rPr lang="pt-PT"/>
              <a:t> 10 </a:t>
            </a:r>
            <a:r>
              <a:rPr lang="pt-PT" b="1"/>
              <a:t>bogus independent workers </a:t>
            </a:r>
          </a:p>
          <a:p>
            <a:r>
              <a:rPr lang="pt-PT"/>
              <a:t>   contracted by C1/ 8 bogus contracted </a:t>
            </a:r>
          </a:p>
          <a:p>
            <a:r>
              <a:rPr lang="pt-PT"/>
              <a:t>   by C2/ 2 by D</a:t>
            </a:r>
          </a:p>
          <a:p>
            <a:pPr>
              <a:buFont typeface="Arial" charset="0"/>
              <a:buChar char="•"/>
            </a:pPr>
            <a:r>
              <a:rPr lang="pt-PT"/>
              <a:t> 13 </a:t>
            </a:r>
            <a:r>
              <a:rPr lang="pt-PT" b="1"/>
              <a:t>undeclared workers</a:t>
            </a:r>
            <a:r>
              <a:rPr lang="pt-PT"/>
              <a:t>: 1 for C1, 2 </a:t>
            </a:r>
          </a:p>
          <a:p>
            <a:r>
              <a:rPr lang="pt-PT"/>
              <a:t>  for D2, 9 for D and 1 hired from an </a:t>
            </a:r>
          </a:p>
          <a:p>
            <a:r>
              <a:rPr lang="pt-PT"/>
              <a:t>alleged independent worker rendering</a:t>
            </a:r>
          </a:p>
          <a:p>
            <a:r>
              <a:rPr lang="pt-PT"/>
              <a:t>services to D1</a:t>
            </a:r>
          </a:p>
          <a:p>
            <a:pPr>
              <a:buFont typeface="Arial" charset="0"/>
              <a:buChar char="•"/>
            </a:pPr>
            <a:r>
              <a:rPr lang="pt-PT"/>
              <a:t> 4 </a:t>
            </a:r>
            <a:r>
              <a:rPr lang="pt-PT" b="1"/>
              <a:t>immigrant workers </a:t>
            </a:r>
            <a:r>
              <a:rPr lang="pt-PT"/>
              <a:t>with illegal </a:t>
            </a:r>
          </a:p>
          <a:p>
            <a:r>
              <a:rPr lang="pt-PT"/>
              <a:t>  residence (3 working for D and 1 for C1)</a:t>
            </a:r>
          </a:p>
          <a:p>
            <a:pPr>
              <a:buFont typeface="Arial" charset="0"/>
              <a:buChar char="•"/>
            </a:pPr>
            <a:r>
              <a:rPr lang="pt-PT"/>
              <a:t> 5 </a:t>
            </a:r>
            <a:r>
              <a:rPr lang="pt-PT" b="1"/>
              <a:t>temporary workers </a:t>
            </a:r>
            <a:r>
              <a:rPr lang="pt-PT"/>
              <a:t>placed by company</a:t>
            </a:r>
          </a:p>
          <a:p>
            <a:r>
              <a:rPr lang="pt-PT"/>
              <a:t>  ABC, which was contracted by B1</a:t>
            </a:r>
          </a:p>
          <a:p>
            <a:pPr>
              <a:buFont typeface="Arial" charset="0"/>
              <a:buChar char="•"/>
            </a:pPr>
            <a:r>
              <a:rPr lang="pt-PT"/>
              <a:t> No workers representatives for OSH</a:t>
            </a:r>
          </a:p>
          <a:p>
            <a:pPr>
              <a:buFont typeface="Arial" charset="0"/>
              <a:buChar char="•"/>
            </a:pPr>
            <a:r>
              <a:rPr lang="pt-PT"/>
              <a:t> Company D1 not authorized to render</a:t>
            </a:r>
          </a:p>
          <a:p>
            <a:r>
              <a:rPr lang="pt-PT"/>
              <a:t>  services in construction</a:t>
            </a:r>
          </a:p>
          <a:p>
            <a:endParaRPr lang="pt-PT"/>
          </a:p>
          <a:p>
            <a:endParaRPr lang="pt-PT"/>
          </a:p>
          <a:p>
            <a:r>
              <a:rPr lang="pt-PT"/>
              <a:t>From Joaquim Pintado-Nuñes</a:t>
            </a:r>
          </a:p>
          <a:p>
            <a:endParaRPr lang="pt-PT"/>
          </a:p>
          <a:p>
            <a:endParaRPr lang="pt-PT"/>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2"/>
          <p:cNvSpPr txBox="1">
            <a:spLocks noChangeArrowheads="1"/>
          </p:cNvSpPr>
          <p:nvPr/>
        </p:nvSpPr>
        <p:spPr bwMode="auto">
          <a:xfrm>
            <a:off x="0" y="0"/>
            <a:ext cx="9144000" cy="6440488"/>
          </a:xfrm>
          <a:prstGeom prst="rect">
            <a:avLst/>
          </a:prstGeom>
          <a:noFill/>
          <a:ln w="9525">
            <a:noFill/>
            <a:miter lim="800000"/>
            <a:headEnd/>
            <a:tailEnd/>
          </a:ln>
          <a:effectLst/>
        </p:spPr>
        <p:txBody>
          <a:bodyPr>
            <a:spAutoFit/>
          </a:bodyPr>
          <a:lstStyle/>
          <a:p>
            <a:pPr lvl="1" eaLnBrk="0" hangingPunct="0"/>
            <a:endParaRPr lang="en-GB" sz="2800" b="1">
              <a:latin typeface="Times New Roman" charset="0"/>
            </a:endParaRPr>
          </a:p>
          <a:p>
            <a:pPr lvl="1" algn="ctr" eaLnBrk="0" hangingPunct="0"/>
            <a:endParaRPr lang="en-GB" sz="2800" b="1">
              <a:latin typeface="Times New Roman" charset="0"/>
            </a:endParaRPr>
          </a:p>
          <a:p>
            <a:pPr lvl="1" algn="ctr" eaLnBrk="0" hangingPunct="0"/>
            <a:endParaRPr lang="en-GB" sz="2800" b="1">
              <a:latin typeface="Times New Roman" charset="0"/>
            </a:endParaRPr>
          </a:p>
          <a:p>
            <a:pPr lvl="1" algn="ctr" eaLnBrk="0" hangingPunct="0"/>
            <a:endParaRPr lang="en-GB" sz="2800" b="1">
              <a:latin typeface="Times New Roman" charset="0"/>
            </a:endParaRPr>
          </a:p>
          <a:p>
            <a:pPr lvl="1" eaLnBrk="0" hangingPunct="0"/>
            <a:endParaRPr lang="en-GB" sz="1600" b="1">
              <a:solidFill>
                <a:srgbClr val="5A5A5A"/>
              </a:solidFill>
            </a:endParaRPr>
          </a:p>
          <a:p>
            <a:pPr lvl="1" algn="ctr" eaLnBrk="0" hangingPunct="0"/>
            <a:endParaRPr lang="en-GB" sz="1600" b="1">
              <a:solidFill>
                <a:srgbClr val="5A5A5A"/>
              </a:solidFill>
            </a:endParaRPr>
          </a:p>
          <a:p>
            <a:pPr lvl="1" eaLnBrk="0" hangingPunct="0"/>
            <a:endParaRPr lang="en-GB" sz="2800" b="1">
              <a:latin typeface="Times New Roman" charset="0"/>
            </a:endParaRPr>
          </a:p>
          <a:p>
            <a:pPr lvl="1"/>
            <a:endParaRPr lang="en-GB" b="1"/>
          </a:p>
          <a:p>
            <a:pPr lvl="1"/>
            <a:endParaRPr lang="en-GB" b="1"/>
          </a:p>
          <a:p>
            <a:pPr lvl="1"/>
            <a:endParaRPr lang="en-GB" b="1"/>
          </a:p>
          <a:p>
            <a:pPr lvl="1"/>
            <a:endParaRPr lang="en-GB" b="1"/>
          </a:p>
          <a:p>
            <a:pPr lvl="1"/>
            <a:endParaRPr lang="en-GB" b="1"/>
          </a:p>
          <a:p>
            <a:pPr lvl="1"/>
            <a:endParaRPr lang="en-GB" b="1"/>
          </a:p>
          <a:p>
            <a:pPr lvl="4"/>
            <a:endParaRPr lang="en-GB" b="1">
              <a:effectLst>
                <a:outerShdw blurRad="38100" dist="38100" dir="2700000" algn="tl">
                  <a:srgbClr val="C0C0C0"/>
                </a:outerShdw>
              </a:effectLst>
            </a:endParaRPr>
          </a:p>
          <a:p>
            <a:pPr lvl="4"/>
            <a:endParaRPr lang="en-GB" b="1">
              <a:effectLst>
                <a:outerShdw blurRad="38100" dist="38100" dir="2700000" algn="tl">
                  <a:srgbClr val="C0C0C0"/>
                </a:outerShdw>
              </a:effectLst>
            </a:endParaRPr>
          </a:p>
          <a:p>
            <a:pPr lvl="4"/>
            <a:endParaRPr lang="en-GB" b="1">
              <a:effectLst>
                <a:outerShdw blurRad="38100" dist="38100" dir="2700000" algn="tl">
                  <a:srgbClr val="C0C0C0"/>
                </a:outerShdw>
              </a:effectLst>
            </a:endParaRPr>
          </a:p>
          <a:p>
            <a:pPr lvl="4"/>
            <a:endParaRPr lang="en-GB" b="1">
              <a:effectLst>
                <a:outerShdw blurRad="38100" dist="38100" dir="2700000" algn="tl">
                  <a:srgbClr val="C0C0C0"/>
                </a:outerShdw>
              </a:effectLst>
            </a:endParaRPr>
          </a:p>
          <a:p>
            <a:endParaRPr lang="en-GB" sz="1600" b="1">
              <a:solidFill>
                <a:srgbClr val="CC0000"/>
              </a:solidFill>
              <a:effectLst>
                <a:outerShdw blurRad="38100" dist="38100" dir="2700000" algn="tl">
                  <a:srgbClr val="C0C0C0"/>
                </a:outerShdw>
              </a:effectLst>
            </a:endParaRPr>
          </a:p>
          <a:p>
            <a:pPr lvl="4"/>
            <a:endParaRPr lang="en-GB" sz="1600" b="1">
              <a:solidFill>
                <a:srgbClr val="CC0000"/>
              </a:solidFill>
              <a:effectLst>
                <a:outerShdw blurRad="38100" dist="38100" dir="2700000" algn="tl">
                  <a:srgbClr val="C0C0C0"/>
                </a:outerShdw>
              </a:effectLst>
            </a:endParaRPr>
          </a:p>
          <a:p>
            <a:pPr lvl="4"/>
            <a:endParaRPr lang="en-GB" sz="1600" b="1">
              <a:solidFill>
                <a:srgbClr val="CC0000"/>
              </a:solidFill>
              <a:effectLst>
                <a:outerShdw blurRad="38100" dist="38100" dir="2700000" algn="tl">
                  <a:srgbClr val="C0C0C0"/>
                </a:outerShdw>
              </a:effectLst>
            </a:endParaRPr>
          </a:p>
          <a:p>
            <a:pPr lvl="4"/>
            <a:r>
              <a:rPr lang="en-GB" sz="1600" b="1">
                <a:solidFill>
                  <a:srgbClr val="CC0000"/>
                </a:solidFill>
                <a:effectLst>
                  <a:outerShdw blurRad="38100" dist="38100" dir="2700000" algn="tl">
                    <a:srgbClr val="C0C0C0"/>
                  </a:outerShdw>
                </a:effectLst>
              </a:rPr>
              <a:t>	</a:t>
            </a:r>
            <a:endParaRPr lang="nl-NL" sz="2400">
              <a:latin typeface="Times New Roman" charset="0"/>
            </a:endParaRPr>
          </a:p>
        </p:txBody>
      </p:sp>
      <p:sp>
        <p:nvSpPr>
          <p:cNvPr id="7171" name="Text Box 3"/>
          <p:cNvSpPr txBox="1">
            <a:spLocks noChangeArrowheads="1"/>
          </p:cNvSpPr>
          <p:nvPr/>
        </p:nvSpPr>
        <p:spPr bwMode="auto">
          <a:xfrm>
            <a:off x="0" y="0"/>
            <a:ext cx="9144000" cy="1004888"/>
          </a:xfrm>
          <a:prstGeom prst="rect">
            <a:avLst/>
          </a:prstGeom>
          <a:noFill/>
          <a:ln w="9525">
            <a:noFill/>
            <a:miter lim="800000"/>
            <a:headEnd/>
            <a:tailEnd/>
          </a:ln>
          <a:effectLst/>
        </p:spPr>
        <p:txBody>
          <a:bodyPr>
            <a:spAutoFit/>
          </a:bodyPr>
          <a:lstStyle/>
          <a:p>
            <a:pPr eaLnBrk="0" hangingPunct="0">
              <a:spcBef>
                <a:spcPct val="50000"/>
              </a:spcBef>
            </a:pPr>
            <a:endParaRPr lang="en-GB" sz="2400" u="sng">
              <a:latin typeface="Times New Roman" charset="0"/>
            </a:endParaRPr>
          </a:p>
          <a:p>
            <a:pPr eaLnBrk="0" hangingPunct="0">
              <a:spcBef>
                <a:spcPct val="50000"/>
              </a:spcBef>
            </a:pPr>
            <a:endParaRPr lang="nl-NL" sz="2400" u="sng">
              <a:latin typeface="Times New Roman" charset="0"/>
            </a:endParaRPr>
          </a:p>
        </p:txBody>
      </p:sp>
      <p:pic>
        <p:nvPicPr>
          <p:cNvPr id="7172" name="Picture 4" descr="belgium"/>
          <p:cNvPicPr>
            <a:picLocks noChangeAspect="1" noChangeArrowheads="1"/>
          </p:cNvPicPr>
          <p:nvPr/>
        </p:nvPicPr>
        <p:blipFill>
          <a:blip r:embed="rId3"/>
          <a:srcRect/>
          <a:stretch>
            <a:fillRect/>
          </a:stretch>
        </p:blipFill>
        <p:spPr bwMode="auto">
          <a:xfrm>
            <a:off x="0" y="6408738"/>
            <a:ext cx="755650" cy="449262"/>
          </a:xfrm>
          <a:prstGeom prst="rect">
            <a:avLst/>
          </a:prstGeom>
          <a:noFill/>
        </p:spPr>
      </p:pic>
      <p:sp>
        <p:nvSpPr>
          <p:cNvPr id="7173" name="Text Box 5"/>
          <p:cNvSpPr txBox="1">
            <a:spLocks noChangeArrowheads="1"/>
          </p:cNvSpPr>
          <p:nvPr/>
        </p:nvSpPr>
        <p:spPr bwMode="auto">
          <a:xfrm>
            <a:off x="395288" y="476250"/>
            <a:ext cx="8353425" cy="731838"/>
          </a:xfrm>
          <a:prstGeom prst="rect">
            <a:avLst/>
          </a:prstGeom>
          <a:noFill/>
          <a:ln w="9525">
            <a:noFill/>
            <a:miter lim="800000"/>
            <a:headEnd/>
            <a:tailEnd/>
          </a:ln>
          <a:effectLst/>
        </p:spPr>
        <p:txBody>
          <a:bodyPr>
            <a:spAutoFit/>
          </a:bodyPr>
          <a:lstStyle/>
          <a:p>
            <a:pPr marL="342900" indent="-342900"/>
            <a:r>
              <a:rPr lang="en-GB" b="1">
                <a:solidFill>
                  <a:schemeClr val="hlink"/>
                </a:solidFill>
                <a:effectLst>
                  <a:outerShdw blurRad="38100" dist="38100" dir="2700000" algn="tl">
                    <a:srgbClr val="C0C0C0"/>
                  </a:outerShdw>
                </a:effectLst>
              </a:rPr>
              <a:t>	</a:t>
            </a:r>
            <a:r>
              <a:rPr lang="nl-BE" sz="2800" b="1">
                <a:solidFill>
                  <a:srgbClr val="CC3300"/>
                </a:solidFill>
              </a:rPr>
              <a:t>The crossroad bank of social security</a:t>
            </a:r>
            <a:r>
              <a:rPr lang="nl-BE" sz="2800"/>
              <a:t>:</a:t>
            </a:r>
            <a:r>
              <a:rPr lang="nl-BE" sz="1400"/>
              <a:t/>
            </a:r>
            <a:br>
              <a:rPr lang="nl-BE" sz="1400"/>
            </a:br>
            <a:r>
              <a:rPr lang="nl-BE" sz="1400">
                <a:hlinkClick r:id="rId4"/>
              </a:rPr>
              <a:t>http://www.ksz.fgov.be/En/CBSS.htm</a:t>
            </a:r>
            <a:r>
              <a:rPr lang="nl-BE" sz="1400"/>
              <a:t> (= the electronic database cross-link platform)</a:t>
            </a:r>
            <a:endParaRPr lang="en-GB" u="sng"/>
          </a:p>
        </p:txBody>
      </p:sp>
      <p:sp>
        <p:nvSpPr>
          <p:cNvPr id="7174" name="Rectangle 6"/>
          <p:cNvSpPr>
            <a:spLocks noChangeArrowheads="1"/>
          </p:cNvSpPr>
          <p:nvPr/>
        </p:nvSpPr>
        <p:spPr bwMode="auto">
          <a:xfrm>
            <a:off x="0" y="0"/>
            <a:ext cx="9144000" cy="0"/>
          </a:xfrm>
          <a:prstGeom prst="rect">
            <a:avLst/>
          </a:prstGeom>
          <a:noFill/>
          <a:ln w="9525">
            <a:noFill/>
            <a:miter lim="800000"/>
            <a:headEnd/>
            <a:tailEnd/>
          </a:ln>
          <a:effectLst/>
        </p:spPr>
        <p:txBody>
          <a:bodyPr wrap="none" anchor="ctr">
            <a:spAutoFit/>
          </a:bodyPr>
          <a:lstStyle/>
          <a:p>
            <a:endParaRPr lang="en-US"/>
          </a:p>
        </p:txBody>
      </p:sp>
      <p:pic>
        <p:nvPicPr>
          <p:cNvPr id="7175" name="Picture 7" descr="reseaubcssnl"/>
          <p:cNvPicPr>
            <a:picLocks noChangeAspect="1" noChangeArrowheads="1"/>
          </p:cNvPicPr>
          <p:nvPr/>
        </p:nvPicPr>
        <p:blipFill>
          <a:blip r:embed="rId5"/>
          <a:srcRect/>
          <a:stretch>
            <a:fillRect/>
          </a:stretch>
        </p:blipFill>
        <p:spPr bwMode="auto">
          <a:xfrm>
            <a:off x="1116013" y="1943100"/>
            <a:ext cx="6985000" cy="4822825"/>
          </a:xfrm>
          <a:prstGeom prst="rect">
            <a:avLst/>
          </a:prstGeom>
          <a:noFill/>
        </p:spPr>
      </p:pic>
      <p:sp>
        <p:nvSpPr>
          <p:cNvPr id="7176" name="Line 8"/>
          <p:cNvSpPr>
            <a:spLocks noChangeShapeType="1"/>
          </p:cNvSpPr>
          <p:nvPr/>
        </p:nvSpPr>
        <p:spPr bwMode="auto">
          <a:xfrm>
            <a:off x="684213" y="2492375"/>
            <a:ext cx="1941512" cy="1274763"/>
          </a:xfrm>
          <a:prstGeom prst="line">
            <a:avLst/>
          </a:prstGeom>
          <a:noFill/>
          <a:ln w="25400">
            <a:solidFill>
              <a:srgbClr val="CC3300"/>
            </a:solidFill>
            <a:round/>
            <a:headEnd/>
            <a:tailEnd type="triangle" w="med" len="med"/>
          </a:ln>
          <a:effectLst/>
        </p:spPr>
        <p:txBody>
          <a:bodyPr/>
          <a:lstStyle/>
          <a:p>
            <a:endParaRPr lang="en-US"/>
          </a:p>
        </p:txBody>
      </p:sp>
      <p:sp>
        <p:nvSpPr>
          <p:cNvPr id="7177" name="Text Box 9"/>
          <p:cNvSpPr txBox="1">
            <a:spLocks noChangeArrowheads="1"/>
          </p:cNvSpPr>
          <p:nvPr/>
        </p:nvSpPr>
        <p:spPr bwMode="auto">
          <a:xfrm>
            <a:off x="0" y="1989138"/>
            <a:ext cx="1219200" cy="457200"/>
          </a:xfrm>
          <a:prstGeom prst="rect">
            <a:avLst/>
          </a:prstGeom>
          <a:noFill/>
          <a:ln w="9525">
            <a:noFill/>
            <a:miter lim="800000"/>
            <a:headEnd/>
            <a:tailEnd/>
          </a:ln>
          <a:effectLst/>
        </p:spPr>
        <p:txBody>
          <a:bodyPr>
            <a:spAutoFit/>
          </a:bodyPr>
          <a:lstStyle/>
          <a:p>
            <a:pPr>
              <a:spcBef>
                <a:spcPct val="50000"/>
              </a:spcBef>
            </a:pPr>
            <a:r>
              <a:rPr lang="fr-BE" sz="1200" b="1">
                <a:solidFill>
                  <a:srgbClr val="000099"/>
                </a:solidFill>
                <a:effectLst>
                  <a:outerShdw blurRad="38100" dist="38100" dir="2700000" algn="tl">
                    <a:srgbClr val="C0C0C0"/>
                  </a:outerShdw>
                </a:effectLst>
                <a:latin typeface="Palatino Linotype" pitchFamily="18" charset="0"/>
              </a:rPr>
              <a:t>LABOUR INSPECTION</a:t>
            </a:r>
            <a:endParaRPr lang="fr-FR" sz="1200" b="1">
              <a:solidFill>
                <a:srgbClr val="000099"/>
              </a:solidFill>
              <a:effectLst>
                <a:outerShdw blurRad="38100" dist="38100" dir="2700000" algn="tl">
                  <a:srgbClr val="C0C0C0"/>
                </a:outerShdw>
              </a:effectLst>
              <a:latin typeface="Palatino Linotype" pitchFamily="18" charset="0"/>
            </a:endParaRPr>
          </a:p>
        </p:txBody>
      </p:sp>
      <p:sp>
        <p:nvSpPr>
          <p:cNvPr id="7178" name="Line 10"/>
          <p:cNvSpPr>
            <a:spLocks noChangeShapeType="1"/>
          </p:cNvSpPr>
          <p:nvPr/>
        </p:nvSpPr>
        <p:spPr bwMode="auto">
          <a:xfrm flipH="1">
            <a:off x="5508625" y="2205038"/>
            <a:ext cx="1511300" cy="473075"/>
          </a:xfrm>
          <a:prstGeom prst="line">
            <a:avLst/>
          </a:prstGeom>
          <a:noFill/>
          <a:ln w="22225">
            <a:solidFill>
              <a:srgbClr val="CC3300"/>
            </a:solidFill>
            <a:round/>
            <a:headEnd/>
            <a:tailEnd type="triangle" w="med" len="med"/>
          </a:ln>
          <a:effectLst/>
        </p:spPr>
        <p:txBody>
          <a:bodyPr/>
          <a:lstStyle/>
          <a:p>
            <a:endParaRPr lang="en-US"/>
          </a:p>
        </p:txBody>
      </p:sp>
      <p:sp>
        <p:nvSpPr>
          <p:cNvPr id="7179" name="Text Box 11"/>
          <p:cNvSpPr txBox="1">
            <a:spLocks noChangeArrowheads="1"/>
          </p:cNvSpPr>
          <p:nvPr/>
        </p:nvSpPr>
        <p:spPr bwMode="auto">
          <a:xfrm>
            <a:off x="6948488" y="1844675"/>
            <a:ext cx="1905000" cy="517525"/>
          </a:xfrm>
          <a:prstGeom prst="rect">
            <a:avLst/>
          </a:prstGeom>
          <a:noFill/>
          <a:ln w="9525">
            <a:noFill/>
            <a:miter lim="800000"/>
            <a:headEnd/>
            <a:tailEnd/>
          </a:ln>
          <a:effectLst/>
        </p:spPr>
        <p:txBody>
          <a:bodyPr>
            <a:spAutoFit/>
          </a:bodyPr>
          <a:lstStyle/>
          <a:p>
            <a:pPr>
              <a:spcBef>
                <a:spcPct val="50000"/>
              </a:spcBef>
            </a:pPr>
            <a:r>
              <a:rPr lang="fr-FR" sz="1400" b="1">
                <a:solidFill>
                  <a:srgbClr val="000099"/>
                </a:solidFill>
                <a:effectLst>
                  <a:outerShdw blurRad="38100" dist="38100" dir="2700000" algn="tl">
                    <a:srgbClr val="C0C0C0"/>
                  </a:outerShdw>
                </a:effectLst>
                <a:latin typeface="Palatino Linotype" pitchFamily="18" charset="0"/>
              </a:rPr>
              <a:t>SOCIAL SECURITY OFFICE</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2"/>
          <p:cNvSpPr txBox="1">
            <a:spLocks noChangeArrowheads="1"/>
          </p:cNvSpPr>
          <p:nvPr/>
        </p:nvSpPr>
        <p:spPr bwMode="auto">
          <a:xfrm>
            <a:off x="0" y="0"/>
            <a:ext cx="9144000" cy="5340350"/>
          </a:xfrm>
          <a:prstGeom prst="rect">
            <a:avLst/>
          </a:prstGeom>
          <a:noFill/>
          <a:ln w="9525">
            <a:noFill/>
            <a:miter lim="800000"/>
            <a:headEnd/>
            <a:tailEnd/>
          </a:ln>
          <a:effectLst/>
        </p:spPr>
        <p:txBody>
          <a:bodyPr>
            <a:spAutoFit/>
          </a:bodyPr>
          <a:lstStyle/>
          <a:p>
            <a:pPr lvl="1" eaLnBrk="0" hangingPunct="0"/>
            <a:endParaRPr lang="en-GB" sz="2800" b="1">
              <a:latin typeface="Times New Roman" charset="0"/>
            </a:endParaRPr>
          </a:p>
          <a:p>
            <a:pPr lvl="1" algn="ctr" eaLnBrk="0" hangingPunct="0"/>
            <a:endParaRPr lang="en-GB" sz="2800" b="1">
              <a:latin typeface="Times New Roman" charset="0"/>
            </a:endParaRPr>
          </a:p>
          <a:p>
            <a:pPr lvl="1" algn="ctr" eaLnBrk="0" hangingPunct="0"/>
            <a:endParaRPr lang="en-GB" sz="2800" b="1">
              <a:latin typeface="Times New Roman" charset="0"/>
            </a:endParaRPr>
          </a:p>
          <a:p>
            <a:pPr lvl="1" algn="ctr" eaLnBrk="0" hangingPunct="0"/>
            <a:endParaRPr lang="en-GB" sz="2800" b="1">
              <a:latin typeface="Times New Roman" charset="0"/>
            </a:endParaRPr>
          </a:p>
          <a:p>
            <a:pPr lvl="1" algn="ctr" eaLnBrk="0" hangingPunct="0"/>
            <a:endParaRPr lang="en-GB" sz="2800" b="1">
              <a:latin typeface="Times New Roman" charset="0"/>
            </a:endParaRPr>
          </a:p>
          <a:p>
            <a:pPr lvl="1" algn="ctr" eaLnBrk="0" hangingPunct="0"/>
            <a:endParaRPr lang="en-GB" sz="2800" b="1">
              <a:latin typeface="Times New Roman" charset="0"/>
            </a:endParaRPr>
          </a:p>
          <a:p>
            <a:pPr lvl="1" eaLnBrk="0" hangingPunct="0"/>
            <a:endParaRPr lang="en-GB" sz="2800" b="1">
              <a:latin typeface="Times New Roman" charset="0"/>
            </a:endParaRPr>
          </a:p>
          <a:p>
            <a:pPr lvl="1" algn="ctr" eaLnBrk="0" hangingPunct="0"/>
            <a:endParaRPr lang="en-GB" sz="2800" b="1">
              <a:latin typeface="Times New Roman" charset="0"/>
            </a:endParaRPr>
          </a:p>
          <a:p>
            <a:pPr lvl="4"/>
            <a:endParaRPr lang="en-GB" sz="1600" b="1">
              <a:solidFill>
                <a:srgbClr val="CC0000"/>
              </a:solidFill>
              <a:effectLst>
                <a:outerShdw blurRad="38100" dist="38100" dir="2700000" algn="tl">
                  <a:srgbClr val="C0C0C0"/>
                </a:outerShdw>
              </a:effectLst>
            </a:endParaRPr>
          </a:p>
          <a:p>
            <a:pPr lvl="4"/>
            <a:endParaRPr lang="en-GB" sz="1600" b="1">
              <a:solidFill>
                <a:srgbClr val="CC0000"/>
              </a:solidFill>
              <a:effectLst>
                <a:outerShdw blurRad="38100" dist="38100" dir="2700000" algn="tl">
                  <a:srgbClr val="C0C0C0"/>
                </a:outerShdw>
              </a:effectLst>
            </a:endParaRPr>
          </a:p>
          <a:p>
            <a:pPr lvl="4"/>
            <a:endParaRPr lang="en-GB" sz="1600" b="1">
              <a:solidFill>
                <a:srgbClr val="CC0000"/>
              </a:solidFill>
              <a:effectLst>
                <a:outerShdw blurRad="38100" dist="38100" dir="2700000" algn="tl">
                  <a:srgbClr val="C0C0C0"/>
                </a:outerShdw>
              </a:effectLst>
            </a:endParaRPr>
          </a:p>
          <a:p>
            <a:pPr lvl="4"/>
            <a:endParaRPr lang="en-GB" sz="1600" b="1">
              <a:solidFill>
                <a:srgbClr val="CC0000"/>
              </a:solidFill>
              <a:effectLst>
                <a:outerShdw blurRad="38100" dist="38100" dir="2700000" algn="tl">
                  <a:srgbClr val="C0C0C0"/>
                </a:outerShdw>
              </a:effectLst>
            </a:endParaRPr>
          </a:p>
          <a:p>
            <a:pPr lvl="4"/>
            <a:r>
              <a:rPr lang="en-GB" sz="1600" b="1">
                <a:solidFill>
                  <a:srgbClr val="CC0000"/>
                </a:solidFill>
                <a:effectLst>
                  <a:outerShdw blurRad="38100" dist="38100" dir="2700000" algn="tl">
                    <a:srgbClr val="C0C0C0"/>
                  </a:outerShdw>
                </a:effectLst>
              </a:rPr>
              <a:t>	</a:t>
            </a:r>
            <a:endParaRPr lang="en-GB" sz="1600" b="1" u="sng">
              <a:solidFill>
                <a:srgbClr val="CC0000"/>
              </a:solidFill>
              <a:effectLst>
                <a:outerShdw blurRad="38100" dist="38100" dir="2700000" algn="tl">
                  <a:srgbClr val="C0C0C0"/>
                </a:outerShdw>
              </a:effectLst>
            </a:endParaRPr>
          </a:p>
          <a:p>
            <a:pPr lvl="3"/>
            <a:endParaRPr lang="en-GB" sz="1600" b="1" u="sng">
              <a:latin typeface="Times New Roman" charset="0"/>
            </a:endParaRPr>
          </a:p>
          <a:p>
            <a:pPr lvl="1" algn="ctr" eaLnBrk="0" hangingPunct="0"/>
            <a:endParaRPr lang="nl-NL" sz="2400">
              <a:latin typeface="Times New Roman" charset="0"/>
            </a:endParaRPr>
          </a:p>
        </p:txBody>
      </p:sp>
      <p:sp>
        <p:nvSpPr>
          <p:cNvPr id="17411" name="Text Box 3"/>
          <p:cNvSpPr txBox="1">
            <a:spLocks noChangeArrowheads="1"/>
          </p:cNvSpPr>
          <p:nvPr/>
        </p:nvSpPr>
        <p:spPr bwMode="auto">
          <a:xfrm>
            <a:off x="0" y="0"/>
            <a:ext cx="9144000" cy="1004888"/>
          </a:xfrm>
          <a:prstGeom prst="rect">
            <a:avLst/>
          </a:prstGeom>
          <a:noFill/>
          <a:ln w="9525">
            <a:noFill/>
            <a:miter lim="800000"/>
            <a:headEnd/>
            <a:tailEnd/>
          </a:ln>
          <a:effectLst/>
        </p:spPr>
        <p:txBody>
          <a:bodyPr>
            <a:spAutoFit/>
          </a:bodyPr>
          <a:lstStyle/>
          <a:p>
            <a:pPr eaLnBrk="0" hangingPunct="0">
              <a:spcBef>
                <a:spcPct val="50000"/>
              </a:spcBef>
            </a:pPr>
            <a:endParaRPr lang="en-GB" sz="2400" u="sng">
              <a:latin typeface="Times New Roman" charset="0"/>
            </a:endParaRPr>
          </a:p>
          <a:p>
            <a:pPr eaLnBrk="0" hangingPunct="0">
              <a:spcBef>
                <a:spcPct val="50000"/>
              </a:spcBef>
            </a:pPr>
            <a:endParaRPr lang="nl-NL" sz="2400" u="sng">
              <a:latin typeface="Times New Roman" charset="0"/>
            </a:endParaRPr>
          </a:p>
        </p:txBody>
      </p:sp>
      <p:pic>
        <p:nvPicPr>
          <p:cNvPr id="17412" name="Picture 4" descr="belgium"/>
          <p:cNvPicPr>
            <a:picLocks noChangeAspect="1" noChangeArrowheads="1"/>
          </p:cNvPicPr>
          <p:nvPr/>
        </p:nvPicPr>
        <p:blipFill>
          <a:blip r:embed="rId3"/>
          <a:srcRect/>
          <a:stretch>
            <a:fillRect/>
          </a:stretch>
        </p:blipFill>
        <p:spPr bwMode="auto">
          <a:xfrm>
            <a:off x="0" y="6408738"/>
            <a:ext cx="755650" cy="449262"/>
          </a:xfrm>
          <a:prstGeom prst="rect">
            <a:avLst/>
          </a:prstGeom>
          <a:noFill/>
        </p:spPr>
      </p:pic>
      <p:sp>
        <p:nvSpPr>
          <p:cNvPr id="17413" name="Text Box 5"/>
          <p:cNvSpPr txBox="1">
            <a:spLocks noChangeArrowheads="1"/>
          </p:cNvSpPr>
          <p:nvPr/>
        </p:nvSpPr>
        <p:spPr bwMode="auto">
          <a:xfrm>
            <a:off x="539750" y="0"/>
            <a:ext cx="8353425" cy="6015038"/>
          </a:xfrm>
          <a:prstGeom prst="rect">
            <a:avLst/>
          </a:prstGeom>
          <a:noFill/>
          <a:ln w="9525">
            <a:noFill/>
            <a:miter lim="800000"/>
            <a:headEnd/>
            <a:tailEnd/>
          </a:ln>
          <a:effectLst/>
        </p:spPr>
        <p:txBody>
          <a:bodyPr>
            <a:spAutoFit/>
          </a:bodyPr>
          <a:lstStyle/>
          <a:p>
            <a:pPr marL="342900" indent="-342900" algn="ctr"/>
            <a:r>
              <a:rPr lang="en-GB" b="1">
                <a:solidFill>
                  <a:schemeClr val="hlink"/>
                </a:solidFill>
                <a:effectLst>
                  <a:outerShdw blurRad="38100" dist="38100" dir="2700000" algn="tl">
                    <a:srgbClr val="C0C0C0"/>
                  </a:outerShdw>
                </a:effectLst>
              </a:rPr>
              <a:t> LI TOOLS FOR REACHING THE TARGETS</a:t>
            </a:r>
            <a:r>
              <a:rPr lang="nl-NL"/>
              <a:t> </a:t>
            </a:r>
            <a:endParaRPr lang="en-GB" b="1">
              <a:solidFill>
                <a:schemeClr val="hlink"/>
              </a:solidFill>
              <a:effectLst>
                <a:outerShdw blurRad="38100" dist="38100" dir="2700000" algn="tl">
                  <a:srgbClr val="C0C0C0"/>
                </a:outerShdw>
              </a:effectLst>
            </a:endParaRPr>
          </a:p>
          <a:p>
            <a:pPr marL="2171700" lvl="4" indent="-342900"/>
            <a:endParaRPr lang="en-GB" sz="1400"/>
          </a:p>
          <a:p>
            <a:pPr marL="800100" lvl="1" indent="-342900"/>
            <a:endParaRPr lang="en-GB" b="1" u="sng">
              <a:solidFill>
                <a:schemeClr val="hlink"/>
              </a:solidFill>
              <a:effectLst>
                <a:outerShdw blurRad="38100" dist="38100" dir="2700000" algn="tl">
                  <a:srgbClr val="C0C0C0"/>
                </a:outerShdw>
              </a:effectLst>
            </a:endParaRPr>
          </a:p>
          <a:p>
            <a:pPr marL="800100" lvl="1" indent="-342900"/>
            <a:r>
              <a:rPr lang="en-GB" b="1" u="sng">
                <a:solidFill>
                  <a:schemeClr val="hlink"/>
                </a:solidFill>
                <a:effectLst>
                  <a:outerShdw blurRad="38100" dist="38100" dir="2700000" algn="tl">
                    <a:srgbClr val="C0C0C0"/>
                  </a:outerShdw>
                </a:effectLst>
              </a:rPr>
              <a:t>GENESIS (sharing information between several inspections)</a:t>
            </a:r>
          </a:p>
          <a:p>
            <a:pPr marL="800100" lvl="1" indent="-342900"/>
            <a:endParaRPr lang="en-GB" b="1" u="sng">
              <a:solidFill>
                <a:schemeClr val="hlink"/>
              </a:solidFill>
              <a:effectLst>
                <a:outerShdw blurRad="38100" dist="38100" dir="2700000" algn="tl">
                  <a:srgbClr val="C0C0C0"/>
                </a:outerShdw>
              </a:effectLst>
            </a:endParaRPr>
          </a:p>
          <a:p>
            <a:pPr marL="800100" lvl="1" indent="-342900"/>
            <a:endParaRPr lang="en-GB" b="1" u="sng">
              <a:solidFill>
                <a:schemeClr val="hlink"/>
              </a:solidFill>
              <a:effectLst>
                <a:outerShdw blurRad="38100" dist="38100" dir="2700000" algn="tl">
                  <a:srgbClr val="C0C0C0"/>
                </a:outerShdw>
              </a:effectLst>
            </a:endParaRPr>
          </a:p>
          <a:p>
            <a:pPr marL="342900" indent="-342900">
              <a:buFont typeface="Wingdings" pitchFamily="2" charset="2"/>
              <a:buChar char="Ø"/>
            </a:pPr>
            <a:r>
              <a:rPr lang="en-GB" sz="1600" b="1">
                <a:solidFill>
                  <a:srgbClr val="5A5A5A"/>
                </a:solidFill>
              </a:rPr>
              <a:t> =  a program </a:t>
            </a:r>
            <a:r>
              <a:rPr lang="en-GB" sz="1600" b="1" u="sng">
                <a:solidFill>
                  <a:srgbClr val="5A5A5A"/>
                </a:solidFill>
              </a:rPr>
              <a:t>open to four inspections</a:t>
            </a:r>
            <a:r>
              <a:rPr lang="en-GB" sz="1600" b="1">
                <a:solidFill>
                  <a:srgbClr val="5A5A5A"/>
                </a:solidFill>
              </a:rPr>
              <a:t>. It includes two parts:</a:t>
            </a:r>
          </a:p>
          <a:p>
            <a:pPr marL="342900" indent="-342900">
              <a:buFont typeface="Wingdings" pitchFamily="2" charset="2"/>
              <a:buNone/>
            </a:pPr>
            <a:endParaRPr lang="en-GB" sz="1600" b="1">
              <a:solidFill>
                <a:srgbClr val="5A5A5A"/>
              </a:solidFill>
            </a:endParaRPr>
          </a:p>
          <a:p>
            <a:pPr marL="342900" indent="-342900">
              <a:buFont typeface="Wingdings" pitchFamily="2" charset="2"/>
              <a:buNone/>
            </a:pPr>
            <a:r>
              <a:rPr lang="en-GB" sz="1600" b="1">
                <a:solidFill>
                  <a:srgbClr val="5A5A5A"/>
                </a:solidFill>
              </a:rPr>
              <a:t>	a) The </a:t>
            </a:r>
            <a:r>
              <a:rPr lang="en-GB" sz="1600" b="1">
                <a:solidFill>
                  <a:srgbClr val="800000"/>
                </a:solidFill>
                <a:effectLst>
                  <a:outerShdw blurRad="38100" dist="38100" dir="2700000" algn="tl">
                    <a:srgbClr val="C0C0C0"/>
                  </a:outerShdw>
                </a:effectLst>
              </a:rPr>
              <a:t>registry of the investigations</a:t>
            </a:r>
            <a:r>
              <a:rPr lang="en-GB" sz="1600" b="1">
                <a:solidFill>
                  <a:srgbClr val="5A5A5A"/>
                </a:solidFill>
              </a:rPr>
              <a:t>: Each day, the services of social inspection transmit the information on the enquiries: opening or closing, identification of the investigation, incumbent, reason, etc and also the results of the survey.</a:t>
            </a:r>
            <a:r>
              <a:rPr lang="nl-NL" sz="1600" b="1">
                <a:solidFill>
                  <a:srgbClr val="5A5A5A"/>
                </a:solidFill>
              </a:rPr>
              <a:t> </a:t>
            </a:r>
            <a:endParaRPr lang="en-GB" sz="1600" b="1">
              <a:solidFill>
                <a:srgbClr val="5A5A5A"/>
              </a:solidFill>
            </a:endParaRPr>
          </a:p>
          <a:p>
            <a:pPr marL="800100" lvl="1" indent="-342900">
              <a:buFont typeface="Wingdings" pitchFamily="2" charset="2"/>
              <a:buChar char="Ø"/>
            </a:pPr>
            <a:endParaRPr lang="en-GB" sz="1600" b="1">
              <a:solidFill>
                <a:srgbClr val="5A5A5A"/>
              </a:solidFill>
            </a:endParaRPr>
          </a:p>
          <a:p>
            <a:pPr marL="342900" indent="-342900">
              <a:buFont typeface="Wingdings" pitchFamily="2" charset="2"/>
              <a:buNone/>
            </a:pPr>
            <a:r>
              <a:rPr lang="en-GB" sz="1600" b="1">
                <a:solidFill>
                  <a:srgbClr val="5A5A5A"/>
                </a:solidFill>
              </a:rPr>
              <a:t>	b)  </a:t>
            </a:r>
            <a:r>
              <a:rPr lang="en-GB" sz="1600" b="1">
                <a:solidFill>
                  <a:srgbClr val="800000"/>
                </a:solidFill>
                <a:effectLst>
                  <a:outerShdw blurRad="38100" dist="38100" dir="2700000" algn="tl">
                    <a:srgbClr val="C0C0C0"/>
                  </a:outerShdw>
                </a:effectLst>
              </a:rPr>
              <a:t>Enrichment:</a:t>
            </a:r>
            <a:r>
              <a:rPr lang="en-GB" sz="1600" b="1">
                <a:solidFill>
                  <a:srgbClr val="5A5A5A"/>
                </a:solidFill>
              </a:rPr>
              <a:t> The program will automatically seek essential information for the processing of the investigation (= links to other databases). That avoids the inspector in making search in several databases apart.</a:t>
            </a:r>
            <a:br>
              <a:rPr lang="en-GB" sz="1600" b="1">
                <a:solidFill>
                  <a:srgbClr val="5A5A5A"/>
                </a:solidFill>
              </a:rPr>
            </a:br>
            <a:r>
              <a:rPr lang="en-GB" sz="1600" b="1">
                <a:solidFill>
                  <a:srgbClr val="5A5A5A"/>
                </a:solidFill>
              </a:rPr>
              <a:t>Information is presented in a format usable: Pdf, Excel, CSV, HTML…</a:t>
            </a:r>
          </a:p>
          <a:p>
            <a:pPr marL="342900" indent="-342900">
              <a:buFont typeface="Wingdings" pitchFamily="2" charset="2"/>
              <a:buChar char="Ø"/>
            </a:pPr>
            <a:endParaRPr lang="en-GB" sz="1600" b="1">
              <a:solidFill>
                <a:srgbClr val="5A5A5A"/>
              </a:solidFill>
            </a:endParaRPr>
          </a:p>
          <a:p>
            <a:pPr marL="342900" indent="-342900">
              <a:buFont typeface="Wingdings" pitchFamily="2" charset="2"/>
              <a:buChar char="Ø"/>
            </a:pPr>
            <a:r>
              <a:rPr lang="en-GB" sz="1600" b="1">
                <a:solidFill>
                  <a:srgbClr val="5A5A5A"/>
                </a:solidFill>
              </a:rPr>
              <a:t> Genesis gives also all the </a:t>
            </a:r>
            <a:r>
              <a:rPr lang="en-GB" sz="1600" b="1" u="sng">
                <a:solidFill>
                  <a:srgbClr val="5A5A5A"/>
                </a:solidFill>
              </a:rPr>
              <a:t>coordinates of the inspectors</a:t>
            </a:r>
            <a:r>
              <a:rPr lang="en-GB" sz="1600" b="1">
                <a:solidFill>
                  <a:srgbClr val="5A5A5A"/>
                </a:solidFill>
              </a:rPr>
              <a:t> who can thus contact themselves (email, GMS, office…)</a:t>
            </a:r>
          </a:p>
          <a:p>
            <a:pPr marL="342900" indent="-342900">
              <a:buFont typeface="Wingdings" pitchFamily="2" charset="2"/>
              <a:buChar char="Ø"/>
            </a:pPr>
            <a:endParaRPr lang="en-GB" sz="1600" b="1">
              <a:solidFill>
                <a:srgbClr val="5A5A5A"/>
              </a:solidFill>
            </a:endParaRPr>
          </a:p>
          <a:p>
            <a:pPr marL="342900" indent="-342900">
              <a:buFont typeface="Wingdings" pitchFamily="2" charset="2"/>
              <a:buChar char="Ø"/>
            </a:pPr>
            <a:endParaRPr lang="en-GB" sz="1400" b="1">
              <a:solidFill>
                <a:srgbClr val="5A5A5A"/>
              </a:solidFill>
            </a:endParaRPr>
          </a:p>
          <a:p>
            <a:pPr marL="342900" indent="-342900">
              <a:buFont typeface="Wingdings" pitchFamily="2" charset="2"/>
              <a:buChar char="Ø"/>
            </a:pPr>
            <a:r>
              <a:rPr lang="en-GB" sz="1600" b="1">
                <a:solidFill>
                  <a:srgbClr val="5A5A5A"/>
                </a:solidFill>
              </a:rPr>
              <a:t> The inspectors have the </a:t>
            </a:r>
            <a:r>
              <a:rPr lang="en-GB" sz="1600" b="1" u="sng">
                <a:solidFill>
                  <a:srgbClr val="5A5A5A"/>
                </a:solidFill>
              </a:rPr>
              <a:t>right to consult constantly</a:t>
            </a:r>
            <a:r>
              <a:rPr lang="en-GB" sz="1600" b="1">
                <a:solidFill>
                  <a:srgbClr val="5A5A5A"/>
                </a:solidFill>
              </a:rPr>
              <a:t> the complete information in most data-processed databases of Social Security</a:t>
            </a:r>
          </a:p>
          <a:p>
            <a:pPr marL="342900" indent="-342900"/>
            <a:endParaRPr lang="en-GB" sz="1400" b="1">
              <a:solidFill>
                <a:srgbClr val="5A5A5A"/>
              </a:solidFill>
            </a:endParaRPr>
          </a:p>
        </p:txBody>
      </p:sp>
      <p:sp>
        <p:nvSpPr>
          <p:cNvPr id="17414" name="Rectangle 6"/>
          <p:cNvSpPr>
            <a:spLocks noChangeArrowheads="1"/>
          </p:cNvSpPr>
          <p:nvPr/>
        </p:nvSpPr>
        <p:spPr bwMode="auto">
          <a:xfrm>
            <a:off x="0" y="0"/>
            <a:ext cx="9144000" cy="0"/>
          </a:xfrm>
          <a:prstGeom prst="rect">
            <a:avLst/>
          </a:prstGeom>
          <a:noFill/>
          <a:ln w="9525">
            <a:noFill/>
            <a:miter lim="800000"/>
            <a:headEnd/>
            <a:tailEnd/>
          </a:ln>
          <a:effectLst/>
        </p:spPr>
        <p:txBody>
          <a:bodyPr wrap="none" anchor="ctr">
            <a:spAutoFit/>
          </a:bodyPr>
          <a:lstStyle/>
          <a:p>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2"/>
          <p:cNvSpPr txBox="1">
            <a:spLocks noChangeArrowheads="1"/>
          </p:cNvSpPr>
          <p:nvPr/>
        </p:nvSpPr>
        <p:spPr bwMode="auto">
          <a:xfrm>
            <a:off x="0" y="0"/>
            <a:ext cx="9144000" cy="5340350"/>
          </a:xfrm>
          <a:prstGeom prst="rect">
            <a:avLst/>
          </a:prstGeom>
          <a:noFill/>
          <a:ln w="9525">
            <a:noFill/>
            <a:miter lim="800000"/>
            <a:headEnd/>
            <a:tailEnd/>
          </a:ln>
          <a:effectLst/>
        </p:spPr>
        <p:txBody>
          <a:bodyPr>
            <a:spAutoFit/>
          </a:bodyPr>
          <a:lstStyle/>
          <a:p>
            <a:pPr lvl="1" eaLnBrk="0" hangingPunct="0"/>
            <a:endParaRPr lang="en-GB" sz="2800" b="1">
              <a:latin typeface="Times New Roman" charset="0"/>
            </a:endParaRPr>
          </a:p>
          <a:p>
            <a:pPr lvl="1" algn="ctr" eaLnBrk="0" hangingPunct="0"/>
            <a:endParaRPr lang="en-GB" sz="2800" b="1">
              <a:latin typeface="Times New Roman" charset="0"/>
            </a:endParaRPr>
          </a:p>
          <a:p>
            <a:pPr lvl="1" algn="ctr" eaLnBrk="0" hangingPunct="0"/>
            <a:endParaRPr lang="en-GB" sz="2800" b="1">
              <a:latin typeface="Times New Roman" charset="0"/>
            </a:endParaRPr>
          </a:p>
          <a:p>
            <a:pPr lvl="1" algn="ctr" eaLnBrk="0" hangingPunct="0"/>
            <a:endParaRPr lang="en-GB" sz="2800" b="1">
              <a:latin typeface="Times New Roman" charset="0"/>
            </a:endParaRPr>
          </a:p>
          <a:p>
            <a:pPr lvl="1" algn="ctr" eaLnBrk="0" hangingPunct="0"/>
            <a:endParaRPr lang="en-GB" sz="2800" b="1">
              <a:latin typeface="Times New Roman" charset="0"/>
            </a:endParaRPr>
          </a:p>
          <a:p>
            <a:pPr lvl="1" algn="ctr" eaLnBrk="0" hangingPunct="0"/>
            <a:endParaRPr lang="en-GB" sz="2800" b="1">
              <a:latin typeface="Times New Roman" charset="0"/>
            </a:endParaRPr>
          </a:p>
          <a:p>
            <a:pPr lvl="1" eaLnBrk="0" hangingPunct="0"/>
            <a:endParaRPr lang="en-GB" sz="2800" b="1">
              <a:latin typeface="Times New Roman" charset="0"/>
            </a:endParaRPr>
          </a:p>
          <a:p>
            <a:pPr lvl="1" algn="ctr" eaLnBrk="0" hangingPunct="0"/>
            <a:endParaRPr lang="en-GB" sz="2800" b="1">
              <a:latin typeface="Times New Roman" charset="0"/>
            </a:endParaRPr>
          </a:p>
          <a:p>
            <a:pPr lvl="4"/>
            <a:endParaRPr lang="en-GB" sz="1600" b="1">
              <a:solidFill>
                <a:srgbClr val="CC0000"/>
              </a:solidFill>
              <a:effectLst>
                <a:outerShdw blurRad="38100" dist="38100" dir="2700000" algn="tl">
                  <a:srgbClr val="C0C0C0"/>
                </a:outerShdw>
              </a:effectLst>
            </a:endParaRPr>
          </a:p>
          <a:p>
            <a:pPr lvl="4"/>
            <a:endParaRPr lang="en-GB" sz="1600" b="1">
              <a:solidFill>
                <a:srgbClr val="CC0000"/>
              </a:solidFill>
              <a:effectLst>
                <a:outerShdw blurRad="38100" dist="38100" dir="2700000" algn="tl">
                  <a:srgbClr val="C0C0C0"/>
                </a:outerShdw>
              </a:effectLst>
            </a:endParaRPr>
          </a:p>
          <a:p>
            <a:pPr lvl="4"/>
            <a:endParaRPr lang="en-GB" sz="1600" b="1">
              <a:solidFill>
                <a:srgbClr val="CC0000"/>
              </a:solidFill>
              <a:effectLst>
                <a:outerShdw blurRad="38100" dist="38100" dir="2700000" algn="tl">
                  <a:srgbClr val="C0C0C0"/>
                </a:outerShdw>
              </a:effectLst>
            </a:endParaRPr>
          </a:p>
          <a:p>
            <a:pPr lvl="4"/>
            <a:endParaRPr lang="en-GB" sz="1600" b="1">
              <a:solidFill>
                <a:srgbClr val="CC0000"/>
              </a:solidFill>
              <a:effectLst>
                <a:outerShdw blurRad="38100" dist="38100" dir="2700000" algn="tl">
                  <a:srgbClr val="C0C0C0"/>
                </a:outerShdw>
              </a:effectLst>
            </a:endParaRPr>
          </a:p>
          <a:p>
            <a:pPr lvl="4"/>
            <a:r>
              <a:rPr lang="en-GB" sz="1600" b="1">
                <a:solidFill>
                  <a:srgbClr val="CC0000"/>
                </a:solidFill>
                <a:effectLst>
                  <a:outerShdw blurRad="38100" dist="38100" dir="2700000" algn="tl">
                    <a:srgbClr val="C0C0C0"/>
                  </a:outerShdw>
                </a:effectLst>
              </a:rPr>
              <a:t>	</a:t>
            </a:r>
            <a:endParaRPr lang="en-GB" sz="1600" b="1" u="sng">
              <a:solidFill>
                <a:srgbClr val="CC0000"/>
              </a:solidFill>
              <a:effectLst>
                <a:outerShdw blurRad="38100" dist="38100" dir="2700000" algn="tl">
                  <a:srgbClr val="C0C0C0"/>
                </a:outerShdw>
              </a:effectLst>
            </a:endParaRPr>
          </a:p>
          <a:p>
            <a:pPr lvl="3"/>
            <a:endParaRPr lang="en-GB" sz="1600" b="1" u="sng">
              <a:latin typeface="Times New Roman" charset="0"/>
            </a:endParaRPr>
          </a:p>
          <a:p>
            <a:pPr lvl="1" algn="ctr" eaLnBrk="0" hangingPunct="0"/>
            <a:endParaRPr lang="nl-NL" sz="2400">
              <a:latin typeface="Times New Roman" charset="0"/>
            </a:endParaRPr>
          </a:p>
        </p:txBody>
      </p:sp>
      <p:sp>
        <p:nvSpPr>
          <p:cNvPr id="19459" name="Text Box 3"/>
          <p:cNvSpPr txBox="1">
            <a:spLocks noChangeArrowheads="1"/>
          </p:cNvSpPr>
          <p:nvPr/>
        </p:nvSpPr>
        <p:spPr bwMode="auto">
          <a:xfrm>
            <a:off x="0" y="0"/>
            <a:ext cx="9144000" cy="1004888"/>
          </a:xfrm>
          <a:prstGeom prst="rect">
            <a:avLst/>
          </a:prstGeom>
          <a:noFill/>
          <a:ln w="9525">
            <a:noFill/>
            <a:miter lim="800000"/>
            <a:headEnd/>
            <a:tailEnd/>
          </a:ln>
          <a:effectLst/>
        </p:spPr>
        <p:txBody>
          <a:bodyPr>
            <a:spAutoFit/>
          </a:bodyPr>
          <a:lstStyle/>
          <a:p>
            <a:pPr eaLnBrk="0" hangingPunct="0">
              <a:spcBef>
                <a:spcPct val="50000"/>
              </a:spcBef>
            </a:pPr>
            <a:endParaRPr lang="en-GB" sz="2400" u="sng">
              <a:latin typeface="Times New Roman" charset="0"/>
            </a:endParaRPr>
          </a:p>
          <a:p>
            <a:pPr eaLnBrk="0" hangingPunct="0">
              <a:spcBef>
                <a:spcPct val="50000"/>
              </a:spcBef>
            </a:pPr>
            <a:endParaRPr lang="nl-NL" sz="2400" u="sng">
              <a:latin typeface="Times New Roman" charset="0"/>
            </a:endParaRPr>
          </a:p>
        </p:txBody>
      </p:sp>
      <p:pic>
        <p:nvPicPr>
          <p:cNvPr id="19460" name="Picture 4" descr="belgium"/>
          <p:cNvPicPr>
            <a:picLocks noChangeAspect="1" noChangeArrowheads="1"/>
          </p:cNvPicPr>
          <p:nvPr/>
        </p:nvPicPr>
        <p:blipFill>
          <a:blip r:embed="rId3"/>
          <a:srcRect/>
          <a:stretch>
            <a:fillRect/>
          </a:stretch>
        </p:blipFill>
        <p:spPr bwMode="auto">
          <a:xfrm>
            <a:off x="0" y="6408738"/>
            <a:ext cx="755650" cy="449262"/>
          </a:xfrm>
          <a:prstGeom prst="rect">
            <a:avLst/>
          </a:prstGeom>
          <a:noFill/>
        </p:spPr>
      </p:pic>
      <p:sp>
        <p:nvSpPr>
          <p:cNvPr id="19461" name="Text Box 5"/>
          <p:cNvSpPr txBox="1">
            <a:spLocks noChangeArrowheads="1"/>
          </p:cNvSpPr>
          <p:nvPr/>
        </p:nvSpPr>
        <p:spPr bwMode="auto">
          <a:xfrm>
            <a:off x="539750" y="0"/>
            <a:ext cx="8353425" cy="2041525"/>
          </a:xfrm>
          <a:prstGeom prst="rect">
            <a:avLst/>
          </a:prstGeom>
          <a:noFill/>
          <a:ln w="9525">
            <a:noFill/>
            <a:miter lim="800000"/>
            <a:headEnd/>
            <a:tailEnd/>
          </a:ln>
          <a:effectLst/>
        </p:spPr>
        <p:txBody>
          <a:bodyPr>
            <a:spAutoFit/>
          </a:bodyPr>
          <a:lstStyle/>
          <a:p>
            <a:pPr marL="342900" indent="-342900" algn="ctr"/>
            <a:r>
              <a:rPr lang="en-GB" b="1">
                <a:solidFill>
                  <a:schemeClr val="hlink"/>
                </a:solidFill>
                <a:effectLst>
                  <a:outerShdw blurRad="38100" dist="38100" dir="2700000" algn="tl">
                    <a:srgbClr val="C0C0C0"/>
                  </a:outerShdw>
                </a:effectLst>
              </a:rPr>
              <a:t/>
            </a:r>
            <a:br>
              <a:rPr lang="en-GB" b="1">
                <a:solidFill>
                  <a:schemeClr val="hlink"/>
                </a:solidFill>
                <a:effectLst>
                  <a:outerShdw blurRad="38100" dist="38100" dir="2700000" algn="tl">
                    <a:srgbClr val="C0C0C0"/>
                  </a:outerShdw>
                </a:effectLst>
              </a:rPr>
            </a:br>
            <a:r>
              <a:rPr lang="en-GB" b="1">
                <a:solidFill>
                  <a:schemeClr val="hlink"/>
                </a:solidFill>
                <a:effectLst>
                  <a:outerShdw blurRad="38100" dist="38100" dir="2700000" algn="tl">
                    <a:srgbClr val="C0C0C0"/>
                  </a:outerShdw>
                </a:effectLst>
              </a:rPr>
              <a:t>LI TOOLS FOR REACHING THE TARGETS</a:t>
            </a:r>
            <a:r>
              <a:rPr lang="nl-NL"/>
              <a:t> </a:t>
            </a:r>
            <a:endParaRPr lang="en-GB" b="1">
              <a:solidFill>
                <a:schemeClr val="hlink"/>
              </a:solidFill>
              <a:effectLst>
                <a:outerShdw blurRad="38100" dist="38100" dir="2700000" algn="tl">
                  <a:srgbClr val="C0C0C0"/>
                </a:outerShdw>
              </a:effectLst>
            </a:endParaRPr>
          </a:p>
          <a:p>
            <a:pPr marL="2171700" lvl="4" indent="-342900"/>
            <a:endParaRPr lang="en-GB" sz="1400"/>
          </a:p>
          <a:p>
            <a:pPr marL="800100" lvl="1" indent="-342900"/>
            <a:endParaRPr lang="en-GB" b="1" u="sng">
              <a:solidFill>
                <a:schemeClr val="hlink"/>
              </a:solidFill>
              <a:effectLst>
                <a:outerShdw blurRad="38100" dist="38100" dir="2700000" algn="tl">
                  <a:srgbClr val="C0C0C0"/>
                </a:outerShdw>
              </a:effectLst>
            </a:endParaRPr>
          </a:p>
          <a:p>
            <a:pPr marL="800100" lvl="1" indent="-342900"/>
            <a:r>
              <a:rPr lang="en-GB" b="1" u="sng">
                <a:solidFill>
                  <a:schemeClr val="hlink"/>
                </a:solidFill>
                <a:effectLst>
                  <a:outerShdw blurRad="38100" dist="38100" dir="2700000" algn="tl">
                    <a:srgbClr val="C0C0C0"/>
                  </a:outerShdw>
                </a:effectLst>
              </a:rPr>
              <a:t>GENESIS</a:t>
            </a:r>
          </a:p>
          <a:p>
            <a:pPr marL="342900" indent="-342900"/>
            <a:endParaRPr lang="en-GB" sz="1400" b="1">
              <a:solidFill>
                <a:srgbClr val="5A5A5A"/>
              </a:solidFill>
            </a:endParaRPr>
          </a:p>
          <a:p>
            <a:pPr marL="342900" indent="-342900"/>
            <a:endParaRPr lang="en-GB" sz="1400" b="1">
              <a:solidFill>
                <a:srgbClr val="5A5A5A"/>
              </a:solidFill>
            </a:endParaRPr>
          </a:p>
          <a:p>
            <a:pPr marL="342900" indent="-342900"/>
            <a:endParaRPr lang="en-GB" sz="1400" b="1">
              <a:solidFill>
                <a:srgbClr val="5A5A5A"/>
              </a:solidFill>
            </a:endParaRPr>
          </a:p>
        </p:txBody>
      </p:sp>
      <p:sp>
        <p:nvSpPr>
          <p:cNvPr id="19462" name="Rectangle 6"/>
          <p:cNvSpPr>
            <a:spLocks noChangeArrowheads="1"/>
          </p:cNvSpPr>
          <p:nvPr/>
        </p:nvSpPr>
        <p:spPr bwMode="auto">
          <a:xfrm>
            <a:off x="0" y="0"/>
            <a:ext cx="9144000" cy="0"/>
          </a:xfrm>
          <a:prstGeom prst="rect">
            <a:avLst/>
          </a:prstGeom>
          <a:noFill/>
          <a:ln w="9525">
            <a:noFill/>
            <a:miter lim="800000"/>
            <a:headEnd/>
            <a:tailEnd/>
          </a:ln>
          <a:effectLst/>
        </p:spPr>
        <p:txBody>
          <a:bodyPr wrap="none" anchor="ctr">
            <a:spAutoFit/>
          </a:bodyPr>
          <a:lstStyle/>
          <a:p>
            <a:endParaRPr lang="en-US"/>
          </a:p>
        </p:txBody>
      </p:sp>
      <p:pic>
        <p:nvPicPr>
          <p:cNvPr id="19463" name="Image 5" descr="L:\DCIM\traductTurk\GENESIS.jpg"/>
          <p:cNvPicPr>
            <a:picLocks noChangeAspect="1" noChangeArrowheads="1"/>
          </p:cNvPicPr>
          <p:nvPr/>
        </p:nvPicPr>
        <p:blipFill>
          <a:blip r:embed="rId4"/>
          <a:srcRect/>
          <a:stretch>
            <a:fillRect/>
          </a:stretch>
        </p:blipFill>
        <p:spPr bwMode="auto">
          <a:xfrm>
            <a:off x="611188" y="1628775"/>
            <a:ext cx="7848600" cy="4445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2"/>
          <p:cNvSpPr txBox="1">
            <a:spLocks noChangeArrowheads="1"/>
          </p:cNvSpPr>
          <p:nvPr/>
        </p:nvSpPr>
        <p:spPr bwMode="auto">
          <a:xfrm>
            <a:off x="0" y="0"/>
            <a:ext cx="9144000" cy="5340350"/>
          </a:xfrm>
          <a:prstGeom prst="rect">
            <a:avLst/>
          </a:prstGeom>
          <a:noFill/>
          <a:ln w="9525">
            <a:noFill/>
            <a:miter lim="800000"/>
            <a:headEnd/>
            <a:tailEnd/>
          </a:ln>
          <a:effectLst/>
        </p:spPr>
        <p:txBody>
          <a:bodyPr>
            <a:spAutoFit/>
          </a:bodyPr>
          <a:lstStyle/>
          <a:p>
            <a:pPr lvl="1" eaLnBrk="0" hangingPunct="0"/>
            <a:endParaRPr lang="en-GB" sz="2800" b="1">
              <a:latin typeface="Times New Roman" charset="0"/>
            </a:endParaRPr>
          </a:p>
          <a:p>
            <a:pPr lvl="1" algn="ctr" eaLnBrk="0" hangingPunct="0"/>
            <a:endParaRPr lang="en-GB" sz="2800" b="1">
              <a:latin typeface="Times New Roman" charset="0"/>
            </a:endParaRPr>
          </a:p>
          <a:p>
            <a:pPr lvl="1" algn="ctr" eaLnBrk="0" hangingPunct="0"/>
            <a:endParaRPr lang="en-GB" sz="2800" b="1">
              <a:latin typeface="Times New Roman" charset="0"/>
            </a:endParaRPr>
          </a:p>
          <a:p>
            <a:pPr lvl="1" algn="ctr" eaLnBrk="0" hangingPunct="0"/>
            <a:endParaRPr lang="en-GB" sz="2800" b="1">
              <a:latin typeface="Times New Roman" charset="0"/>
            </a:endParaRPr>
          </a:p>
          <a:p>
            <a:pPr lvl="1" algn="ctr" eaLnBrk="0" hangingPunct="0"/>
            <a:endParaRPr lang="en-GB" sz="2800" b="1">
              <a:latin typeface="Times New Roman" charset="0"/>
            </a:endParaRPr>
          </a:p>
          <a:p>
            <a:pPr lvl="1" algn="ctr" eaLnBrk="0" hangingPunct="0"/>
            <a:endParaRPr lang="en-GB" sz="2800" b="1">
              <a:latin typeface="Times New Roman" charset="0"/>
            </a:endParaRPr>
          </a:p>
          <a:p>
            <a:pPr lvl="1" eaLnBrk="0" hangingPunct="0"/>
            <a:endParaRPr lang="en-GB" sz="2800" b="1">
              <a:latin typeface="Times New Roman" charset="0"/>
            </a:endParaRPr>
          </a:p>
          <a:p>
            <a:pPr lvl="1" algn="ctr" eaLnBrk="0" hangingPunct="0"/>
            <a:endParaRPr lang="en-GB" sz="2800" b="1">
              <a:latin typeface="Times New Roman" charset="0"/>
            </a:endParaRPr>
          </a:p>
          <a:p>
            <a:pPr lvl="4"/>
            <a:endParaRPr lang="en-GB" sz="1600" b="1">
              <a:solidFill>
                <a:srgbClr val="CC0000"/>
              </a:solidFill>
              <a:effectLst>
                <a:outerShdw blurRad="38100" dist="38100" dir="2700000" algn="tl">
                  <a:srgbClr val="C0C0C0"/>
                </a:outerShdw>
              </a:effectLst>
            </a:endParaRPr>
          </a:p>
          <a:p>
            <a:pPr lvl="4"/>
            <a:endParaRPr lang="en-GB" sz="1600" b="1">
              <a:solidFill>
                <a:srgbClr val="CC0000"/>
              </a:solidFill>
              <a:effectLst>
                <a:outerShdw blurRad="38100" dist="38100" dir="2700000" algn="tl">
                  <a:srgbClr val="C0C0C0"/>
                </a:outerShdw>
              </a:effectLst>
            </a:endParaRPr>
          </a:p>
          <a:p>
            <a:pPr lvl="4"/>
            <a:endParaRPr lang="en-GB" sz="1600" b="1">
              <a:solidFill>
                <a:srgbClr val="CC0000"/>
              </a:solidFill>
              <a:effectLst>
                <a:outerShdw blurRad="38100" dist="38100" dir="2700000" algn="tl">
                  <a:srgbClr val="C0C0C0"/>
                </a:outerShdw>
              </a:effectLst>
            </a:endParaRPr>
          </a:p>
          <a:p>
            <a:pPr lvl="4"/>
            <a:endParaRPr lang="en-GB" sz="1600" b="1">
              <a:solidFill>
                <a:srgbClr val="CC0000"/>
              </a:solidFill>
              <a:effectLst>
                <a:outerShdw blurRad="38100" dist="38100" dir="2700000" algn="tl">
                  <a:srgbClr val="C0C0C0"/>
                </a:outerShdw>
              </a:effectLst>
            </a:endParaRPr>
          </a:p>
          <a:p>
            <a:pPr lvl="4"/>
            <a:r>
              <a:rPr lang="en-GB" sz="1600" b="1">
                <a:solidFill>
                  <a:srgbClr val="CC0000"/>
                </a:solidFill>
                <a:effectLst>
                  <a:outerShdw blurRad="38100" dist="38100" dir="2700000" algn="tl">
                    <a:srgbClr val="C0C0C0"/>
                  </a:outerShdw>
                </a:effectLst>
              </a:rPr>
              <a:t>	</a:t>
            </a:r>
            <a:endParaRPr lang="en-GB" sz="1600" b="1" u="sng">
              <a:solidFill>
                <a:srgbClr val="CC0000"/>
              </a:solidFill>
              <a:effectLst>
                <a:outerShdw blurRad="38100" dist="38100" dir="2700000" algn="tl">
                  <a:srgbClr val="C0C0C0"/>
                </a:outerShdw>
              </a:effectLst>
            </a:endParaRPr>
          </a:p>
          <a:p>
            <a:pPr lvl="3"/>
            <a:endParaRPr lang="en-GB" sz="1600" b="1" u="sng">
              <a:latin typeface="Times New Roman" charset="0"/>
            </a:endParaRPr>
          </a:p>
          <a:p>
            <a:pPr lvl="1" algn="ctr" eaLnBrk="0" hangingPunct="0"/>
            <a:endParaRPr lang="nl-NL" sz="2400">
              <a:latin typeface="Times New Roman" charset="0"/>
            </a:endParaRPr>
          </a:p>
        </p:txBody>
      </p:sp>
      <p:sp>
        <p:nvSpPr>
          <p:cNvPr id="21507" name="Text Box 3"/>
          <p:cNvSpPr txBox="1">
            <a:spLocks noChangeArrowheads="1"/>
          </p:cNvSpPr>
          <p:nvPr/>
        </p:nvSpPr>
        <p:spPr bwMode="auto">
          <a:xfrm>
            <a:off x="0" y="0"/>
            <a:ext cx="9144000" cy="1004888"/>
          </a:xfrm>
          <a:prstGeom prst="rect">
            <a:avLst/>
          </a:prstGeom>
          <a:noFill/>
          <a:ln w="9525">
            <a:noFill/>
            <a:miter lim="800000"/>
            <a:headEnd/>
            <a:tailEnd/>
          </a:ln>
          <a:effectLst/>
        </p:spPr>
        <p:txBody>
          <a:bodyPr>
            <a:spAutoFit/>
          </a:bodyPr>
          <a:lstStyle/>
          <a:p>
            <a:pPr eaLnBrk="0" hangingPunct="0">
              <a:spcBef>
                <a:spcPct val="50000"/>
              </a:spcBef>
            </a:pPr>
            <a:endParaRPr lang="en-GB" sz="2400" u="sng">
              <a:latin typeface="Times New Roman" charset="0"/>
            </a:endParaRPr>
          </a:p>
          <a:p>
            <a:pPr eaLnBrk="0" hangingPunct="0">
              <a:spcBef>
                <a:spcPct val="50000"/>
              </a:spcBef>
            </a:pPr>
            <a:endParaRPr lang="nl-NL" sz="2400" u="sng">
              <a:latin typeface="Times New Roman" charset="0"/>
            </a:endParaRPr>
          </a:p>
        </p:txBody>
      </p:sp>
      <p:pic>
        <p:nvPicPr>
          <p:cNvPr id="21508" name="Picture 4" descr="belgium"/>
          <p:cNvPicPr>
            <a:picLocks noChangeAspect="1" noChangeArrowheads="1"/>
          </p:cNvPicPr>
          <p:nvPr/>
        </p:nvPicPr>
        <p:blipFill>
          <a:blip r:embed="rId3"/>
          <a:srcRect/>
          <a:stretch>
            <a:fillRect/>
          </a:stretch>
        </p:blipFill>
        <p:spPr bwMode="auto">
          <a:xfrm>
            <a:off x="0" y="6408738"/>
            <a:ext cx="755650" cy="449262"/>
          </a:xfrm>
          <a:prstGeom prst="rect">
            <a:avLst/>
          </a:prstGeom>
          <a:noFill/>
        </p:spPr>
      </p:pic>
      <p:sp>
        <p:nvSpPr>
          <p:cNvPr id="21509" name="Text Box 5"/>
          <p:cNvSpPr txBox="1">
            <a:spLocks noChangeArrowheads="1"/>
          </p:cNvSpPr>
          <p:nvPr/>
        </p:nvSpPr>
        <p:spPr bwMode="auto">
          <a:xfrm>
            <a:off x="539750" y="0"/>
            <a:ext cx="8353425" cy="2041525"/>
          </a:xfrm>
          <a:prstGeom prst="rect">
            <a:avLst/>
          </a:prstGeom>
          <a:noFill/>
          <a:ln w="9525">
            <a:noFill/>
            <a:miter lim="800000"/>
            <a:headEnd/>
            <a:tailEnd/>
          </a:ln>
          <a:effectLst/>
        </p:spPr>
        <p:txBody>
          <a:bodyPr>
            <a:spAutoFit/>
          </a:bodyPr>
          <a:lstStyle/>
          <a:p>
            <a:pPr marL="342900" indent="-342900" algn="ctr"/>
            <a:r>
              <a:rPr lang="en-GB" b="1">
                <a:solidFill>
                  <a:schemeClr val="hlink"/>
                </a:solidFill>
                <a:effectLst>
                  <a:outerShdw blurRad="38100" dist="38100" dir="2700000" algn="tl">
                    <a:srgbClr val="C0C0C0"/>
                  </a:outerShdw>
                </a:effectLst>
              </a:rPr>
              <a:t/>
            </a:r>
            <a:br>
              <a:rPr lang="en-GB" b="1">
                <a:solidFill>
                  <a:schemeClr val="hlink"/>
                </a:solidFill>
                <a:effectLst>
                  <a:outerShdw blurRad="38100" dist="38100" dir="2700000" algn="tl">
                    <a:srgbClr val="C0C0C0"/>
                  </a:outerShdw>
                </a:effectLst>
              </a:rPr>
            </a:br>
            <a:r>
              <a:rPr lang="en-GB" b="1">
                <a:solidFill>
                  <a:schemeClr val="hlink"/>
                </a:solidFill>
                <a:effectLst>
                  <a:outerShdw blurRad="38100" dist="38100" dir="2700000" algn="tl">
                    <a:srgbClr val="C0C0C0"/>
                  </a:outerShdw>
                </a:effectLst>
              </a:rPr>
              <a:t>LI TOOLS FOR REACHING THE TARGETS</a:t>
            </a:r>
            <a:r>
              <a:rPr lang="nl-NL"/>
              <a:t> </a:t>
            </a:r>
            <a:endParaRPr lang="en-GB" b="1">
              <a:solidFill>
                <a:schemeClr val="hlink"/>
              </a:solidFill>
              <a:effectLst>
                <a:outerShdw blurRad="38100" dist="38100" dir="2700000" algn="tl">
                  <a:srgbClr val="C0C0C0"/>
                </a:outerShdw>
              </a:effectLst>
            </a:endParaRPr>
          </a:p>
          <a:p>
            <a:pPr marL="2171700" lvl="4" indent="-342900"/>
            <a:endParaRPr lang="en-GB" sz="1400"/>
          </a:p>
          <a:p>
            <a:pPr marL="800100" lvl="1" indent="-342900"/>
            <a:endParaRPr lang="en-GB" b="1" u="sng">
              <a:solidFill>
                <a:schemeClr val="hlink"/>
              </a:solidFill>
              <a:effectLst>
                <a:outerShdw blurRad="38100" dist="38100" dir="2700000" algn="tl">
                  <a:srgbClr val="C0C0C0"/>
                </a:outerShdw>
              </a:effectLst>
            </a:endParaRPr>
          </a:p>
          <a:p>
            <a:pPr marL="800100" lvl="1" indent="-342900"/>
            <a:r>
              <a:rPr lang="en-GB" b="1" u="sng">
                <a:solidFill>
                  <a:schemeClr val="hlink"/>
                </a:solidFill>
                <a:effectLst>
                  <a:outerShdw blurRad="38100" dist="38100" dir="2700000" algn="tl">
                    <a:srgbClr val="C0C0C0"/>
                  </a:outerShdw>
                </a:effectLst>
              </a:rPr>
              <a:t>GENESIS</a:t>
            </a:r>
          </a:p>
          <a:p>
            <a:pPr marL="342900" indent="-342900"/>
            <a:endParaRPr lang="en-GB" sz="1400" b="1">
              <a:solidFill>
                <a:srgbClr val="5A5A5A"/>
              </a:solidFill>
            </a:endParaRPr>
          </a:p>
          <a:p>
            <a:pPr marL="342900" indent="-342900"/>
            <a:endParaRPr lang="en-GB" sz="1400" b="1">
              <a:solidFill>
                <a:srgbClr val="5A5A5A"/>
              </a:solidFill>
            </a:endParaRPr>
          </a:p>
          <a:p>
            <a:pPr marL="342900" indent="-342900"/>
            <a:endParaRPr lang="en-GB" sz="1400" b="1">
              <a:solidFill>
                <a:srgbClr val="5A5A5A"/>
              </a:solidFill>
            </a:endParaRPr>
          </a:p>
        </p:txBody>
      </p:sp>
      <p:sp>
        <p:nvSpPr>
          <p:cNvPr id="21510" name="Rectangle 6"/>
          <p:cNvSpPr>
            <a:spLocks noChangeArrowheads="1"/>
          </p:cNvSpPr>
          <p:nvPr/>
        </p:nvSpPr>
        <p:spPr bwMode="auto">
          <a:xfrm>
            <a:off x="0" y="0"/>
            <a:ext cx="9144000" cy="0"/>
          </a:xfrm>
          <a:prstGeom prst="rect">
            <a:avLst/>
          </a:prstGeom>
          <a:noFill/>
          <a:ln w="9525">
            <a:noFill/>
            <a:miter lim="800000"/>
            <a:headEnd/>
            <a:tailEnd/>
          </a:ln>
          <a:effectLst/>
        </p:spPr>
        <p:txBody>
          <a:bodyPr wrap="none" anchor="ctr">
            <a:spAutoFit/>
          </a:bodyPr>
          <a:lstStyle/>
          <a:p>
            <a:endParaRPr lang="en-US"/>
          </a:p>
        </p:txBody>
      </p:sp>
      <p:pic>
        <p:nvPicPr>
          <p:cNvPr id="21511" name="Image 6" descr="L:\DCIM\traductTurk\RECHGENESIS.jpg"/>
          <p:cNvPicPr>
            <a:picLocks noChangeAspect="1" noChangeArrowheads="1"/>
          </p:cNvPicPr>
          <p:nvPr/>
        </p:nvPicPr>
        <p:blipFill>
          <a:blip r:embed="rId4"/>
          <a:srcRect/>
          <a:stretch>
            <a:fillRect/>
          </a:stretch>
        </p:blipFill>
        <p:spPr bwMode="auto">
          <a:xfrm>
            <a:off x="684213" y="1700213"/>
            <a:ext cx="7920037" cy="40322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2"/>
          <p:cNvSpPr txBox="1">
            <a:spLocks noChangeArrowheads="1"/>
          </p:cNvSpPr>
          <p:nvPr/>
        </p:nvSpPr>
        <p:spPr bwMode="auto">
          <a:xfrm>
            <a:off x="0" y="0"/>
            <a:ext cx="9144000" cy="4975225"/>
          </a:xfrm>
          <a:prstGeom prst="rect">
            <a:avLst/>
          </a:prstGeom>
          <a:noFill/>
          <a:ln w="9525">
            <a:noFill/>
            <a:miter lim="800000"/>
            <a:headEnd/>
            <a:tailEnd/>
          </a:ln>
          <a:effectLst/>
        </p:spPr>
        <p:txBody>
          <a:bodyPr>
            <a:spAutoFit/>
          </a:bodyPr>
          <a:lstStyle/>
          <a:p>
            <a:pPr lvl="1" eaLnBrk="0" hangingPunct="0"/>
            <a:endParaRPr lang="en-GB" sz="2800" b="1">
              <a:latin typeface="Times New Roman" charset="0"/>
            </a:endParaRPr>
          </a:p>
          <a:p>
            <a:pPr lvl="1" algn="ctr" eaLnBrk="0" hangingPunct="0"/>
            <a:endParaRPr lang="en-GB" sz="2800" b="1">
              <a:latin typeface="Times New Roman" charset="0"/>
            </a:endParaRPr>
          </a:p>
          <a:p>
            <a:pPr lvl="1" algn="ctr" eaLnBrk="0" hangingPunct="0"/>
            <a:endParaRPr lang="en-GB" sz="2800" b="1">
              <a:latin typeface="Times New Roman" charset="0"/>
            </a:endParaRPr>
          </a:p>
          <a:p>
            <a:pPr lvl="1" algn="ctr" eaLnBrk="0" hangingPunct="0"/>
            <a:endParaRPr lang="en-GB" sz="2800" b="1">
              <a:latin typeface="Times New Roman" charset="0"/>
            </a:endParaRPr>
          </a:p>
          <a:p>
            <a:pPr lvl="1" algn="ctr" eaLnBrk="0" hangingPunct="0"/>
            <a:endParaRPr lang="en-GB" sz="1600" b="1">
              <a:solidFill>
                <a:srgbClr val="5A5A5A"/>
              </a:solidFill>
            </a:endParaRPr>
          </a:p>
          <a:p>
            <a:pPr lvl="1" algn="ctr" eaLnBrk="0" hangingPunct="0"/>
            <a:endParaRPr lang="en-GB" sz="1600" b="1">
              <a:solidFill>
                <a:srgbClr val="5A5A5A"/>
              </a:solidFill>
            </a:endParaRPr>
          </a:p>
          <a:p>
            <a:pPr lvl="1" eaLnBrk="0" hangingPunct="0"/>
            <a:endParaRPr lang="en-GB" sz="2800" b="1">
              <a:latin typeface="Times New Roman" charset="0"/>
            </a:endParaRPr>
          </a:p>
          <a:p>
            <a:pPr lvl="1" algn="ctr" eaLnBrk="0" hangingPunct="0"/>
            <a:endParaRPr lang="en-GB" sz="2800" b="1">
              <a:latin typeface="Times New Roman" charset="0"/>
            </a:endParaRPr>
          </a:p>
          <a:p>
            <a:pPr lvl="4"/>
            <a:endParaRPr lang="en-GB" sz="1600" b="1">
              <a:solidFill>
                <a:srgbClr val="CC0000"/>
              </a:solidFill>
              <a:effectLst>
                <a:outerShdw blurRad="38100" dist="38100" dir="2700000" algn="tl">
                  <a:srgbClr val="C0C0C0"/>
                </a:outerShdw>
              </a:effectLst>
            </a:endParaRPr>
          </a:p>
          <a:p>
            <a:pPr lvl="4"/>
            <a:endParaRPr lang="en-GB" sz="1600" b="1">
              <a:solidFill>
                <a:srgbClr val="CC0000"/>
              </a:solidFill>
              <a:effectLst>
                <a:outerShdw blurRad="38100" dist="38100" dir="2700000" algn="tl">
                  <a:srgbClr val="C0C0C0"/>
                </a:outerShdw>
              </a:effectLst>
            </a:endParaRPr>
          </a:p>
          <a:p>
            <a:pPr lvl="4"/>
            <a:endParaRPr lang="en-GB" sz="1600" b="1">
              <a:solidFill>
                <a:srgbClr val="CC0000"/>
              </a:solidFill>
              <a:effectLst>
                <a:outerShdw blurRad="38100" dist="38100" dir="2700000" algn="tl">
                  <a:srgbClr val="C0C0C0"/>
                </a:outerShdw>
              </a:effectLst>
            </a:endParaRPr>
          </a:p>
          <a:p>
            <a:pPr lvl="4"/>
            <a:endParaRPr lang="en-GB" sz="1600" b="1">
              <a:solidFill>
                <a:srgbClr val="CC0000"/>
              </a:solidFill>
              <a:effectLst>
                <a:outerShdw blurRad="38100" dist="38100" dir="2700000" algn="tl">
                  <a:srgbClr val="C0C0C0"/>
                </a:outerShdw>
              </a:effectLst>
            </a:endParaRPr>
          </a:p>
          <a:p>
            <a:pPr lvl="4"/>
            <a:r>
              <a:rPr lang="en-GB" sz="1600" b="1">
                <a:solidFill>
                  <a:srgbClr val="CC0000"/>
                </a:solidFill>
                <a:effectLst>
                  <a:outerShdw blurRad="38100" dist="38100" dir="2700000" algn="tl">
                    <a:srgbClr val="C0C0C0"/>
                  </a:outerShdw>
                </a:effectLst>
              </a:rPr>
              <a:t>	</a:t>
            </a:r>
            <a:endParaRPr lang="en-GB" sz="1600" b="1" u="sng">
              <a:solidFill>
                <a:srgbClr val="CC0000"/>
              </a:solidFill>
              <a:effectLst>
                <a:outerShdw blurRad="38100" dist="38100" dir="2700000" algn="tl">
                  <a:srgbClr val="C0C0C0"/>
                </a:outerShdw>
              </a:effectLst>
            </a:endParaRPr>
          </a:p>
          <a:p>
            <a:pPr lvl="3"/>
            <a:endParaRPr lang="en-GB" sz="1600" b="1" u="sng">
              <a:latin typeface="Times New Roman" charset="0"/>
            </a:endParaRPr>
          </a:p>
          <a:p>
            <a:pPr lvl="1" algn="ctr" eaLnBrk="0" hangingPunct="0"/>
            <a:endParaRPr lang="nl-NL" sz="2400">
              <a:latin typeface="Times New Roman" charset="0"/>
            </a:endParaRPr>
          </a:p>
        </p:txBody>
      </p:sp>
      <p:sp>
        <p:nvSpPr>
          <p:cNvPr id="23555" name="Text Box 3"/>
          <p:cNvSpPr txBox="1">
            <a:spLocks noChangeArrowheads="1"/>
          </p:cNvSpPr>
          <p:nvPr/>
        </p:nvSpPr>
        <p:spPr bwMode="auto">
          <a:xfrm>
            <a:off x="0" y="0"/>
            <a:ext cx="9144000" cy="1004888"/>
          </a:xfrm>
          <a:prstGeom prst="rect">
            <a:avLst/>
          </a:prstGeom>
          <a:noFill/>
          <a:ln w="9525">
            <a:noFill/>
            <a:miter lim="800000"/>
            <a:headEnd/>
            <a:tailEnd/>
          </a:ln>
          <a:effectLst/>
        </p:spPr>
        <p:txBody>
          <a:bodyPr>
            <a:spAutoFit/>
          </a:bodyPr>
          <a:lstStyle/>
          <a:p>
            <a:pPr eaLnBrk="0" hangingPunct="0">
              <a:spcBef>
                <a:spcPct val="50000"/>
              </a:spcBef>
            </a:pPr>
            <a:endParaRPr lang="en-GB" sz="2400" u="sng">
              <a:latin typeface="Times New Roman" charset="0"/>
            </a:endParaRPr>
          </a:p>
          <a:p>
            <a:pPr eaLnBrk="0" hangingPunct="0">
              <a:spcBef>
                <a:spcPct val="50000"/>
              </a:spcBef>
            </a:pPr>
            <a:endParaRPr lang="nl-NL" sz="2400" u="sng">
              <a:latin typeface="Times New Roman" charset="0"/>
            </a:endParaRPr>
          </a:p>
        </p:txBody>
      </p:sp>
      <p:pic>
        <p:nvPicPr>
          <p:cNvPr id="23556" name="Picture 4" descr="belgium"/>
          <p:cNvPicPr>
            <a:picLocks noChangeAspect="1" noChangeArrowheads="1"/>
          </p:cNvPicPr>
          <p:nvPr/>
        </p:nvPicPr>
        <p:blipFill>
          <a:blip r:embed="rId3"/>
          <a:srcRect/>
          <a:stretch>
            <a:fillRect/>
          </a:stretch>
        </p:blipFill>
        <p:spPr bwMode="auto">
          <a:xfrm>
            <a:off x="0" y="6408738"/>
            <a:ext cx="755650" cy="449262"/>
          </a:xfrm>
          <a:prstGeom prst="rect">
            <a:avLst/>
          </a:prstGeom>
          <a:noFill/>
        </p:spPr>
      </p:pic>
      <p:sp>
        <p:nvSpPr>
          <p:cNvPr id="23557" name="Text Box 5"/>
          <p:cNvSpPr txBox="1">
            <a:spLocks noChangeArrowheads="1"/>
          </p:cNvSpPr>
          <p:nvPr/>
        </p:nvSpPr>
        <p:spPr bwMode="auto">
          <a:xfrm>
            <a:off x="395288" y="260350"/>
            <a:ext cx="8353425" cy="2349500"/>
          </a:xfrm>
          <a:prstGeom prst="rect">
            <a:avLst/>
          </a:prstGeom>
          <a:noFill/>
          <a:ln w="9525">
            <a:noFill/>
            <a:miter lim="800000"/>
            <a:headEnd/>
            <a:tailEnd/>
          </a:ln>
          <a:effectLst/>
        </p:spPr>
        <p:txBody>
          <a:bodyPr>
            <a:spAutoFit/>
          </a:bodyPr>
          <a:lstStyle/>
          <a:p>
            <a:pPr marL="342900" indent="-342900" algn="ctr"/>
            <a:r>
              <a:rPr lang="en-GB" b="1">
                <a:solidFill>
                  <a:schemeClr val="hlink"/>
                </a:solidFill>
                <a:effectLst>
                  <a:outerShdw blurRad="38100" dist="38100" dir="2700000" algn="tl">
                    <a:srgbClr val="C0C0C0"/>
                  </a:outerShdw>
                </a:effectLst>
              </a:rPr>
              <a:t/>
            </a:r>
            <a:br>
              <a:rPr lang="en-GB" b="1">
                <a:solidFill>
                  <a:schemeClr val="hlink"/>
                </a:solidFill>
                <a:effectLst>
                  <a:outerShdw blurRad="38100" dist="38100" dir="2700000" algn="tl">
                    <a:srgbClr val="C0C0C0"/>
                  </a:outerShdw>
                </a:effectLst>
              </a:rPr>
            </a:br>
            <a:r>
              <a:rPr lang="en-GB" b="1">
                <a:solidFill>
                  <a:schemeClr val="hlink"/>
                </a:solidFill>
                <a:effectLst>
                  <a:outerShdw blurRad="38100" dist="38100" dir="2700000" algn="tl">
                    <a:srgbClr val="C0C0C0"/>
                  </a:outerShdw>
                </a:effectLst>
              </a:rPr>
              <a:t>LI TOOLS FOR REACHING THE TARGETS</a:t>
            </a:r>
            <a:r>
              <a:rPr lang="nl-NL"/>
              <a:t> </a:t>
            </a:r>
            <a:endParaRPr lang="en-GB" b="1">
              <a:solidFill>
                <a:schemeClr val="hlink"/>
              </a:solidFill>
              <a:effectLst>
                <a:outerShdw blurRad="38100" dist="38100" dir="2700000" algn="tl">
                  <a:srgbClr val="C0C0C0"/>
                </a:outerShdw>
              </a:effectLst>
            </a:endParaRPr>
          </a:p>
          <a:p>
            <a:pPr marL="2171700" lvl="4" indent="-342900"/>
            <a:endParaRPr lang="en-GB" b="1" u="sng">
              <a:solidFill>
                <a:schemeClr val="hlink"/>
              </a:solidFill>
              <a:effectLst>
                <a:outerShdw blurRad="38100" dist="38100" dir="2700000" algn="tl">
                  <a:srgbClr val="C0C0C0"/>
                </a:outerShdw>
              </a:effectLst>
            </a:endParaRPr>
          </a:p>
          <a:p>
            <a:pPr marL="800100" lvl="1" indent="-342900"/>
            <a:r>
              <a:rPr lang="en-GB" b="1" u="sng">
                <a:solidFill>
                  <a:schemeClr val="hlink"/>
                </a:solidFill>
                <a:effectLst>
                  <a:outerShdw blurRad="38100" dist="38100" dir="2700000" algn="tl">
                    <a:srgbClr val="C0C0C0"/>
                  </a:outerShdw>
                </a:effectLst>
              </a:rPr>
              <a:t>CROSSROAD BANK  OF THE UNDERTAKINGS</a:t>
            </a:r>
          </a:p>
          <a:p>
            <a:pPr marL="342900" indent="-342900"/>
            <a:endParaRPr lang="en-GB" sz="1400" b="1">
              <a:solidFill>
                <a:srgbClr val="5A5A5A"/>
              </a:solidFill>
            </a:endParaRPr>
          </a:p>
          <a:p>
            <a:pPr marL="342900" indent="-342900"/>
            <a:r>
              <a:rPr lang="en-GB" sz="1600" b="1">
                <a:solidFill>
                  <a:srgbClr val="5A5A5A"/>
                </a:solidFill>
              </a:rPr>
              <a:t>The official register of the companies (identification, administrator, history, addresses, type of activity…): </a:t>
            </a:r>
          </a:p>
          <a:p>
            <a:pPr marL="342900" indent="-342900"/>
            <a:endParaRPr lang="en-GB" sz="1600" b="1">
              <a:solidFill>
                <a:srgbClr val="5A5A5A"/>
              </a:solidFill>
            </a:endParaRPr>
          </a:p>
          <a:p>
            <a:pPr marL="342900" indent="-342900"/>
            <a:endParaRPr lang="en-GB" sz="1400" b="1">
              <a:solidFill>
                <a:srgbClr val="5A5A5A"/>
              </a:solidFill>
            </a:endParaRPr>
          </a:p>
        </p:txBody>
      </p:sp>
      <p:sp>
        <p:nvSpPr>
          <p:cNvPr id="23558" name="Rectangle 6"/>
          <p:cNvSpPr>
            <a:spLocks noChangeArrowheads="1"/>
          </p:cNvSpPr>
          <p:nvPr/>
        </p:nvSpPr>
        <p:spPr bwMode="auto">
          <a:xfrm>
            <a:off x="0" y="0"/>
            <a:ext cx="9144000" cy="0"/>
          </a:xfrm>
          <a:prstGeom prst="rect">
            <a:avLst/>
          </a:prstGeom>
          <a:noFill/>
          <a:ln w="9525">
            <a:noFill/>
            <a:miter lim="800000"/>
            <a:headEnd/>
            <a:tailEnd/>
          </a:ln>
          <a:effectLst/>
        </p:spPr>
        <p:txBody>
          <a:bodyPr wrap="none" anchor="ctr">
            <a:spAutoFit/>
          </a:bodyPr>
          <a:lstStyle/>
          <a:p>
            <a:endParaRPr lang="en-US"/>
          </a:p>
        </p:txBody>
      </p:sp>
      <p:pic>
        <p:nvPicPr>
          <p:cNvPr id="23559" name="Image 13"/>
          <p:cNvPicPr>
            <a:picLocks noChangeAspect="1" noChangeArrowheads="1"/>
          </p:cNvPicPr>
          <p:nvPr/>
        </p:nvPicPr>
        <p:blipFill>
          <a:blip r:embed="rId4"/>
          <a:srcRect/>
          <a:stretch>
            <a:fillRect/>
          </a:stretch>
        </p:blipFill>
        <p:spPr bwMode="auto">
          <a:xfrm>
            <a:off x="1619250" y="2276475"/>
            <a:ext cx="5762625" cy="44465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2"/>
          <p:cNvSpPr txBox="1">
            <a:spLocks noChangeArrowheads="1"/>
          </p:cNvSpPr>
          <p:nvPr/>
        </p:nvSpPr>
        <p:spPr bwMode="auto">
          <a:xfrm>
            <a:off x="0" y="0"/>
            <a:ext cx="9144000" cy="4975225"/>
          </a:xfrm>
          <a:prstGeom prst="rect">
            <a:avLst/>
          </a:prstGeom>
          <a:noFill/>
          <a:ln w="9525">
            <a:noFill/>
            <a:miter lim="800000"/>
            <a:headEnd/>
            <a:tailEnd/>
          </a:ln>
          <a:effectLst/>
        </p:spPr>
        <p:txBody>
          <a:bodyPr>
            <a:spAutoFit/>
          </a:bodyPr>
          <a:lstStyle/>
          <a:p>
            <a:pPr lvl="1" eaLnBrk="0" hangingPunct="0"/>
            <a:endParaRPr lang="en-GB" sz="2800" b="1">
              <a:latin typeface="Times New Roman" charset="0"/>
            </a:endParaRPr>
          </a:p>
          <a:p>
            <a:pPr lvl="1" algn="ctr" eaLnBrk="0" hangingPunct="0"/>
            <a:endParaRPr lang="en-GB" sz="2800" b="1">
              <a:latin typeface="Times New Roman" charset="0"/>
            </a:endParaRPr>
          </a:p>
          <a:p>
            <a:pPr lvl="1" algn="ctr" eaLnBrk="0" hangingPunct="0"/>
            <a:endParaRPr lang="en-GB" sz="2800" b="1">
              <a:latin typeface="Times New Roman" charset="0"/>
            </a:endParaRPr>
          </a:p>
          <a:p>
            <a:pPr lvl="1" algn="ctr" eaLnBrk="0" hangingPunct="0"/>
            <a:endParaRPr lang="en-GB" sz="2800" b="1">
              <a:latin typeface="Times New Roman" charset="0"/>
            </a:endParaRPr>
          </a:p>
          <a:p>
            <a:pPr lvl="1" algn="ctr" eaLnBrk="0" hangingPunct="0"/>
            <a:endParaRPr lang="en-GB" sz="1600" b="1">
              <a:solidFill>
                <a:srgbClr val="5A5A5A"/>
              </a:solidFill>
            </a:endParaRPr>
          </a:p>
          <a:p>
            <a:pPr lvl="1" algn="ctr" eaLnBrk="0" hangingPunct="0"/>
            <a:endParaRPr lang="en-GB" sz="1600" b="1">
              <a:solidFill>
                <a:srgbClr val="5A5A5A"/>
              </a:solidFill>
            </a:endParaRPr>
          </a:p>
          <a:p>
            <a:pPr lvl="1" eaLnBrk="0" hangingPunct="0"/>
            <a:endParaRPr lang="en-GB" sz="2800" b="1">
              <a:latin typeface="Times New Roman" charset="0"/>
            </a:endParaRPr>
          </a:p>
          <a:p>
            <a:pPr lvl="1" algn="ctr" eaLnBrk="0" hangingPunct="0"/>
            <a:endParaRPr lang="en-GB" sz="2800" b="1">
              <a:latin typeface="Times New Roman" charset="0"/>
            </a:endParaRPr>
          </a:p>
          <a:p>
            <a:pPr lvl="4"/>
            <a:endParaRPr lang="en-GB" sz="1600" b="1">
              <a:solidFill>
                <a:srgbClr val="CC0000"/>
              </a:solidFill>
              <a:effectLst>
                <a:outerShdw blurRad="38100" dist="38100" dir="2700000" algn="tl">
                  <a:srgbClr val="C0C0C0"/>
                </a:outerShdw>
              </a:effectLst>
            </a:endParaRPr>
          </a:p>
          <a:p>
            <a:pPr lvl="4"/>
            <a:endParaRPr lang="en-GB" sz="1600" b="1">
              <a:solidFill>
                <a:srgbClr val="CC0000"/>
              </a:solidFill>
              <a:effectLst>
                <a:outerShdw blurRad="38100" dist="38100" dir="2700000" algn="tl">
                  <a:srgbClr val="C0C0C0"/>
                </a:outerShdw>
              </a:effectLst>
            </a:endParaRPr>
          </a:p>
          <a:p>
            <a:pPr lvl="4"/>
            <a:endParaRPr lang="en-GB" sz="1600" b="1">
              <a:solidFill>
                <a:srgbClr val="CC0000"/>
              </a:solidFill>
              <a:effectLst>
                <a:outerShdw blurRad="38100" dist="38100" dir="2700000" algn="tl">
                  <a:srgbClr val="C0C0C0"/>
                </a:outerShdw>
              </a:effectLst>
            </a:endParaRPr>
          </a:p>
          <a:p>
            <a:pPr lvl="4"/>
            <a:endParaRPr lang="en-GB" sz="1600" b="1">
              <a:solidFill>
                <a:srgbClr val="CC0000"/>
              </a:solidFill>
              <a:effectLst>
                <a:outerShdw blurRad="38100" dist="38100" dir="2700000" algn="tl">
                  <a:srgbClr val="C0C0C0"/>
                </a:outerShdw>
              </a:effectLst>
            </a:endParaRPr>
          </a:p>
          <a:p>
            <a:pPr lvl="4"/>
            <a:r>
              <a:rPr lang="en-GB" sz="1600" b="1">
                <a:solidFill>
                  <a:srgbClr val="CC0000"/>
                </a:solidFill>
                <a:effectLst>
                  <a:outerShdw blurRad="38100" dist="38100" dir="2700000" algn="tl">
                    <a:srgbClr val="C0C0C0"/>
                  </a:outerShdw>
                </a:effectLst>
              </a:rPr>
              <a:t>	</a:t>
            </a:r>
            <a:endParaRPr lang="en-GB" sz="1600" b="1" u="sng">
              <a:solidFill>
                <a:srgbClr val="CC0000"/>
              </a:solidFill>
              <a:effectLst>
                <a:outerShdw blurRad="38100" dist="38100" dir="2700000" algn="tl">
                  <a:srgbClr val="C0C0C0"/>
                </a:outerShdw>
              </a:effectLst>
            </a:endParaRPr>
          </a:p>
          <a:p>
            <a:pPr lvl="3"/>
            <a:endParaRPr lang="en-GB" sz="1600" b="1" u="sng">
              <a:latin typeface="Times New Roman" charset="0"/>
            </a:endParaRPr>
          </a:p>
          <a:p>
            <a:pPr lvl="1" algn="ctr" eaLnBrk="0" hangingPunct="0"/>
            <a:endParaRPr lang="nl-NL" sz="2400">
              <a:latin typeface="Times New Roman" charset="0"/>
            </a:endParaRPr>
          </a:p>
        </p:txBody>
      </p:sp>
      <p:sp>
        <p:nvSpPr>
          <p:cNvPr id="25603" name="Text Box 3"/>
          <p:cNvSpPr txBox="1">
            <a:spLocks noChangeArrowheads="1"/>
          </p:cNvSpPr>
          <p:nvPr/>
        </p:nvSpPr>
        <p:spPr bwMode="auto">
          <a:xfrm>
            <a:off x="0" y="0"/>
            <a:ext cx="9144000" cy="1004888"/>
          </a:xfrm>
          <a:prstGeom prst="rect">
            <a:avLst/>
          </a:prstGeom>
          <a:noFill/>
          <a:ln w="9525">
            <a:noFill/>
            <a:miter lim="800000"/>
            <a:headEnd/>
            <a:tailEnd/>
          </a:ln>
          <a:effectLst/>
        </p:spPr>
        <p:txBody>
          <a:bodyPr>
            <a:spAutoFit/>
          </a:bodyPr>
          <a:lstStyle/>
          <a:p>
            <a:pPr eaLnBrk="0" hangingPunct="0">
              <a:spcBef>
                <a:spcPct val="50000"/>
              </a:spcBef>
            </a:pPr>
            <a:endParaRPr lang="en-GB" sz="2400" u="sng">
              <a:latin typeface="Times New Roman" charset="0"/>
            </a:endParaRPr>
          </a:p>
          <a:p>
            <a:pPr eaLnBrk="0" hangingPunct="0">
              <a:spcBef>
                <a:spcPct val="50000"/>
              </a:spcBef>
            </a:pPr>
            <a:endParaRPr lang="nl-NL" sz="2400" u="sng">
              <a:latin typeface="Times New Roman" charset="0"/>
            </a:endParaRPr>
          </a:p>
        </p:txBody>
      </p:sp>
      <p:pic>
        <p:nvPicPr>
          <p:cNvPr id="25604" name="Picture 4" descr="belgium"/>
          <p:cNvPicPr>
            <a:picLocks noChangeAspect="1" noChangeArrowheads="1"/>
          </p:cNvPicPr>
          <p:nvPr/>
        </p:nvPicPr>
        <p:blipFill>
          <a:blip r:embed="rId3"/>
          <a:srcRect/>
          <a:stretch>
            <a:fillRect/>
          </a:stretch>
        </p:blipFill>
        <p:spPr bwMode="auto">
          <a:xfrm>
            <a:off x="0" y="6408738"/>
            <a:ext cx="755650" cy="449262"/>
          </a:xfrm>
          <a:prstGeom prst="rect">
            <a:avLst/>
          </a:prstGeom>
          <a:noFill/>
        </p:spPr>
      </p:pic>
      <p:sp>
        <p:nvSpPr>
          <p:cNvPr id="25605" name="Text Box 5"/>
          <p:cNvSpPr txBox="1">
            <a:spLocks noChangeArrowheads="1"/>
          </p:cNvSpPr>
          <p:nvPr/>
        </p:nvSpPr>
        <p:spPr bwMode="auto">
          <a:xfrm>
            <a:off x="395288" y="260350"/>
            <a:ext cx="8353425" cy="2593975"/>
          </a:xfrm>
          <a:prstGeom prst="rect">
            <a:avLst/>
          </a:prstGeom>
          <a:noFill/>
          <a:ln w="9525">
            <a:noFill/>
            <a:miter lim="800000"/>
            <a:headEnd/>
            <a:tailEnd/>
          </a:ln>
          <a:effectLst/>
        </p:spPr>
        <p:txBody>
          <a:bodyPr>
            <a:spAutoFit/>
          </a:bodyPr>
          <a:lstStyle/>
          <a:p>
            <a:pPr marL="342900" indent="-342900" algn="ctr"/>
            <a:r>
              <a:rPr lang="en-GB" b="1">
                <a:solidFill>
                  <a:schemeClr val="hlink"/>
                </a:solidFill>
                <a:effectLst>
                  <a:outerShdw blurRad="38100" dist="38100" dir="2700000" algn="tl">
                    <a:srgbClr val="C0C0C0"/>
                  </a:outerShdw>
                </a:effectLst>
              </a:rPr>
              <a:t/>
            </a:r>
            <a:br>
              <a:rPr lang="en-GB" b="1">
                <a:solidFill>
                  <a:schemeClr val="hlink"/>
                </a:solidFill>
                <a:effectLst>
                  <a:outerShdw blurRad="38100" dist="38100" dir="2700000" algn="tl">
                    <a:srgbClr val="C0C0C0"/>
                  </a:outerShdw>
                </a:effectLst>
              </a:rPr>
            </a:br>
            <a:r>
              <a:rPr lang="en-GB" b="1">
                <a:solidFill>
                  <a:schemeClr val="hlink"/>
                </a:solidFill>
                <a:effectLst>
                  <a:outerShdw blurRad="38100" dist="38100" dir="2700000" algn="tl">
                    <a:srgbClr val="C0C0C0"/>
                  </a:outerShdw>
                </a:effectLst>
              </a:rPr>
              <a:t>LI TOOLS FOR REACHING THE TARGETS</a:t>
            </a:r>
            <a:r>
              <a:rPr lang="nl-NL"/>
              <a:t> </a:t>
            </a:r>
            <a:endParaRPr lang="en-GB" b="1">
              <a:solidFill>
                <a:schemeClr val="hlink"/>
              </a:solidFill>
              <a:effectLst>
                <a:outerShdw blurRad="38100" dist="38100" dir="2700000" algn="tl">
                  <a:srgbClr val="C0C0C0"/>
                </a:outerShdw>
              </a:effectLst>
            </a:endParaRPr>
          </a:p>
          <a:p>
            <a:pPr marL="2171700" lvl="4" indent="-342900"/>
            <a:endParaRPr lang="en-GB" b="1" u="sng">
              <a:solidFill>
                <a:schemeClr val="hlink"/>
              </a:solidFill>
              <a:effectLst>
                <a:outerShdw blurRad="38100" dist="38100" dir="2700000" algn="tl">
                  <a:srgbClr val="C0C0C0"/>
                </a:outerShdw>
              </a:effectLst>
            </a:endParaRPr>
          </a:p>
          <a:p>
            <a:pPr marL="800100" lvl="1" indent="-342900"/>
            <a:r>
              <a:rPr lang="en-GB" b="1" u="sng">
                <a:solidFill>
                  <a:schemeClr val="hlink"/>
                </a:solidFill>
                <a:effectLst>
                  <a:outerShdw blurRad="38100" dist="38100" dir="2700000" algn="tl">
                    <a:srgbClr val="C0C0C0"/>
                  </a:outerShdw>
                </a:effectLst>
              </a:rPr>
              <a:t>NATIONAL REGISTER OF THE NATURAL PERSONS (CIVILIANS)</a:t>
            </a:r>
            <a:endParaRPr lang="en-GB" b="1" u="sng">
              <a:effectLst>
                <a:outerShdw blurRad="38100" dist="38100" dir="2700000" algn="tl">
                  <a:srgbClr val="C0C0C0"/>
                </a:outerShdw>
              </a:effectLst>
            </a:endParaRPr>
          </a:p>
          <a:p>
            <a:pPr marL="800100" lvl="1" indent="-342900"/>
            <a:endParaRPr lang="en-GB" sz="1600" b="1">
              <a:solidFill>
                <a:srgbClr val="5A5A5A"/>
              </a:solidFill>
            </a:endParaRPr>
          </a:p>
          <a:p>
            <a:pPr marL="800100" lvl="1" indent="-342900"/>
            <a:r>
              <a:rPr lang="en-GB" sz="1600" b="1">
                <a:solidFill>
                  <a:srgbClr val="5A5A5A"/>
                </a:solidFill>
              </a:rPr>
              <a:t>identifies any Belgian or overseas person on the Belgian territory and contains information on the family structure, the history of the addresses.</a:t>
            </a:r>
          </a:p>
          <a:p>
            <a:pPr marL="342900" indent="-342900"/>
            <a:endParaRPr lang="en-GB" sz="1400" b="1">
              <a:solidFill>
                <a:srgbClr val="5A5A5A"/>
              </a:solidFill>
            </a:endParaRPr>
          </a:p>
          <a:p>
            <a:pPr marL="342900" indent="-342900"/>
            <a:endParaRPr lang="en-GB" sz="1600" b="1">
              <a:solidFill>
                <a:srgbClr val="5A5A5A"/>
              </a:solidFill>
            </a:endParaRPr>
          </a:p>
          <a:p>
            <a:pPr marL="342900" indent="-342900"/>
            <a:endParaRPr lang="en-GB" sz="1400" b="1">
              <a:solidFill>
                <a:srgbClr val="5A5A5A"/>
              </a:solidFill>
            </a:endParaRPr>
          </a:p>
        </p:txBody>
      </p:sp>
      <p:sp>
        <p:nvSpPr>
          <p:cNvPr id="25606" name="Rectangle 6"/>
          <p:cNvSpPr>
            <a:spLocks noChangeArrowheads="1"/>
          </p:cNvSpPr>
          <p:nvPr/>
        </p:nvSpPr>
        <p:spPr bwMode="auto">
          <a:xfrm>
            <a:off x="0" y="0"/>
            <a:ext cx="9144000" cy="0"/>
          </a:xfrm>
          <a:prstGeom prst="rect">
            <a:avLst/>
          </a:prstGeom>
          <a:noFill/>
          <a:ln w="9525">
            <a:noFill/>
            <a:miter lim="800000"/>
            <a:headEnd/>
            <a:tailEnd/>
          </a:ln>
          <a:effectLst/>
        </p:spPr>
        <p:txBody>
          <a:bodyPr wrap="none" anchor="ctr">
            <a:spAutoFit/>
          </a:bodyPr>
          <a:lstStyle/>
          <a:p>
            <a:endParaRPr lang="en-US"/>
          </a:p>
        </p:txBody>
      </p:sp>
      <p:pic>
        <p:nvPicPr>
          <p:cNvPr id="25607" name="Image 8" descr="L:\DCIM\traductTurk\NATREG.jpg"/>
          <p:cNvPicPr>
            <a:picLocks noChangeAspect="1" noChangeArrowheads="1"/>
          </p:cNvPicPr>
          <p:nvPr/>
        </p:nvPicPr>
        <p:blipFill>
          <a:blip r:embed="rId4"/>
          <a:srcRect/>
          <a:stretch>
            <a:fillRect/>
          </a:stretch>
        </p:blipFill>
        <p:spPr bwMode="auto">
          <a:xfrm>
            <a:off x="827088" y="2276475"/>
            <a:ext cx="7416800" cy="41259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2"/>
          <p:cNvSpPr txBox="1">
            <a:spLocks noChangeArrowheads="1"/>
          </p:cNvSpPr>
          <p:nvPr/>
        </p:nvSpPr>
        <p:spPr bwMode="auto">
          <a:xfrm>
            <a:off x="0" y="0"/>
            <a:ext cx="9144000" cy="4975225"/>
          </a:xfrm>
          <a:prstGeom prst="rect">
            <a:avLst/>
          </a:prstGeom>
          <a:noFill/>
          <a:ln w="9525">
            <a:noFill/>
            <a:miter lim="800000"/>
            <a:headEnd/>
            <a:tailEnd/>
          </a:ln>
          <a:effectLst/>
        </p:spPr>
        <p:txBody>
          <a:bodyPr>
            <a:spAutoFit/>
          </a:bodyPr>
          <a:lstStyle/>
          <a:p>
            <a:pPr lvl="1" eaLnBrk="0" hangingPunct="0"/>
            <a:endParaRPr lang="en-GB" sz="2800" b="1">
              <a:latin typeface="Times New Roman" charset="0"/>
            </a:endParaRPr>
          </a:p>
          <a:p>
            <a:pPr lvl="1" algn="ctr" eaLnBrk="0" hangingPunct="0"/>
            <a:endParaRPr lang="en-GB" sz="2800" b="1">
              <a:latin typeface="Times New Roman" charset="0"/>
            </a:endParaRPr>
          </a:p>
          <a:p>
            <a:pPr lvl="1" algn="ctr" eaLnBrk="0" hangingPunct="0"/>
            <a:endParaRPr lang="en-GB" sz="2800" b="1">
              <a:latin typeface="Times New Roman" charset="0"/>
            </a:endParaRPr>
          </a:p>
          <a:p>
            <a:pPr lvl="1" algn="ctr" eaLnBrk="0" hangingPunct="0"/>
            <a:endParaRPr lang="en-GB" sz="2800" b="1">
              <a:latin typeface="Times New Roman" charset="0"/>
            </a:endParaRPr>
          </a:p>
          <a:p>
            <a:pPr lvl="1" algn="ctr" eaLnBrk="0" hangingPunct="0"/>
            <a:endParaRPr lang="en-GB" sz="1600" b="1">
              <a:solidFill>
                <a:srgbClr val="5A5A5A"/>
              </a:solidFill>
            </a:endParaRPr>
          </a:p>
          <a:p>
            <a:pPr lvl="1" algn="ctr" eaLnBrk="0" hangingPunct="0"/>
            <a:endParaRPr lang="en-GB" sz="1600" b="1">
              <a:solidFill>
                <a:srgbClr val="5A5A5A"/>
              </a:solidFill>
            </a:endParaRPr>
          </a:p>
          <a:p>
            <a:pPr lvl="1" eaLnBrk="0" hangingPunct="0"/>
            <a:endParaRPr lang="en-GB" sz="2800" b="1">
              <a:latin typeface="Times New Roman" charset="0"/>
            </a:endParaRPr>
          </a:p>
          <a:p>
            <a:pPr lvl="1" algn="ctr" eaLnBrk="0" hangingPunct="0"/>
            <a:endParaRPr lang="en-GB" sz="2800" b="1">
              <a:latin typeface="Times New Roman" charset="0"/>
            </a:endParaRPr>
          </a:p>
          <a:p>
            <a:pPr lvl="4"/>
            <a:endParaRPr lang="en-GB" sz="1600" b="1">
              <a:solidFill>
                <a:srgbClr val="CC0000"/>
              </a:solidFill>
              <a:effectLst>
                <a:outerShdw blurRad="38100" dist="38100" dir="2700000" algn="tl">
                  <a:srgbClr val="C0C0C0"/>
                </a:outerShdw>
              </a:effectLst>
            </a:endParaRPr>
          </a:p>
          <a:p>
            <a:pPr lvl="4"/>
            <a:endParaRPr lang="en-GB" sz="1600" b="1">
              <a:solidFill>
                <a:srgbClr val="CC0000"/>
              </a:solidFill>
              <a:effectLst>
                <a:outerShdw blurRad="38100" dist="38100" dir="2700000" algn="tl">
                  <a:srgbClr val="C0C0C0"/>
                </a:outerShdw>
              </a:effectLst>
            </a:endParaRPr>
          </a:p>
          <a:p>
            <a:pPr lvl="4"/>
            <a:endParaRPr lang="en-GB" sz="1600" b="1">
              <a:solidFill>
                <a:srgbClr val="CC0000"/>
              </a:solidFill>
              <a:effectLst>
                <a:outerShdw blurRad="38100" dist="38100" dir="2700000" algn="tl">
                  <a:srgbClr val="C0C0C0"/>
                </a:outerShdw>
              </a:effectLst>
            </a:endParaRPr>
          </a:p>
          <a:p>
            <a:pPr lvl="4"/>
            <a:endParaRPr lang="en-GB" sz="1600" b="1">
              <a:solidFill>
                <a:srgbClr val="CC0000"/>
              </a:solidFill>
              <a:effectLst>
                <a:outerShdw blurRad="38100" dist="38100" dir="2700000" algn="tl">
                  <a:srgbClr val="C0C0C0"/>
                </a:outerShdw>
              </a:effectLst>
            </a:endParaRPr>
          </a:p>
          <a:p>
            <a:pPr lvl="4"/>
            <a:r>
              <a:rPr lang="en-GB" sz="1600" b="1">
                <a:solidFill>
                  <a:srgbClr val="CC0000"/>
                </a:solidFill>
                <a:effectLst>
                  <a:outerShdw blurRad="38100" dist="38100" dir="2700000" algn="tl">
                    <a:srgbClr val="C0C0C0"/>
                  </a:outerShdw>
                </a:effectLst>
              </a:rPr>
              <a:t>	</a:t>
            </a:r>
            <a:endParaRPr lang="en-GB" sz="1600" b="1" u="sng">
              <a:solidFill>
                <a:srgbClr val="CC0000"/>
              </a:solidFill>
              <a:effectLst>
                <a:outerShdw blurRad="38100" dist="38100" dir="2700000" algn="tl">
                  <a:srgbClr val="C0C0C0"/>
                </a:outerShdw>
              </a:effectLst>
            </a:endParaRPr>
          </a:p>
          <a:p>
            <a:pPr lvl="3"/>
            <a:endParaRPr lang="en-GB" sz="1600" b="1" u="sng">
              <a:latin typeface="Times New Roman" charset="0"/>
            </a:endParaRPr>
          </a:p>
          <a:p>
            <a:pPr lvl="1" algn="ctr" eaLnBrk="0" hangingPunct="0"/>
            <a:endParaRPr lang="nl-NL" sz="2400">
              <a:latin typeface="Times New Roman" charset="0"/>
            </a:endParaRPr>
          </a:p>
        </p:txBody>
      </p:sp>
      <p:sp>
        <p:nvSpPr>
          <p:cNvPr id="27651" name="Text Box 3"/>
          <p:cNvSpPr txBox="1">
            <a:spLocks noChangeArrowheads="1"/>
          </p:cNvSpPr>
          <p:nvPr/>
        </p:nvSpPr>
        <p:spPr bwMode="auto">
          <a:xfrm>
            <a:off x="0" y="0"/>
            <a:ext cx="9144000" cy="1004888"/>
          </a:xfrm>
          <a:prstGeom prst="rect">
            <a:avLst/>
          </a:prstGeom>
          <a:noFill/>
          <a:ln w="9525">
            <a:noFill/>
            <a:miter lim="800000"/>
            <a:headEnd/>
            <a:tailEnd/>
          </a:ln>
          <a:effectLst/>
        </p:spPr>
        <p:txBody>
          <a:bodyPr>
            <a:spAutoFit/>
          </a:bodyPr>
          <a:lstStyle/>
          <a:p>
            <a:pPr eaLnBrk="0" hangingPunct="0">
              <a:spcBef>
                <a:spcPct val="50000"/>
              </a:spcBef>
            </a:pPr>
            <a:endParaRPr lang="en-GB" sz="2400" u="sng">
              <a:latin typeface="Times New Roman" charset="0"/>
            </a:endParaRPr>
          </a:p>
          <a:p>
            <a:pPr eaLnBrk="0" hangingPunct="0">
              <a:spcBef>
                <a:spcPct val="50000"/>
              </a:spcBef>
            </a:pPr>
            <a:endParaRPr lang="nl-NL" sz="2400" u="sng">
              <a:latin typeface="Times New Roman" charset="0"/>
            </a:endParaRPr>
          </a:p>
        </p:txBody>
      </p:sp>
      <p:pic>
        <p:nvPicPr>
          <p:cNvPr id="27652" name="Picture 4" descr="belgium"/>
          <p:cNvPicPr>
            <a:picLocks noChangeAspect="1" noChangeArrowheads="1"/>
          </p:cNvPicPr>
          <p:nvPr/>
        </p:nvPicPr>
        <p:blipFill>
          <a:blip r:embed="rId3"/>
          <a:srcRect/>
          <a:stretch>
            <a:fillRect/>
          </a:stretch>
        </p:blipFill>
        <p:spPr bwMode="auto">
          <a:xfrm>
            <a:off x="0" y="6408738"/>
            <a:ext cx="755650" cy="449262"/>
          </a:xfrm>
          <a:prstGeom prst="rect">
            <a:avLst/>
          </a:prstGeom>
          <a:noFill/>
        </p:spPr>
      </p:pic>
      <p:sp>
        <p:nvSpPr>
          <p:cNvPr id="27653" name="Text Box 5"/>
          <p:cNvSpPr txBox="1">
            <a:spLocks noChangeArrowheads="1"/>
          </p:cNvSpPr>
          <p:nvPr/>
        </p:nvSpPr>
        <p:spPr bwMode="auto">
          <a:xfrm>
            <a:off x="395288" y="260350"/>
            <a:ext cx="8353425" cy="5313363"/>
          </a:xfrm>
          <a:prstGeom prst="rect">
            <a:avLst/>
          </a:prstGeom>
          <a:noFill/>
          <a:ln w="9525">
            <a:noFill/>
            <a:miter lim="800000"/>
            <a:headEnd/>
            <a:tailEnd/>
          </a:ln>
          <a:effectLst/>
        </p:spPr>
        <p:txBody>
          <a:bodyPr>
            <a:spAutoFit/>
          </a:bodyPr>
          <a:lstStyle/>
          <a:p>
            <a:pPr marL="342900" indent="-342900" algn="ctr"/>
            <a:r>
              <a:rPr lang="en-GB" b="1">
                <a:solidFill>
                  <a:schemeClr val="hlink"/>
                </a:solidFill>
                <a:effectLst>
                  <a:outerShdw blurRad="38100" dist="38100" dir="2700000" algn="tl">
                    <a:srgbClr val="C0C0C0"/>
                  </a:outerShdw>
                </a:effectLst>
              </a:rPr>
              <a:t/>
            </a:r>
            <a:br>
              <a:rPr lang="en-GB" b="1">
                <a:solidFill>
                  <a:schemeClr val="hlink"/>
                </a:solidFill>
                <a:effectLst>
                  <a:outerShdw blurRad="38100" dist="38100" dir="2700000" algn="tl">
                    <a:srgbClr val="C0C0C0"/>
                  </a:outerShdw>
                </a:effectLst>
              </a:rPr>
            </a:br>
            <a:r>
              <a:rPr lang="en-GB" b="1">
                <a:solidFill>
                  <a:schemeClr val="hlink"/>
                </a:solidFill>
                <a:effectLst>
                  <a:outerShdw blurRad="38100" dist="38100" dir="2700000" algn="tl">
                    <a:srgbClr val="C0C0C0"/>
                  </a:outerShdw>
                </a:effectLst>
              </a:rPr>
              <a:t>LI TOOLS FOR REACHING THE TARGETS</a:t>
            </a:r>
            <a:r>
              <a:rPr lang="nl-NL"/>
              <a:t> </a:t>
            </a:r>
            <a:endParaRPr lang="en-GB" b="1">
              <a:solidFill>
                <a:schemeClr val="hlink"/>
              </a:solidFill>
              <a:effectLst>
                <a:outerShdw blurRad="38100" dist="38100" dir="2700000" algn="tl">
                  <a:srgbClr val="C0C0C0"/>
                </a:outerShdw>
              </a:effectLst>
            </a:endParaRPr>
          </a:p>
          <a:p>
            <a:pPr marL="2171700" lvl="4" indent="-342900"/>
            <a:endParaRPr lang="en-GB" b="1" u="sng">
              <a:solidFill>
                <a:schemeClr val="hlink"/>
              </a:solidFill>
              <a:effectLst>
                <a:outerShdw blurRad="38100" dist="38100" dir="2700000" algn="tl">
                  <a:srgbClr val="C0C0C0"/>
                </a:outerShdw>
              </a:effectLst>
            </a:endParaRPr>
          </a:p>
          <a:p>
            <a:pPr marL="800100" lvl="1" indent="-342900"/>
            <a:endParaRPr lang="en-GB" b="1"/>
          </a:p>
          <a:p>
            <a:pPr marL="800100" lvl="1" indent="-342900"/>
            <a:r>
              <a:rPr lang="en-GB" b="1" u="sng">
                <a:solidFill>
                  <a:schemeClr val="hlink"/>
                </a:solidFill>
                <a:effectLst>
                  <a:outerShdw blurRad="38100" dist="38100" dir="2700000" algn="tl">
                    <a:srgbClr val="C0C0C0"/>
                  </a:outerShdw>
                </a:effectLst>
              </a:rPr>
              <a:t>“DMFA”:</a:t>
            </a:r>
            <a:r>
              <a:rPr lang="en-GB" b="1"/>
              <a:t> </a:t>
            </a:r>
          </a:p>
          <a:p>
            <a:pPr marL="800100" lvl="1" indent="-342900"/>
            <a:endParaRPr lang="en-GB" b="1"/>
          </a:p>
          <a:p>
            <a:pPr marL="800100" lvl="1" indent="-342900"/>
            <a:r>
              <a:rPr lang="en-GB" sz="1600" b="1">
                <a:solidFill>
                  <a:srgbClr val="5A5A5A"/>
                </a:solidFill>
              </a:rPr>
              <a:t>The declaration of the wages to the social security. These statements are made in general by social secretariats of employers and are transmitted by a data-processed way to the social security system. </a:t>
            </a:r>
          </a:p>
          <a:p>
            <a:pPr marL="800100" lvl="1" indent="-342900"/>
            <a:endParaRPr lang="en-GB" sz="1600" b="1">
              <a:solidFill>
                <a:srgbClr val="5A5A5A"/>
              </a:solidFill>
            </a:endParaRPr>
          </a:p>
          <a:p>
            <a:pPr marL="800100" lvl="1" indent="-342900"/>
            <a:endParaRPr lang="en-GB" sz="1600" b="1">
              <a:solidFill>
                <a:srgbClr val="5A5A5A"/>
              </a:solidFill>
            </a:endParaRPr>
          </a:p>
          <a:p>
            <a:pPr marL="800100" lvl="1" indent="-342900"/>
            <a:r>
              <a:rPr lang="en-GB" b="1" u="sng">
                <a:solidFill>
                  <a:schemeClr val="hlink"/>
                </a:solidFill>
                <a:effectLst>
                  <a:outerShdw blurRad="38100" dist="38100" dir="2700000" algn="tl">
                    <a:srgbClr val="C0C0C0"/>
                  </a:outerShdw>
                </a:effectLst>
              </a:rPr>
              <a:t>DATABASE OF THE EMPLOYERS</a:t>
            </a:r>
            <a:r>
              <a:rPr lang="en-GB" b="1"/>
              <a:t>: </a:t>
            </a:r>
            <a:r>
              <a:rPr lang="en-GB" sz="1600" b="1">
                <a:solidFill>
                  <a:srgbClr val="5A5A5A"/>
                </a:solidFill>
              </a:rPr>
              <a:t>contains all the employers</a:t>
            </a:r>
            <a:r>
              <a:rPr lang="en-GB" b="1"/>
              <a:t> </a:t>
            </a:r>
          </a:p>
          <a:p>
            <a:pPr marL="800100" lvl="1" indent="-342900"/>
            <a:endParaRPr lang="en-GB" b="1"/>
          </a:p>
          <a:p>
            <a:pPr marL="800100" lvl="1" indent="-342900"/>
            <a:endParaRPr lang="en-GB" b="1"/>
          </a:p>
          <a:p>
            <a:pPr marL="800100" lvl="1" indent="-342900"/>
            <a:r>
              <a:rPr lang="en-GB" b="1" u="sng">
                <a:solidFill>
                  <a:schemeClr val="hlink"/>
                </a:solidFill>
                <a:effectLst>
                  <a:outerShdw blurRad="38100" dist="38100" dir="2700000" algn="tl">
                    <a:srgbClr val="C0C0C0"/>
                  </a:outerShdw>
                </a:effectLst>
              </a:rPr>
              <a:t>STATEMENT OF THE SOCIAL RISKS</a:t>
            </a:r>
            <a:r>
              <a:rPr lang="en-GB" b="1"/>
              <a:t>:</a:t>
            </a:r>
          </a:p>
          <a:p>
            <a:pPr marL="800100" lvl="1" indent="-342900"/>
            <a:endParaRPr lang="en-GB" b="1"/>
          </a:p>
          <a:p>
            <a:pPr marL="800100" lvl="1" indent="-342900"/>
            <a:r>
              <a:rPr lang="en-GB" sz="1600" b="1">
                <a:solidFill>
                  <a:srgbClr val="5A5A5A"/>
                </a:solidFill>
              </a:rPr>
              <a:t>The statement of the accidents, of the periods of disease, the layoffs. </a:t>
            </a:r>
          </a:p>
          <a:p>
            <a:pPr marL="800100" lvl="1" indent="-342900"/>
            <a:endParaRPr lang="en-GB" sz="1600" b="1">
              <a:solidFill>
                <a:srgbClr val="5A5A5A"/>
              </a:solidFill>
            </a:endParaRPr>
          </a:p>
          <a:p>
            <a:pPr marL="800100" lvl="1" indent="-342900"/>
            <a:r>
              <a:rPr lang="en-GB" sz="1600" b="1">
                <a:solidFill>
                  <a:srgbClr val="5A5A5A"/>
                </a:solidFill>
              </a:rPr>
              <a:t>The electronic statement in the system is not yet obligatory.</a:t>
            </a:r>
          </a:p>
          <a:p>
            <a:pPr marL="342900" indent="-342900"/>
            <a:endParaRPr lang="en-GB" sz="1600" b="1">
              <a:solidFill>
                <a:srgbClr val="5A5A5A"/>
              </a:solidFill>
            </a:endParaRPr>
          </a:p>
        </p:txBody>
      </p:sp>
      <p:sp>
        <p:nvSpPr>
          <p:cNvPr id="27654" name="Rectangle 6"/>
          <p:cNvSpPr>
            <a:spLocks noChangeArrowheads="1"/>
          </p:cNvSpPr>
          <p:nvPr/>
        </p:nvSpPr>
        <p:spPr bwMode="auto">
          <a:xfrm>
            <a:off x="0" y="0"/>
            <a:ext cx="9144000" cy="0"/>
          </a:xfrm>
          <a:prstGeom prst="rect">
            <a:avLst/>
          </a:prstGeom>
          <a:noFill/>
          <a:ln w="9525">
            <a:noFill/>
            <a:miter lim="800000"/>
            <a:headEnd/>
            <a:tailEnd/>
          </a:ln>
          <a:effectLst/>
        </p:spPr>
        <p:txBody>
          <a:bodyPr wrap="none" anchor="ctr">
            <a:spAutoFit/>
          </a:bodyPr>
          <a:lstStyle/>
          <a:p>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2"/>
          <p:cNvSpPr txBox="1">
            <a:spLocks noChangeArrowheads="1"/>
          </p:cNvSpPr>
          <p:nvPr/>
        </p:nvSpPr>
        <p:spPr bwMode="auto">
          <a:xfrm>
            <a:off x="0" y="0"/>
            <a:ext cx="9144000" cy="4975225"/>
          </a:xfrm>
          <a:prstGeom prst="rect">
            <a:avLst/>
          </a:prstGeom>
          <a:noFill/>
          <a:ln w="9525">
            <a:noFill/>
            <a:miter lim="800000"/>
            <a:headEnd/>
            <a:tailEnd/>
          </a:ln>
          <a:effectLst/>
        </p:spPr>
        <p:txBody>
          <a:bodyPr>
            <a:spAutoFit/>
          </a:bodyPr>
          <a:lstStyle/>
          <a:p>
            <a:pPr lvl="1" eaLnBrk="0" hangingPunct="0"/>
            <a:endParaRPr lang="en-GB" sz="2800" b="1">
              <a:latin typeface="Times New Roman" charset="0"/>
            </a:endParaRPr>
          </a:p>
          <a:p>
            <a:pPr lvl="1" algn="ctr" eaLnBrk="0" hangingPunct="0"/>
            <a:endParaRPr lang="en-GB" sz="2800" b="1">
              <a:latin typeface="Times New Roman" charset="0"/>
            </a:endParaRPr>
          </a:p>
          <a:p>
            <a:pPr lvl="1" algn="ctr" eaLnBrk="0" hangingPunct="0"/>
            <a:endParaRPr lang="en-GB" sz="2800" b="1">
              <a:latin typeface="Times New Roman" charset="0"/>
            </a:endParaRPr>
          </a:p>
          <a:p>
            <a:pPr lvl="1" algn="ctr" eaLnBrk="0" hangingPunct="0"/>
            <a:endParaRPr lang="en-GB" sz="2800" b="1">
              <a:latin typeface="Times New Roman" charset="0"/>
            </a:endParaRPr>
          </a:p>
          <a:p>
            <a:pPr lvl="1" algn="ctr" eaLnBrk="0" hangingPunct="0"/>
            <a:endParaRPr lang="en-GB" sz="1600" b="1">
              <a:solidFill>
                <a:srgbClr val="5A5A5A"/>
              </a:solidFill>
            </a:endParaRPr>
          </a:p>
          <a:p>
            <a:pPr lvl="1" algn="ctr" eaLnBrk="0" hangingPunct="0"/>
            <a:endParaRPr lang="en-GB" sz="1600" b="1">
              <a:solidFill>
                <a:srgbClr val="5A5A5A"/>
              </a:solidFill>
            </a:endParaRPr>
          </a:p>
          <a:p>
            <a:pPr lvl="1" eaLnBrk="0" hangingPunct="0"/>
            <a:endParaRPr lang="en-GB" sz="2800" b="1">
              <a:latin typeface="Times New Roman" charset="0"/>
            </a:endParaRPr>
          </a:p>
          <a:p>
            <a:pPr lvl="1" algn="ctr" eaLnBrk="0" hangingPunct="0"/>
            <a:endParaRPr lang="en-GB" sz="2800" b="1">
              <a:latin typeface="Times New Roman" charset="0"/>
            </a:endParaRPr>
          </a:p>
          <a:p>
            <a:pPr lvl="4"/>
            <a:endParaRPr lang="en-GB" sz="1600" b="1">
              <a:solidFill>
                <a:srgbClr val="CC0000"/>
              </a:solidFill>
              <a:effectLst>
                <a:outerShdw blurRad="38100" dist="38100" dir="2700000" algn="tl">
                  <a:srgbClr val="C0C0C0"/>
                </a:outerShdw>
              </a:effectLst>
            </a:endParaRPr>
          </a:p>
          <a:p>
            <a:pPr lvl="4"/>
            <a:endParaRPr lang="en-GB" sz="1600" b="1">
              <a:solidFill>
                <a:srgbClr val="CC0000"/>
              </a:solidFill>
              <a:effectLst>
                <a:outerShdw blurRad="38100" dist="38100" dir="2700000" algn="tl">
                  <a:srgbClr val="C0C0C0"/>
                </a:outerShdw>
              </a:effectLst>
            </a:endParaRPr>
          </a:p>
          <a:p>
            <a:pPr lvl="4"/>
            <a:endParaRPr lang="en-GB" sz="1600" b="1">
              <a:solidFill>
                <a:srgbClr val="CC0000"/>
              </a:solidFill>
              <a:effectLst>
                <a:outerShdw blurRad="38100" dist="38100" dir="2700000" algn="tl">
                  <a:srgbClr val="C0C0C0"/>
                </a:outerShdw>
              </a:effectLst>
            </a:endParaRPr>
          </a:p>
          <a:p>
            <a:pPr lvl="4"/>
            <a:endParaRPr lang="en-GB" sz="1600" b="1">
              <a:solidFill>
                <a:srgbClr val="CC0000"/>
              </a:solidFill>
              <a:effectLst>
                <a:outerShdw blurRad="38100" dist="38100" dir="2700000" algn="tl">
                  <a:srgbClr val="C0C0C0"/>
                </a:outerShdw>
              </a:effectLst>
            </a:endParaRPr>
          </a:p>
          <a:p>
            <a:pPr lvl="4"/>
            <a:r>
              <a:rPr lang="en-GB" sz="1600" b="1">
                <a:solidFill>
                  <a:srgbClr val="CC0000"/>
                </a:solidFill>
                <a:effectLst>
                  <a:outerShdw blurRad="38100" dist="38100" dir="2700000" algn="tl">
                    <a:srgbClr val="C0C0C0"/>
                  </a:outerShdw>
                </a:effectLst>
              </a:rPr>
              <a:t>	</a:t>
            </a:r>
            <a:endParaRPr lang="en-GB" sz="1600" b="1" u="sng">
              <a:solidFill>
                <a:srgbClr val="CC0000"/>
              </a:solidFill>
              <a:effectLst>
                <a:outerShdw blurRad="38100" dist="38100" dir="2700000" algn="tl">
                  <a:srgbClr val="C0C0C0"/>
                </a:outerShdw>
              </a:effectLst>
            </a:endParaRPr>
          </a:p>
          <a:p>
            <a:pPr lvl="3"/>
            <a:endParaRPr lang="en-GB" sz="1600" b="1" u="sng">
              <a:latin typeface="Times New Roman" charset="0"/>
            </a:endParaRPr>
          </a:p>
          <a:p>
            <a:pPr lvl="1" algn="ctr" eaLnBrk="0" hangingPunct="0"/>
            <a:endParaRPr lang="nl-NL" sz="2400">
              <a:latin typeface="Times New Roman" charset="0"/>
            </a:endParaRPr>
          </a:p>
        </p:txBody>
      </p:sp>
      <p:sp>
        <p:nvSpPr>
          <p:cNvPr id="29699" name="Text Box 3"/>
          <p:cNvSpPr txBox="1">
            <a:spLocks noChangeArrowheads="1"/>
          </p:cNvSpPr>
          <p:nvPr/>
        </p:nvSpPr>
        <p:spPr bwMode="auto">
          <a:xfrm>
            <a:off x="0" y="0"/>
            <a:ext cx="9144000" cy="1004888"/>
          </a:xfrm>
          <a:prstGeom prst="rect">
            <a:avLst/>
          </a:prstGeom>
          <a:noFill/>
          <a:ln w="9525">
            <a:noFill/>
            <a:miter lim="800000"/>
            <a:headEnd/>
            <a:tailEnd/>
          </a:ln>
          <a:effectLst/>
        </p:spPr>
        <p:txBody>
          <a:bodyPr>
            <a:spAutoFit/>
          </a:bodyPr>
          <a:lstStyle/>
          <a:p>
            <a:pPr eaLnBrk="0" hangingPunct="0">
              <a:spcBef>
                <a:spcPct val="50000"/>
              </a:spcBef>
            </a:pPr>
            <a:endParaRPr lang="en-GB" sz="2400" u="sng">
              <a:latin typeface="Times New Roman" charset="0"/>
            </a:endParaRPr>
          </a:p>
          <a:p>
            <a:pPr eaLnBrk="0" hangingPunct="0">
              <a:spcBef>
                <a:spcPct val="50000"/>
              </a:spcBef>
            </a:pPr>
            <a:endParaRPr lang="nl-NL" sz="2400" u="sng">
              <a:latin typeface="Times New Roman" charset="0"/>
            </a:endParaRPr>
          </a:p>
        </p:txBody>
      </p:sp>
      <p:pic>
        <p:nvPicPr>
          <p:cNvPr id="29700" name="Picture 4" descr="belgium"/>
          <p:cNvPicPr>
            <a:picLocks noChangeAspect="1" noChangeArrowheads="1"/>
          </p:cNvPicPr>
          <p:nvPr/>
        </p:nvPicPr>
        <p:blipFill>
          <a:blip r:embed="rId3"/>
          <a:srcRect/>
          <a:stretch>
            <a:fillRect/>
          </a:stretch>
        </p:blipFill>
        <p:spPr bwMode="auto">
          <a:xfrm>
            <a:off x="0" y="6408738"/>
            <a:ext cx="755650" cy="449262"/>
          </a:xfrm>
          <a:prstGeom prst="rect">
            <a:avLst/>
          </a:prstGeom>
          <a:noFill/>
        </p:spPr>
      </p:pic>
      <p:sp>
        <p:nvSpPr>
          <p:cNvPr id="29701" name="Text Box 5"/>
          <p:cNvSpPr txBox="1">
            <a:spLocks noChangeArrowheads="1"/>
          </p:cNvSpPr>
          <p:nvPr/>
        </p:nvSpPr>
        <p:spPr bwMode="auto">
          <a:xfrm>
            <a:off x="395288" y="260350"/>
            <a:ext cx="8353425" cy="2657475"/>
          </a:xfrm>
          <a:prstGeom prst="rect">
            <a:avLst/>
          </a:prstGeom>
          <a:noFill/>
          <a:ln w="9525">
            <a:noFill/>
            <a:miter lim="800000"/>
            <a:headEnd/>
            <a:tailEnd/>
          </a:ln>
          <a:effectLst/>
        </p:spPr>
        <p:txBody>
          <a:bodyPr>
            <a:spAutoFit/>
          </a:bodyPr>
          <a:lstStyle/>
          <a:p>
            <a:pPr marL="342900" indent="-342900" algn="ctr"/>
            <a:r>
              <a:rPr lang="en-GB" b="1">
                <a:solidFill>
                  <a:schemeClr val="hlink"/>
                </a:solidFill>
                <a:effectLst>
                  <a:outerShdw blurRad="38100" dist="38100" dir="2700000" algn="tl">
                    <a:srgbClr val="C0C0C0"/>
                  </a:outerShdw>
                </a:effectLst>
              </a:rPr>
              <a:t>LI TOOLS FOR REACHING THE TARGETS</a:t>
            </a:r>
            <a:r>
              <a:rPr lang="nl-NL"/>
              <a:t> </a:t>
            </a:r>
            <a:endParaRPr lang="en-GB" b="1">
              <a:solidFill>
                <a:schemeClr val="hlink"/>
              </a:solidFill>
              <a:effectLst>
                <a:outerShdw blurRad="38100" dist="38100" dir="2700000" algn="tl">
                  <a:srgbClr val="C0C0C0"/>
                </a:outerShdw>
              </a:effectLst>
            </a:endParaRPr>
          </a:p>
          <a:p>
            <a:pPr marL="2171700" lvl="4" indent="-342900"/>
            <a:endParaRPr lang="en-GB" b="1"/>
          </a:p>
          <a:p>
            <a:pPr marL="800100" lvl="1" indent="-342900"/>
            <a:r>
              <a:rPr lang="en-GB" b="1" u="sng">
                <a:solidFill>
                  <a:schemeClr val="hlink"/>
                </a:solidFill>
                <a:effectLst>
                  <a:outerShdw blurRad="38100" dist="38100" dir="2700000" algn="tl">
                    <a:srgbClr val="C0C0C0"/>
                  </a:outerShdw>
                </a:effectLst>
              </a:rPr>
              <a:t>“DIMONA”:</a:t>
            </a:r>
            <a:r>
              <a:rPr lang="en-GB" b="1"/>
              <a:t> </a:t>
            </a:r>
          </a:p>
          <a:p>
            <a:pPr marL="800100" lvl="1" indent="-342900"/>
            <a:endParaRPr lang="en-GB" b="1"/>
          </a:p>
          <a:p>
            <a:pPr marL="800100" lvl="1" indent="-342900"/>
            <a:r>
              <a:rPr lang="en-GB" sz="1600" b="1">
                <a:solidFill>
                  <a:srgbClr val="5A5A5A"/>
                </a:solidFill>
              </a:rPr>
              <a:t>This application program is related to the </a:t>
            </a:r>
            <a:r>
              <a:rPr lang="en-GB" sz="1600" b="1" u="sng">
                <a:solidFill>
                  <a:srgbClr val="800000"/>
                </a:solidFill>
              </a:rPr>
              <a:t>electronic register of the personnel</a:t>
            </a:r>
            <a:r>
              <a:rPr lang="en-GB" sz="1600" b="1">
                <a:solidFill>
                  <a:srgbClr val="5A5A5A"/>
                </a:solidFill>
              </a:rPr>
              <a:t>. </a:t>
            </a:r>
            <a:br>
              <a:rPr lang="en-GB" sz="1600" b="1">
                <a:solidFill>
                  <a:srgbClr val="5A5A5A"/>
                </a:solidFill>
              </a:rPr>
            </a:br>
            <a:r>
              <a:rPr lang="en-GB" sz="1600" b="1">
                <a:solidFill>
                  <a:srgbClr val="5A5A5A"/>
                </a:solidFill>
              </a:rPr>
              <a:t>Each employer must compulsory register his new employees in the electronic register (centralized) before the beginning of the job. He must also indicate the coming out date. It is one of the most important databases as in most cases it replaces the former paper personnel register.</a:t>
            </a:r>
          </a:p>
          <a:p>
            <a:pPr marL="342900" indent="-342900"/>
            <a:endParaRPr lang="en-GB" sz="1600" b="1">
              <a:solidFill>
                <a:srgbClr val="5A5A5A"/>
              </a:solidFill>
            </a:endParaRPr>
          </a:p>
        </p:txBody>
      </p:sp>
      <p:sp>
        <p:nvSpPr>
          <p:cNvPr id="29702" name="Rectangle 6"/>
          <p:cNvSpPr>
            <a:spLocks noChangeArrowheads="1"/>
          </p:cNvSpPr>
          <p:nvPr/>
        </p:nvSpPr>
        <p:spPr bwMode="auto">
          <a:xfrm>
            <a:off x="0" y="0"/>
            <a:ext cx="9144000" cy="0"/>
          </a:xfrm>
          <a:prstGeom prst="rect">
            <a:avLst/>
          </a:prstGeom>
          <a:noFill/>
          <a:ln w="9525">
            <a:noFill/>
            <a:miter lim="800000"/>
            <a:headEnd/>
            <a:tailEnd/>
          </a:ln>
          <a:effectLst/>
        </p:spPr>
        <p:txBody>
          <a:bodyPr wrap="none" anchor="ctr">
            <a:spAutoFit/>
          </a:bodyPr>
          <a:lstStyle/>
          <a:p>
            <a:endParaRPr lang="en-US"/>
          </a:p>
        </p:txBody>
      </p:sp>
      <p:pic>
        <p:nvPicPr>
          <p:cNvPr id="29703" name="Image 9" descr="L:\DCIM\traductTurk\DIMONA.jpg"/>
          <p:cNvPicPr>
            <a:picLocks noChangeAspect="1" noChangeArrowheads="1"/>
          </p:cNvPicPr>
          <p:nvPr/>
        </p:nvPicPr>
        <p:blipFill>
          <a:blip r:embed="rId4"/>
          <a:srcRect/>
          <a:stretch>
            <a:fillRect/>
          </a:stretch>
        </p:blipFill>
        <p:spPr bwMode="auto">
          <a:xfrm>
            <a:off x="395288" y="2924175"/>
            <a:ext cx="7848600" cy="33083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fr-BE"/>
              <a:t> </a:t>
            </a:r>
            <a:endParaRPr lang="en-US"/>
          </a:p>
        </p:txBody>
      </p:sp>
      <p:sp>
        <p:nvSpPr>
          <p:cNvPr id="47107" name="Rectangle 3"/>
          <p:cNvSpPr>
            <a:spLocks noGrp="1" noChangeArrowheads="1"/>
          </p:cNvSpPr>
          <p:nvPr>
            <p:ph type="body" sz="half" idx="1"/>
          </p:nvPr>
        </p:nvSpPr>
        <p:spPr>
          <a:xfrm>
            <a:off x="457200" y="427038"/>
            <a:ext cx="8382000" cy="3535362"/>
          </a:xfrm>
        </p:spPr>
        <p:txBody>
          <a:bodyPr/>
          <a:lstStyle/>
          <a:p>
            <a:pPr algn="ctr">
              <a:spcBef>
                <a:spcPct val="0"/>
              </a:spcBef>
              <a:buClr>
                <a:schemeClr val="bg1"/>
              </a:buClr>
              <a:buFontTx/>
              <a:buNone/>
            </a:pPr>
            <a:r>
              <a:rPr lang="en-GB" sz="3600" b="1">
                <a:solidFill>
                  <a:srgbClr val="0053A4"/>
                </a:solidFill>
                <a:effectLst>
                  <a:outerShdw blurRad="38100" dist="38100" dir="2700000" algn="tl">
                    <a:srgbClr val="C0C0C0"/>
                  </a:outerShdw>
                </a:effectLst>
                <a:latin typeface="Helvetica" pitchFamily="34" charset="0"/>
              </a:rPr>
              <a:t>LIMOSA</a:t>
            </a:r>
            <a:endParaRPr lang="en-GB" sz="3600">
              <a:effectLst>
                <a:outerShdw blurRad="38100" dist="38100" dir="2700000" algn="tl">
                  <a:srgbClr val="C0C0C0"/>
                </a:outerShdw>
              </a:effectLst>
              <a:latin typeface="Helvetica" pitchFamily="34" charset="0"/>
            </a:endParaRPr>
          </a:p>
        </p:txBody>
      </p:sp>
      <p:sp>
        <p:nvSpPr>
          <p:cNvPr id="47108" name="Rectangle 4"/>
          <p:cNvSpPr>
            <a:spLocks noChangeArrowheads="1"/>
          </p:cNvSpPr>
          <p:nvPr/>
        </p:nvSpPr>
        <p:spPr bwMode="auto">
          <a:xfrm>
            <a:off x="0" y="836613"/>
            <a:ext cx="8629650" cy="4608512"/>
          </a:xfrm>
          <a:prstGeom prst="rect">
            <a:avLst/>
          </a:prstGeom>
          <a:noFill/>
          <a:ln w="9525">
            <a:noFill/>
            <a:miter lim="800000"/>
            <a:headEnd/>
            <a:tailEnd/>
          </a:ln>
          <a:effectLst/>
        </p:spPr>
        <p:txBody>
          <a:bodyPr anchor="b"/>
          <a:lstStyle/>
          <a:p>
            <a:pPr algn="ctr"/>
            <a:r>
              <a:rPr lang="en-GB" sz="4400" b="1">
                <a:solidFill>
                  <a:schemeClr val="tx2"/>
                </a:solidFill>
                <a:effectLst>
                  <a:outerShdw blurRad="38100" dist="38100" dir="2700000" algn="tl">
                    <a:srgbClr val="C0C0C0"/>
                  </a:outerShdw>
                </a:effectLst>
              </a:rPr>
              <a:t/>
            </a:r>
            <a:br>
              <a:rPr lang="en-GB" sz="4400" b="1">
                <a:solidFill>
                  <a:schemeClr val="tx2"/>
                </a:solidFill>
                <a:effectLst>
                  <a:outerShdw blurRad="38100" dist="38100" dir="2700000" algn="tl">
                    <a:srgbClr val="C0C0C0"/>
                  </a:outerShdw>
                </a:effectLst>
              </a:rPr>
            </a:br>
            <a:endParaRPr lang="en-US" sz="2800" b="1">
              <a:solidFill>
                <a:schemeClr val="tx2"/>
              </a:solidFill>
              <a:effectLst>
                <a:outerShdw blurRad="38100" dist="38100" dir="2700000" algn="tl">
                  <a:srgbClr val="C0C0C0"/>
                </a:outerShdw>
              </a:effectLst>
            </a:endParaRPr>
          </a:p>
        </p:txBody>
      </p:sp>
      <p:graphicFrame>
        <p:nvGraphicFramePr>
          <p:cNvPr id="47109" name="Object 5"/>
          <p:cNvGraphicFramePr>
            <a:graphicFrameLocks noChangeAspect="1"/>
          </p:cNvGraphicFramePr>
          <p:nvPr>
            <p:ph sz="half" idx="2"/>
          </p:nvPr>
        </p:nvGraphicFramePr>
        <p:xfrm>
          <a:off x="4829175" y="4441825"/>
          <a:ext cx="3676650" cy="2371725"/>
        </p:xfrm>
        <a:graphic>
          <a:graphicData uri="http://schemas.openxmlformats.org/presentationml/2006/ole">
            <p:oleObj spid="_x0000_s47109" name="Photo Editor Photo" r:id="rId3" imgW="3677163" imgH="2371429" progId="MSPhotoEd.3">
              <p:embed/>
            </p:oleObj>
          </a:graphicData>
        </a:graphic>
      </p:graphicFrame>
      <p:sp>
        <p:nvSpPr>
          <p:cNvPr id="47110" name="Text Box 6"/>
          <p:cNvSpPr txBox="1">
            <a:spLocks noChangeArrowheads="1"/>
          </p:cNvSpPr>
          <p:nvPr/>
        </p:nvSpPr>
        <p:spPr bwMode="auto">
          <a:xfrm>
            <a:off x="0" y="787400"/>
            <a:ext cx="9290050" cy="3937000"/>
          </a:xfrm>
          <a:prstGeom prst="rect">
            <a:avLst/>
          </a:prstGeom>
          <a:noFill/>
          <a:ln w="9525">
            <a:noFill/>
            <a:miter lim="800000"/>
            <a:headEnd/>
            <a:tailEnd/>
          </a:ln>
          <a:effectLst/>
        </p:spPr>
        <p:txBody>
          <a:bodyPr>
            <a:spAutoFit/>
          </a:bodyPr>
          <a:lstStyle/>
          <a:p>
            <a:endParaRPr lang="fr-BE">
              <a:solidFill>
                <a:srgbClr val="000000"/>
              </a:solidFill>
            </a:endParaRPr>
          </a:p>
          <a:p>
            <a:pPr lvl="1"/>
            <a:r>
              <a:rPr lang="fr-BE" b="1">
                <a:solidFill>
                  <a:srgbClr val="0000CC"/>
                </a:solidFill>
              </a:rPr>
              <a:t>Mandatory declaration</a:t>
            </a:r>
            <a:r>
              <a:rPr lang="en-GB">
                <a:solidFill>
                  <a:srgbClr val="0000CC"/>
                </a:solidFill>
              </a:rPr>
              <a:t> of all activities by foreign nationals in Belgium;</a:t>
            </a:r>
          </a:p>
          <a:p>
            <a:pPr lvl="1"/>
            <a:endParaRPr lang="fr-BE">
              <a:solidFill>
                <a:srgbClr val="000000"/>
              </a:solidFill>
            </a:endParaRPr>
          </a:p>
          <a:p>
            <a:pPr lvl="1"/>
            <a:r>
              <a:rPr lang="fr-BE" b="1">
                <a:solidFill>
                  <a:srgbClr val="0000CC"/>
                </a:solidFill>
              </a:rPr>
              <a:t>Centralised record</a:t>
            </a:r>
            <a:r>
              <a:rPr lang="en-GB">
                <a:solidFill>
                  <a:srgbClr val="0000CC"/>
                </a:solidFill>
              </a:rPr>
              <a:t> of all of the relevant information;</a:t>
            </a:r>
          </a:p>
          <a:p>
            <a:pPr lvl="1"/>
            <a:endParaRPr lang="fr-BE">
              <a:solidFill>
                <a:srgbClr val="000000"/>
              </a:solidFill>
            </a:endParaRPr>
          </a:p>
          <a:p>
            <a:pPr lvl="1"/>
            <a:r>
              <a:rPr lang="fr-BE" b="1">
                <a:solidFill>
                  <a:srgbClr val="0000CC"/>
                </a:solidFill>
              </a:rPr>
              <a:t>Available for consultation</a:t>
            </a:r>
            <a:r>
              <a:rPr lang="fr-BE">
                <a:solidFill>
                  <a:srgbClr val="0000CC"/>
                </a:solidFill>
              </a:rPr>
              <a:t> by the relevant inspectorates;</a:t>
            </a:r>
          </a:p>
          <a:p>
            <a:pPr lvl="1"/>
            <a:endParaRPr lang="fr-BE">
              <a:solidFill>
                <a:srgbClr val="000000"/>
              </a:solidFill>
            </a:endParaRPr>
          </a:p>
          <a:p>
            <a:pPr lvl="1"/>
            <a:r>
              <a:rPr lang="fr-BE" b="1">
                <a:solidFill>
                  <a:srgbClr val="0000CC"/>
                </a:solidFill>
              </a:rPr>
              <a:t>Statistical information</a:t>
            </a:r>
            <a:r>
              <a:rPr lang="en-GB">
                <a:solidFill>
                  <a:srgbClr val="0000CC"/>
                </a:solidFill>
              </a:rPr>
              <a:t> on cross-border employment in Belgium;</a:t>
            </a:r>
          </a:p>
          <a:p>
            <a:pPr lvl="1"/>
            <a:endParaRPr lang="fr-BE">
              <a:solidFill>
                <a:srgbClr val="000000"/>
              </a:solidFill>
            </a:endParaRPr>
          </a:p>
          <a:p>
            <a:pPr lvl="1"/>
            <a:r>
              <a:rPr lang="fr-BE" b="1">
                <a:solidFill>
                  <a:srgbClr val="0000CC"/>
                </a:solidFill>
              </a:rPr>
              <a:t>Simpler administrative procedures </a:t>
            </a:r>
            <a:r>
              <a:rPr lang="en-GB">
                <a:solidFill>
                  <a:srgbClr val="0000CC"/>
                </a:solidFill>
              </a:rPr>
              <a:t>for foreign workers and self-employed persons;</a:t>
            </a:r>
          </a:p>
          <a:p>
            <a:pPr lvl="1"/>
            <a:endParaRPr lang="fr-BE">
              <a:solidFill>
                <a:srgbClr val="000000"/>
              </a:solidFill>
            </a:endParaRPr>
          </a:p>
          <a:p>
            <a:pPr lvl="1"/>
            <a:r>
              <a:rPr lang="fr-BE" b="1">
                <a:solidFill>
                  <a:srgbClr val="0000CC"/>
                </a:solidFill>
              </a:rPr>
              <a:t>Coordinated</a:t>
            </a:r>
            <a:r>
              <a:rPr lang="en-GB">
                <a:solidFill>
                  <a:srgbClr val="0000CC"/>
                </a:solidFill>
              </a:rPr>
              <a:t> flows of information between competent institutions in Belgium.</a:t>
            </a:r>
          </a:p>
          <a:p>
            <a:pPr lvl="1"/>
            <a:endParaRPr lang="fr-BE">
              <a:solidFill>
                <a:srgbClr val="0000CC"/>
              </a:solidFill>
            </a:endParaRPr>
          </a:p>
          <a:p>
            <a:endParaRPr lang="nl-NL"/>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2"/>
          <p:cNvSpPr txBox="1">
            <a:spLocks noChangeArrowheads="1"/>
          </p:cNvSpPr>
          <p:nvPr/>
        </p:nvSpPr>
        <p:spPr bwMode="auto">
          <a:xfrm>
            <a:off x="0" y="0"/>
            <a:ext cx="9144000" cy="4975225"/>
          </a:xfrm>
          <a:prstGeom prst="rect">
            <a:avLst/>
          </a:prstGeom>
          <a:noFill/>
          <a:ln w="9525">
            <a:noFill/>
            <a:miter lim="800000"/>
            <a:headEnd/>
            <a:tailEnd/>
          </a:ln>
          <a:effectLst/>
        </p:spPr>
        <p:txBody>
          <a:bodyPr>
            <a:spAutoFit/>
          </a:bodyPr>
          <a:lstStyle/>
          <a:p>
            <a:pPr lvl="1" eaLnBrk="0" hangingPunct="0"/>
            <a:endParaRPr lang="en-GB" sz="2800" b="1">
              <a:latin typeface="Times New Roman" charset="0"/>
            </a:endParaRPr>
          </a:p>
          <a:p>
            <a:pPr lvl="1" algn="ctr" eaLnBrk="0" hangingPunct="0"/>
            <a:endParaRPr lang="en-GB" sz="2800" b="1">
              <a:latin typeface="Times New Roman" charset="0"/>
            </a:endParaRPr>
          </a:p>
          <a:p>
            <a:pPr lvl="1" algn="ctr" eaLnBrk="0" hangingPunct="0"/>
            <a:endParaRPr lang="en-GB" sz="2800" b="1">
              <a:latin typeface="Times New Roman" charset="0"/>
            </a:endParaRPr>
          </a:p>
          <a:p>
            <a:pPr lvl="1" algn="ctr" eaLnBrk="0" hangingPunct="0"/>
            <a:endParaRPr lang="en-GB" sz="2800" b="1">
              <a:latin typeface="Times New Roman" charset="0"/>
            </a:endParaRPr>
          </a:p>
          <a:p>
            <a:pPr lvl="1" algn="ctr" eaLnBrk="0" hangingPunct="0"/>
            <a:endParaRPr lang="en-GB" sz="1600" b="1">
              <a:solidFill>
                <a:srgbClr val="5A5A5A"/>
              </a:solidFill>
            </a:endParaRPr>
          </a:p>
          <a:p>
            <a:pPr lvl="1" algn="ctr" eaLnBrk="0" hangingPunct="0"/>
            <a:endParaRPr lang="en-GB" sz="1600" b="1">
              <a:solidFill>
                <a:srgbClr val="5A5A5A"/>
              </a:solidFill>
            </a:endParaRPr>
          </a:p>
          <a:p>
            <a:pPr lvl="1" eaLnBrk="0" hangingPunct="0"/>
            <a:endParaRPr lang="en-GB" sz="2800" b="1">
              <a:latin typeface="Times New Roman" charset="0"/>
            </a:endParaRPr>
          </a:p>
          <a:p>
            <a:pPr lvl="1" algn="ctr" eaLnBrk="0" hangingPunct="0"/>
            <a:endParaRPr lang="en-GB" sz="2800" b="1">
              <a:latin typeface="Times New Roman" charset="0"/>
            </a:endParaRPr>
          </a:p>
          <a:p>
            <a:pPr lvl="4"/>
            <a:endParaRPr lang="en-GB" sz="1600" b="1">
              <a:solidFill>
                <a:srgbClr val="CC0000"/>
              </a:solidFill>
              <a:effectLst>
                <a:outerShdw blurRad="38100" dist="38100" dir="2700000" algn="tl">
                  <a:srgbClr val="C0C0C0"/>
                </a:outerShdw>
              </a:effectLst>
            </a:endParaRPr>
          </a:p>
          <a:p>
            <a:pPr lvl="4"/>
            <a:endParaRPr lang="en-GB" sz="1600" b="1">
              <a:solidFill>
                <a:srgbClr val="CC0000"/>
              </a:solidFill>
              <a:effectLst>
                <a:outerShdw blurRad="38100" dist="38100" dir="2700000" algn="tl">
                  <a:srgbClr val="C0C0C0"/>
                </a:outerShdw>
              </a:effectLst>
            </a:endParaRPr>
          </a:p>
          <a:p>
            <a:pPr lvl="4"/>
            <a:endParaRPr lang="en-GB" sz="1600" b="1">
              <a:solidFill>
                <a:srgbClr val="CC0000"/>
              </a:solidFill>
              <a:effectLst>
                <a:outerShdw blurRad="38100" dist="38100" dir="2700000" algn="tl">
                  <a:srgbClr val="C0C0C0"/>
                </a:outerShdw>
              </a:effectLst>
            </a:endParaRPr>
          </a:p>
          <a:p>
            <a:pPr lvl="4"/>
            <a:endParaRPr lang="en-GB" sz="1600" b="1">
              <a:solidFill>
                <a:srgbClr val="CC0000"/>
              </a:solidFill>
              <a:effectLst>
                <a:outerShdw blurRad="38100" dist="38100" dir="2700000" algn="tl">
                  <a:srgbClr val="C0C0C0"/>
                </a:outerShdw>
              </a:effectLst>
            </a:endParaRPr>
          </a:p>
          <a:p>
            <a:pPr lvl="4"/>
            <a:r>
              <a:rPr lang="en-GB" sz="1600" b="1">
                <a:solidFill>
                  <a:srgbClr val="CC0000"/>
                </a:solidFill>
                <a:effectLst>
                  <a:outerShdw blurRad="38100" dist="38100" dir="2700000" algn="tl">
                    <a:srgbClr val="C0C0C0"/>
                  </a:outerShdw>
                </a:effectLst>
              </a:rPr>
              <a:t>	</a:t>
            </a:r>
            <a:endParaRPr lang="en-GB" sz="1600" b="1" u="sng">
              <a:solidFill>
                <a:srgbClr val="CC0000"/>
              </a:solidFill>
              <a:effectLst>
                <a:outerShdw blurRad="38100" dist="38100" dir="2700000" algn="tl">
                  <a:srgbClr val="C0C0C0"/>
                </a:outerShdw>
              </a:effectLst>
            </a:endParaRPr>
          </a:p>
          <a:p>
            <a:pPr lvl="3"/>
            <a:endParaRPr lang="en-GB" sz="1600" b="1" u="sng">
              <a:latin typeface="Times New Roman" charset="0"/>
            </a:endParaRPr>
          </a:p>
          <a:p>
            <a:pPr lvl="1" algn="ctr" eaLnBrk="0" hangingPunct="0"/>
            <a:endParaRPr lang="nl-NL" sz="2400">
              <a:latin typeface="Times New Roman" charset="0"/>
            </a:endParaRPr>
          </a:p>
        </p:txBody>
      </p:sp>
      <p:sp>
        <p:nvSpPr>
          <p:cNvPr id="31747" name="Text Box 3"/>
          <p:cNvSpPr txBox="1">
            <a:spLocks noChangeArrowheads="1"/>
          </p:cNvSpPr>
          <p:nvPr/>
        </p:nvSpPr>
        <p:spPr bwMode="auto">
          <a:xfrm>
            <a:off x="0" y="0"/>
            <a:ext cx="9144000" cy="1004888"/>
          </a:xfrm>
          <a:prstGeom prst="rect">
            <a:avLst/>
          </a:prstGeom>
          <a:noFill/>
          <a:ln w="9525">
            <a:noFill/>
            <a:miter lim="800000"/>
            <a:headEnd/>
            <a:tailEnd/>
          </a:ln>
          <a:effectLst/>
        </p:spPr>
        <p:txBody>
          <a:bodyPr>
            <a:spAutoFit/>
          </a:bodyPr>
          <a:lstStyle/>
          <a:p>
            <a:pPr eaLnBrk="0" hangingPunct="0">
              <a:spcBef>
                <a:spcPct val="50000"/>
              </a:spcBef>
            </a:pPr>
            <a:endParaRPr lang="en-GB" sz="2400" u="sng">
              <a:latin typeface="Times New Roman" charset="0"/>
            </a:endParaRPr>
          </a:p>
          <a:p>
            <a:pPr eaLnBrk="0" hangingPunct="0">
              <a:spcBef>
                <a:spcPct val="50000"/>
              </a:spcBef>
            </a:pPr>
            <a:endParaRPr lang="nl-NL" sz="2400" u="sng">
              <a:latin typeface="Times New Roman" charset="0"/>
            </a:endParaRPr>
          </a:p>
        </p:txBody>
      </p:sp>
      <p:pic>
        <p:nvPicPr>
          <p:cNvPr id="31748" name="Picture 4" descr="belgium"/>
          <p:cNvPicPr>
            <a:picLocks noChangeAspect="1" noChangeArrowheads="1"/>
          </p:cNvPicPr>
          <p:nvPr/>
        </p:nvPicPr>
        <p:blipFill>
          <a:blip r:embed="rId3"/>
          <a:srcRect/>
          <a:stretch>
            <a:fillRect/>
          </a:stretch>
        </p:blipFill>
        <p:spPr bwMode="auto">
          <a:xfrm>
            <a:off x="0" y="6408738"/>
            <a:ext cx="755650" cy="449262"/>
          </a:xfrm>
          <a:prstGeom prst="rect">
            <a:avLst/>
          </a:prstGeom>
          <a:noFill/>
        </p:spPr>
      </p:pic>
      <p:sp>
        <p:nvSpPr>
          <p:cNvPr id="31749" name="Text Box 5"/>
          <p:cNvSpPr txBox="1">
            <a:spLocks noChangeArrowheads="1"/>
          </p:cNvSpPr>
          <p:nvPr/>
        </p:nvSpPr>
        <p:spPr bwMode="auto">
          <a:xfrm>
            <a:off x="395288" y="260350"/>
            <a:ext cx="8353425" cy="5405438"/>
          </a:xfrm>
          <a:prstGeom prst="rect">
            <a:avLst/>
          </a:prstGeom>
          <a:noFill/>
          <a:ln w="9525">
            <a:noFill/>
            <a:miter lim="800000"/>
            <a:headEnd/>
            <a:tailEnd/>
          </a:ln>
          <a:effectLst/>
        </p:spPr>
        <p:txBody>
          <a:bodyPr>
            <a:spAutoFit/>
          </a:bodyPr>
          <a:lstStyle/>
          <a:p>
            <a:pPr marL="342900" indent="-342900" algn="ctr"/>
            <a:r>
              <a:rPr lang="en-GB" b="1">
                <a:solidFill>
                  <a:schemeClr val="hlink"/>
                </a:solidFill>
                <a:effectLst>
                  <a:outerShdw blurRad="38100" dist="38100" dir="2700000" algn="tl">
                    <a:srgbClr val="C0C0C0"/>
                  </a:outerShdw>
                </a:effectLst>
              </a:rPr>
              <a:t/>
            </a:r>
            <a:br>
              <a:rPr lang="en-GB" b="1">
                <a:solidFill>
                  <a:schemeClr val="hlink"/>
                </a:solidFill>
                <a:effectLst>
                  <a:outerShdw blurRad="38100" dist="38100" dir="2700000" algn="tl">
                    <a:srgbClr val="C0C0C0"/>
                  </a:outerShdw>
                </a:effectLst>
              </a:rPr>
            </a:br>
            <a:r>
              <a:rPr lang="en-GB" b="1">
                <a:solidFill>
                  <a:schemeClr val="hlink"/>
                </a:solidFill>
                <a:effectLst>
                  <a:outerShdw blurRad="38100" dist="38100" dir="2700000" algn="tl">
                    <a:srgbClr val="C0C0C0"/>
                  </a:outerShdw>
                </a:effectLst>
              </a:rPr>
              <a:t>LI TOOLS FOR REACHING THE TARGETS</a:t>
            </a:r>
            <a:r>
              <a:rPr lang="nl-NL"/>
              <a:t> </a:t>
            </a:r>
            <a:endParaRPr lang="en-GB" b="1">
              <a:solidFill>
                <a:schemeClr val="hlink"/>
              </a:solidFill>
              <a:effectLst>
                <a:outerShdw blurRad="38100" dist="38100" dir="2700000" algn="tl">
                  <a:srgbClr val="C0C0C0"/>
                </a:outerShdw>
              </a:effectLst>
            </a:endParaRPr>
          </a:p>
          <a:p>
            <a:pPr marL="2171700" lvl="4" indent="-342900"/>
            <a:endParaRPr lang="en-GB" b="1" u="sng">
              <a:solidFill>
                <a:schemeClr val="hlink"/>
              </a:solidFill>
              <a:effectLst>
                <a:outerShdw blurRad="38100" dist="38100" dir="2700000" algn="tl">
                  <a:srgbClr val="C0C0C0"/>
                </a:outerShdw>
              </a:effectLst>
            </a:endParaRPr>
          </a:p>
          <a:p>
            <a:pPr marL="800100" lvl="1" indent="-342900"/>
            <a:endParaRPr lang="en-GB" b="1" u="sng">
              <a:solidFill>
                <a:schemeClr val="hlink"/>
              </a:solidFill>
              <a:effectLst>
                <a:outerShdw blurRad="38100" dist="38100" dir="2700000" algn="tl">
                  <a:srgbClr val="C0C0C0"/>
                </a:outerShdw>
              </a:effectLst>
            </a:endParaRPr>
          </a:p>
          <a:p>
            <a:pPr marL="800100" lvl="1" indent="-342900"/>
            <a:r>
              <a:rPr lang="en-GB" b="1" u="sng">
                <a:solidFill>
                  <a:schemeClr val="hlink"/>
                </a:solidFill>
                <a:effectLst>
                  <a:outerShdw blurRad="38100" dist="38100" dir="2700000" algn="tl">
                    <a:srgbClr val="C0C0C0"/>
                  </a:outerShdw>
                </a:effectLst>
              </a:rPr>
              <a:t>“LIMOSA”:</a:t>
            </a:r>
            <a:r>
              <a:rPr lang="en-GB" b="1"/>
              <a:t> </a:t>
            </a:r>
          </a:p>
          <a:p>
            <a:pPr marL="800100" lvl="1" indent="-342900"/>
            <a:endParaRPr lang="en-GB" b="1"/>
          </a:p>
          <a:p>
            <a:pPr marL="800100" lvl="1" indent="-342900"/>
            <a:r>
              <a:rPr lang="en-GB" sz="1600" b="1">
                <a:solidFill>
                  <a:srgbClr val="5A5A5A"/>
                </a:solidFill>
              </a:rPr>
              <a:t>This program records information on the posting of the foreign workers and the self employed ones. </a:t>
            </a:r>
          </a:p>
          <a:p>
            <a:pPr marL="800100" lvl="1" indent="-342900"/>
            <a:endParaRPr lang="en-GB" sz="1600" b="1">
              <a:solidFill>
                <a:srgbClr val="5A5A5A"/>
              </a:solidFill>
            </a:endParaRPr>
          </a:p>
          <a:p>
            <a:pPr marL="800100" lvl="1" indent="-342900"/>
            <a:r>
              <a:rPr lang="en-GB" sz="1600" b="1">
                <a:solidFill>
                  <a:srgbClr val="5A5A5A"/>
                </a:solidFill>
              </a:rPr>
              <a:t>It currently manages the movements of the workers in the framework of the posting inside the European Economic Union (Directive 96/71) but is extended to the workers of the whole world. </a:t>
            </a:r>
          </a:p>
          <a:p>
            <a:pPr marL="800100" lvl="1" indent="-342900"/>
            <a:endParaRPr lang="en-GB" sz="1600" b="1">
              <a:solidFill>
                <a:srgbClr val="5A5A5A"/>
              </a:solidFill>
            </a:endParaRPr>
          </a:p>
          <a:p>
            <a:pPr marL="800100" lvl="1" indent="-342900"/>
            <a:r>
              <a:rPr lang="en-GB" sz="1600" b="1">
                <a:solidFill>
                  <a:srgbClr val="5A5A5A"/>
                </a:solidFill>
              </a:rPr>
              <a:t>Limosa is also extended to the aspects of the social security in the posting (E101/A1 file forms and application program of other international agreements). </a:t>
            </a:r>
          </a:p>
          <a:p>
            <a:pPr marL="800100" lvl="1" indent="-342900"/>
            <a:endParaRPr lang="en-GB" sz="1600" b="1">
              <a:solidFill>
                <a:srgbClr val="5A5A5A"/>
              </a:solidFill>
            </a:endParaRPr>
          </a:p>
          <a:p>
            <a:pPr marL="800100" lvl="1" indent="-342900"/>
            <a:r>
              <a:rPr lang="en-GB" sz="1600" b="1">
                <a:solidFill>
                  <a:srgbClr val="5A5A5A"/>
                </a:solidFill>
              </a:rPr>
              <a:t>The overseas inspections can obtain accurate information on the workers posted by questioning their Belgian colleagues. </a:t>
            </a:r>
          </a:p>
          <a:p>
            <a:pPr marL="800100" lvl="1" indent="-342900"/>
            <a:r>
              <a:rPr lang="en-GB" sz="1600" b="1">
                <a:solidFill>
                  <a:srgbClr val="5A5A5A"/>
                </a:solidFill>
              </a:rPr>
              <a:t>Web site:</a:t>
            </a:r>
            <a:r>
              <a:rPr lang="en-GB" b="1"/>
              <a:t> </a:t>
            </a:r>
            <a:r>
              <a:rPr lang="en-GB" b="1">
                <a:hlinkClick r:id="rId4"/>
              </a:rPr>
              <a:t>http://www.limosa.be</a:t>
            </a:r>
            <a:r>
              <a:rPr lang="en-GB" b="1"/>
              <a:t>.</a:t>
            </a:r>
            <a:endParaRPr lang="en-GB" sz="1600" b="1">
              <a:solidFill>
                <a:srgbClr val="5A5A5A"/>
              </a:solidFill>
            </a:endParaRPr>
          </a:p>
          <a:p>
            <a:pPr marL="342900" indent="-342900"/>
            <a:endParaRPr lang="en-GB" sz="1400" b="1">
              <a:solidFill>
                <a:srgbClr val="5A5A5A"/>
              </a:solidFill>
            </a:endParaRPr>
          </a:p>
        </p:txBody>
      </p:sp>
      <p:sp>
        <p:nvSpPr>
          <p:cNvPr id="31750" name="Rectangle 6"/>
          <p:cNvSpPr>
            <a:spLocks noChangeArrowheads="1"/>
          </p:cNvSpPr>
          <p:nvPr/>
        </p:nvSpPr>
        <p:spPr bwMode="auto">
          <a:xfrm>
            <a:off x="0" y="0"/>
            <a:ext cx="9144000" cy="0"/>
          </a:xfrm>
          <a:prstGeom prst="rect">
            <a:avLst/>
          </a:prstGeom>
          <a:noFill/>
          <a:ln w="9525">
            <a:noFill/>
            <a:miter lim="800000"/>
            <a:headEnd/>
            <a:tailEnd/>
          </a:ln>
          <a:effectLst/>
        </p:spPr>
        <p:txBody>
          <a:bodyPr wrap="none" anchor="ctr">
            <a:spAutoFit/>
          </a:bodyPr>
          <a:lstStyle/>
          <a:p>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 Box 2"/>
          <p:cNvSpPr txBox="1">
            <a:spLocks noChangeArrowheads="1"/>
          </p:cNvSpPr>
          <p:nvPr/>
        </p:nvSpPr>
        <p:spPr bwMode="auto">
          <a:xfrm>
            <a:off x="0" y="0"/>
            <a:ext cx="9144000" cy="4975225"/>
          </a:xfrm>
          <a:prstGeom prst="rect">
            <a:avLst/>
          </a:prstGeom>
          <a:noFill/>
          <a:ln w="9525">
            <a:noFill/>
            <a:miter lim="800000"/>
            <a:headEnd/>
            <a:tailEnd/>
          </a:ln>
          <a:effectLst/>
        </p:spPr>
        <p:txBody>
          <a:bodyPr>
            <a:spAutoFit/>
          </a:bodyPr>
          <a:lstStyle/>
          <a:p>
            <a:pPr lvl="1" eaLnBrk="0" hangingPunct="0"/>
            <a:endParaRPr lang="en-GB" sz="2800" b="1">
              <a:latin typeface="Times New Roman" charset="0"/>
            </a:endParaRPr>
          </a:p>
          <a:p>
            <a:pPr lvl="1" algn="ctr" eaLnBrk="0" hangingPunct="0"/>
            <a:endParaRPr lang="en-GB" sz="2800" b="1">
              <a:latin typeface="Times New Roman" charset="0"/>
            </a:endParaRPr>
          </a:p>
          <a:p>
            <a:pPr lvl="1" algn="ctr" eaLnBrk="0" hangingPunct="0"/>
            <a:endParaRPr lang="en-GB" sz="2800" b="1">
              <a:latin typeface="Times New Roman" charset="0"/>
            </a:endParaRPr>
          </a:p>
          <a:p>
            <a:pPr lvl="1" algn="ctr" eaLnBrk="0" hangingPunct="0"/>
            <a:endParaRPr lang="en-GB" sz="2800" b="1">
              <a:latin typeface="Times New Roman" charset="0"/>
            </a:endParaRPr>
          </a:p>
          <a:p>
            <a:pPr lvl="1" algn="ctr" eaLnBrk="0" hangingPunct="0"/>
            <a:endParaRPr lang="en-GB" sz="1600" b="1">
              <a:solidFill>
                <a:srgbClr val="5A5A5A"/>
              </a:solidFill>
            </a:endParaRPr>
          </a:p>
          <a:p>
            <a:pPr lvl="1" algn="ctr" eaLnBrk="0" hangingPunct="0"/>
            <a:endParaRPr lang="en-GB" sz="1600" b="1">
              <a:solidFill>
                <a:srgbClr val="5A5A5A"/>
              </a:solidFill>
            </a:endParaRPr>
          </a:p>
          <a:p>
            <a:pPr lvl="1" eaLnBrk="0" hangingPunct="0"/>
            <a:endParaRPr lang="en-GB" sz="2800" b="1">
              <a:latin typeface="Times New Roman" charset="0"/>
            </a:endParaRPr>
          </a:p>
          <a:p>
            <a:pPr lvl="1" algn="ctr" eaLnBrk="0" hangingPunct="0"/>
            <a:endParaRPr lang="en-GB" sz="2800" b="1">
              <a:latin typeface="Times New Roman" charset="0"/>
            </a:endParaRPr>
          </a:p>
          <a:p>
            <a:pPr lvl="4"/>
            <a:endParaRPr lang="en-GB" sz="1600" b="1">
              <a:solidFill>
                <a:srgbClr val="CC0000"/>
              </a:solidFill>
              <a:effectLst>
                <a:outerShdw blurRad="38100" dist="38100" dir="2700000" algn="tl">
                  <a:srgbClr val="C0C0C0"/>
                </a:outerShdw>
              </a:effectLst>
            </a:endParaRPr>
          </a:p>
          <a:p>
            <a:pPr lvl="4"/>
            <a:endParaRPr lang="en-GB" sz="1600" b="1">
              <a:solidFill>
                <a:srgbClr val="CC0000"/>
              </a:solidFill>
              <a:effectLst>
                <a:outerShdw blurRad="38100" dist="38100" dir="2700000" algn="tl">
                  <a:srgbClr val="C0C0C0"/>
                </a:outerShdw>
              </a:effectLst>
            </a:endParaRPr>
          </a:p>
          <a:p>
            <a:pPr lvl="4"/>
            <a:endParaRPr lang="en-GB" sz="1600" b="1">
              <a:solidFill>
                <a:srgbClr val="CC0000"/>
              </a:solidFill>
              <a:effectLst>
                <a:outerShdw blurRad="38100" dist="38100" dir="2700000" algn="tl">
                  <a:srgbClr val="C0C0C0"/>
                </a:outerShdw>
              </a:effectLst>
            </a:endParaRPr>
          </a:p>
          <a:p>
            <a:pPr lvl="4"/>
            <a:endParaRPr lang="en-GB" sz="1600" b="1">
              <a:solidFill>
                <a:srgbClr val="CC0000"/>
              </a:solidFill>
              <a:effectLst>
                <a:outerShdw blurRad="38100" dist="38100" dir="2700000" algn="tl">
                  <a:srgbClr val="C0C0C0"/>
                </a:outerShdw>
              </a:effectLst>
            </a:endParaRPr>
          </a:p>
          <a:p>
            <a:pPr lvl="4"/>
            <a:r>
              <a:rPr lang="en-GB" sz="1600" b="1">
                <a:solidFill>
                  <a:srgbClr val="CC0000"/>
                </a:solidFill>
                <a:effectLst>
                  <a:outerShdw blurRad="38100" dist="38100" dir="2700000" algn="tl">
                    <a:srgbClr val="C0C0C0"/>
                  </a:outerShdw>
                </a:effectLst>
              </a:rPr>
              <a:t>	</a:t>
            </a:r>
            <a:endParaRPr lang="en-GB" sz="1600" b="1" u="sng">
              <a:solidFill>
                <a:srgbClr val="CC0000"/>
              </a:solidFill>
              <a:effectLst>
                <a:outerShdw blurRad="38100" dist="38100" dir="2700000" algn="tl">
                  <a:srgbClr val="C0C0C0"/>
                </a:outerShdw>
              </a:effectLst>
            </a:endParaRPr>
          </a:p>
          <a:p>
            <a:pPr lvl="3"/>
            <a:endParaRPr lang="en-GB" sz="1600" b="1" u="sng">
              <a:latin typeface="Times New Roman" charset="0"/>
            </a:endParaRPr>
          </a:p>
          <a:p>
            <a:pPr lvl="1" algn="ctr" eaLnBrk="0" hangingPunct="0"/>
            <a:endParaRPr lang="nl-NL" sz="2400">
              <a:latin typeface="Times New Roman" charset="0"/>
            </a:endParaRPr>
          </a:p>
        </p:txBody>
      </p:sp>
      <p:sp>
        <p:nvSpPr>
          <p:cNvPr id="33795" name="Text Box 3"/>
          <p:cNvSpPr txBox="1">
            <a:spLocks noChangeArrowheads="1"/>
          </p:cNvSpPr>
          <p:nvPr/>
        </p:nvSpPr>
        <p:spPr bwMode="auto">
          <a:xfrm>
            <a:off x="0" y="0"/>
            <a:ext cx="9144000" cy="1004888"/>
          </a:xfrm>
          <a:prstGeom prst="rect">
            <a:avLst/>
          </a:prstGeom>
          <a:noFill/>
          <a:ln w="9525">
            <a:noFill/>
            <a:miter lim="800000"/>
            <a:headEnd/>
            <a:tailEnd/>
          </a:ln>
          <a:effectLst/>
        </p:spPr>
        <p:txBody>
          <a:bodyPr>
            <a:spAutoFit/>
          </a:bodyPr>
          <a:lstStyle/>
          <a:p>
            <a:pPr eaLnBrk="0" hangingPunct="0">
              <a:spcBef>
                <a:spcPct val="50000"/>
              </a:spcBef>
            </a:pPr>
            <a:endParaRPr lang="en-GB" sz="2400" u="sng">
              <a:latin typeface="Times New Roman" charset="0"/>
            </a:endParaRPr>
          </a:p>
          <a:p>
            <a:pPr eaLnBrk="0" hangingPunct="0">
              <a:spcBef>
                <a:spcPct val="50000"/>
              </a:spcBef>
            </a:pPr>
            <a:endParaRPr lang="nl-NL" sz="2400" u="sng">
              <a:latin typeface="Times New Roman" charset="0"/>
            </a:endParaRPr>
          </a:p>
        </p:txBody>
      </p:sp>
      <p:pic>
        <p:nvPicPr>
          <p:cNvPr id="33796" name="Picture 4" descr="belgium"/>
          <p:cNvPicPr>
            <a:picLocks noChangeAspect="1" noChangeArrowheads="1"/>
          </p:cNvPicPr>
          <p:nvPr/>
        </p:nvPicPr>
        <p:blipFill>
          <a:blip r:embed="rId3"/>
          <a:srcRect/>
          <a:stretch>
            <a:fillRect/>
          </a:stretch>
        </p:blipFill>
        <p:spPr bwMode="auto">
          <a:xfrm>
            <a:off x="0" y="6408738"/>
            <a:ext cx="755650" cy="449262"/>
          </a:xfrm>
          <a:prstGeom prst="rect">
            <a:avLst/>
          </a:prstGeom>
          <a:noFill/>
        </p:spPr>
      </p:pic>
      <p:sp>
        <p:nvSpPr>
          <p:cNvPr id="33797" name="Text Box 5"/>
          <p:cNvSpPr txBox="1">
            <a:spLocks noChangeArrowheads="1"/>
          </p:cNvSpPr>
          <p:nvPr/>
        </p:nvSpPr>
        <p:spPr bwMode="auto">
          <a:xfrm>
            <a:off x="395288" y="260350"/>
            <a:ext cx="8353425" cy="1373188"/>
          </a:xfrm>
          <a:prstGeom prst="rect">
            <a:avLst/>
          </a:prstGeom>
          <a:noFill/>
          <a:ln w="9525">
            <a:noFill/>
            <a:miter lim="800000"/>
            <a:headEnd/>
            <a:tailEnd/>
          </a:ln>
          <a:effectLst/>
        </p:spPr>
        <p:txBody>
          <a:bodyPr>
            <a:spAutoFit/>
          </a:bodyPr>
          <a:lstStyle/>
          <a:p>
            <a:pPr marL="342900" indent="-342900" algn="ctr"/>
            <a:r>
              <a:rPr lang="en-GB" b="1">
                <a:solidFill>
                  <a:schemeClr val="hlink"/>
                </a:solidFill>
                <a:effectLst>
                  <a:outerShdw blurRad="38100" dist="38100" dir="2700000" algn="tl">
                    <a:srgbClr val="C0C0C0"/>
                  </a:outerShdw>
                </a:effectLst>
              </a:rPr>
              <a:t/>
            </a:r>
            <a:br>
              <a:rPr lang="en-GB" b="1">
                <a:solidFill>
                  <a:schemeClr val="hlink"/>
                </a:solidFill>
                <a:effectLst>
                  <a:outerShdw blurRad="38100" dist="38100" dir="2700000" algn="tl">
                    <a:srgbClr val="C0C0C0"/>
                  </a:outerShdw>
                </a:effectLst>
              </a:rPr>
            </a:br>
            <a:r>
              <a:rPr lang="en-GB" b="1" u="sng">
                <a:solidFill>
                  <a:schemeClr val="hlink"/>
                </a:solidFill>
                <a:effectLst>
                  <a:outerShdw blurRad="38100" dist="38100" dir="2700000" algn="tl">
                    <a:srgbClr val="C0C0C0"/>
                  </a:outerShdw>
                </a:effectLst>
              </a:rPr>
              <a:t>“LIMOSA”:</a:t>
            </a:r>
            <a:r>
              <a:rPr lang="en-GB" b="1"/>
              <a:t> </a:t>
            </a:r>
          </a:p>
          <a:p>
            <a:pPr marL="800100" lvl="1" indent="-342900"/>
            <a:endParaRPr lang="en-GB" b="1"/>
          </a:p>
          <a:p>
            <a:pPr marL="800100" lvl="1" indent="-342900"/>
            <a:endParaRPr lang="en-GB" sz="1600" b="1">
              <a:solidFill>
                <a:srgbClr val="5A5A5A"/>
              </a:solidFill>
            </a:endParaRPr>
          </a:p>
          <a:p>
            <a:pPr marL="342900" indent="-342900"/>
            <a:endParaRPr lang="en-GB" sz="1400" b="1">
              <a:solidFill>
                <a:srgbClr val="5A5A5A"/>
              </a:solidFill>
            </a:endParaRPr>
          </a:p>
        </p:txBody>
      </p:sp>
      <p:sp>
        <p:nvSpPr>
          <p:cNvPr id="33798" name="Rectangle 6"/>
          <p:cNvSpPr>
            <a:spLocks noChangeArrowheads="1"/>
          </p:cNvSpPr>
          <p:nvPr/>
        </p:nvSpPr>
        <p:spPr bwMode="auto">
          <a:xfrm>
            <a:off x="0" y="0"/>
            <a:ext cx="9144000" cy="0"/>
          </a:xfrm>
          <a:prstGeom prst="rect">
            <a:avLst/>
          </a:prstGeom>
          <a:noFill/>
          <a:ln w="9525">
            <a:noFill/>
            <a:miter lim="800000"/>
            <a:headEnd/>
            <a:tailEnd/>
          </a:ln>
          <a:effectLst/>
        </p:spPr>
        <p:txBody>
          <a:bodyPr wrap="none" anchor="ctr">
            <a:spAutoFit/>
          </a:bodyPr>
          <a:lstStyle/>
          <a:p>
            <a:endParaRPr lang="en-US"/>
          </a:p>
        </p:txBody>
      </p:sp>
      <p:pic>
        <p:nvPicPr>
          <p:cNvPr id="33799" name="Image 10"/>
          <p:cNvPicPr>
            <a:picLocks noChangeAspect="1" noChangeArrowheads="1"/>
          </p:cNvPicPr>
          <p:nvPr/>
        </p:nvPicPr>
        <p:blipFill>
          <a:blip r:embed="rId4"/>
          <a:srcRect/>
          <a:stretch>
            <a:fillRect/>
          </a:stretch>
        </p:blipFill>
        <p:spPr bwMode="auto">
          <a:xfrm>
            <a:off x="1331913" y="981075"/>
            <a:ext cx="4578350" cy="55435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Box 2"/>
          <p:cNvSpPr txBox="1">
            <a:spLocks noChangeArrowheads="1"/>
          </p:cNvSpPr>
          <p:nvPr/>
        </p:nvSpPr>
        <p:spPr bwMode="auto">
          <a:xfrm>
            <a:off x="0" y="0"/>
            <a:ext cx="9144000" cy="4975225"/>
          </a:xfrm>
          <a:prstGeom prst="rect">
            <a:avLst/>
          </a:prstGeom>
          <a:noFill/>
          <a:ln w="9525">
            <a:noFill/>
            <a:miter lim="800000"/>
            <a:headEnd/>
            <a:tailEnd/>
          </a:ln>
          <a:effectLst/>
        </p:spPr>
        <p:txBody>
          <a:bodyPr>
            <a:spAutoFit/>
          </a:bodyPr>
          <a:lstStyle/>
          <a:p>
            <a:pPr lvl="1" eaLnBrk="0" hangingPunct="0"/>
            <a:endParaRPr lang="en-GB" sz="2800" b="1">
              <a:latin typeface="Times New Roman" charset="0"/>
            </a:endParaRPr>
          </a:p>
          <a:p>
            <a:pPr lvl="1" algn="ctr" eaLnBrk="0" hangingPunct="0"/>
            <a:endParaRPr lang="en-GB" sz="2800" b="1">
              <a:latin typeface="Times New Roman" charset="0"/>
            </a:endParaRPr>
          </a:p>
          <a:p>
            <a:pPr lvl="1" algn="ctr" eaLnBrk="0" hangingPunct="0"/>
            <a:endParaRPr lang="en-GB" sz="2800" b="1">
              <a:latin typeface="Times New Roman" charset="0"/>
            </a:endParaRPr>
          </a:p>
          <a:p>
            <a:pPr lvl="1" algn="ctr" eaLnBrk="0" hangingPunct="0"/>
            <a:endParaRPr lang="en-GB" sz="2800" b="1">
              <a:latin typeface="Times New Roman" charset="0"/>
            </a:endParaRPr>
          </a:p>
          <a:p>
            <a:pPr lvl="1" algn="ctr" eaLnBrk="0" hangingPunct="0"/>
            <a:endParaRPr lang="en-GB" sz="1600" b="1">
              <a:solidFill>
                <a:srgbClr val="5A5A5A"/>
              </a:solidFill>
            </a:endParaRPr>
          </a:p>
          <a:p>
            <a:pPr lvl="1" algn="ctr" eaLnBrk="0" hangingPunct="0"/>
            <a:endParaRPr lang="en-GB" sz="1600" b="1">
              <a:solidFill>
                <a:srgbClr val="5A5A5A"/>
              </a:solidFill>
            </a:endParaRPr>
          </a:p>
          <a:p>
            <a:pPr lvl="1" eaLnBrk="0" hangingPunct="0"/>
            <a:endParaRPr lang="en-GB" sz="2800" b="1">
              <a:latin typeface="Times New Roman" charset="0"/>
            </a:endParaRPr>
          </a:p>
          <a:p>
            <a:pPr lvl="1" algn="ctr" eaLnBrk="0" hangingPunct="0"/>
            <a:endParaRPr lang="en-GB" sz="2800" b="1">
              <a:latin typeface="Times New Roman" charset="0"/>
            </a:endParaRPr>
          </a:p>
          <a:p>
            <a:pPr lvl="4"/>
            <a:endParaRPr lang="en-GB" sz="1600" b="1">
              <a:solidFill>
                <a:srgbClr val="CC0000"/>
              </a:solidFill>
              <a:effectLst>
                <a:outerShdw blurRad="38100" dist="38100" dir="2700000" algn="tl">
                  <a:srgbClr val="C0C0C0"/>
                </a:outerShdw>
              </a:effectLst>
            </a:endParaRPr>
          </a:p>
          <a:p>
            <a:pPr lvl="4"/>
            <a:endParaRPr lang="en-GB" sz="1600" b="1">
              <a:solidFill>
                <a:srgbClr val="CC0000"/>
              </a:solidFill>
              <a:effectLst>
                <a:outerShdw blurRad="38100" dist="38100" dir="2700000" algn="tl">
                  <a:srgbClr val="C0C0C0"/>
                </a:outerShdw>
              </a:effectLst>
            </a:endParaRPr>
          </a:p>
          <a:p>
            <a:pPr lvl="4"/>
            <a:endParaRPr lang="en-GB" sz="1600" b="1">
              <a:solidFill>
                <a:srgbClr val="CC0000"/>
              </a:solidFill>
              <a:effectLst>
                <a:outerShdw blurRad="38100" dist="38100" dir="2700000" algn="tl">
                  <a:srgbClr val="C0C0C0"/>
                </a:outerShdw>
              </a:effectLst>
            </a:endParaRPr>
          </a:p>
          <a:p>
            <a:pPr lvl="4"/>
            <a:endParaRPr lang="en-GB" sz="1600" b="1">
              <a:solidFill>
                <a:srgbClr val="CC0000"/>
              </a:solidFill>
              <a:effectLst>
                <a:outerShdw blurRad="38100" dist="38100" dir="2700000" algn="tl">
                  <a:srgbClr val="C0C0C0"/>
                </a:outerShdw>
              </a:effectLst>
            </a:endParaRPr>
          </a:p>
          <a:p>
            <a:pPr lvl="4"/>
            <a:r>
              <a:rPr lang="en-GB" sz="1600" b="1">
                <a:solidFill>
                  <a:srgbClr val="CC0000"/>
                </a:solidFill>
                <a:effectLst>
                  <a:outerShdw blurRad="38100" dist="38100" dir="2700000" algn="tl">
                    <a:srgbClr val="C0C0C0"/>
                  </a:outerShdw>
                </a:effectLst>
              </a:rPr>
              <a:t>	</a:t>
            </a:r>
            <a:endParaRPr lang="en-GB" sz="1600" b="1" u="sng">
              <a:solidFill>
                <a:srgbClr val="CC0000"/>
              </a:solidFill>
              <a:effectLst>
                <a:outerShdw blurRad="38100" dist="38100" dir="2700000" algn="tl">
                  <a:srgbClr val="C0C0C0"/>
                </a:outerShdw>
              </a:effectLst>
            </a:endParaRPr>
          </a:p>
          <a:p>
            <a:pPr lvl="3"/>
            <a:endParaRPr lang="en-GB" sz="1600" b="1" u="sng">
              <a:latin typeface="Times New Roman" charset="0"/>
            </a:endParaRPr>
          </a:p>
          <a:p>
            <a:pPr lvl="1" algn="ctr" eaLnBrk="0" hangingPunct="0"/>
            <a:endParaRPr lang="nl-NL" sz="2400">
              <a:latin typeface="Times New Roman" charset="0"/>
            </a:endParaRPr>
          </a:p>
        </p:txBody>
      </p:sp>
      <p:sp>
        <p:nvSpPr>
          <p:cNvPr id="35843" name="Text Box 3"/>
          <p:cNvSpPr txBox="1">
            <a:spLocks noChangeArrowheads="1"/>
          </p:cNvSpPr>
          <p:nvPr/>
        </p:nvSpPr>
        <p:spPr bwMode="auto">
          <a:xfrm>
            <a:off x="0" y="0"/>
            <a:ext cx="9144000" cy="1004888"/>
          </a:xfrm>
          <a:prstGeom prst="rect">
            <a:avLst/>
          </a:prstGeom>
          <a:noFill/>
          <a:ln w="9525">
            <a:noFill/>
            <a:miter lim="800000"/>
            <a:headEnd/>
            <a:tailEnd/>
          </a:ln>
          <a:effectLst/>
        </p:spPr>
        <p:txBody>
          <a:bodyPr>
            <a:spAutoFit/>
          </a:bodyPr>
          <a:lstStyle/>
          <a:p>
            <a:pPr eaLnBrk="0" hangingPunct="0">
              <a:spcBef>
                <a:spcPct val="50000"/>
              </a:spcBef>
            </a:pPr>
            <a:endParaRPr lang="en-GB" sz="2400" u="sng">
              <a:latin typeface="Times New Roman" charset="0"/>
            </a:endParaRPr>
          </a:p>
          <a:p>
            <a:pPr eaLnBrk="0" hangingPunct="0">
              <a:spcBef>
                <a:spcPct val="50000"/>
              </a:spcBef>
            </a:pPr>
            <a:endParaRPr lang="nl-NL" sz="2400" u="sng">
              <a:latin typeface="Times New Roman" charset="0"/>
            </a:endParaRPr>
          </a:p>
        </p:txBody>
      </p:sp>
      <p:pic>
        <p:nvPicPr>
          <p:cNvPr id="35844" name="Picture 4" descr="belgium"/>
          <p:cNvPicPr>
            <a:picLocks noChangeAspect="1" noChangeArrowheads="1"/>
          </p:cNvPicPr>
          <p:nvPr/>
        </p:nvPicPr>
        <p:blipFill>
          <a:blip r:embed="rId3"/>
          <a:srcRect/>
          <a:stretch>
            <a:fillRect/>
          </a:stretch>
        </p:blipFill>
        <p:spPr bwMode="auto">
          <a:xfrm>
            <a:off x="0" y="6408738"/>
            <a:ext cx="755650" cy="449262"/>
          </a:xfrm>
          <a:prstGeom prst="rect">
            <a:avLst/>
          </a:prstGeom>
          <a:noFill/>
        </p:spPr>
      </p:pic>
      <p:sp>
        <p:nvSpPr>
          <p:cNvPr id="35845" name="Text Box 5"/>
          <p:cNvSpPr txBox="1">
            <a:spLocks noChangeArrowheads="1"/>
          </p:cNvSpPr>
          <p:nvPr/>
        </p:nvSpPr>
        <p:spPr bwMode="auto">
          <a:xfrm>
            <a:off x="395288" y="260350"/>
            <a:ext cx="8353425" cy="6200775"/>
          </a:xfrm>
          <a:prstGeom prst="rect">
            <a:avLst/>
          </a:prstGeom>
          <a:noFill/>
          <a:ln w="9525">
            <a:noFill/>
            <a:miter lim="800000"/>
            <a:headEnd/>
            <a:tailEnd/>
          </a:ln>
          <a:effectLst/>
        </p:spPr>
        <p:txBody>
          <a:bodyPr>
            <a:spAutoFit/>
          </a:bodyPr>
          <a:lstStyle/>
          <a:p>
            <a:pPr marL="342900" indent="-342900" algn="ctr"/>
            <a:r>
              <a:rPr lang="en-GB" b="1">
                <a:solidFill>
                  <a:schemeClr val="hlink"/>
                </a:solidFill>
                <a:effectLst>
                  <a:outerShdw blurRad="38100" dist="38100" dir="2700000" algn="tl">
                    <a:srgbClr val="C0C0C0"/>
                  </a:outerShdw>
                </a:effectLst>
              </a:rPr>
              <a:t>LI TOOLS FOR REACHING THE TARGETS</a:t>
            </a:r>
            <a:r>
              <a:rPr lang="nl-NL"/>
              <a:t> </a:t>
            </a:r>
            <a:endParaRPr lang="en-GB" b="1">
              <a:solidFill>
                <a:schemeClr val="hlink"/>
              </a:solidFill>
              <a:effectLst>
                <a:outerShdw blurRad="38100" dist="38100" dir="2700000" algn="tl">
                  <a:srgbClr val="C0C0C0"/>
                </a:outerShdw>
              </a:effectLst>
            </a:endParaRPr>
          </a:p>
          <a:p>
            <a:pPr marL="342900" indent="-342900"/>
            <a:endParaRPr lang="en-GB" b="1" u="sng">
              <a:solidFill>
                <a:schemeClr val="hlink"/>
              </a:solidFill>
              <a:effectLst>
                <a:outerShdw blurRad="38100" dist="38100" dir="2700000" algn="tl">
                  <a:srgbClr val="C0C0C0"/>
                </a:outerShdw>
              </a:effectLst>
            </a:endParaRPr>
          </a:p>
          <a:p>
            <a:pPr marL="342900" indent="-342900"/>
            <a:endParaRPr lang="en-GB" b="1" u="sng">
              <a:solidFill>
                <a:schemeClr val="hlink"/>
              </a:solidFill>
              <a:effectLst>
                <a:outerShdw blurRad="38100" dist="38100" dir="2700000" algn="tl">
                  <a:srgbClr val="C0C0C0"/>
                </a:outerShdw>
              </a:effectLst>
            </a:endParaRPr>
          </a:p>
          <a:p>
            <a:pPr marL="342900" indent="-342900"/>
            <a:r>
              <a:rPr lang="en-GB" b="1" u="sng">
                <a:solidFill>
                  <a:schemeClr val="hlink"/>
                </a:solidFill>
                <a:effectLst>
                  <a:outerShdw blurRad="38100" dist="38100" dir="2700000" algn="tl">
                    <a:srgbClr val="C0C0C0"/>
                  </a:outerShdw>
                </a:effectLst>
              </a:rPr>
              <a:t>“DUC”:</a:t>
            </a:r>
            <a:r>
              <a:rPr lang="en-GB" b="1" u="sng">
                <a:effectLst>
                  <a:outerShdw blurRad="38100" dist="38100" dir="2700000" algn="tl">
                    <a:srgbClr val="C0C0C0"/>
                  </a:outerShdw>
                </a:effectLst>
              </a:rPr>
              <a:t> </a:t>
            </a:r>
          </a:p>
          <a:p>
            <a:pPr marL="342900" indent="-342900"/>
            <a:endParaRPr lang="en-GB" b="1" u="sng">
              <a:effectLst>
                <a:outerShdw blurRad="38100" dist="38100" dir="2700000" algn="tl">
                  <a:srgbClr val="C0C0C0"/>
                </a:outerShdw>
              </a:effectLst>
            </a:endParaRPr>
          </a:p>
          <a:p>
            <a:pPr marL="342900" indent="-342900"/>
            <a:r>
              <a:rPr lang="en-GB" sz="1600" b="1">
                <a:solidFill>
                  <a:srgbClr val="5A5A5A"/>
                </a:solidFill>
              </a:rPr>
              <a:t>Data bank of the </a:t>
            </a:r>
            <a:r>
              <a:rPr lang="en-GB" sz="1600" b="1" u="sng">
                <a:solidFill>
                  <a:srgbClr val="800000"/>
                </a:solidFill>
              </a:rPr>
              <a:t>building sites in the construction sector</a:t>
            </a:r>
            <a:r>
              <a:rPr lang="en-GB" sz="1600" b="1">
                <a:solidFill>
                  <a:srgbClr val="5A5A5A"/>
                </a:solidFill>
              </a:rPr>
              <a:t>, with the identification of the companies on the building site, the persons in charge, the subcontractors, the number of workers, the nature of the building site and the foreseeable duration of the work</a:t>
            </a:r>
            <a:r>
              <a:rPr lang="nl-NL" sz="1600" b="1">
                <a:solidFill>
                  <a:srgbClr val="5A5A5A"/>
                </a:solidFill>
              </a:rPr>
              <a:t> </a:t>
            </a:r>
            <a:endParaRPr lang="en-GB" sz="1600" b="1">
              <a:solidFill>
                <a:srgbClr val="5A5A5A"/>
              </a:solidFill>
            </a:endParaRPr>
          </a:p>
          <a:p>
            <a:pPr marL="800100" lvl="1" indent="-342900"/>
            <a:endParaRPr lang="en-GB" sz="1600" b="1">
              <a:solidFill>
                <a:srgbClr val="5A5A5A"/>
              </a:solidFill>
            </a:endParaRPr>
          </a:p>
          <a:p>
            <a:pPr marL="800100" lvl="1" indent="-342900"/>
            <a:endParaRPr lang="en-GB" b="1"/>
          </a:p>
          <a:p>
            <a:pPr marL="342900" indent="-342900"/>
            <a:r>
              <a:rPr lang="en-GB" b="1" u="sng">
                <a:solidFill>
                  <a:schemeClr val="hlink"/>
                </a:solidFill>
                <a:effectLst>
                  <a:outerShdw blurRad="38100" dist="38100" dir="2700000" algn="tl">
                    <a:srgbClr val="C0C0C0"/>
                  </a:outerShdw>
                </a:effectLst>
              </a:rPr>
              <a:t>“OASIS”:</a:t>
            </a:r>
            <a:r>
              <a:rPr lang="en-GB" b="1"/>
              <a:t> </a:t>
            </a:r>
          </a:p>
          <a:p>
            <a:pPr marL="342900" indent="-342900"/>
            <a:endParaRPr lang="en-GB" b="1"/>
          </a:p>
          <a:p>
            <a:pPr marL="342900" indent="-342900"/>
            <a:r>
              <a:rPr lang="en-GB" sz="1600" b="1">
                <a:solidFill>
                  <a:srgbClr val="5A5A5A"/>
                </a:solidFill>
              </a:rPr>
              <a:t>This particular program is only accessible to some inspectors. </a:t>
            </a:r>
          </a:p>
          <a:p>
            <a:pPr marL="342900" indent="-342900"/>
            <a:endParaRPr lang="en-GB" sz="1600" b="1">
              <a:solidFill>
                <a:srgbClr val="5A5A5A"/>
              </a:solidFill>
            </a:endParaRPr>
          </a:p>
          <a:p>
            <a:pPr marL="342900" indent="-342900"/>
            <a:r>
              <a:rPr lang="en-GB" sz="1600" b="1">
                <a:solidFill>
                  <a:srgbClr val="5A5A5A"/>
                </a:solidFill>
              </a:rPr>
              <a:t>It is used to detect the </a:t>
            </a:r>
            <a:r>
              <a:rPr lang="en-GB" sz="1600" b="1" u="sng">
                <a:solidFill>
                  <a:srgbClr val="800000"/>
                </a:solidFill>
              </a:rPr>
              <a:t>suspicious behaviour</a:t>
            </a:r>
            <a:r>
              <a:rPr lang="en-GB" sz="1600" b="1">
                <a:solidFill>
                  <a:srgbClr val="5A5A5A"/>
                </a:solidFill>
              </a:rPr>
              <a:t>. It crosses and analyses social and financial data (Dimona, Debt on the social security, unemployment… VAT, amount of business…). </a:t>
            </a:r>
          </a:p>
          <a:p>
            <a:pPr marL="342900" indent="-342900"/>
            <a:r>
              <a:rPr lang="en-GB" sz="1600" b="1">
                <a:solidFill>
                  <a:srgbClr val="5A5A5A"/>
                </a:solidFill>
              </a:rPr>
              <a:t>It gives a list of companies which </a:t>
            </a:r>
            <a:r>
              <a:rPr lang="en-GB" sz="1600" b="1" u="sng">
                <a:solidFill>
                  <a:srgbClr val="800000"/>
                </a:solidFill>
              </a:rPr>
              <a:t>set off alarms</a:t>
            </a:r>
            <a:r>
              <a:rPr lang="en-GB" sz="1600" b="1">
                <a:solidFill>
                  <a:srgbClr val="5A5A5A"/>
                </a:solidFill>
              </a:rPr>
              <a:t> and which have an </a:t>
            </a:r>
            <a:r>
              <a:rPr lang="en-GB" sz="1600" b="1" u="sng">
                <a:solidFill>
                  <a:srgbClr val="800000"/>
                </a:solidFill>
              </a:rPr>
              <a:t>abnormal behaviour, perhaps/possibly fraudulent</a:t>
            </a:r>
            <a:r>
              <a:rPr lang="en-GB" sz="1600" b="1">
                <a:solidFill>
                  <a:srgbClr val="5A5A5A"/>
                </a:solidFill>
              </a:rPr>
              <a:t>. For example, it detects the corporations which have an amount of business in growth but which does not engage personnel and have an important level of registered temporary unemployment. One can suppose that those workers work without being declared in these companies and even cumulate wages and unemployment fees.</a:t>
            </a:r>
          </a:p>
        </p:txBody>
      </p:sp>
      <p:sp>
        <p:nvSpPr>
          <p:cNvPr id="35846" name="Rectangle 6"/>
          <p:cNvSpPr>
            <a:spLocks noChangeArrowheads="1"/>
          </p:cNvSpPr>
          <p:nvPr/>
        </p:nvSpPr>
        <p:spPr bwMode="auto">
          <a:xfrm>
            <a:off x="0" y="0"/>
            <a:ext cx="9144000" cy="0"/>
          </a:xfrm>
          <a:prstGeom prst="rect">
            <a:avLst/>
          </a:prstGeom>
          <a:noFill/>
          <a:ln w="9525">
            <a:noFill/>
            <a:miter lim="800000"/>
            <a:headEnd/>
            <a:tailEnd/>
          </a:ln>
          <a:effectLst/>
        </p:spPr>
        <p:txBody>
          <a:bodyPr wrap="none" anchor="ctr">
            <a:spAutoFit/>
          </a:bodyPr>
          <a:lstStyle/>
          <a:p>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7" name="Picture 3"/>
          <p:cNvPicPr>
            <a:picLocks noChangeAspect="1" noChangeArrowheads="1"/>
          </p:cNvPicPr>
          <p:nvPr/>
        </p:nvPicPr>
        <p:blipFill>
          <a:blip r:embed="rId3"/>
          <a:srcRect/>
          <a:stretch>
            <a:fillRect/>
          </a:stretch>
        </p:blipFill>
        <p:spPr bwMode="auto">
          <a:xfrm>
            <a:off x="755650" y="1052513"/>
            <a:ext cx="7777163" cy="5329237"/>
          </a:xfrm>
          <a:prstGeom prst="rect">
            <a:avLst/>
          </a:prstGeom>
          <a:noFill/>
          <a:ln w="9525">
            <a:noFill/>
            <a:miter lim="800000"/>
            <a:headEnd/>
            <a:tailEnd/>
          </a:ln>
        </p:spPr>
      </p:pic>
      <p:sp>
        <p:nvSpPr>
          <p:cNvPr id="11268" name="Espace réservé du numéro de diapositive 1"/>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r>
              <a:rPr lang="fr-FR" sz="1400">
                <a:cs typeface="Arial" charset="0"/>
              </a:rPr>
              <a:t>11</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ctrTitle"/>
          </p:nvPr>
        </p:nvSpPr>
        <p:spPr>
          <a:xfrm>
            <a:off x="684213" y="188913"/>
            <a:ext cx="7773987" cy="431800"/>
          </a:xfrm>
        </p:spPr>
        <p:txBody>
          <a:bodyPr/>
          <a:lstStyle/>
          <a:p>
            <a:r>
              <a:rPr lang="nl-BE" sz="4000"/>
              <a:t>LIMOSA</a:t>
            </a:r>
            <a:endParaRPr lang="nl-NL" sz="4000"/>
          </a:p>
        </p:txBody>
      </p:sp>
      <p:graphicFrame>
        <p:nvGraphicFramePr>
          <p:cNvPr id="13315" name="Object 3"/>
          <p:cNvGraphicFramePr>
            <a:graphicFrameLocks noChangeAspect="1"/>
          </p:cNvGraphicFramePr>
          <p:nvPr>
            <p:ph type="subTitle" idx="1"/>
          </p:nvPr>
        </p:nvGraphicFramePr>
        <p:xfrm>
          <a:off x="225425" y="592138"/>
          <a:ext cx="8718550" cy="6269037"/>
        </p:xfrm>
        <a:graphic>
          <a:graphicData uri="http://schemas.openxmlformats.org/presentationml/2006/ole">
            <p:oleObj spid="_x0000_s13315" name="Grafiek" r:id="rId3" imgW="4305300" imgH="3095625" progId="Excel.Chart.8">
              <p:embed/>
            </p:oleObj>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ChangeArrowheads="1"/>
          </p:cNvSpPr>
          <p:nvPr/>
        </p:nvSpPr>
        <p:spPr bwMode="auto">
          <a:xfrm>
            <a:off x="0" y="2151063"/>
            <a:ext cx="9144000" cy="0"/>
          </a:xfrm>
          <a:prstGeom prst="rect">
            <a:avLst/>
          </a:prstGeom>
          <a:noFill/>
          <a:ln w="9525">
            <a:noFill/>
            <a:miter lim="800000"/>
            <a:headEnd/>
            <a:tailEnd/>
          </a:ln>
          <a:effectLst/>
        </p:spPr>
        <p:txBody>
          <a:bodyPr wrap="none" anchor="ctr">
            <a:spAutoFit/>
          </a:bodyPr>
          <a:lstStyle/>
          <a:p>
            <a:endParaRPr lang="en-US"/>
          </a:p>
        </p:txBody>
      </p:sp>
      <p:graphicFrame>
        <p:nvGraphicFramePr>
          <p:cNvPr id="14417" name="Group 81"/>
          <p:cNvGraphicFramePr>
            <a:graphicFrameLocks noGrp="1"/>
          </p:cNvGraphicFramePr>
          <p:nvPr/>
        </p:nvGraphicFramePr>
        <p:xfrm>
          <a:off x="107950" y="836613"/>
          <a:ext cx="8928100" cy="5385754"/>
        </p:xfrm>
        <a:graphic>
          <a:graphicData uri="http://schemas.openxmlformats.org/drawingml/2006/table">
            <a:tbl>
              <a:tblPr/>
              <a:tblGrid>
                <a:gridCol w="1368425"/>
                <a:gridCol w="1582738"/>
                <a:gridCol w="1584325"/>
                <a:gridCol w="1584325"/>
                <a:gridCol w="1368425"/>
                <a:gridCol w="1439862"/>
              </a:tblGrid>
              <a:tr h="17113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nl-BE" sz="2400" b="1" i="0" u="none" strike="noStrike" cap="none" normalizeH="0" baseline="0" smtClean="0">
                          <a:ln>
                            <a:noFill/>
                          </a:ln>
                          <a:solidFill>
                            <a:schemeClr val="tx1"/>
                          </a:solidFill>
                          <a:effectLst/>
                          <a:latin typeface="Times New Roman" charset="0"/>
                          <a:cs typeface="Times New Roman" charset="0"/>
                        </a:rPr>
                        <a:t>Total number of notified </a:t>
                      </a:r>
                      <a:endParaRPr kumimoji="0" lang="nl-BE"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nl-BE" sz="2400" b="1" i="0" u="none" strike="noStrike" cap="none" normalizeH="0" baseline="0" smtClean="0">
                          <a:ln>
                            <a:noFill/>
                          </a:ln>
                          <a:solidFill>
                            <a:schemeClr val="tx1"/>
                          </a:solidFill>
                          <a:effectLst/>
                          <a:latin typeface="Times New Roman" charset="0"/>
                          <a:cs typeface="Times New Roman" charset="0"/>
                        </a:rPr>
                        <a:t>employees</a:t>
                      </a:r>
                      <a:endParaRPr kumimoji="0" lang="nl-BE"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nl-BE" sz="2400" b="1" i="0" u="none" strike="noStrike" cap="none" normalizeH="0" baseline="0" smtClean="0">
                          <a:ln>
                            <a:noFill/>
                          </a:ln>
                          <a:solidFill>
                            <a:schemeClr val="tx1"/>
                          </a:solidFill>
                          <a:effectLst/>
                          <a:latin typeface="Times New Roman" charset="0"/>
                          <a:cs typeface="Times New Roman" charset="0"/>
                        </a:rPr>
                        <a:t>Self-employed</a:t>
                      </a:r>
                      <a:endParaRPr kumimoji="0" lang="nl-BE"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nl-BE" sz="2400" b="1" i="0" u="none" strike="noStrike" cap="none" normalizeH="0" baseline="0" smtClean="0">
                          <a:ln>
                            <a:noFill/>
                          </a:ln>
                          <a:solidFill>
                            <a:schemeClr val="tx1"/>
                          </a:solidFill>
                          <a:effectLst/>
                          <a:latin typeface="Times New Roman" charset="0"/>
                          <a:cs typeface="Times New Roman" charset="0"/>
                        </a:rPr>
                        <a:t>Trainees</a:t>
                      </a:r>
                      <a:endParaRPr kumimoji="0" lang="nl-BE"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nl-BE" sz="2400" b="1" i="0" u="none" strike="noStrike" cap="none" normalizeH="0" baseline="0" smtClean="0">
                          <a:ln>
                            <a:noFill/>
                          </a:ln>
                          <a:solidFill>
                            <a:schemeClr val="tx1"/>
                          </a:solidFill>
                          <a:effectLst/>
                          <a:latin typeface="Times New Roman" charset="0"/>
                          <a:cs typeface="Times New Roman" charset="0"/>
                        </a:rPr>
                        <a:t>Self-employedtrainee</a:t>
                      </a:r>
                      <a:endParaRPr kumimoji="0" lang="nl-BE"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9493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BE" sz="2000" b="1" i="0" u="none" strike="noStrike" cap="none" normalizeH="0" baseline="0" smtClean="0">
                          <a:ln>
                            <a:noFill/>
                          </a:ln>
                          <a:solidFill>
                            <a:schemeClr val="tx1"/>
                          </a:solidFill>
                          <a:effectLst/>
                          <a:latin typeface="Times New Roman" charset="0"/>
                          <a:cs typeface="Times New Roman" charset="0"/>
                        </a:rPr>
                        <a:t>2007 (1 apr – 31 dec)</a:t>
                      </a:r>
                      <a:endParaRPr kumimoji="0" lang="nl-BE"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nl-BE" sz="2400" b="0" i="0" u="none" strike="noStrike" cap="none" normalizeH="0" baseline="0" smtClean="0">
                          <a:ln>
                            <a:noFill/>
                          </a:ln>
                          <a:solidFill>
                            <a:schemeClr val="tx1"/>
                          </a:solidFill>
                          <a:effectLst/>
                          <a:latin typeface="Times New Roman" charset="0"/>
                          <a:cs typeface="Times New Roman" charset="0"/>
                        </a:rPr>
                        <a:t>158.226</a:t>
                      </a:r>
                      <a:endParaRPr kumimoji="0" lang="nl-BE"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nl-BE" sz="2400" b="0" i="0" u="none" strike="noStrike" cap="none" normalizeH="0" baseline="0" smtClean="0">
                          <a:ln>
                            <a:noFill/>
                          </a:ln>
                          <a:solidFill>
                            <a:schemeClr val="tx1"/>
                          </a:solidFill>
                          <a:effectLst/>
                          <a:latin typeface="Times New Roman" charset="0"/>
                          <a:cs typeface="Times New Roman" charset="0"/>
                        </a:rPr>
                        <a:t>144.898</a:t>
                      </a:r>
                      <a:endParaRPr kumimoji="0" lang="nl-BE"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nl-BE" sz="2400" b="0" i="0" u="none" strike="noStrike" cap="none" normalizeH="0" baseline="0" smtClean="0">
                          <a:ln>
                            <a:noFill/>
                          </a:ln>
                          <a:solidFill>
                            <a:schemeClr val="tx1"/>
                          </a:solidFill>
                          <a:effectLst/>
                          <a:latin typeface="Times New Roman" charset="0"/>
                          <a:cs typeface="Times New Roman" charset="0"/>
                        </a:rPr>
                        <a:t>12.392</a:t>
                      </a:r>
                      <a:endParaRPr kumimoji="0" lang="nl-BE"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nl-BE" sz="2400" b="0" i="0" u="none" strike="noStrike" cap="none" normalizeH="0" baseline="0" smtClean="0">
                          <a:ln>
                            <a:noFill/>
                          </a:ln>
                          <a:solidFill>
                            <a:schemeClr val="tx1"/>
                          </a:solidFill>
                          <a:effectLst/>
                          <a:latin typeface="Times New Roman" charset="0"/>
                          <a:cs typeface="Times New Roman" charset="0"/>
                        </a:rPr>
                        <a:t>808</a:t>
                      </a:r>
                      <a:endParaRPr kumimoji="0" lang="nl-BE"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nl-BE" sz="2400" b="0" i="0" u="none" strike="noStrike" cap="none" normalizeH="0" baseline="0" smtClean="0">
                          <a:ln>
                            <a:noFill/>
                          </a:ln>
                          <a:solidFill>
                            <a:schemeClr val="tx1"/>
                          </a:solidFill>
                          <a:effectLst/>
                          <a:latin typeface="Times New Roman" charset="0"/>
                          <a:cs typeface="Times New Roman" charset="0"/>
                        </a:rPr>
                        <a:t>128</a:t>
                      </a:r>
                      <a:endParaRPr kumimoji="0" lang="nl-BE"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730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BE" sz="2000" b="1" i="0" u="none" strike="noStrike" cap="none" normalizeH="0" baseline="0" smtClean="0">
                          <a:ln>
                            <a:noFill/>
                          </a:ln>
                          <a:solidFill>
                            <a:schemeClr val="tx1"/>
                          </a:solidFill>
                          <a:effectLst/>
                          <a:latin typeface="Times New Roman" charset="0"/>
                          <a:cs typeface="Times New Roman" charset="0"/>
                        </a:rPr>
                        <a:t>2008</a:t>
                      </a:r>
                      <a:endParaRPr kumimoji="0" lang="nl-BE"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nl-BE" sz="2400" b="0" i="0" u="none" strike="noStrike" cap="none" normalizeH="0" baseline="0" smtClean="0">
                          <a:ln>
                            <a:noFill/>
                          </a:ln>
                          <a:solidFill>
                            <a:schemeClr val="tx1"/>
                          </a:solidFill>
                          <a:effectLst/>
                          <a:latin typeface="Times New Roman" charset="0"/>
                          <a:cs typeface="Times New Roman" charset="0"/>
                        </a:rPr>
                        <a:t>224.905</a:t>
                      </a:r>
                      <a:endParaRPr kumimoji="0" lang="nl-BE"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nl-BE" sz="2400" b="0" i="0" u="none" strike="noStrike" cap="none" normalizeH="0" baseline="0" smtClean="0">
                          <a:ln>
                            <a:noFill/>
                          </a:ln>
                          <a:solidFill>
                            <a:schemeClr val="tx1"/>
                          </a:solidFill>
                          <a:effectLst/>
                          <a:latin typeface="Times New Roman" charset="0"/>
                          <a:cs typeface="Times New Roman" charset="0"/>
                        </a:rPr>
                        <a:t>203.867</a:t>
                      </a:r>
                      <a:endParaRPr kumimoji="0" lang="nl-BE"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nl-BE" sz="2400" b="0" i="0" u="none" strike="noStrike" cap="none" normalizeH="0" baseline="0" smtClean="0">
                          <a:ln>
                            <a:noFill/>
                          </a:ln>
                          <a:solidFill>
                            <a:schemeClr val="tx1"/>
                          </a:solidFill>
                          <a:effectLst/>
                          <a:latin typeface="Times New Roman" charset="0"/>
                          <a:cs typeface="Times New Roman" charset="0"/>
                        </a:rPr>
                        <a:t>19.896</a:t>
                      </a:r>
                      <a:endParaRPr kumimoji="0" lang="nl-BE"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nl-BE" sz="2400" b="0" i="0" u="none" strike="noStrike" cap="none" normalizeH="0" baseline="0" smtClean="0">
                          <a:ln>
                            <a:noFill/>
                          </a:ln>
                          <a:solidFill>
                            <a:schemeClr val="tx1"/>
                          </a:solidFill>
                          <a:effectLst/>
                          <a:latin typeface="Times New Roman" charset="0"/>
                          <a:cs typeface="Times New Roman" charset="0"/>
                        </a:rPr>
                        <a:t>1.038</a:t>
                      </a:r>
                      <a:endParaRPr kumimoji="0" lang="nl-BE"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nl-BE" sz="2400" b="0" i="0" u="none" strike="noStrike" cap="none" normalizeH="0" baseline="0" smtClean="0">
                          <a:ln>
                            <a:noFill/>
                          </a:ln>
                          <a:solidFill>
                            <a:schemeClr val="tx1"/>
                          </a:solidFill>
                          <a:effectLst/>
                          <a:latin typeface="Times New Roman" charset="0"/>
                          <a:cs typeface="Times New Roman" charset="0"/>
                        </a:rPr>
                        <a:t>104</a:t>
                      </a:r>
                      <a:endParaRPr kumimoji="0" lang="nl-BE"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730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BE" sz="2000" b="1" i="0" u="none" strike="noStrike" cap="none" normalizeH="0" baseline="0" smtClean="0">
                          <a:ln>
                            <a:noFill/>
                          </a:ln>
                          <a:solidFill>
                            <a:schemeClr val="tx1"/>
                          </a:solidFill>
                          <a:effectLst/>
                          <a:latin typeface="Times New Roman" charset="0"/>
                          <a:cs typeface="Times New Roman" charset="0"/>
                        </a:rPr>
                        <a:t>2009</a:t>
                      </a:r>
                      <a:endParaRPr kumimoji="0" lang="nl-BE"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nl-BE" sz="2400" b="0" i="0" u="none" strike="noStrike" cap="none" normalizeH="0" baseline="0" smtClean="0">
                          <a:ln>
                            <a:noFill/>
                          </a:ln>
                          <a:solidFill>
                            <a:schemeClr val="tx1"/>
                          </a:solidFill>
                          <a:effectLst/>
                          <a:latin typeface="Times New Roman" charset="0"/>
                          <a:cs typeface="Times New Roman" charset="0"/>
                        </a:rPr>
                        <a:t>217.115</a:t>
                      </a:r>
                      <a:endParaRPr kumimoji="0" lang="nl-BE"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nl-BE" sz="2400" b="0" i="0" u="none" strike="noStrike" cap="none" normalizeH="0" baseline="0" smtClean="0">
                          <a:ln>
                            <a:noFill/>
                          </a:ln>
                          <a:solidFill>
                            <a:schemeClr val="tx1"/>
                          </a:solidFill>
                          <a:effectLst/>
                          <a:latin typeface="Times New Roman" charset="0"/>
                          <a:cs typeface="Times New Roman" charset="0"/>
                        </a:rPr>
                        <a:t>194.550</a:t>
                      </a:r>
                      <a:endParaRPr kumimoji="0" lang="nl-BE"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nl-BE" sz="2400" b="0" i="0" u="none" strike="noStrike" cap="none" normalizeH="0" baseline="0" smtClean="0">
                          <a:ln>
                            <a:noFill/>
                          </a:ln>
                          <a:solidFill>
                            <a:schemeClr val="tx1"/>
                          </a:solidFill>
                          <a:effectLst/>
                          <a:latin typeface="Times New Roman" charset="0"/>
                          <a:cs typeface="Times New Roman" charset="0"/>
                        </a:rPr>
                        <a:t>21.575</a:t>
                      </a:r>
                      <a:endParaRPr kumimoji="0" lang="nl-BE"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nl-BE" sz="2400" b="0" i="0" u="none" strike="noStrike" cap="none" normalizeH="0" baseline="0" smtClean="0">
                          <a:ln>
                            <a:noFill/>
                          </a:ln>
                          <a:solidFill>
                            <a:schemeClr val="tx1"/>
                          </a:solidFill>
                          <a:effectLst/>
                          <a:latin typeface="Times New Roman" charset="0"/>
                          <a:cs typeface="Times New Roman" charset="0"/>
                        </a:rPr>
                        <a:t>859</a:t>
                      </a:r>
                      <a:endParaRPr kumimoji="0" lang="nl-BE"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nl-BE" sz="2400" b="0" i="0" u="none" strike="noStrike" cap="none" normalizeH="0" baseline="0" smtClean="0">
                          <a:ln>
                            <a:noFill/>
                          </a:ln>
                          <a:solidFill>
                            <a:schemeClr val="tx1"/>
                          </a:solidFill>
                          <a:effectLst/>
                          <a:latin typeface="Times New Roman" charset="0"/>
                          <a:cs typeface="Times New Roman" charset="0"/>
                        </a:rPr>
                        <a:t>131</a:t>
                      </a:r>
                      <a:endParaRPr kumimoji="0" lang="nl-BE"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730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BE" sz="2000" b="1" i="0" u="none" strike="noStrike" cap="none" normalizeH="0" baseline="0" smtClean="0">
                          <a:ln>
                            <a:noFill/>
                          </a:ln>
                          <a:solidFill>
                            <a:schemeClr val="tx1"/>
                          </a:solidFill>
                          <a:effectLst/>
                          <a:latin typeface="Times New Roman" charset="0"/>
                          <a:cs typeface="Times New Roman" charset="0"/>
                        </a:rPr>
                        <a:t>2010</a:t>
                      </a:r>
                      <a:endParaRPr kumimoji="0" lang="nl-BE"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nl-BE" sz="2400" b="0" i="0" u="none" strike="noStrike" cap="none" normalizeH="0" baseline="0" smtClean="0">
                          <a:ln>
                            <a:noFill/>
                          </a:ln>
                          <a:solidFill>
                            <a:schemeClr val="tx1"/>
                          </a:solidFill>
                          <a:effectLst/>
                          <a:latin typeface="Times New Roman" charset="0"/>
                          <a:cs typeface="Times New Roman" charset="0"/>
                        </a:rPr>
                        <a:t>260.595</a:t>
                      </a:r>
                      <a:endParaRPr kumimoji="0" lang="nl-BE"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nl-BE" sz="2400" b="0" i="0" u="none" strike="noStrike" cap="none" normalizeH="0" baseline="0" smtClean="0">
                          <a:ln>
                            <a:noFill/>
                          </a:ln>
                          <a:solidFill>
                            <a:schemeClr val="tx1"/>
                          </a:solidFill>
                          <a:effectLst/>
                          <a:latin typeface="Times New Roman" charset="0"/>
                          <a:cs typeface="Times New Roman" charset="0"/>
                        </a:rPr>
                        <a:t>229.251</a:t>
                      </a:r>
                      <a:endParaRPr kumimoji="0" lang="nl-BE"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nl-BE" sz="2400" b="0" i="0" u="none" strike="noStrike" cap="none" normalizeH="0" baseline="0" smtClean="0">
                          <a:ln>
                            <a:noFill/>
                          </a:ln>
                          <a:solidFill>
                            <a:schemeClr val="tx1"/>
                          </a:solidFill>
                          <a:effectLst/>
                          <a:latin typeface="Times New Roman" charset="0"/>
                          <a:cs typeface="Times New Roman" charset="0"/>
                        </a:rPr>
                        <a:t>30.436</a:t>
                      </a:r>
                      <a:endParaRPr kumimoji="0" lang="nl-BE"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nl-BE" sz="2400" b="0" i="0" u="none" strike="noStrike" cap="none" normalizeH="0" baseline="0" smtClean="0">
                          <a:ln>
                            <a:noFill/>
                          </a:ln>
                          <a:solidFill>
                            <a:schemeClr val="tx1"/>
                          </a:solidFill>
                          <a:effectLst/>
                          <a:latin typeface="Times New Roman" charset="0"/>
                          <a:cs typeface="Times New Roman" charset="0"/>
                        </a:rPr>
                        <a:t>799</a:t>
                      </a:r>
                      <a:endParaRPr kumimoji="0" lang="nl-BE"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nl-BE" sz="2400" b="0" i="0" u="none" strike="noStrike" cap="none" normalizeH="0" baseline="0" smtClean="0">
                          <a:ln>
                            <a:noFill/>
                          </a:ln>
                          <a:solidFill>
                            <a:schemeClr val="tx1"/>
                          </a:solidFill>
                          <a:effectLst/>
                          <a:latin typeface="Times New Roman" charset="0"/>
                          <a:cs typeface="Times New Roman" charset="0"/>
                        </a:rPr>
                        <a:t>109</a:t>
                      </a:r>
                      <a:endParaRPr kumimoji="0" lang="nl-BE"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9493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BE" sz="2000" b="1" i="0" u="none" strike="noStrike" cap="none" normalizeH="0" baseline="0" smtClean="0">
                          <a:ln>
                            <a:noFill/>
                          </a:ln>
                          <a:solidFill>
                            <a:schemeClr val="tx1"/>
                          </a:solidFill>
                          <a:effectLst/>
                          <a:latin typeface="Times New Roman" charset="0"/>
                          <a:cs typeface="Times New Roman" charset="0"/>
                        </a:rPr>
                        <a:t>2011 (jan-juni)</a:t>
                      </a:r>
                      <a:endParaRPr kumimoji="0" lang="nl-BE"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nl-BE" sz="2400" b="0" i="0" u="none" strike="noStrike" cap="none" normalizeH="0" baseline="0" smtClean="0">
                          <a:ln>
                            <a:noFill/>
                          </a:ln>
                          <a:solidFill>
                            <a:schemeClr val="tx1"/>
                          </a:solidFill>
                          <a:effectLst/>
                          <a:latin typeface="Times New Roman" charset="0"/>
                          <a:cs typeface="Times New Roman" charset="0"/>
                        </a:rPr>
                        <a:t>162.999</a:t>
                      </a:r>
                      <a:endParaRPr kumimoji="0" lang="nl-BE"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nl-BE" sz="2400" b="0" i="0" u="none" strike="noStrike" cap="none" normalizeH="0" baseline="0" smtClean="0">
                          <a:ln>
                            <a:noFill/>
                          </a:ln>
                          <a:solidFill>
                            <a:schemeClr val="tx1"/>
                          </a:solidFill>
                          <a:effectLst/>
                          <a:latin typeface="Times New Roman" charset="0"/>
                          <a:cs typeface="Times New Roman" charset="0"/>
                        </a:rPr>
                        <a:t>138.597</a:t>
                      </a:r>
                      <a:endParaRPr kumimoji="0" lang="nl-BE"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nl-BE" sz="2400" b="0" i="0" u="none" strike="noStrike" cap="none" normalizeH="0" baseline="0" smtClean="0">
                          <a:ln>
                            <a:noFill/>
                          </a:ln>
                          <a:solidFill>
                            <a:schemeClr val="tx1"/>
                          </a:solidFill>
                          <a:effectLst/>
                          <a:latin typeface="Times New Roman" charset="0"/>
                          <a:cs typeface="Times New Roman" charset="0"/>
                        </a:rPr>
                        <a:t>23.897</a:t>
                      </a:r>
                      <a:endParaRPr kumimoji="0" lang="nl-BE"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nl-BE" sz="2400" b="0" i="0" u="none" strike="noStrike" cap="none" normalizeH="0" baseline="0" smtClean="0">
                          <a:ln>
                            <a:noFill/>
                          </a:ln>
                          <a:solidFill>
                            <a:schemeClr val="tx1"/>
                          </a:solidFill>
                          <a:effectLst/>
                          <a:latin typeface="Times New Roman" charset="0"/>
                          <a:cs typeface="Times New Roman" charset="0"/>
                        </a:rPr>
                        <a:t>426</a:t>
                      </a:r>
                      <a:endParaRPr kumimoji="0" lang="nl-BE"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nl-BE" sz="2400" b="0" i="0" u="none" strike="noStrike" cap="none" normalizeH="0" baseline="0" smtClean="0">
                          <a:ln>
                            <a:noFill/>
                          </a:ln>
                          <a:solidFill>
                            <a:schemeClr val="tx1"/>
                          </a:solidFill>
                          <a:effectLst/>
                          <a:latin typeface="Times New Roman" charset="0"/>
                          <a:cs typeface="Times New Roman" charset="0"/>
                        </a:rPr>
                        <a:t>79</a:t>
                      </a:r>
                      <a:endParaRPr kumimoji="0" lang="nl-BE"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14390" name="Rectangle 54"/>
          <p:cNvSpPr>
            <a:spLocks noChangeArrowheads="1"/>
          </p:cNvSpPr>
          <p:nvPr/>
        </p:nvSpPr>
        <p:spPr bwMode="auto">
          <a:xfrm>
            <a:off x="0" y="4706938"/>
            <a:ext cx="9144000" cy="0"/>
          </a:xfrm>
          <a:prstGeom prst="rect">
            <a:avLst/>
          </a:prstGeom>
          <a:noFill/>
          <a:ln w="9525">
            <a:noFill/>
            <a:miter lim="800000"/>
            <a:headEnd/>
            <a:tailEnd/>
          </a:ln>
          <a:effectLst/>
        </p:spPr>
        <p:txBody>
          <a:bodyPr wrap="none" anchor="ctr">
            <a:spAutoFit/>
          </a:bodyPr>
          <a:lstStyle/>
          <a:p>
            <a:endParaRPr lang="en-US"/>
          </a:p>
        </p:txBody>
      </p:sp>
      <p:sp>
        <p:nvSpPr>
          <p:cNvPr id="14391" name="Text Box 55"/>
          <p:cNvSpPr txBox="1">
            <a:spLocks noChangeArrowheads="1"/>
          </p:cNvSpPr>
          <p:nvPr/>
        </p:nvSpPr>
        <p:spPr bwMode="auto">
          <a:xfrm>
            <a:off x="2967038" y="111125"/>
            <a:ext cx="3948112" cy="396875"/>
          </a:xfrm>
          <a:prstGeom prst="rect">
            <a:avLst/>
          </a:prstGeom>
          <a:noFill/>
          <a:ln w="9525">
            <a:noFill/>
            <a:miter lim="800000"/>
            <a:headEnd/>
            <a:tailEnd/>
          </a:ln>
          <a:effectLst/>
        </p:spPr>
        <p:txBody>
          <a:bodyPr wrap="none">
            <a:spAutoFit/>
          </a:bodyPr>
          <a:lstStyle/>
          <a:p>
            <a:r>
              <a:rPr lang="nl-BE" sz="2000" b="1"/>
              <a:t>LIMOSA evolution notifications</a:t>
            </a:r>
            <a:endParaRPr lang="nl-NL" sz="2000" b="1"/>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2"/>
          <p:cNvSpPr txBox="1">
            <a:spLocks noChangeArrowheads="1"/>
          </p:cNvSpPr>
          <p:nvPr/>
        </p:nvSpPr>
        <p:spPr bwMode="auto">
          <a:xfrm>
            <a:off x="0" y="0"/>
            <a:ext cx="9144000" cy="4975225"/>
          </a:xfrm>
          <a:prstGeom prst="rect">
            <a:avLst/>
          </a:prstGeom>
          <a:noFill/>
          <a:ln w="9525">
            <a:noFill/>
            <a:miter lim="800000"/>
            <a:headEnd/>
            <a:tailEnd/>
          </a:ln>
          <a:effectLst/>
        </p:spPr>
        <p:txBody>
          <a:bodyPr>
            <a:spAutoFit/>
          </a:bodyPr>
          <a:lstStyle/>
          <a:p>
            <a:pPr lvl="1" eaLnBrk="0" hangingPunct="0"/>
            <a:endParaRPr lang="en-GB" sz="2800" b="1">
              <a:latin typeface="Times New Roman" charset="0"/>
            </a:endParaRPr>
          </a:p>
          <a:p>
            <a:pPr lvl="1" algn="ctr" eaLnBrk="0" hangingPunct="0"/>
            <a:endParaRPr lang="en-GB" sz="2800" b="1">
              <a:latin typeface="Times New Roman" charset="0"/>
            </a:endParaRPr>
          </a:p>
          <a:p>
            <a:pPr lvl="1" algn="ctr" eaLnBrk="0" hangingPunct="0"/>
            <a:endParaRPr lang="en-GB" sz="2800" b="1">
              <a:latin typeface="Times New Roman" charset="0"/>
            </a:endParaRPr>
          </a:p>
          <a:p>
            <a:pPr lvl="1" algn="ctr" eaLnBrk="0" hangingPunct="0"/>
            <a:endParaRPr lang="en-GB" sz="2800" b="1">
              <a:latin typeface="Times New Roman" charset="0"/>
            </a:endParaRPr>
          </a:p>
          <a:p>
            <a:pPr lvl="1" algn="ctr" eaLnBrk="0" hangingPunct="0"/>
            <a:endParaRPr lang="en-GB" sz="1600" b="1">
              <a:solidFill>
                <a:srgbClr val="5A5A5A"/>
              </a:solidFill>
            </a:endParaRPr>
          </a:p>
          <a:p>
            <a:pPr lvl="1" algn="ctr" eaLnBrk="0" hangingPunct="0"/>
            <a:endParaRPr lang="en-GB" sz="1600" b="1">
              <a:solidFill>
                <a:srgbClr val="5A5A5A"/>
              </a:solidFill>
            </a:endParaRPr>
          </a:p>
          <a:p>
            <a:pPr lvl="1" eaLnBrk="0" hangingPunct="0"/>
            <a:endParaRPr lang="en-GB" sz="2800" b="1">
              <a:latin typeface="Times New Roman" charset="0"/>
            </a:endParaRPr>
          </a:p>
          <a:p>
            <a:pPr lvl="1" algn="ctr" eaLnBrk="0" hangingPunct="0"/>
            <a:endParaRPr lang="en-GB" sz="2800" b="1">
              <a:latin typeface="Times New Roman" charset="0"/>
            </a:endParaRPr>
          </a:p>
          <a:p>
            <a:pPr lvl="4"/>
            <a:endParaRPr lang="en-GB" sz="1600" b="1">
              <a:solidFill>
                <a:srgbClr val="CC0000"/>
              </a:solidFill>
              <a:effectLst>
                <a:outerShdw blurRad="38100" dist="38100" dir="2700000" algn="tl">
                  <a:srgbClr val="C0C0C0"/>
                </a:outerShdw>
              </a:effectLst>
            </a:endParaRPr>
          </a:p>
          <a:p>
            <a:endParaRPr lang="en-GB" sz="1600" b="1">
              <a:solidFill>
                <a:srgbClr val="CC0000"/>
              </a:solidFill>
              <a:effectLst>
                <a:outerShdw blurRad="38100" dist="38100" dir="2700000" algn="tl">
                  <a:srgbClr val="C0C0C0"/>
                </a:outerShdw>
              </a:effectLst>
            </a:endParaRPr>
          </a:p>
          <a:p>
            <a:pPr lvl="4"/>
            <a:endParaRPr lang="en-GB" sz="1600" b="1">
              <a:solidFill>
                <a:srgbClr val="CC0000"/>
              </a:solidFill>
              <a:effectLst>
                <a:outerShdw blurRad="38100" dist="38100" dir="2700000" algn="tl">
                  <a:srgbClr val="C0C0C0"/>
                </a:outerShdw>
              </a:effectLst>
            </a:endParaRPr>
          </a:p>
          <a:p>
            <a:pPr lvl="4"/>
            <a:endParaRPr lang="en-GB" sz="1600" b="1">
              <a:solidFill>
                <a:srgbClr val="CC0000"/>
              </a:solidFill>
              <a:effectLst>
                <a:outerShdw blurRad="38100" dist="38100" dir="2700000" algn="tl">
                  <a:srgbClr val="C0C0C0"/>
                </a:outerShdw>
              </a:effectLst>
            </a:endParaRPr>
          </a:p>
          <a:p>
            <a:pPr lvl="4"/>
            <a:r>
              <a:rPr lang="en-GB" sz="1600" b="1">
                <a:solidFill>
                  <a:srgbClr val="CC0000"/>
                </a:solidFill>
                <a:effectLst>
                  <a:outerShdw blurRad="38100" dist="38100" dir="2700000" algn="tl">
                    <a:srgbClr val="C0C0C0"/>
                  </a:outerShdw>
                </a:effectLst>
              </a:rPr>
              <a:t>	</a:t>
            </a:r>
            <a:endParaRPr lang="en-GB" sz="1600" b="1" u="sng">
              <a:solidFill>
                <a:srgbClr val="CC0000"/>
              </a:solidFill>
              <a:effectLst>
                <a:outerShdw blurRad="38100" dist="38100" dir="2700000" algn="tl">
                  <a:srgbClr val="C0C0C0"/>
                </a:outerShdw>
              </a:effectLst>
            </a:endParaRPr>
          </a:p>
          <a:p>
            <a:pPr lvl="3"/>
            <a:endParaRPr lang="en-GB" sz="1600" b="1" u="sng">
              <a:latin typeface="Times New Roman" charset="0"/>
            </a:endParaRPr>
          </a:p>
          <a:p>
            <a:pPr lvl="1" algn="ctr" eaLnBrk="0" hangingPunct="0"/>
            <a:endParaRPr lang="nl-NL" sz="2400">
              <a:latin typeface="Times New Roman" charset="0"/>
            </a:endParaRPr>
          </a:p>
        </p:txBody>
      </p:sp>
      <p:sp>
        <p:nvSpPr>
          <p:cNvPr id="39939" name="Text Box 3"/>
          <p:cNvSpPr txBox="1">
            <a:spLocks noChangeArrowheads="1"/>
          </p:cNvSpPr>
          <p:nvPr/>
        </p:nvSpPr>
        <p:spPr bwMode="auto">
          <a:xfrm>
            <a:off x="0" y="0"/>
            <a:ext cx="9144000" cy="1004888"/>
          </a:xfrm>
          <a:prstGeom prst="rect">
            <a:avLst/>
          </a:prstGeom>
          <a:noFill/>
          <a:ln w="9525">
            <a:noFill/>
            <a:miter lim="800000"/>
            <a:headEnd/>
            <a:tailEnd/>
          </a:ln>
          <a:effectLst/>
        </p:spPr>
        <p:txBody>
          <a:bodyPr>
            <a:spAutoFit/>
          </a:bodyPr>
          <a:lstStyle/>
          <a:p>
            <a:pPr eaLnBrk="0" hangingPunct="0">
              <a:spcBef>
                <a:spcPct val="50000"/>
              </a:spcBef>
            </a:pPr>
            <a:endParaRPr lang="en-GB" sz="2400" u="sng">
              <a:latin typeface="Times New Roman" charset="0"/>
            </a:endParaRPr>
          </a:p>
          <a:p>
            <a:pPr eaLnBrk="0" hangingPunct="0">
              <a:spcBef>
                <a:spcPct val="50000"/>
              </a:spcBef>
            </a:pPr>
            <a:endParaRPr lang="nl-NL" sz="2400" u="sng">
              <a:latin typeface="Times New Roman" charset="0"/>
            </a:endParaRPr>
          </a:p>
        </p:txBody>
      </p:sp>
      <p:pic>
        <p:nvPicPr>
          <p:cNvPr id="39940" name="Picture 4" descr="belgium"/>
          <p:cNvPicPr>
            <a:picLocks noChangeAspect="1" noChangeArrowheads="1"/>
          </p:cNvPicPr>
          <p:nvPr/>
        </p:nvPicPr>
        <p:blipFill>
          <a:blip r:embed="rId3"/>
          <a:srcRect/>
          <a:stretch>
            <a:fillRect/>
          </a:stretch>
        </p:blipFill>
        <p:spPr bwMode="auto">
          <a:xfrm>
            <a:off x="0" y="6408738"/>
            <a:ext cx="755650" cy="449262"/>
          </a:xfrm>
          <a:prstGeom prst="rect">
            <a:avLst/>
          </a:prstGeom>
          <a:noFill/>
        </p:spPr>
      </p:pic>
      <p:sp>
        <p:nvSpPr>
          <p:cNvPr id="39941" name="Text Box 5"/>
          <p:cNvSpPr txBox="1">
            <a:spLocks noChangeArrowheads="1"/>
          </p:cNvSpPr>
          <p:nvPr/>
        </p:nvSpPr>
        <p:spPr bwMode="auto">
          <a:xfrm>
            <a:off x="395288" y="260350"/>
            <a:ext cx="8353425" cy="4703763"/>
          </a:xfrm>
          <a:prstGeom prst="rect">
            <a:avLst/>
          </a:prstGeom>
          <a:noFill/>
          <a:ln w="9525">
            <a:noFill/>
            <a:miter lim="800000"/>
            <a:headEnd/>
            <a:tailEnd/>
          </a:ln>
          <a:effectLst/>
        </p:spPr>
        <p:txBody>
          <a:bodyPr>
            <a:spAutoFit/>
          </a:bodyPr>
          <a:lstStyle/>
          <a:p>
            <a:pPr marL="342900" indent="-342900" algn="ctr"/>
            <a:r>
              <a:rPr lang="en-GB" b="1">
                <a:solidFill>
                  <a:schemeClr val="hlink"/>
                </a:solidFill>
                <a:effectLst>
                  <a:outerShdw blurRad="38100" dist="38100" dir="2700000" algn="tl">
                    <a:srgbClr val="C0C0C0"/>
                  </a:outerShdw>
                </a:effectLst>
              </a:rPr>
              <a:t/>
            </a:r>
            <a:br>
              <a:rPr lang="en-GB" b="1">
                <a:solidFill>
                  <a:schemeClr val="hlink"/>
                </a:solidFill>
                <a:effectLst>
                  <a:outerShdw blurRad="38100" dist="38100" dir="2700000" algn="tl">
                    <a:srgbClr val="C0C0C0"/>
                  </a:outerShdw>
                </a:effectLst>
              </a:rPr>
            </a:br>
            <a:r>
              <a:rPr lang="en-GB" b="1">
                <a:solidFill>
                  <a:schemeClr val="hlink"/>
                </a:solidFill>
                <a:effectLst>
                  <a:outerShdw blurRad="38100" dist="38100" dir="2700000" algn="tl">
                    <a:srgbClr val="C0C0C0"/>
                  </a:outerShdw>
                </a:effectLst>
              </a:rPr>
              <a:t>(mandatory) SOCIAL DOCUMENTS to be kept by employers</a:t>
            </a:r>
            <a:r>
              <a:rPr lang="nl-NL"/>
              <a:t> </a:t>
            </a:r>
          </a:p>
          <a:p>
            <a:pPr marL="342900" indent="-342900" algn="ctr"/>
            <a:endParaRPr lang="nl-BE"/>
          </a:p>
          <a:p>
            <a:pPr marL="342900" indent="-342900"/>
            <a:endParaRPr lang="en-GB" b="1">
              <a:solidFill>
                <a:schemeClr val="hlink"/>
              </a:solidFill>
              <a:effectLst>
                <a:outerShdw blurRad="38100" dist="38100" dir="2700000" algn="tl">
                  <a:srgbClr val="C0C0C0"/>
                </a:outerShdw>
              </a:effectLst>
            </a:endParaRPr>
          </a:p>
          <a:p>
            <a:pPr marL="342900" indent="-342900"/>
            <a:r>
              <a:rPr lang="en-GB" sz="1600" b="1">
                <a:solidFill>
                  <a:srgbClr val="5A5A5A"/>
                </a:solidFill>
              </a:rPr>
              <a:t>	</a:t>
            </a:r>
          </a:p>
          <a:p>
            <a:pPr marL="342900" indent="-342900"/>
            <a:r>
              <a:rPr lang="en-GB" sz="1600" b="1">
                <a:solidFill>
                  <a:srgbClr val="5A5A5A"/>
                </a:solidFill>
              </a:rPr>
              <a:t>Keeping up social documents by the employer is a </a:t>
            </a:r>
            <a:r>
              <a:rPr lang="en-GB" sz="1600" b="1" i="1" u="sng">
                <a:solidFill>
                  <a:srgbClr val="800000"/>
                </a:solidFill>
              </a:rPr>
              <a:t>condition sine</a:t>
            </a:r>
            <a:r>
              <a:rPr lang="en-GB" sz="1600" b="1" u="sng">
                <a:solidFill>
                  <a:srgbClr val="800000"/>
                </a:solidFill>
              </a:rPr>
              <a:t> qua non</a:t>
            </a:r>
            <a:r>
              <a:rPr lang="en-GB" sz="1600" b="1">
                <a:solidFill>
                  <a:srgbClr val="5A5A5A"/>
                </a:solidFill>
              </a:rPr>
              <a:t> for efficient LI enquiries. </a:t>
            </a:r>
            <a:br>
              <a:rPr lang="en-GB" sz="1600" b="1">
                <a:solidFill>
                  <a:srgbClr val="5A5A5A"/>
                </a:solidFill>
              </a:rPr>
            </a:br>
            <a:r>
              <a:rPr lang="en-GB" sz="1600" b="1">
                <a:solidFill>
                  <a:srgbClr val="5A5A5A"/>
                </a:solidFill>
              </a:rPr>
              <a:t/>
            </a:r>
            <a:br>
              <a:rPr lang="en-GB" sz="1600" b="1">
                <a:solidFill>
                  <a:srgbClr val="5A5A5A"/>
                </a:solidFill>
              </a:rPr>
            </a:br>
            <a:r>
              <a:rPr lang="en-GB" sz="1600" b="1">
                <a:solidFill>
                  <a:srgbClr val="5A5A5A"/>
                </a:solidFill>
              </a:rPr>
              <a:t>It responds to </a:t>
            </a:r>
            <a:r>
              <a:rPr lang="en-GB" sz="1600" b="1" u="sng">
                <a:solidFill>
                  <a:srgbClr val="5A5A5A"/>
                </a:solidFill>
              </a:rPr>
              <a:t>multiple purposes</a:t>
            </a:r>
            <a:r>
              <a:rPr lang="en-GB" sz="1600" b="1">
                <a:solidFill>
                  <a:srgbClr val="5A5A5A"/>
                </a:solidFill>
              </a:rPr>
              <a:t>:</a:t>
            </a:r>
          </a:p>
          <a:p>
            <a:pPr marL="342900" indent="-342900"/>
            <a:endParaRPr lang="en-GB" sz="1600" b="1">
              <a:solidFill>
                <a:srgbClr val="5A5A5A"/>
              </a:solidFill>
            </a:endParaRPr>
          </a:p>
          <a:p>
            <a:pPr marL="342900" indent="-342900"/>
            <a:endParaRPr lang="en-GB" sz="1600" b="1">
              <a:solidFill>
                <a:srgbClr val="5A5A5A"/>
              </a:solidFill>
            </a:endParaRPr>
          </a:p>
          <a:p>
            <a:pPr marL="800100" lvl="1" indent="-342900">
              <a:buFontTx/>
              <a:buAutoNum type="arabicPeriod"/>
            </a:pPr>
            <a:r>
              <a:rPr lang="en-GB" sz="1600" b="1">
                <a:solidFill>
                  <a:srgbClr val="000099"/>
                </a:solidFill>
                <a:effectLst>
                  <a:outerShdw blurRad="38100" dist="38100" dir="2700000" algn="tl">
                    <a:srgbClr val="C0C0C0"/>
                  </a:outerShdw>
                </a:effectLst>
              </a:rPr>
              <a:t>it mentions for the worker all useful information about labour time, working 	conditions, contractual status, and salary </a:t>
            </a:r>
          </a:p>
          <a:p>
            <a:pPr marL="800100" lvl="1" indent="-342900">
              <a:buFontTx/>
              <a:buAutoNum type="arabicPeriod"/>
            </a:pPr>
            <a:endParaRPr lang="en-GB" sz="1600" b="1">
              <a:solidFill>
                <a:srgbClr val="000099"/>
              </a:solidFill>
              <a:effectLst>
                <a:outerShdw blurRad="38100" dist="38100" dir="2700000" algn="tl">
                  <a:srgbClr val="C0C0C0"/>
                </a:outerShdw>
              </a:effectLst>
            </a:endParaRPr>
          </a:p>
          <a:p>
            <a:pPr marL="800100" lvl="1" indent="-342900">
              <a:buFontTx/>
              <a:buAutoNum type="arabicPeriod"/>
            </a:pPr>
            <a:r>
              <a:rPr lang="en-GB" sz="1600" b="1">
                <a:solidFill>
                  <a:srgbClr val="000099"/>
                </a:solidFill>
                <a:effectLst>
                  <a:outerShdw blurRad="38100" dist="38100" dir="2700000" algn="tl">
                    <a:srgbClr val="C0C0C0"/>
                  </a:outerShdw>
                </a:effectLst>
              </a:rPr>
              <a:t>it holds information collectable by the LI which is essential for his enquiries</a:t>
            </a:r>
          </a:p>
          <a:p>
            <a:pPr marL="800100" lvl="1" indent="-342900">
              <a:buFontTx/>
              <a:buAutoNum type="arabicPeriod"/>
            </a:pPr>
            <a:endParaRPr lang="en-GB" sz="1600" b="1">
              <a:solidFill>
                <a:srgbClr val="000099"/>
              </a:solidFill>
              <a:effectLst>
                <a:outerShdw blurRad="38100" dist="38100" dir="2700000" algn="tl">
                  <a:srgbClr val="C0C0C0"/>
                </a:outerShdw>
              </a:effectLst>
            </a:endParaRPr>
          </a:p>
          <a:p>
            <a:pPr marL="800100" lvl="1" indent="-342900">
              <a:buFontTx/>
              <a:buAutoNum type="arabicPeriod"/>
            </a:pPr>
            <a:r>
              <a:rPr lang="en-GB" sz="1600" b="1">
                <a:solidFill>
                  <a:srgbClr val="000099"/>
                </a:solidFill>
                <a:effectLst>
                  <a:outerShdw blurRad="38100" dist="38100" dir="2700000" algn="tl">
                    <a:srgbClr val="C0C0C0"/>
                  </a:outerShdw>
                </a:effectLst>
              </a:rPr>
              <a:t>it is also an instrument for fighting social fraud</a:t>
            </a:r>
            <a:r>
              <a:rPr lang="en-GB">
                <a:solidFill>
                  <a:srgbClr val="000099"/>
                </a:solidFill>
                <a:effectLst>
                  <a:outerShdw blurRad="38100" dist="38100" dir="2700000" algn="tl">
                    <a:srgbClr val="C0C0C0"/>
                  </a:outerShdw>
                </a:effectLst>
              </a:rPr>
              <a:t>.</a:t>
            </a:r>
            <a:endParaRPr lang="en-GB" b="1">
              <a:solidFill>
                <a:srgbClr val="000099"/>
              </a:solidFill>
              <a:effectLst>
                <a:outerShdw blurRad="38100" dist="38100" dir="2700000" algn="tl">
                  <a:srgbClr val="C0C0C0"/>
                </a:outerShdw>
              </a:effectLst>
            </a:endParaRPr>
          </a:p>
          <a:p>
            <a:pPr marL="342900" indent="-342900"/>
            <a:endParaRPr lang="en-GB" sz="2000" b="1">
              <a:solidFill>
                <a:srgbClr val="000099"/>
              </a:solidFill>
              <a:effectLst>
                <a:outerShdw blurRad="38100" dist="38100" dir="2700000" algn="tl">
                  <a:srgbClr val="C0C0C0"/>
                </a:outerShdw>
              </a:effectLst>
            </a:endParaRPr>
          </a:p>
        </p:txBody>
      </p:sp>
      <p:sp>
        <p:nvSpPr>
          <p:cNvPr id="39942" name="Rectangle 6"/>
          <p:cNvSpPr>
            <a:spLocks noChangeArrowheads="1"/>
          </p:cNvSpPr>
          <p:nvPr/>
        </p:nvSpPr>
        <p:spPr bwMode="auto">
          <a:xfrm>
            <a:off x="0" y="0"/>
            <a:ext cx="9144000" cy="0"/>
          </a:xfrm>
          <a:prstGeom prst="rect">
            <a:avLst/>
          </a:prstGeom>
          <a:noFill/>
          <a:ln w="9525">
            <a:noFill/>
            <a:miter lim="800000"/>
            <a:headEnd/>
            <a:tailEnd/>
          </a:ln>
          <a:effectLst/>
        </p:spPr>
        <p:txBody>
          <a:bodyPr wrap="none" anchor="ctr">
            <a:spAutoFit/>
          </a:bodyPr>
          <a:lstStyle/>
          <a:p>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2"/>
          <p:cNvSpPr txBox="1">
            <a:spLocks noChangeArrowheads="1"/>
          </p:cNvSpPr>
          <p:nvPr/>
        </p:nvSpPr>
        <p:spPr bwMode="auto">
          <a:xfrm>
            <a:off x="0" y="0"/>
            <a:ext cx="9144000" cy="4975225"/>
          </a:xfrm>
          <a:prstGeom prst="rect">
            <a:avLst/>
          </a:prstGeom>
          <a:noFill/>
          <a:ln w="9525">
            <a:noFill/>
            <a:miter lim="800000"/>
            <a:headEnd/>
            <a:tailEnd/>
          </a:ln>
          <a:effectLst/>
        </p:spPr>
        <p:txBody>
          <a:bodyPr>
            <a:spAutoFit/>
          </a:bodyPr>
          <a:lstStyle/>
          <a:p>
            <a:pPr lvl="1" eaLnBrk="0" hangingPunct="0"/>
            <a:endParaRPr lang="en-GB" sz="2800" b="1">
              <a:latin typeface="Times New Roman" charset="0"/>
            </a:endParaRPr>
          </a:p>
          <a:p>
            <a:pPr lvl="1" algn="ctr" eaLnBrk="0" hangingPunct="0"/>
            <a:endParaRPr lang="en-GB" sz="2800" b="1">
              <a:latin typeface="Times New Roman" charset="0"/>
            </a:endParaRPr>
          </a:p>
          <a:p>
            <a:pPr lvl="1" algn="ctr" eaLnBrk="0" hangingPunct="0"/>
            <a:endParaRPr lang="en-GB" sz="2800" b="1">
              <a:latin typeface="Times New Roman" charset="0"/>
            </a:endParaRPr>
          </a:p>
          <a:p>
            <a:pPr lvl="1" algn="ctr" eaLnBrk="0" hangingPunct="0"/>
            <a:endParaRPr lang="en-GB" sz="2800" b="1">
              <a:latin typeface="Times New Roman" charset="0"/>
            </a:endParaRPr>
          </a:p>
          <a:p>
            <a:pPr lvl="1" algn="ctr" eaLnBrk="0" hangingPunct="0"/>
            <a:endParaRPr lang="en-GB" sz="1600" b="1">
              <a:solidFill>
                <a:srgbClr val="5A5A5A"/>
              </a:solidFill>
            </a:endParaRPr>
          </a:p>
          <a:p>
            <a:pPr lvl="1" algn="ctr" eaLnBrk="0" hangingPunct="0"/>
            <a:endParaRPr lang="en-GB" sz="1600" b="1">
              <a:solidFill>
                <a:srgbClr val="5A5A5A"/>
              </a:solidFill>
            </a:endParaRPr>
          </a:p>
          <a:p>
            <a:pPr lvl="1" eaLnBrk="0" hangingPunct="0"/>
            <a:endParaRPr lang="en-GB" sz="2800" b="1">
              <a:latin typeface="Times New Roman" charset="0"/>
            </a:endParaRPr>
          </a:p>
          <a:p>
            <a:pPr lvl="1" algn="ctr" eaLnBrk="0" hangingPunct="0"/>
            <a:endParaRPr lang="en-GB" sz="2800" b="1">
              <a:latin typeface="Times New Roman" charset="0"/>
            </a:endParaRPr>
          </a:p>
          <a:p>
            <a:pPr lvl="4"/>
            <a:endParaRPr lang="en-GB" sz="1600" b="1">
              <a:solidFill>
                <a:srgbClr val="CC0000"/>
              </a:solidFill>
              <a:effectLst>
                <a:outerShdw blurRad="38100" dist="38100" dir="2700000" algn="tl">
                  <a:srgbClr val="C0C0C0"/>
                </a:outerShdw>
              </a:effectLst>
            </a:endParaRPr>
          </a:p>
          <a:p>
            <a:endParaRPr lang="en-GB" sz="1600" b="1">
              <a:solidFill>
                <a:srgbClr val="CC0000"/>
              </a:solidFill>
              <a:effectLst>
                <a:outerShdw blurRad="38100" dist="38100" dir="2700000" algn="tl">
                  <a:srgbClr val="C0C0C0"/>
                </a:outerShdw>
              </a:effectLst>
            </a:endParaRPr>
          </a:p>
          <a:p>
            <a:pPr lvl="4"/>
            <a:endParaRPr lang="en-GB" sz="1600" b="1">
              <a:solidFill>
                <a:srgbClr val="CC0000"/>
              </a:solidFill>
              <a:effectLst>
                <a:outerShdw blurRad="38100" dist="38100" dir="2700000" algn="tl">
                  <a:srgbClr val="C0C0C0"/>
                </a:outerShdw>
              </a:effectLst>
            </a:endParaRPr>
          </a:p>
          <a:p>
            <a:pPr lvl="4"/>
            <a:endParaRPr lang="en-GB" sz="1600" b="1">
              <a:solidFill>
                <a:srgbClr val="CC0000"/>
              </a:solidFill>
              <a:effectLst>
                <a:outerShdw blurRad="38100" dist="38100" dir="2700000" algn="tl">
                  <a:srgbClr val="C0C0C0"/>
                </a:outerShdw>
              </a:effectLst>
            </a:endParaRPr>
          </a:p>
          <a:p>
            <a:pPr lvl="4"/>
            <a:r>
              <a:rPr lang="en-GB" sz="1600" b="1">
                <a:solidFill>
                  <a:srgbClr val="CC0000"/>
                </a:solidFill>
                <a:effectLst>
                  <a:outerShdw blurRad="38100" dist="38100" dir="2700000" algn="tl">
                    <a:srgbClr val="C0C0C0"/>
                  </a:outerShdw>
                </a:effectLst>
              </a:rPr>
              <a:t>	</a:t>
            </a:r>
            <a:endParaRPr lang="en-GB" sz="1600" b="1" u="sng">
              <a:solidFill>
                <a:srgbClr val="CC0000"/>
              </a:solidFill>
              <a:effectLst>
                <a:outerShdw blurRad="38100" dist="38100" dir="2700000" algn="tl">
                  <a:srgbClr val="C0C0C0"/>
                </a:outerShdw>
              </a:effectLst>
            </a:endParaRPr>
          </a:p>
          <a:p>
            <a:pPr lvl="3"/>
            <a:endParaRPr lang="en-GB" sz="1600" b="1" u="sng">
              <a:latin typeface="Times New Roman" charset="0"/>
            </a:endParaRPr>
          </a:p>
          <a:p>
            <a:pPr lvl="1" algn="ctr" eaLnBrk="0" hangingPunct="0"/>
            <a:endParaRPr lang="nl-NL" sz="2400">
              <a:latin typeface="Times New Roman" charset="0"/>
            </a:endParaRPr>
          </a:p>
        </p:txBody>
      </p:sp>
      <p:sp>
        <p:nvSpPr>
          <p:cNvPr id="41987" name="Text Box 3"/>
          <p:cNvSpPr txBox="1">
            <a:spLocks noChangeArrowheads="1"/>
          </p:cNvSpPr>
          <p:nvPr/>
        </p:nvSpPr>
        <p:spPr bwMode="auto">
          <a:xfrm>
            <a:off x="0" y="0"/>
            <a:ext cx="9144000" cy="1004888"/>
          </a:xfrm>
          <a:prstGeom prst="rect">
            <a:avLst/>
          </a:prstGeom>
          <a:noFill/>
          <a:ln w="9525">
            <a:noFill/>
            <a:miter lim="800000"/>
            <a:headEnd/>
            <a:tailEnd/>
          </a:ln>
          <a:effectLst/>
        </p:spPr>
        <p:txBody>
          <a:bodyPr>
            <a:spAutoFit/>
          </a:bodyPr>
          <a:lstStyle/>
          <a:p>
            <a:pPr eaLnBrk="0" hangingPunct="0">
              <a:spcBef>
                <a:spcPct val="50000"/>
              </a:spcBef>
            </a:pPr>
            <a:endParaRPr lang="en-GB" sz="2400" u="sng">
              <a:latin typeface="Times New Roman" charset="0"/>
            </a:endParaRPr>
          </a:p>
          <a:p>
            <a:pPr eaLnBrk="0" hangingPunct="0">
              <a:spcBef>
                <a:spcPct val="50000"/>
              </a:spcBef>
            </a:pPr>
            <a:endParaRPr lang="nl-NL" sz="2400" u="sng">
              <a:latin typeface="Times New Roman" charset="0"/>
            </a:endParaRPr>
          </a:p>
        </p:txBody>
      </p:sp>
      <p:pic>
        <p:nvPicPr>
          <p:cNvPr id="41988" name="Picture 4" descr="belgium"/>
          <p:cNvPicPr>
            <a:picLocks noChangeAspect="1" noChangeArrowheads="1"/>
          </p:cNvPicPr>
          <p:nvPr/>
        </p:nvPicPr>
        <p:blipFill>
          <a:blip r:embed="rId3"/>
          <a:srcRect/>
          <a:stretch>
            <a:fillRect/>
          </a:stretch>
        </p:blipFill>
        <p:spPr bwMode="auto">
          <a:xfrm>
            <a:off x="0" y="6408738"/>
            <a:ext cx="755650" cy="449262"/>
          </a:xfrm>
          <a:prstGeom prst="rect">
            <a:avLst/>
          </a:prstGeom>
          <a:noFill/>
        </p:spPr>
      </p:pic>
      <p:sp>
        <p:nvSpPr>
          <p:cNvPr id="41989" name="Text Box 5"/>
          <p:cNvSpPr txBox="1">
            <a:spLocks noChangeArrowheads="1"/>
          </p:cNvSpPr>
          <p:nvPr/>
        </p:nvSpPr>
        <p:spPr bwMode="auto">
          <a:xfrm>
            <a:off x="395288" y="260350"/>
            <a:ext cx="8353425" cy="3967163"/>
          </a:xfrm>
          <a:prstGeom prst="rect">
            <a:avLst/>
          </a:prstGeom>
          <a:noFill/>
          <a:ln w="9525">
            <a:noFill/>
            <a:miter lim="800000"/>
            <a:headEnd/>
            <a:tailEnd/>
          </a:ln>
          <a:effectLst/>
        </p:spPr>
        <p:txBody>
          <a:bodyPr>
            <a:spAutoFit/>
          </a:bodyPr>
          <a:lstStyle/>
          <a:p>
            <a:pPr marL="342900" indent="-342900" algn="ctr"/>
            <a:r>
              <a:rPr lang="en-GB" b="1">
                <a:solidFill>
                  <a:schemeClr val="hlink"/>
                </a:solidFill>
                <a:effectLst>
                  <a:outerShdw blurRad="38100" dist="38100" dir="2700000" algn="tl">
                    <a:srgbClr val="C0C0C0"/>
                  </a:outerShdw>
                </a:effectLst>
              </a:rPr>
              <a:t/>
            </a:r>
            <a:br>
              <a:rPr lang="en-GB" b="1">
                <a:solidFill>
                  <a:schemeClr val="hlink"/>
                </a:solidFill>
                <a:effectLst>
                  <a:outerShdw blurRad="38100" dist="38100" dir="2700000" algn="tl">
                    <a:srgbClr val="C0C0C0"/>
                  </a:outerShdw>
                </a:effectLst>
              </a:rPr>
            </a:br>
            <a:r>
              <a:rPr lang="en-GB" b="1">
                <a:solidFill>
                  <a:schemeClr val="hlink"/>
                </a:solidFill>
                <a:effectLst>
                  <a:outerShdw blurRad="38100" dist="38100" dir="2700000" algn="tl">
                    <a:srgbClr val="C0C0C0"/>
                  </a:outerShdw>
                </a:effectLst>
              </a:rPr>
              <a:t>(mandatory) SOCIAL DOCUMENTS in Belgium</a:t>
            </a:r>
            <a:r>
              <a:rPr lang="nl-NL"/>
              <a:t> </a:t>
            </a:r>
          </a:p>
          <a:p>
            <a:pPr marL="342900" indent="-342900" algn="ctr"/>
            <a:endParaRPr lang="nl-BE"/>
          </a:p>
          <a:p>
            <a:pPr marL="342900" indent="-342900" algn="ctr"/>
            <a:endParaRPr lang="nl-BE"/>
          </a:p>
          <a:p>
            <a:pPr marL="342900" indent="-342900" algn="ctr"/>
            <a:endParaRPr lang="nl-BE"/>
          </a:p>
          <a:p>
            <a:pPr marL="342900" indent="-342900" algn="ctr"/>
            <a:endParaRPr lang="nl-BE"/>
          </a:p>
          <a:p>
            <a:pPr marL="342900" indent="-342900">
              <a:buFontTx/>
              <a:buAutoNum type="arabicPeriod"/>
            </a:pPr>
            <a:r>
              <a:rPr lang="en-GB" b="1">
                <a:effectLst>
                  <a:outerShdw blurRad="38100" dist="38100" dir="2700000" algn="tl">
                    <a:srgbClr val="C0C0C0"/>
                  </a:outerShdw>
                </a:effectLst>
              </a:rPr>
              <a:t>The </a:t>
            </a:r>
            <a:r>
              <a:rPr lang="en-GB" b="1" u="sng">
                <a:effectLst>
                  <a:outerShdw blurRad="38100" dist="38100" dir="2700000" algn="tl">
                    <a:srgbClr val="C0C0C0"/>
                  </a:outerShdw>
                </a:effectLst>
              </a:rPr>
              <a:t>register of the personnel</a:t>
            </a:r>
            <a:r>
              <a:rPr lang="en-GB"/>
              <a:t> </a:t>
            </a:r>
            <a:br>
              <a:rPr lang="en-GB"/>
            </a:br>
            <a:endParaRPr lang="en-GB"/>
          </a:p>
          <a:p>
            <a:pPr marL="342900" indent="-342900">
              <a:buFontTx/>
              <a:buAutoNum type="arabicPeriod"/>
            </a:pPr>
            <a:r>
              <a:rPr lang="en-GB" b="1">
                <a:effectLst>
                  <a:outerShdw blurRad="38100" dist="38100" dir="2700000" algn="tl">
                    <a:srgbClr val="C0C0C0"/>
                  </a:outerShdw>
                </a:effectLst>
              </a:rPr>
              <a:t> The </a:t>
            </a:r>
            <a:r>
              <a:rPr lang="en-GB" b="1" u="sng">
                <a:effectLst>
                  <a:outerShdw blurRad="38100" dist="38100" dir="2700000" algn="tl">
                    <a:srgbClr val="C0C0C0"/>
                  </a:outerShdw>
                </a:effectLst>
              </a:rPr>
              <a:t>work rules</a:t>
            </a:r>
            <a:r>
              <a:rPr lang="en-GB" b="1">
                <a:effectLst>
                  <a:outerShdw blurRad="38100" dist="38100" dir="2700000" algn="tl">
                    <a:srgbClr val="C0C0C0"/>
                  </a:outerShdw>
                </a:effectLst>
              </a:rPr>
              <a:t> and the </a:t>
            </a:r>
            <a:r>
              <a:rPr lang="en-GB" b="1" u="sng">
                <a:effectLst>
                  <a:outerShdw blurRad="38100" dist="38100" dir="2700000" algn="tl">
                    <a:srgbClr val="C0C0C0"/>
                  </a:outerShdw>
                </a:effectLst>
              </a:rPr>
              <a:t>work rosters</a:t>
            </a:r>
            <a:r>
              <a:rPr lang="nl-NL"/>
              <a:t> </a:t>
            </a:r>
            <a:endParaRPr lang="en-GB" b="1">
              <a:effectLst>
                <a:outerShdw blurRad="38100" dist="38100" dir="2700000" algn="tl">
                  <a:srgbClr val="C0C0C0"/>
                </a:outerShdw>
              </a:effectLst>
            </a:endParaRPr>
          </a:p>
          <a:p>
            <a:pPr marL="342900" indent="-342900">
              <a:buFontTx/>
              <a:buAutoNum type="arabicPeriod"/>
            </a:pPr>
            <a:endParaRPr lang="en-GB" b="1">
              <a:effectLst>
                <a:outerShdw blurRad="38100" dist="38100" dir="2700000" algn="tl">
                  <a:srgbClr val="C0C0C0"/>
                </a:outerShdw>
              </a:effectLst>
            </a:endParaRPr>
          </a:p>
          <a:p>
            <a:pPr marL="342900" indent="-342900">
              <a:buFontTx/>
              <a:buAutoNum type="arabicPeriod"/>
            </a:pPr>
            <a:r>
              <a:rPr lang="en-GB" b="1">
                <a:effectLst>
                  <a:outerShdw blurRad="38100" dist="38100" dir="2700000" algn="tl">
                    <a:srgbClr val="C0C0C0"/>
                  </a:outerShdw>
                </a:effectLst>
              </a:rPr>
              <a:t> The documents concerning </a:t>
            </a:r>
            <a:r>
              <a:rPr lang="en-GB" b="1" u="sng">
                <a:effectLst>
                  <a:outerShdw blurRad="38100" dist="38100" dir="2700000" algn="tl">
                    <a:srgbClr val="C0C0C0"/>
                  </a:outerShdw>
                </a:effectLst>
              </a:rPr>
              <a:t>part-time work</a:t>
            </a:r>
            <a:endParaRPr lang="en-GB" b="1">
              <a:effectLst>
                <a:outerShdw blurRad="38100" dist="38100" dir="2700000" algn="tl">
                  <a:srgbClr val="C0C0C0"/>
                </a:outerShdw>
              </a:effectLst>
            </a:endParaRPr>
          </a:p>
          <a:p>
            <a:pPr marL="342900" indent="-342900">
              <a:buFontTx/>
              <a:buAutoNum type="arabicPeriod"/>
            </a:pPr>
            <a:endParaRPr lang="en-GB" b="1">
              <a:effectLst>
                <a:outerShdw blurRad="38100" dist="38100" dir="2700000" algn="tl">
                  <a:srgbClr val="C0C0C0"/>
                </a:outerShdw>
              </a:effectLst>
            </a:endParaRPr>
          </a:p>
          <a:p>
            <a:pPr marL="342900" indent="-342900">
              <a:buFontTx/>
              <a:buAutoNum type="arabicPeriod"/>
            </a:pPr>
            <a:r>
              <a:rPr lang="en-GB" b="1">
                <a:effectLst>
                  <a:outerShdw blurRad="38100" dist="38100" dir="2700000" algn="tl">
                    <a:srgbClr val="C0C0C0"/>
                  </a:outerShdw>
                </a:effectLst>
              </a:rPr>
              <a:t> The </a:t>
            </a:r>
            <a:r>
              <a:rPr lang="en-GB" b="1" u="sng">
                <a:effectLst>
                  <a:outerShdw blurRad="38100" dist="38100" dir="2700000" algn="tl">
                    <a:srgbClr val="C0C0C0"/>
                  </a:outerShdw>
                </a:effectLst>
              </a:rPr>
              <a:t>payslip </a:t>
            </a:r>
            <a:r>
              <a:rPr lang="en-GB" b="1">
                <a:effectLst>
                  <a:outerShdw blurRad="38100" dist="38100" dir="2700000" algn="tl">
                    <a:srgbClr val="C0C0C0"/>
                  </a:outerShdw>
                </a:effectLst>
              </a:rPr>
              <a:t>, </a:t>
            </a:r>
            <a:r>
              <a:rPr lang="en-GB" b="1" u="sng">
                <a:effectLst>
                  <a:outerShdw blurRad="38100" dist="38100" dir="2700000" algn="tl">
                    <a:srgbClr val="C0C0C0"/>
                  </a:outerShdw>
                </a:effectLst>
              </a:rPr>
              <a:t>individual account</a:t>
            </a:r>
            <a:r>
              <a:rPr lang="en-GB" b="1">
                <a:effectLst>
                  <a:outerShdw blurRad="38100" dist="38100" dir="2700000" algn="tl">
                    <a:srgbClr val="C0C0C0"/>
                  </a:outerShdw>
                </a:effectLst>
              </a:rPr>
              <a:t> on the payment of the wages</a:t>
            </a:r>
            <a:r>
              <a:rPr lang="en-GB"/>
              <a:t> </a:t>
            </a:r>
            <a:endParaRPr lang="en-GB" b="1">
              <a:effectLst>
                <a:outerShdw blurRad="38100" dist="38100" dir="2700000" algn="tl">
                  <a:srgbClr val="C0C0C0"/>
                </a:outerShdw>
              </a:effectLst>
            </a:endParaRPr>
          </a:p>
          <a:p>
            <a:pPr marL="342900" indent="-342900"/>
            <a:endParaRPr lang="en-GB" sz="2000" b="1">
              <a:effectLst>
                <a:outerShdw blurRad="38100" dist="38100" dir="2700000" algn="tl">
                  <a:srgbClr val="C0C0C0"/>
                </a:outerShdw>
              </a:effectLst>
            </a:endParaRPr>
          </a:p>
        </p:txBody>
      </p:sp>
      <p:sp>
        <p:nvSpPr>
          <p:cNvPr id="41990" name="Rectangle 6"/>
          <p:cNvSpPr>
            <a:spLocks noChangeArrowheads="1"/>
          </p:cNvSpPr>
          <p:nvPr/>
        </p:nvSpPr>
        <p:spPr bwMode="auto">
          <a:xfrm>
            <a:off x="0" y="0"/>
            <a:ext cx="9144000" cy="0"/>
          </a:xfrm>
          <a:prstGeom prst="rect">
            <a:avLst/>
          </a:prstGeom>
          <a:noFill/>
          <a:ln w="9525">
            <a:noFill/>
            <a:miter lim="800000"/>
            <a:headEnd/>
            <a:tailEnd/>
          </a:ln>
          <a:effectLst/>
        </p:spPr>
        <p:txBody>
          <a:bodyPr wrap="none" anchor="ctr">
            <a:spAutoFit/>
          </a:bodyPr>
          <a:lstStyle/>
          <a:p>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body" idx="1"/>
          </p:nvPr>
        </p:nvSpPr>
        <p:spPr>
          <a:xfrm>
            <a:off x="395288" y="188913"/>
            <a:ext cx="8229600" cy="6480175"/>
          </a:xfrm>
        </p:spPr>
        <p:txBody>
          <a:bodyPr/>
          <a:lstStyle/>
          <a:p>
            <a:pPr>
              <a:buFontTx/>
              <a:buNone/>
            </a:pPr>
            <a:r>
              <a:rPr lang="en-GB"/>
              <a:t>             Social dialogue at all levels </a:t>
            </a:r>
          </a:p>
        </p:txBody>
      </p:sp>
      <p:sp>
        <p:nvSpPr>
          <p:cNvPr id="6147" name="Rectangle 3"/>
          <p:cNvSpPr>
            <a:spLocks noChangeArrowheads="1"/>
          </p:cNvSpPr>
          <p:nvPr/>
        </p:nvSpPr>
        <p:spPr bwMode="auto">
          <a:xfrm>
            <a:off x="3779838" y="3451225"/>
            <a:ext cx="914400" cy="914400"/>
          </a:xfrm>
          <a:prstGeom prst="rect">
            <a:avLst/>
          </a:prstGeom>
          <a:solidFill>
            <a:schemeClr val="accent1"/>
          </a:solidFill>
          <a:ln w="9525">
            <a:solidFill>
              <a:schemeClr val="tx1"/>
            </a:solidFill>
            <a:miter lim="800000"/>
            <a:headEnd/>
            <a:tailEnd/>
          </a:ln>
          <a:effectLst/>
        </p:spPr>
        <p:txBody>
          <a:bodyPr wrap="none" anchor="ctr"/>
          <a:lstStyle/>
          <a:p>
            <a:pPr algn="ctr"/>
            <a:r>
              <a:rPr lang="en-GB"/>
              <a:t>JC</a:t>
            </a:r>
          </a:p>
        </p:txBody>
      </p:sp>
      <p:sp>
        <p:nvSpPr>
          <p:cNvPr id="6148" name="Rectangle 4"/>
          <p:cNvSpPr>
            <a:spLocks noChangeArrowheads="1"/>
          </p:cNvSpPr>
          <p:nvPr/>
        </p:nvSpPr>
        <p:spPr bwMode="auto">
          <a:xfrm>
            <a:off x="4932363" y="3429000"/>
            <a:ext cx="914400" cy="914400"/>
          </a:xfrm>
          <a:prstGeom prst="rect">
            <a:avLst/>
          </a:prstGeom>
          <a:solidFill>
            <a:schemeClr val="accent1"/>
          </a:solidFill>
          <a:ln w="9525">
            <a:solidFill>
              <a:schemeClr val="tx1"/>
            </a:solidFill>
            <a:miter lim="800000"/>
            <a:headEnd/>
            <a:tailEnd/>
          </a:ln>
          <a:effectLst/>
        </p:spPr>
        <p:txBody>
          <a:bodyPr wrap="none" anchor="ctr"/>
          <a:lstStyle/>
          <a:p>
            <a:pPr algn="ctr"/>
            <a:r>
              <a:rPr lang="en-GB"/>
              <a:t>JC</a:t>
            </a:r>
          </a:p>
        </p:txBody>
      </p:sp>
      <p:sp>
        <p:nvSpPr>
          <p:cNvPr id="6149" name="Rectangle 5"/>
          <p:cNvSpPr>
            <a:spLocks noChangeArrowheads="1"/>
          </p:cNvSpPr>
          <p:nvPr/>
        </p:nvSpPr>
        <p:spPr bwMode="auto">
          <a:xfrm>
            <a:off x="6156325" y="3451225"/>
            <a:ext cx="914400" cy="914400"/>
          </a:xfrm>
          <a:prstGeom prst="rect">
            <a:avLst/>
          </a:prstGeom>
          <a:solidFill>
            <a:schemeClr val="accent1"/>
          </a:solidFill>
          <a:ln w="9525">
            <a:solidFill>
              <a:schemeClr val="tx1"/>
            </a:solidFill>
            <a:miter lim="800000"/>
            <a:headEnd/>
            <a:tailEnd/>
          </a:ln>
          <a:effectLst/>
        </p:spPr>
        <p:txBody>
          <a:bodyPr wrap="none" anchor="ctr"/>
          <a:lstStyle/>
          <a:p>
            <a:pPr algn="ctr"/>
            <a:r>
              <a:rPr lang="en-GB"/>
              <a:t>JC</a:t>
            </a:r>
          </a:p>
        </p:txBody>
      </p:sp>
      <p:sp>
        <p:nvSpPr>
          <p:cNvPr id="6150" name="Rectangle 6"/>
          <p:cNvSpPr>
            <a:spLocks noChangeArrowheads="1"/>
          </p:cNvSpPr>
          <p:nvPr/>
        </p:nvSpPr>
        <p:spPr bwMode="auto">
          <a:xfrm>
            <a:off x="7258050" y="3451225"/>
            <a:ext cx="914400" cy="914400"/>
          </a:xfrm>
          <a:prstGeom prst="rect">
            <a:avLst/>
          </a:prstGeom>
          <a:solidFill>
            <a:schemeClr val="accent1"/>
          </a:solidFill>
          <a:ln w="9525">
            <a:solidFill>
              <a:schemeClr val="tx1"/>
            </a:solidFill>
            <a:miter lim="800000"/>
            <a:headEnd/>
            <a:tailEnd/>
          </a:ln>
          <a:effectLst/>
        </p:spPr>
        <p:txBody>
          <a:bodyPr wrap="none" anchor="ctr"/>
          <a:lstStyle/>
          <a:p>
            <a:pPr algn="ctr"/>
            <a:r>
              <a:rPr lang="en-GB"/>
              <a:t>JC</a:t>
            </a:r>
          </a:p>
        </p:txBody>
      </p:sp>
      <p:sp>
        <p:nvSpPr>
          <p:cNvPr id="6151" name="Rectangle 7"/>
          <p:cNvSpPr>
            <a:spLocks noChangeArrowheads="1"/>
          </p:cNvSpPr>
          <p:nvPr/>
        </p:nvSpPr>
        <p:spPr bwMode="auto">
          <a:xfrm>
            <a:off x="2627313" y="3429000"/>
            <a:ext cx="914400" cy="914400"/>
          </a:xfrm>
          <a:prstGeom prst="rect">
            <a:avLst/>
          </a:prstGeom>
          <a:solidFill>
            <a:schemeClr val="accent1"/>
          </a:solidFill>
          <a:ln w="9525">
            <a:solidFill>
              <a:schemeClr val="tx1"/>
            </a:solidFill>
            <a:miter lim="800000"/>
            <a:headEnd/>
            <a:tailEnd/>
          </a:ln>
          <a:effectLst/>
        </p:spPr>
        <p:txBody>
          <a:bodyPr wrap="none" anchor="ctr"/>
          <a:lstStyle/>
          <a:p>
            <a:pPr algn="ctr"/>
            <a:r>
              <a:rPr lang="en-GB"/>
              <a:t>JC</a:t>
            </a:r>
          </a:p>
        </p:txBody>
      </p:sp>
      <p:sp>
        <p:nvSpPr>
          <p:cNvPr id="6152" name="Rectangle 8"/>
          <p:cNvSpPr>
            <a:spLocks noChangeArrowheads="1"/>
          </p:cNvSpPr>
          <p:nvPr/>
        </p:nvSpPr>
        <p:spPr bwMode="auto">
          <a:xfrm>
            <a:off x="5292725" y="4508500"/>
            <a:ext cx="720725" cy="482600"/>
          </a:xfrm>
          <a:prstGeom prst="rect">
            <a:avLst/>
          </a:prstGeom>
          <a:solidFill>
            <a:schemeClr val="accent1"/>
          </a:solidFill>
          <a:ln w="9525">
            <a:solidFill>
              <a:schemeClr val="tx1"/>
            </a:solidFill>
            <a:miter lim="800000"/>
            <a:headEnd/>
            <a:tailEnd/>
          </a:ln>
          <a:effectLst/>
        </p:spPr>
        <p:txBody>
          <a:bodyPr wrap="none" anchor="ctr"/>
          <a:lstStyle/>
          <a:p>
            <a:pPr algn="ctr"/>
            <a:r>
              <a:rPr lang="en-GB"/>
              <a:t>JSubC</a:t>
            </a:r>
          </a:p>
        </p:txBody>
      </p:sp>
      <p:sp>
        <p:nvSpPr>
          <p:cNvPr id="6153" name="Oval 9"/>
          <p:cNvSpPr>
            <a:spLocks noChangeArrowheads="1"/>
          </p:cNvSpPr>
          <p:nvPr/>
        </p:nvSpPr>
        <p:spPr bwMode="auto">
          <a:xfrm>
            <a:off x="971550" y="333375"/>
            <a:ext cx="914400" cy="914400"/>
          </a:xfrm>
          <a:prstGeom prst="ellipse">
            <a:avLst/>
          </a:prstGeom>
          <a:solidFill>
            <a:schemeClr val="accent1"/>
          </a:solidFill>
          <a:ln w="9525">
            <a:solidFill>
              <a:schemeClr val="tx1"/>
            </a:solidFill>
            <a:round/>
            <a:headEnd/>
            <a:tailEnd/>
          </a:ln>
          <a:effectLst/>
        </p:spPr>
        <p:txBody>
          <a:bodyPr wrap="none" anchor="ctr"/>
          <a:lstStyle/>
          <a:p>
            <a:pPr algn="ctr"/>
            <a:r>
              <a:rPr lang="en-GB"/>
              <a:t>OD</a:t>
            </a:r>
          </a:p>
        </p:txBody>
      </p:sp>
      <p:sp>
        <p:nvSpPr>
          <p:cNvPr id="6154" name="Oval 10"/>
          <p:cNvSpPr>
            <a:spLocks noChangeArrowheads="1"/>
          </p:cNvSpPr>
          <p:nvPr/>
        </p:nvSpPr>
        <p:spPr bwMode="auto">
          <a:xfrm>
            <a:off x="1979613" y="1577975"/>
            <a:ext cx="914400" cy="914400"/>
          </a:xfrm>
          <a:prstGeom prst="ellipse">
            <a:avLst/>
          </a:prstGeom>
          <a:solidFill>
            <a:schemeClr val="accent1"/>
          </a:solidFill>
          <a:ln w="9525">
            <a:solidFill>
              <a:schemeClr val="tx1"/>
            </a:solidFill>
            <a:round/>
            <a:headEnd/>
            <a:tailEnd/>
          </a:ln>
          <a:effectLst/>
        </p:spPr>
        <p:txBody>
          <a:bodyPr wrap="none" anchor="ctr"/>
          <a:lstStyle/>
          <a:p>
            <a:pPr algn="ctr"/>
            <a:r>
              <a:rPr lang="en-GB"/>
              <a:t>PENS</a:t>
            </a:r>
          </a:p>
        </p:txBody>
      </p:sp>
      <p:sp>
        <p:nvSpPr>
          <p:cNvPr id="6155" name="Oval 11"/>
          <p:cNvSpPr>
            <a:spLocks noChangeArrowheads="1"/>
          </p:cNvSpPr>
          <p:nvPr/>
        </p:nvSpPr>
        <p:spPr bwMode="auto">
          <a:xfrm>
            <a:off x="1042988" y="1125538"/>
            <a:ext cx="914400" cy="914400"/>
          </a:xfrm>
          <a:prstGeom prst="ellipse">
            <a:avLst/>
          </a:prstGeom>
          <a:solidFill>
            <a:schemeClr val="accent1"/>
          </a:solidFill>
          <a:ln w="9525">
            <a:solidFill>
              <a:schemeClr val="tx1"/>
            </a:solidFill>
            <a:round/>
            <a:headEnd/>
            <a:tailEnd/>
          </a:ln>
          <a:effectLst/>
        </p:spPr>
        <p:txBody>
          <a:bodyPr wrap="none" anchor="ctr"/>
          <a:lstStyle/>
          <a:p>
            <a:pPr algn="ctr"/>
            <a:r>
              <a:rPr lang="en-GB"/>
              <a:t>YH</a:t>
            </a:r>
          </a:p>
        </p:txBody>
      </p:sp>
      <p:sp>
        <p:nvSpPr>
          <p:cNvPr id="6156" name="Oval 12"/>
          <p:cNvSpPr>
            <a:spLocks noChangeArrowheads="1"/>
          </p:cNvSpPr>
          <p:nvPr/>
        </p:nvSpPr>
        <p:spPr bwMode="auto">
          <a:xfrm>
            <a:off x="1835150" y="765175"/>
            <a:ext cx="914400" cy="914400"/>
          </a:xfrm>
          <a:prstGeom prst="ellipse">
            <a:avLst/>
          </a:prstGeom>
          <a:solidFill>
            <a:schemeClr val="accent1"/>
          </a:solidFill>
          <a:ln w="9525">
            <a:solidFill>
              <a:schemeClr val="tx1"/>
            </a:solidFill>
            <a:round/>
            <a:headEnd/>
            <a:tailEnd/>
          </a:ln>
          <a:effectLst/>
        </p:spPr>
        <p:txBody>
          <a:bodyPr wrap="none" anchor="ctr"/>
          <a:lstStyle/>
          <a:p>
            <a:pPr algn="ctr"/>
            <a:r>
              <a:rPr lang="en-GB"/>
              <a:t>Unempl</a:t>
            </a:r>
          </a:p>
        </p:txBody>
      </p:sp>
      <p:sp>
        <p:nvSpPr>
          <p:cNvPr id="6157" name="Oval 13"/>
          <p:cNvSpPr>
            <a:spLocks noChangeArrowheads="1"/>
          </p:cNvSpPr>
          <p:nvPr/>
        </p:nvSpPr>
        <p:spPr bwMode="auto">
          <a:xfrm>
            <a:off x="179388" y="908050"/>
            <a:ext cx="914400" cy="914400"/>
          </a:xfrm>
          <a:prstGeom prst="ellipse">
            <a:avLst/>
          </a:prstGeom>
          <a:solidFill>
            <a:schemeClr val="accent1"/>
          </a:solidFill>
          <a:ln w="9525">
            <a:solidFill>
              <a:schemeClr val="tx1"/>
            </a:solidFill>
            <a:round/>
            <a:headEnd/>
            <a:tailEnd/>
          </a:ln>
          <a:effectLst/>
        </p:spPr>
        <p:txBody>
          <a:bodyPr wrap="none" anchor="ctr"/>
          <a:lstStyle/>
          <a:p>
            <a:pPr algn="ctr"/>
            <a:r>
              <a:rPr lang="en-GB"/>
              <a:t>OA</a:t>
            </a:r>
          </a:p>
        </p:txBody>
      </p:sp>
      <p:sp>
        <p:nvSpPr>
          <p:cNvPr id="6158" name="Rectangle 14"/>
          <p:cNvSpPr>
            <a:spLocks noChangeArrowheads="1"/>
          </p:cNvSpPr>
          <p:nvPr/>
        </p:nvSpPr>
        <p:spPr bwMode="auto">
          <a:xfrm>
            <a:off x="4859338" y="2133600"/>
            <a:ext cx="914400" cy="914400"/>
          </a:xfrm>
          <a:prstGeom prst="rect">
            <a:avLst/>
          </a:prstGeom>
          <a:solidFill>
            <a:schemeClr val="accent1"/>
          </a:solidFill>
          <a:ln w="9525">
            <a:solidFill>
              <a:schemeClr val="tx1"/>
            </a:solidFill>
            <a:miter lim="800000"/>
            <a:headEnd/>
            <a:tailEnd/>
          </a:ln>
          <a:effectLst/>
        </p:spPr>
        <p:txBody>
          <a:bodyPr wrap="none" anchor="ctr"/>
          <a:lstStyle/>
          <a:p>
            <a:pPr algn="ctr"/>
            <a:r>
              <a:rPr lang="en-GB"/>
              <a:t>NLC</a:t>
            </a:r>
          </a:p>
        </p:txBody>
      </p:sp>
      <p:sp>
        <p:nvSpPr>
          <p:cNvPr id="6159" name="Oval 15"/>
          <p:cNvSpPr>
            <a:spLocks noChangeArrowheads="1"/>
          </p:cNvSpPr>
          <p:nvPr/>
        </p:nvSpPr>
        <p:spPr bwMode="auto">
          <a:xfrm>
            <a:off x="1258888" y="1989138"/>
            <a:ext cx="914400" cy="914400"/>
          </a:xfrm>
          <a:prstGeom prst="ellipse">
            <a:avLst/>
          </a:prstGeom>
          <a:solidFill>
            <a:schemeClr val="accent1"/>
          </a:solidFill>
          <a:ln w="9525">
            <a:solidFill>
              <a:schemeClr val="tx1"/>
            </a:solidFill>
            <a:round/>
            <a:headEnd/>
            <a:tailEnd/>
          </a:ln>
          <a:effectLst/>
        </p:spPr>
        <p:txBody>
          <a:bodyPr wrap="none" anchor="ctr"/>
          <a:lstStyle/>
          <a:p>
            <a:pPr algn="ctr"/>
            <a:r>
              <a:rPr lang="en-GB"/>
              <a:t>Child</a:t>
            </a:r>
          </a:p>
        </p:txBody>
      </p:sp>
      <p:sp>
        <p:nvSpPr>
          <p:cNvPr id="6160" name="Oval 16"/>
          <p:cNvSpPr>
            <a:spLocks noChangeArrowheads="1"/>
          </p:cNvSpPr>
          <p:nvPr/>
        </p:nvSpPr>
        <p:spPr bwMode="auto">
          <a:xfrm>
            <a:off x="395288" y="1844675"/>
            <a:ext cx="914400" cy="914400"/>
          </a:xfrm>
          <a:prstGeom prst="ellipse">
            <a:avLst/>
          </a:prstGeom>
          <a:solidFill>
            <a:schemeClr val="accent1"/>
          </a:solidFill>
          <a:ln w="9525">
            <a:solidFill>
              <a:schemeClr val="tx1"/>
            </a:solidFill>
            <a:round/>
            <a:headEnd/>
            <a:tailEnd/>
          </a:ln>
          <a:effectLst/>
        </p:spPr>
        <p:txBody>
          <a:bodyPr wrap="none" anchor="ctr"/>
          <a:lstStyle/>
          <a:p>
            <a:pPr algn="ctr"/>
            <a:r>
              <a:rPr lang="en-GB"/>
              <a:t>SI</a:t>
            </a:r>
          </a:p>
        </p:txBody>
      </p:sp>
      <p:sp>
        <p:nvSpPr>
          <p:cNvPr id="6161" name="Line 17"/>
          <p:cNvSpPr>
            <a:spLocks noChangeShapeType="1"/>
          </p:cNvSpPr>
          <p:nvPr/>
        </p:nvSpPr>
        <p:spPr bwMode="auto">
          <a:xfrm>
            <a:off x="3132138" y="4365625"/>
            <a:ext cx="0" cy="935038"/>
          </a:xfrm>
          <a:prstGeom prst="line">
            <a:avLst/>
          </a:prstGeom>
          <a:noFill/>
          <a:ln w="9525">
            <a:solidFill>
              <a:schemeClr val="tx1"/>
            </a:solidFill>
            <a:round/>
            <a:headEnd/>
            <a:tailEnd type="triangle" w="med" len="med"/>
          </a:ln>
          <a:effectLst/>
        </p:spPr>
        <p:txBody>
          <a:bodyPr/>
          <a:lstStyle/>
          <a:p>
            <a:endParaRPr lang="en-US"/>
          </a:p>
        </p:txBody>
      </p:sp>
      <p:sp>
        <p:nvSpPr>
          <p:cNvPr id="6162" name="Line 18"/>
          <p:cNvSpPr>
            <a:spLocks noChangeShapeType="1"/>
          </p:cNvSpPr>
          <p:nvPr/>
        </p:nvSpPr>
        <p:spPr bwMode="auto">
          <a:xfrm>
            <a:off x="5003800" y="4437063"/>
            <a:ext cx="0" cy="936625"/>
          </a:xfrm>
          <a:prstGeom prst="line">
            <a:avLst/>
          </a:prstGeom>
          <a:noFill/>
          <a:ln w="9525">
            <a:solidFill>
              <a:schemeClr val="tx1"/>
            </a:solidFill>
            <a:round/>
            <a:headEnd/>
            <a:tailEnd type="triangle" w="med" len="med"/>
          </a:ln>
          <a:effectLst/>
        </p:spPr>
        <p:txBody>
          <a:bodyPr/>
          <a:lstStyle/>
          <a:p>
            <a:endParaRPr lang="en-US"/>
          </a:p>
        </p:txBody>
      </p:sp>
      <p:sp>
        <p:nvSpPr>
          <p:cNvPr id="6163" name="Line 19"/>
          <p:cNvSpPr>
            <a:spLocks noChangeShapeType="1"/>
          </p:cNvSpPr>
          <p:nvPr/>
        </p:nvSpPr>
        <p:spPr bwMode="auto">
          <a:xfrm>
            <a:off x="5435600" y="5013325"/>
            <a:ext cx="0" cy="360363"/>
          </a:xfrm>
          <a:prstGeom prst="line">
            <a:avLst/>
          </a:prstGeom>
          <a:noFill/>
          <a:ln w="9525">
            <a:solidFill>
              <a:schemeClr val="tx1"/>
            </a:solidFill>
            <a:round/>
            <a:headEnd/>
            <a:tailEnd type="triangle" w="med" len="med"/>
          </a:ln>
          <a:effectLst/>
        </p:spPr>
        <p:txBody>
          <a:bodyPr/>
          <a:lstStyle/>
          <a:p>
            <a:endParaRPr lang="en-US"/>
          </a:p>
        </p:txBody>
      </p:sp>
      <p:sp>
        <p:nvSpPr>
          <p:cNvPr id="6164" name="Line 20"/>
          <p:cNvSpPr>
            <a:spLocks noChangeShapeType="1"/>
          </p:cNvSpPr>
          <p:nvPr/>
        </p:nvSpPr>
        <p:spPr bwMode="auto">
          <a:xfrm>
            <a:off x="5435600" y="4365625"/>
            <a:ext cx="0" cy="142875"/>
          </a:xfrm>
          <a:prstGeom prst="line">
            <a:avLst/>
          </a:prstGeom>
          <a:noFill/>
          <a:ln w="9525">
            <a:solidFill>
              <a:schemeClr val="tx1"/>
            </a:solidFill>
            <a:round/>
            <a:headEnd/>
            <a:tailEnd/>
          </a:ln>
          <a:effectLst/>
        </p:spPr>
        <p:txBody>
          <a:bodyPr/>
          <a:lstStyle/>
          <a:p>
            <a:endParaRPr lang="en-US"/>
          </a:p>
        </p:txBody>
      </p:sp>
      <p:sp>
        <p:nvSpPr>
          <p:cNvPr id="6165" name="Rectangle 21"/>
          <p:cNvSpPr>
            <a:spLocks noChangeArrowheads="1"/>
          </p:cNvSpPr>
          <p:nvPr/>
        </p:nvSpPr>
        <p:spPr bwMode="auto">
          <a:xfrm>
            <a:off x="6804025" y="1793875"/>
            <a:ext cx="914400" cy="914400"/>
          </a:xfrm>
          <a:prstGeom prst="rect">
            <a:avLst/>
          </a:prstGeom>
          <a:solidFill>
            <a:schemeClr val="accent1"/>
          </a:solidFill>
          <a:ln w="9525">
            <a:solidFill>
              <a:schemeClr val="tx1"/>
            </a:solidFill>
            <a:miter lim="800000"/>
            <a:headEnd/>
            <a:tailEnd/>
          </a:ln>
          <a:effectLst/>
        </p:spPr>
        <p:txBody>
          <a:bodyPr wrap="none" anchor="ctr"/>
          <a:lstStyle/>
          <a:p>
            <a:pPr algn="ctr"/>
            <a:r>
              <a:rPr lang="en-GB"/>
              <a:t>HCPPW</a:t>
            </a:r>
          </a:p>
        </p:txBody>
      </p:sp>
      <p:sp>
        <p:nvSpPr>
          <p:cNvPr id="6166" name="Rectangle 22"/>
          <p:cNvSpPr>
            <a:spLocks noChangeArrowheads="1"/>
          </p:cNvSpPr>
          <p:nvPr/>
        </p:nvSpPr>
        <p:spPr bwMode="auto">
          <a:xfrm>
            <a:off x="7235825" y="620713"/>
            <a:ext cx="914400" cy="914400"/>
          </a:xfrm>
          <a:prstGeom prst="rect">
            <a:avLst/>
          </a:prstGeom>
          <a:solidFill>
            <a:schemeClr val="accent1"/>
          </a:solidFill>
          <a:ln w="9525">
            <a:solidFill>
              <a:schemeClr val="tx1"/>
            </a:solidFill>
            <a:miter lim="800000"/>
            <a:headEnd/>
            <a:tailEnd/>
          </a:ln>
          <a:effectLst/>
        </p:spPr>
        <p:txBody>
          <a:bodyPr wrap="none" anchor="ctr"/>
          <a:lstStyle/>
          <a:p>
            <a:pPr algn="ctr"/>
            <a:r>
              <a:rPr lang="en-GB"/>
              <a:t>CEC</a:t>
            </a:r>
          </a:p>
        </p:txBody>
      </p:sp>
      <p:sp>
        <p:nvSpPr>
          <p:cNvPr id="6167" name="Line 23"/>
          <p:cNvSpPr>
            <a:spLocks noChangeShapeType="1"/>
          </p:cNvSpPr>
          <p:nvPr/>
        </p:nvSpPr>
        <p:spPr bwMode="auto">
          <a:xfrm flipH="1">
            <a:off x="3419475" y="2708275"/>
            <a:ext cx="1439863" cy="720725"/>
          </a:xfrm>
          <a:prstGeom prst="line">
            <a:avLst/>
          </a:prstGeom>
          <a:noFill/>
          <a:ln w="9525">
            <a:solidFill>
              <a:schemeClr val="tx1"/>
            </a:solidFill>
            <a:round/>
            <a:headEnd/>
            <a:tailEnd/>
          </a:ln>
          <a:effectLst/>
        </p:spPr>
        <p:txBody>
          <a:bodyPr/>
          <a:lstStyle/>
          <a:p>
            <a:endParaRPr lang="en-US"/>
          </a:p>
        </p:txBody>
      </p:sp>
      <p:sp>
        <p:nvSpPr>
          <p:cNvPr id="6168" name="Line 24"/>
          <p:cNvSpPr>
            <a:spLocks noChangeShapeType="1"/>
          </p:cNvSpPr>
          <p:nvPr/>
        </p:nvSpPr>
        <p:spPr bwMode="auto">
          <a:xfrm flipH="1">
            <a:off x="4500563" y="2997200"/>
            <a:ext cx="358775" cy="431800"/>
          </a:xfrm>
          <a:prstGeom prst="line">
            <a:avLst/>
          </a:prstGeom>
          <a:noFill/>
          <a:ln w="9525">
            <a:solidFill>
              <a:schemeClr val="tx1"/>
            </a:solidFill>
            <a:round/>
            <a:headEnd/>
            <a:tailEnd/>
          </a:ln>
          <a:effectLst/>
        </p:spPr>
        <p:txBody>
          <a:bodyPr/>
          <a:lstStyle/>
          <a:p>
            <a:endParaRPr lang="en-US"/>
          </a:p>
        </p:txBody>
      </p:sp>
      <p:sp>
        <p:nvSpPr>
          <p:cNvPr id="6169" name="Line 25"/>
          <p:cNvSpPr>
            <a:spLocks noChangeShapeType="1"/>
          </p:cNvSpPr>
          <p:nvPr/>
        </p:nvSpPr>
        <p:spPr bwMode="auto">
          <a:xfrm>
            <a:off x="5795963" y="2636838"/>
            <a:ext cx="1655762" cy="792162"/>
          </a:xfrm>
          <a:prstGeom prst="line">
            <a:avLst/>
          </a:prstGeom>
          <a:noFill/>
          <a:ln w="9525">
            <a:solidFill>
              <a:schemeClr val="tx1"/>
            </a:solidFill>
            <a:round/>
            <a:headEnd/>
            <a:tailEnd/>
          </a:ln>
          <a:effectLst/>
        </p:spPr>
        <p:txBody>
          <a:bodyPr/>
          <a:lstStyle/>
          <a:p>
            <a:endParaRPr lang="en-US"/>
          </a:p>
        </p:txBody>
      </p:sp>
      <p:sp>
        <p:nvSpPr>
          <p:cNvPr id="6170" name="Line 26"/>
          <p:cNvSpPr>
            <a:spLocks noChangeShapeType="1"/>
          </p:cNvSpPr>
          <p:nvPr/>
        </p:nvSpPr>
        <p:spPr bwMode="auto">
          <a:xfrm>
            <a:off x="5795963" y="2924175"/>
            <a:ext cx="647700" cy="504825"/>
          </a:xfrm>
          <a:prstGeom prst="line">
            <a:avLst/>
          </a:prstGeom>
          <a:noFill/>
          <a:ln w="9525">
            <a:solidFill>
              <a:schemeClr val="tx1"/>
            </a:solidFill>
            <a:round/>
            <a:headEnd/>
            <a:tailEnd/>
          </a:ln>
          <a:effectLst/>
        </p:spPr>
        <p:txBody>
          <a:bodyPr/>
          <a:lstStyle/>
          <a:p>
            <a:endParaRPr lang="en-US"/>
          </a:p>
        </p:txBody>
      </p:sp>
      <p:sp>
        <p:nvSpPr>
          <p:cNvPr id="6171" name="Line 27"/>
          <p:cNvSpPr>
            <a:spLocks noChangeShapeType="1"/>
          </p:cNvSpPr>
          <p:nvPr/>
        </p:nvSpPr>
        <p:spPr bwMode="auto">
          <a:xfrm>
            <a:off x="5435600" y="3068638"/>
            <a:ext cx="0" cy="360362"/>
          </a:xfrm>
          <a:prstGeom prst="line">
            <a:avLst/>
          </a:prstGeom>
          <a:noFill/>
          <a:ln w="9525">
            <a:solidFill>
              <a:schemeClr val="tx1"/>
            </a:solidFill>
            <a:round/>
            <a:headEnd/>
            <a:tailEnd/>
          </a:ln>
          <a:effectLst/>
        </p:spPr>
        <p:txBody>
          <a:bodyPr/>
          <a:lstStyle/>
          <a:p>
            <a:endParaRPr lang="en-US"/>
          </a:p>
        </p:txBody>
      </p:sp>
      <p:sp>
        <p:nvSpPr>
          <p:cNvPr id="6172" name="Oval 28"/>
          <p:cNvSpPr>
            <a:spLocks noChangeArrowheads="1"/>
          </p:cNvSpPr>
          <p:nvPr/>
        </p:nvSpPr>
        <p:spPr bwMode="auto">
          <a:xfrm>
            <a:off x="3586163" y="836613"/>
            <a:ext cx="2570162" cy="914400"/>
          </a:xfrm>
          <a:prstGeom prst="ellipse">
            <a:avLst/>
          </a:prstGeom>
          <a:solidFill>
            <a:srgbClr val="F5FEA0"/>
          </a:solidFill>
          <a:ln w="9525">
            <a:solidFill>
              <a:schemeClr val="tx1"/>
            </a:solidFill>
            <a:round/>
            <a:headEnd/>
            <a:tailEnd/>
          </a:ln>
          <a:effectLst/>
        </p:spPr>
        <p:txBody>
          <a:bodyPr wrap="none" anchor="ctr"/>
          <a:lstStyle/>
          <a:p>
            <a:pPr algn="ctr"/>
            <a:r>
              <a:rPr lang="en-GB"/>
              <a:t>Government</a:t>
            </a:r>
          </a:p>
        </p:txBody>
      </p:sp>
      <p:sp>
        <p:nvSpPr>
          <p:cNvPr id="6173" name="Oval 29"/>
          <p:cNvSpPr>
            <a:spLocks noChangeArrowheads="1"/>
          </p:cNvSpPr>
          <p:nvPr/>
        </p:nvSpPr>
        <p:spPr bwMode="auto">
          <a:xfrm>
            <a:off x="1908175" y="5322888"/>
            <a:ext cx="2427288" cy="914400"/>
          </a:xfrm>
          <a:prstGeom prst="ellipse">
            <a:avLst/>
          </a:prstGeom>
          <a:solidFill>
            <a:srgbClr val="EF2503"/>
          </a:solidFill>
          <a:ln w="9525">
            <a:solidFill>
              <a:schemeClr val="tx1"/>
            </a:solidFill>
            <a:round/>
            <a:headEnd/>
            <a:tailEnd/>
          </a:ln>
          <a:effectLst/>
        </p:spPr>
        <p:txBody>
          <a:bodyPr wrap="none" anchor="ctr"/>
          <a:lstStyle/>
          <a:p>
            <a:pPr algn="ctr"/>
            <a:r>
              <a:rPr lang="en-GB"/>
              <a:t>Enterprise</a:t>
            </a:r>
          </a:p>
        </p:txBody>
      </p:sp>
      <p:sp>
        <p:nvSpPr>
          <p:cNvPr id="6174" name="Oval 30"/>
          <p:cNvSpPr>
            <a:spLocks noChangeArrowheads="1"/>
          </p:cNvSpPr>
          <p:nvPr/>
        </p:nvSpPr>
        <p:spPr bwMode="auto">
          <a:xfrm>
            <a:off x="827088" y="5876925"/>
            <a:ext cx="914400" cy="647700"/>
          </a:xfrm>
          <a:prstGeom prst="ellipse">
            <a:avLst/>
          </a:prstGeom>
          <a:solidFill>
            <a:srgbClr val="EF2503"/>
          </a:solidFill>
          <a:ln w="9525">
            <a:solidFill>
              <a:schemeClr val="tx1"/>
            </a:solidFill>
            <a:round/>
            <a:headEnd/>
            <a:tailEnd/>
          </a:ln>
          <a:effectLst/>
        </p:spPr>
        <p:txBody>
          <a:bodyPr wrap="none" anchor="ctr"/>
          <a:lstStyle/>
          <a:p>
            <a:pPr algn="ctr"/>
            <a:r>
              <a:rPr lang="en-GB"/>
              <a:t>Ent</a:t>
            </a:r>
          </a:p>
        </p:txBody>
      </p:sp>
      <p:sp>
        <p:nvSpPr>
          <p:cNvPr id="6175" name="Oval 31"/>
          <p:cNvSpPr>
            <a:spLocks noChangeArrowheads="1"/>
          </p:cNvSpPr>
          <p:nvPr/>
        </p:nvSpPr>
        <p:spPr bwMode="auto">
          <a:xfrm>
            <a:off x="1187450" y="4797425"/>
            <a:ext cx="647700" cy="647700"/>
          </a:xfrm>
          <a:prstGeom prst="ellipse">
            <a:avLst/>
          </a:prstGeom>
          <a:solidFill>
            <a:srgbClr val="EF2503"/>
          </a:solidFill>
          <a:ln w="9525">
            <a:solidFill>
              <a:schemeClr val="tx1"/>
            </a:solidFill>
            <a:round/>
            <a:headEnd/>
            <a:tailEnd/>
          </a:ln>
          <a:effectLst/>
        </p:spPr>
        <p:txBody>
          <a:bodyPr wrap="none" anchor="ctr"/>
          <a:lstStyle/>
          <a:p>
            <a:pPr algn="ctr"/>
            <a:r>
              <a:rPr lang="en-GB"/>
              <a:t>Ent</a:t>
            </a:r>
          </a:p>
        </p:txBody>
      </p:sp>
      <p:sp>
        <p:nvSpPr>
          <p:cNvPr id="6176" name="Line 32"/>
          <p:cNvSpPr>
            <a:spLocks noChangeShapeType="1"/>
          </p:cNvSpPr>
          <p:nvPr/>
        </p:nvSpPr>
        <p:spPr bwMode="auto">
          <a:xfrm flipH="1">
            <a:off x="1763713" y="4221163"/>
            <a:ext cx="863600" cy="720725"/>
          </a:xfrm>
          <a:prstGeom prst="line">
            <a:avLst/>
          </a:prstGeom>
          <a:noFill/>
          <a:ln w="9525">
            <a:solidFill>
              <a:schemeClr val="tx1"/>
            </a:solidFill>
            <a:round/>
            <a:headEnd/>
            <a:tailEnd type="triangle" w="med" len="med"/>
          </a:ln>
          <a:effectLst/>
        </p:spPr>
        <p:txBody>
          <a:bodyPr/>
          <a:lstStyle/>
          <a:p>
            <a:endParaRPr lang="en-US"/>
          </a:p>
        </p:txBody>
      </p:sp>
      <p:sp>
        <p:nvSpPr>
          <p:cNvPr id="6177" name="Line 33"/>
          <p:cNvSpPr>
            <a:spLocks noChangeShapeType="1"/>
          </p:cNvSpPr>
          <p:nvPr/>
        </p:nvSpPr>
        <p:spPr bwMode="auto">
          <a:xfrm flipH="1">
            <a:off x="1547813" y="4365625"/>
            <a:ext cx="1295400" cy="1584325"/>
          </a:xfrm>
          <a:prstGeom prst="line">
            <a:avLst/>
          </a:prstGeom>
          <a:noFill/>
          <a:ln w="9525">
            <a:solidFill>
              <a:schemeClr val="tx1"/>
            </a:solidFill>
            <a:round/>
            <a:headEnd/>
            <a:tailEnd type="triangle" w="med" len="med"/>
          </a:ln>
          <a:effectLst/>
        </p:spPr>
        <p:txBody>
          <a:bodyPr/>
          <a:lstStyle/>
          <a:p>
            <a:endParaRPr lang="en-US"/>
          </a:p>
        </p:txBody>
      </p:sp>
      <p:sp>
        <p:nvSpPr>
          <p:cNvPr id="6178" name="Oval 34"/>
          <p:cNvSpPr>
            <a:spLocks noChangeArrowheads="1"/>
          </p:cNvSpPr>
          <p:nvPr/>
        </p:nvSpPr>
        <p:spPr bwMode="auto">
          <a:xfrm>
            <a:off x="5364163" y="5300663"/>
            <a:ext cx="914400" cy="696912"/>
          </a:xfrm>
          <a:prstGeom prst="ellipse">
            <a:avLst/>
          </a:prstGeom>
          <a:solidFill>
            <a:srgbClr val="EF2503"/>
          </a:solidFill>
          <a:ln w="9525">
            <a:solidFill>
              <a:schemeClr val="tx1"/>
            </a:solidFill>
            <a:round/>
            <a:headEnd/>
            <a:tailEnd/>
          </a:ln>
          <a:effectLst/>
        </p:spPr>
        <p:txBody>
          <a:bodyPr wrap="none" anchor="ctr"/>
          <a:lstStyle/>
          <a:p>
            <a:endParaRPr lang="en-US"/>
          </a:p>
        </p:txBody>
      </p:sp>
      <p:sp>
        <p:nvSpPr>
          <p:cNvPr id="6179" name="Oval 35"/>
          <p:cNvSpPr>
            <a:spLocks noChangeArrowheads="1"/>
          </p:cNvSpPr>
          <p:nvPr/>
        </p:nvSpPr>
        <p:spPr bwMode="auto">
          <a:xfrm>
            <a:off x="4643438" y="5373688"/>
            <a:ext cx="914400" cy="627062"/>
          </a:xfrm>
          <a:prstGeom prst="ellipse">
            <a:avLst/>
          </a:prstGeom>
          <a:solidFill>
            <a:srgbClr val="EF2503"/>
          </a:solidFill>
          <a:ln w="9525">
            <a:solidFill>
              <a:schemeClr val="tx1"/>
            </a:solidFill>
            <a:round/>
            <a:headEnd/>
            <a:tailEnd/>
          </a:ln>
          <a:effectLst/>
        </p:spPr>
        <p:txBody>
          <a:bodyPr wrap="none" anchor="ctr"/>
          <a:lstStyle/>
          <a:p>
            <a:endParaRPr lang="en-US"/>
          </a:p>
        </p:txBody>
      </p:sp>
      <p:sp>
        <p:nvSpPr>
          <p:cNvPr id="6180" name="Oval 36"/>
          <p:cNvSpPr>
            <a:spLocks noChangeArrowheads="1"/>
          </p:cNvSpPr>
          <p:nvPr/>
        </p:nvSpPr>
        <p:spPr bwMode="auto">
          <a:xfrm>
            <a:off x="5076825" y="5805488"/>
            <a:ext cx="914400" cy="576262"/>
          </a:xfrm>
          <a:prstGeom prst="ellipse">
            <a:avLst/>
          </a:prstGeom>
          <a:solidFill>
            <a:srgbClr val="EF2503"/>
          </a:solidFill>
          <a:ln w="9525">
            <a:solidFill>
              <a:schemeClr val="tx1"/>
            </a:solidFill>
            <a:round/>
            <a:headEnd/>
            <a:tailEnd/>
          </a:ln>
          <a:effectLst/>
        </p:spPr>
        <p:txBody>
          <a:bodyPr wrap="none" anchor="ctr"/>
          <a:lstStyle/>
          <a:p>
            <a:endParaRPr lang="en-US"/>
          </a:p>
        </p:txBody>
      </p:sp>
      <p:sp>
        <p:nvSpPr>
          <p:cNvPr id="6181" name="Line 37"/>
          <p:cNvSpPr>
            <a:spLocks noChangeShapeType="1"/>
          </p:cNvSpPr>
          <p:nvPr/>
        </p:nvSpPr>
        <p:spPr bwMode="auto">
          <a:xfrm flipH="1">
            <a:off x="539750" y="2708275"/>
            <a:ext cx="71438" cy="504825"/>
          </a:xfrm>
          <a:prstGeom prst="line">
            <a:avLst/>
          </a:prstGeom>
          <a:noFill/>
          <a:ln w="9525">
            <a:solidFill>
              <a:schemeClr val="tx1"/>
            </a:solidFill>
            <a:round/>
            <a:headEnd/>
            <a:tailEnd type="triangle" w="med" len="med"/>
          </a:ln>
          <a:effectLst/>
        </p:spPr>
        <p:txBody>
          <a:bodyPr/>
          <a:lstStyle/>
          <a:p>
            <a:endParaRPr lang="en-US"/>
          </a:p>
        </p:txBody>
      </p:sp>
      <p:sp>
        <p:nvSpPr>
          <p:cNvPr id="6182" name="Line 38"/>
          <p:cNvSpPr>
            <a:spLocks noChangeShapeType="1"/>
          </p:cNvSpPr>
          <p:nvPr/>
        </p:nvSpPr>
        <p:spPr bwMode="auto">
          <a:xfrm flipH="1">
            <a:off x="755650" y="2852738"/>
            <a:ext cx="647700" cy="288925"/>
          </a:xfrm>
          <a:prstGeom prst="line">
            <a:avLst/>
          </a:prstGeom>
          <a:noFill/>
          <a:ln w="9525">
            <a:solidFill>
              <a:schemeClr val="tx1"/>
            </a:solidFill>
            <a:round/>
            <a:headEnd/>
            <a:tailEnd type="triangle" w="med" len="med"/>
          </a:ln>
          <a:effectLst/>
        </p:spPr>
        <p:txBody>
          <a:bodyPr/>
          <a:lstStyle/>
          <a:p>
            <a:endParaRPr lang="en-US"/>
          </a:p>
        </p:txBody>
      </p:sp>
      <p:sp>
        <p:nvSpPr>
          <p:cNvPr id="6183" name="Line 39"/>
          <p:cNvSpPr>
            <a:spLocks noChangeShapeType="1"/>
          </p:cNvSpPr>
          <p:nvPr/>
        </p:nvSpPr>
        <p:spPr bwMode="auto">
          <a:xfrm>
            <a:off x="539750" y="1773238"/>
            <a:ext cx="0" cy="1441450"/>
          </a:xfrm>
          <a:prstGeom prst="line">
            <a:avLst/>
          </a:prstGeom>
          <a:noFill/>
          <a:ln w="9525">
            <a:solidFill>
              <a:schemeClr val="tx1"/>
            </a:solidFill>
            <a:round/>
            <a:headEnd/>
            <a:tailEnd type="triangle" w="med" len="med"/>
          </a:ln>
          <a:effectLst/>
        </p:spPr>
        <p:txBody>
          <a:bodyPr/>
          <a:lstStyle/>
          <a:p>
            <a:endParaRPr lang="en-US"/>
          </a:p>
        </p:txBody>
      </p:sp>
      <p:sp>
        <p:nvSpPr>
          <p:cNvPr id="6184" name="Line 40"/>
          <p:cNvSpPr>
            <a:spLocks noChangeShapeType="1"/>
          </p:cNvSpPr>
          <p:nvPr/>
        </p:nvSpPr>
        <p:spPr bwMode="auto">
          <a:xfrm flipH="1">
            <a:off x="900113" y="2492375"/>
            <a:ext cx="1511300" cy="720725"/>
          </a:xfrm>
          <a:prstGeom prst="line">
            <a:avLst/>
          </a:prstGeom>
          <a:noFill/>
          <a:ln w="9525">
            <a:solidFill>
              <a:schemeClr val="tx1"/>
            </a:solidFill>
            <a:round/>
            <a:headEnd/>
            <a:tailEnd type="triangle" w="med" len="med"/>
          </a:ln>
          <a:effectLst/>
        </p:spPr>
        <p:txBody>
          <a:bodyPr/>
          <a:lstStyle/>
          <a:p>
            <a:endParaRPr lang="en-US"/>
          </a:p>
        </p:txBody>
      </p:sp>
      <p:sp>
        <p:nvSpPr>
          <p:cNvPr id="6185" name="Line 41"/>
          <p:cNvSpPr>
            <a:spLocks noChangeShapeType="1"/>
          </p:cNvSpPr>
          <p:nvPr/>
        </p:nvSpPr>
        <p:spPr bwMode="auto">
          <a:xfrm flipH="1">
            <a:off x="684213" y="1989138"/>
            <a:ext cx="647700" cy="1152525"/>
          </a:xfrm>
          <a:prstGeom prst="line">
            <a:avLst/>
          </a:prstGeom>
          <a:noFill/>
          <a:ln w="9525">
            <a:solidFill>
              <a:schemeClr val="tx1"/>
            </a:solidFill>
            <a:round/>
            <a:headEnd/>
            <a:tailEnd type="triangle" w="med" len="med"/>
          </a:ln>
          <a:effectLst/>
        </p:spPr>
        <p:txBody>
          <a:bodyPr/>
          <a:lstStyle/>
          <a:p>
            <a:endParaRPr lang="en-US"/>
          </a:p>
        </p:txBody>
      </p:sp>
      <p:sp>
        <p:nvSpPr>
          <p:cNvPr id="6186" name="Line 42"/>
          <p:cNvSpPr>
            <a:spLocks noChangeShapeType="1"/>
          </p:cNvSpPr>
          <p:nvPr/>
        </p:nvSpPr>
        <p:spPr bwMode="auto">
          <a:xfrm flipH="1">
            <a:off x="684213" y="1628775"/>
            <a:ext cx="1366837" cy="1512888"/>
          </a:xfrm>
          <a:prstGeom prst="line">
            <a:avLst/>
          </a:prstGeom>
          <a:noFill/>
          <a:ln w="9525">
            <a:solidFill>
              <a:schemeClr val="tx1"/>
            </a:solidFill>
            <a:round/>
            <a:headEnd/>
            <a:tailEnd type="triangle" w="med" len="med"/>
          </a:ln>
          <a:effectLst/>
        </p:spPr>
        <p:txBody>
          <a:bodyPr/>
          <a:lstStyle/>
          <a:p>
            <a:endParaRPr lang="en-US"/>
          </a:p>
        </p:txBody>
      </p:sp>
      <p:sp>
        <p:nvSpPr>
          <p:cNvPr id="6187" name="Line 43"/>
          <p:cNvSpPr>
            <a:spLocks noChangeShapeType="1"/>
          </p:cNvSpPr>
          <p:nvPr/>
        </p:nvSpPr>
        <p:spPr bwMode="auto">
          <a:xfrm flipH="1">
            <a:off x="611188" y="1196975"/>
            <a:ext cx="576262" cy="1944688"/>
          </a:xfrm>
          <a:prstGeom prst="line">
            <a:avLst/>
          </a:prstGeom>
          <a:noFill/>
          <a:ln w="9525">
            <a:solidFill>
              <a:schemeClr val="tx1"/>
            </a:solidFill>
            <a:round/>
            <a:headEnd/>
            <a:tailEnd type="triangle" w="med" len="med"/>
          </a:ln>
          <a:effectLst/>
        </p:spPr>
        <p:txBody>
          <a:bodyPr/>
          <a:lstStyle/>
          <a:p>
            <a:endParaRPr lang="en-US"/>
          </a:p>
        </p:txBody>
      </p:sp>
      <p:sp>
        <p:nvSpPr>
          <p:cNvPr id="6188" name="Line 44"/>
          <p:cNvSpPr>
            <a:spLocks noChangeShapeType="1"/>
          </p:cNvSpPr>
          <p:nvPr/>
        </p:nvSpPr>
        <p:spPr bwMode="auto">
          <a:xfrm flipV="1">
            <a:off x="6156325" y="981075"/>
            <a:ext cx="1008063" cy="215900"/>
          </a:xfrm>
          <a:prstGeom prst="line">
            <a:avLst/>
          </a:prstGeom>
          <a:noFill/>
          <a:ln w="9525">
            <a:solidFill>
              <a:schemeClr val="tx1"/>
            </a:solidFill>
            <a:round/>
            <a:headEnd/>
            <a:tailEnd type="triangle" w="med" len="med"/>
          </a:ln>
          <a:effectLst/>
        </p:spPr>
        <p:txBody>
          <a:bodyPr/>
          <a:lstStyle/>
          <a:p>
            <a:endParaRPr lang="en-US"/>
          </a:p>
        </p:txBody>
      </p:sp>
      <p:sp>
        <p:nvSpPr>
          <p:cNvPr id="6189" name="Line 45"/>
          <p:cNvSpPr>
            <a:spLocks noChangeShapeType="1"/>
          </p:cNvSpPr>
          <p:nvPr/>
        </p:nvSpPr>
        <p:spPr bwMode="auto">
          <a:xfrm flipH="1">
            <a:off x="6156325" y="1125538"/>
            <a:ext cx="1079500" cy="215900"/>
          </a:xfrm>
          <a:prstGeom prst="line">
            <a:avLst/>
          </a:prstGeom>
          <a:noFill/>
          <a:ln w="9525">
            <a:solidFill>
              <a:schemeClr val="tx1"/>
            </a:solidFill>
            <a:round/>
            <a:headEnd/>
            <a:tailEnd type="triangle" w="med" len="med"/>
          </a:ln>
          <a:effectLst/>
        </p:spPr>
        <p:txBody>
          <a:bodyPr/>
          <a:lstStyle/>
          <a:p>
            <a:endParaRPr lang="en-US"/>
          </a:p>
        </p:txBody>
      </p:sp>
      <p:sp>
        <p:nvSpPr>
          <p:cNvPr id="6190" name="Line 46"/>
          <p:cNvSpPr>
            <a:spLocks noChangeShapeType="1"/>
          </p:cNvSpPr>
          <p:nvPr/>
        </p:nvSpPr>
        <p:spPr bwMode="auto">
          <a:xfrm>
            <a:off x="5940425" y="1557338"/>
            <a:ext cx="863600" cy="431800"/>
          </a:xfrm>
          <a:prstGeom prst="line">
            <a:avLst/>
          </a:prstGeom>
          <a:noFill/>
          <a:ln w="9525">
            <a:solidFill>
              <a:schemeClr val="tx1"/>
            </a:solidFill>
            <a:round/>
            <a:headEnd/>
            <a:tailEnd type="triangle" w="med" len="med"/>
          </a:ln>
          <a:effectLst/>
        </p:spPr>
        <p:txBody>
          <a:bodyPr/>
          <a:lstStyle/>
          <a:p>
            <a:endParaRPr lang="en-US"/>
          </a:p>
        </p:txBody>
      </p:sp>
      <p:sp>
        <p:nvSpPr>
          <p:cNvPr id="6191" name="Line 47"/>
          <p:cNvSpPr>
            <a:spLocks noChangeShapeType="1"/>
          </p:cNvSpPr>
          <p:nvPr/>
        </p:nvSpPr>
        <p:spPr bwMode="auto">
          <a:xfrm flipH="1" flipV="1">
            <a:off x="5724525" y="1628775"/>
            <a:ext cx="1079500" cy="576263"/>
          </a:xfrm>
          <a:prstGeom prst="line">
            <a:avLst/>
          </a:prstGeom>
          <a:noFill/>
          <a:ln w="9525">
            <a:solidFill>
              <a:schemeClr val="tx1"/>
            </a:solidFill>
            <a:round/>
            <a:headEnd/>
            <a:tailEnd type="triangle" w="med" len="med"/>
          </a:ln>
          <a:effectLst/>
        </p:spPr>
        <p:txBody>
          <a:bodyPr/>
          <a:lstStyle/>
          <a:p>
            <a:endParaRPr lang="en-US"/>
          </a:p>
        </p:txBody>
      </p:sp>
      <p:sp>
        <p:nvSpPr>
          <p:cNvPr id="6192" name="Line 48"/>
          <p:cNvSpPr>
            <a:spLocks noChangeShapeType="1"/>
          </p:cNvSpPr>
          <p:nvPr/>
        </p:nvSpPr>
        <p:spPr bwMode="auto">
          <a:xfrm>
            <a:off x="5435600" y="1700213"/>
            <a:ext cx="0" cy="433387"/>
          </a:xfrm>
          <a:prstGeom prst="line">
            <a:avLst/>
          </a:prstGeom>
          <a:noFill/>
          <a:ln w="9525">
            <a:solidFill>
              <a:schemeClr val="tx1"/>
            </a:solidFill>
            <a:round/>
            <a:headEnd/>
            <a:tailEnd type="triangle" w="med" len="med"/>
          </a:ln>
          <a:effectLst/>
        </p:spPr>
        <p:txBody>
          <a:bodyPr/>
          <a:lstStyle/>
          <a:p>
            <a:endParaRPr lang="en-US"/>
          </a:p>
        </p:txBody>
      </p:sp>
      <p:sp>
        <p:nvSpPr>
          <p:cNvPr id="6193" name="Line 49"/>
          <p:cNvSpPr>
            <a:spLocks noChangeShapeType="1"/>
          </p:cNvSpPr>
          <p:nvPr/>
        </p:nvSpPr>
        <p:spPr bwMode="auto">
          <a:xfrm flipV="1">
            <a:off x="5219700" y="1700213"/>
            <a:ext cx="0" cy="433387"/>
          </a:xfrm>
          <a:prstGeom prst="line">
            <a:avLst/>
          </a:prstGeom>
          <a:noFill/>
          <a:ln w="9525">
            <a:solidFill>
              <a:schemeClr val="tx1"/>
            </a:solidFill>
            <a:round/>
            <a:headEnd/>
            <a:tailEnd type="triangle" w="med" len="med"/>
          </a:ln>
          <a:effectLst/>
        </p:spPr>
        <p:txBody>
          <a:bodyPr/>
          <a:lstStyle/>
          <a:p>
            <a:endParaRPr lang="en-US"/>
          </a:p>
        </p:txBody>
      </p:sp>
      <p:sp>
        <p:nvSpPr>
          <p:cNvPr id="6194" name="Text Box 50"/>
          <p:cNvSpPr txBox="1">
            <a:spLocks noChangeArrowheads="1"/>
          </p:cNvSpPr>
          <p:nvPr/>
        </p:nvSpPr>
        <p:spPr bwMode="auto">
          <a:xfrm>
            <a:off x="179388" y="3232150"/>
            <a:ext cx="1225550" cy="366713"/>
          </a:xfrm>
          <a:prstGeom prst="rect">
            <a:avLst/>
          </a:prstGeom>
          <a:noFill/>
          <a:ln w="9525">
            <a:noFill/>
            <a:miter lim="800000"/>
            <a:headEnd/>
            <a:tailEnd/>
          </a:ln>
          <a:effectLst/>
        </p:spPr>
        <p:txBody>
          <a:bodyPr wrap="none">
            <a:spAutoFit/>
          </a:bodyPr>
          <a:lstStyle/>
          <a:p>
            <a:r>
              <a:rPr lang="en-GB"/>
              <a:t>CITIZENS</a:t>
            </a:r>
          </a:p>
        </p:txBody>
      </p:sp>
    </p:spTree>
  </p:cSld>
  <p:clrMapOvr>
    <a:masterClrMapping/>
  </p:clrMapOvr>
</p:sld>
</file>

<file path=ppt/theme/theme1.xml><?xml version="1.0" encoding="utf-8"?>
<a:theme xmlns:a="http://schemas.openxmlformats.org/drawingml/2006/main" name="Standaardontwerp">
  <a:themeElements>
    <a:clrScheme name="Standaardontwer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ndaardontwerp">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ardontwer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ardontwerp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ardontwerp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ardontwerp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ardontwerp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ardontwerp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ardontwerp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ardontwerp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ardontwerp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ardontwerp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ardontwerp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ardontwerp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138</TotalTime>
  <Words>1080</Words>
  <Application>Microsoft Office PowerPoint</Application>
  <PresentationFormat>On-screen Show (4:3)</PresentationFormat>
  <Paragraphs>501</Paragraphs>
  <Slides>27</Slides>
  <Notes>14</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2</vt:i4>
      </vt:variant>
      <vt:variant>
        <vt:lpstr>Slide Titles</vt:lpstr>
      </vt:variant>
      <vt:variant>
        <vt:i4>27</vt:i4>
      </vt:variant>
    </vt:vector>
  </HeadingPairs>
  <TitlesOfParts>
    <vt:vector size="36" baseType="lpstr">
      <vt:lpstr>Arial</vt:lpstr>
      <vt:lpstr>Calibri</vt:lpstr>
      <vt:lpstr>Times New Roman</vt:lpstr>
      <vt:lpstr>Palatino Linotype</vt:lpstr>
      <vt:lpstr>Wingdings</vt:lpstr>
      <vt:lpstr>Helvetica</vt:lpstr>
      <vt:lpstr>Standaardontwerp</vt:lpstr>
      <vt:lpstr>Microsoft Office Excel-grafiek</vt:lpstr>
      <vt:lpstr>Microsoft Photo Editor 3.0 Photo</vt:lpstr>
      <vt:lpstr>Slide 1</vt:lpstr>
      <vt:lpstr>Slide 2</vt:lpstr>
      <vt:lpstr>European campaigns  Bilbao Agency for safety and health at work   2010-2011: Maintenance 2008-2009: Risk Assessment 2007: Musculoskeletal disorders 2006: Youngsters 2005: Noise 2004: Construction sector 2003: Dangerous substances 2002: Stress 2001: Accident prevention 2000: Musculoskeletal disorders</vt:lpstr>
      <vt:lpstr>Recent Belgian campaigns</vt:lpstr>
      <vt:lpstr>Campaigns on construction safety in common National Action Committee for Safety and Hygiëne in Construction Work  and Labour Inspection </vt:lpstr>
      <vt:lpstr>Stages of campaign</vt:lpstr>
      <vt:lpstr>Slide 7</vt:lpstr>
      <vt:lpstr>Slide 8</vt:lpstr>
      <vt:lpstr>Slide 9</vt:lpstr>
      <vt:lpstr>Slide 10</vt:lpstr>
      <vt:lpstr>Slide 11</vt:lpstr>
      <vt:lpstr>Slide 12</vt:lpstr>
      <vt:lpstr>Slide 13</vt:lpstr>
      <vt:lpstr>Slide 14</vt:lpstr>
      <vt:lpstr>Slide 15</vt:lpstr>
      <vt:lpstr>Slide 16</vt:lpstr>
      <vt:lpstr>Slide 17</vt:lpstr>
      <vt:lpstr> </vt:lpstr>
      <vt:lpstr>Slide 19</vt:lpstr>
      <vt:lpstr>Slide 20</vt:lpstr>
      <vt:lpstr>Slide 21</vt:lpstr>
      <vt:lpstr>Slide 22</vt:lpstr>
      <vt:lpstr>LIMOSA</vt:lpstr>
      <vt:lpstr>Slide 24</vt:lpstr>
      <vt:lpstr>Slide 25</vt:lpstr>
      <vt:lpstr>Slide 26</vt:lpstr>
      <vt:lpstr>Slide 27</vt:lpstr>
    </vt:vector>
  </TitlesOfParts>
  <Company>FOD Werkgelegenheid, Arbeid en Sociaal Overleg</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Campagnes européennes Agence européenne pour la sécurité et la santé au travail  2010-2011: Maintenance 2008-2009: Evaluation des risques 2007: Troubles musculo-squelettiques 2006: Jeunes 2005: Bruit 2004: Secteur de la construction 2003: Substances dangereuses 2002: Stress 2001: Prévention des accidents 2000: Troubles musculo-squelettiques</dc:title>
  <dc:creator>VANDAMMEK</dc:creator>
  <cp:lastModifiedBy>nunesjp</cp:lastModifiedBy>
  <cp:revision>17</cp:revision>
  <dcterms:created xsi:type="dcterms:W3CDTF">2011-11-22T10:33:07Z</dcterms:created>
  <dcterms:modified xsi:type="dcterms:W3CDTF">2011-12-05T17:59:16Z</dcterms:modified>
</cp:coreProperties>
</file>