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7" r:id="rId2"/>
    <p:sldId id="258" r:id="rId3"/>
    <p:sldId id="259" r:id="rId4"/>
    <p:sldId id="260" r:id="rId5"/>
    <p:sldId id="261" r:id="rId6"/>
    <p:sldId id="262" r:id="rId7"/>
    <p:sldId id="269" r:id="rId8"/>
    <p:sldId id="263" r:id="rId9"/>
    <p:sldId id="264" r:id="rId10"/>
    <p:sldId id="265" r:id="rId11"/>
    <p:sldId id="268" r:id="rId12"/>
    <p:sldId id="270" r:id="rId13"/>
    <p:sldId id="271" r:id="rId14"/>
    <p:sldId id="272" r:id="rId15"/>
    <p:sldId id="273" r:id="rId16"/>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5" d="100"/>
          <a:sy n="75" d="100"/>
        </p:scale>
        <p:origin x="-1014" y="-7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2413" cy="6856413"/>
            <a:chOff x="0" y="0"/>
            <a:chExt cx="5759" cy="4319"/>
          </a:xfrm>
        </p:grpSpPr>
        <p:sp>
          <p:nvSpPr>
            <p:cNvPr id="5" name="Freeform 3"/>
            <p:cNvSpPr>
              <a:spLocks/>
            </p:cNvSpPr>
            <p:nvPr/>
          </p:nvSpPr>
          <p:spPr bwMode="hidden">
            <a:xfrm>
              <a:off x="0" y="0"/>
              <a:ext cx="5758" cy="1043"/>
            </a:xfrm>
            <a:custGeom>
              <a:avLst/>
              <a:gdLst/>
              <a:ahLst/>
              <a:cxnLst>
                <a:cxn ang="0">
                  <a:pos x="5740" y="1043"/>
                </a:cxn>
                <a:cxn ang="0">
                  <a:pos x="0" y="1043"/>
                </a:cxn>
                <a:cxn ang="0">
                  <a:pos x="0" y="0"/>
                </a:cxn>
                <a:cxn ang="0">
                  <a:pos x="5740" y="0"/>
                </a:cxn>
                <a:cxn ang="0">
                  <a:pos x="5740" y="1043"/>
                </a:cxn>
                <a:cxn ang="0">
                  <a:pos x="5740" y="1043"/>
                </a:cxn>
              </a:cxnLst>
              <a:rect l="0" t="0" r="r" b="b"/>
              <a:pathLst>
                <a:path w="5740" h="1043">
                  <a:moveTo>
                    <a:pt x="5740" y="1043"/>
                  </a:moveTo>
                  <a:lnTo>
                    <a:pt x="0" y="1043"/>
                  </a:lnTo>
                  <a:lnTo>
                    <a:pt x="0" y="0"/>
                  </a:lnTo>
                  <a:lnTo>
                    <a:pt x="5740" y="0"/>
                  </a:lnTo>
                  <a:lnTo>
                    <a:pt x="5740" y="1043"/>
                  </a:lnTo>
                  <a:lnTo>
                    <a:pt x="5740" y="1043"/>
                  </a:lnTo>
                  <a:close/>
                </a:path>
              </a:pathLst>
            </a:custGeom>
            <a:gradFill rotWithShape="0">
              <a:gsLst>
                <a:gs pos="0">
                  <a:schemeClr val="bg1"/>
                </a:gs>
                <a:gs pos="100000">
                  <a:schemeClr val="bg1">
                    <a:gamma/>
                    <a:shade val="69804"/>
                    <a:invGamma/>
                  </a:schemeClr>
                </a:gs>
              </a:gsLst>
              <a:lin ang="5400000" scaled="1"/>
            </a:gradFill>
            <a:ln w="9525">
              <a:noFill/>
              <a:round/>
              <a:headEnd/>
              <a:tailEnd/>
            </a:ln>
          </p:spPr>
          <p:txBody>
            <a:bodyPr/>
            <a:lstStyle/>
            <a:p>
              <a:pPr>
                <a:defRPr/>
              </a:pPr>
              <a:endParaRPr lang="mk-MK"/>
            </a:p>
          </p:txBody>
        </p:sp>
        <p:grpSp>
          <p:nvGrpSpPr>
            <p:cNvPr id="6" name="Group 4"/>
            <p:cNvGrpSpPr>
              <a:grpSpLocks/>
            </p:cNvGrpSpPr>
            <p:nvPr userDrawn="1"/>
          </p:nvGrpSpPr>
          <p:grpSpPr bwMode="auto">
            <a:xfrm>
              <a:off x="0" y="0"/>
              <a:ext cx="5759" cy="4319"/>
              <a:chOff x="0" y="0"/>
              <a:chExt cx="5759" cy="4319"/>
            </a:xfrm>
          </p:grpSpPr>
          <p:sp>
            <p:nvSpPr>
              <p:cNvPr id="7" name="Freeform 5"/>
              <p:cNvSpPr>
                <a:spLocks/>
              </p:cNvSpPr>
              <p:nvPr/>
            </p:nvSpPr>
            <p:spPr bwMode="hidden">
              <a:xfrm>
                <a:off x="1" y="1040"/>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sp>
            <p:nvSpPr>
              <p:cNvPr id="8" name="Freeform 6"/>
              <p:cNvSpPr>
                <a:spLocks/>
              </p:cNvSpPr>
              <p:nvPr/>
            </p:nvSpPr>
            <p:spPr bwMode="hidden">
              <a:xfrm>
                <a:off x="0" y="3988"/>
                <a:ext cx="5758" cy="42"/>
              </a:xfrm>
              <a:custGeom>
                <a:avLst/>
                <a:gdLst/>
                <a:ahLst/>
                <a:cxnLst>
                  <a:cxn ang="0">
                    <a:pos x="0" y="42"/>
                  </a:cxn>
                  <a:cxn ang="0">
                    <a:pos x="5740" y="42"/>
                  </a:cxn>
                  <a:cxn ang="0">
                    <a:pos x="5740" y="0"/>
                  </a:cxn>
                  <a:cxn ang="0">
                    <a:pos x="0" y="0"/>
                  </a:cxn>
                  <a:cxn ang="0">
                    <a:pos x="0" y="42"/>
                  </a:cxn>
                  <a:cxn ang="0">
                    <a:pos x="0" y="42"/>
                  </a:cxn>
                </a:cxnLst>
                <a:rect l="0" t="0" r="r" b="b"/>
                <a:pathLst>
                  <a:path w="5740" h="42">
                    <a:moveTo>
                      <a:pt x="0" y="42"/>
                    </a:moveTo>
                    <a:lnTo>
                      <a:pt x="5740" y="42"/>
                    </a:lnTo>
                    <a:lnTo>
                      <a:pt x="5740" y="0"/>
                    </a:lnTo>
                    <a:lnTo>
                      <a:pt x="0" y="0"/>
                    </a:lnTo>
                    <a:lnTo>
                      <a:pt x="0" y="42"/>
                    </a:lnTo>
                    <a:lnTo>
                      <a:pt x="0" y="42"/>
                    </a:lnTo>
                    <a:close/>
                  </a:path>
                </a:pathLst>
              </a:custGeom>
              <a:gradFill rotWithShape="0">
                <a:gsLst>
                  <a:gs pos="0">
                    <a:schemeClr val="bg2">
                      <a:gamma/>
                      <a:shade val="94118"/>
                      <a:invGamma/>
                    </a:schemeClr>
                  </a:gs>
                  <a:gs pos="100000">
                    <a:schemeClr val="bg2"/>
                  </a:gs>
                </a:gsLst>
                <a:lin ang="5400000" scaled="1"/>
              </a:gradFill>
              <a:ln w="9525">
                <a:noFill/>
                <a:round/>
                <a:headEnd/>
                <a:tailEnd/>
              </a:ln>
            </p:spPr>
            <p:txBody>
              <a:bodyPr/>
              <a:lstStyle/>
              <a:p>
                <a:pPr>
                  <a:defRPr/>
                </a:pPr>
                <a:endParaRPr lang="mk-MK"/>
              </a:p>
            </p:txBody>
          </p:sp>
          <p:sp>
            <p:nvSpPr>
              <p:cNvPr id="9" name="Freeform 7"/>
              <p:cNvSpPr>
                <a:spLocks/>
              </p:cNvSpPr>
              <p:nvPr/>
            </p:nvSpPr>
            <p:spPr bwMode="hidden">
              <a:xfrm>
                <a:off x="0" y="3665"/>
                <a:ext cx="5758" cy="30"/>
              </a:xfrm>
              <a:custGeom>
                <a:avLst/>
                <a:gdLst/>
                <a:ahLst/>
                <a:cxnLst>
                  <a:cxn ang="0">
                    <a:pos x="0" y="30"/>
                  </a:cxn>
                  <a:cxn ang="0">
                    <a:pos x="5740" y="30"/>
                  </a:cxn>
                  <a:cxn ang="0">
                    <a:pos x="5740" y="0"/>
                  </a:cxn>
                  <a:cxn ang="0">
                    <a:pos x="0" y="0"/>
                  </a:cxn>
                  <a:cxn ang="0">
                    <a:pos x="0" y="30"/>
                  </a:cxn>
                  <a:cxn ang="0">
                    <a:pos x="0" y="30"/>
                  </a:cxn>
                </a:cxnLst>
                <a:rect l="0" t="0" r="r" b="b"/>
                <a:pathLst>
                  <a:path w="5740" h="30">
                    <a:moveTo>
                      <a:pt x="0" y="30"/>
                    </a:moveTo>
                    <a:lnTo>
                      <a:pt x="5740" y="30"/>
                    </a:lnTo>
                    <a:lnTo>
                      <a:pt x="5740" y="0"/>
                    </a:lnTo>
                    <a:lnTo>
                      <a:pt x="0" y="0"/>
                    </a:lnTo>
                    <a:lnTo>
                      <a:pt x="0" y="30"/>
                    </a:lnTo>
                    <a:lnTo>
                      <a:pt x="0" y="30"/>
                    </a:lnTo>
                    <a:close/>
                  </a:path>
                </a:pathLst>
              </a:custGeom>
              <a:gradFill rotWithShape="0">
                <a:gsLst>
                  <a:gs pos="0">
                    <a:schemeClr val="bg2">
                      <a:gamma/>
                      <a:shade val="94118"/>
                      <a:invGamma/>
                    </a:schemeClr>
                  </a:gs>
                  <a:gs pos="100000">
                    <a:schemeClr val="bg2"/>
                  </a:gs>
                </a:gsLst>
                <a:lin ang="5400000" scaled="1"/>
              </a:gradFill>
              <a:ln w="9525">
                <a:noFill/>
                <a:round/>
                <a:headEnd/>
                <a:tailEnd/>
              </a:ln>
            </p:spPr>
            <p:txBody>
              <a:bodyPr/>
              <a:lstStyle/>
              <a:p>
                <a:pPr>
                  <a:defRPr/>
                </a:pPr>
                <a:endParaRPr lang="mk-MK"/>
              </a:p>
            </p:txBody>
          </p:sp>
          <p:sp>
            <p:nvSpPr>
              <p:cNvPr id="10" name="Freeform 8"/>
              <p:cNvSpPr>
                <a:spLocks/>
              </p:cNvSpPr>
              <p:nvPr/>
            </p:nvSpPr>
            <p:spPr bwMode="hidden">
              <a:xfrm>
                <a:off x="0" y="3364"/>
                <a:ext cx="5758" cy="30"/>
              </a:xfrm>
              <a:custGeom>
                <a:avLst/>
                <a:gdLst/>
                <a:ahLst/>
                <a:cxnLst>
                  <a:cxn ang="0">
                    <a:pos x="0" y="30"/>
                  </a:cxn>
                  <a:cxn ang="0">
                    <a:pos x="5740" y="30"/>
                  </a:cxn>
                  <a:cxn ang="0">
                    <a:pos x="5740" y="0"/>
                  </a:cxn>
                  <a:cxn ang="0">
                    <a:pos x="0" y="0"/>
                  </a:cxn>
                  <a:cxn ang="0">
                    <a:pos x="0" y="30"/>
                  </a:cxn>
                  <a:cxn ang="0">
                    <a:pos x="0" y="30"/>
                  </a:cxn>
                </a:cxnLst>
                <a:rect l="0" t="0" r="r" b="b"/>
                <a:pathLst>
                  <a:path w="5740" h="30">
                    <a:moveTo>
                      <a:pt x="0" y="30"/>
                    </a:moveTo>
                    <a:lnTo>
                      <a:pt x="5740" y="30"/>
                    </a:lnTo>
                    <a:lnTo>
                      <a:pt x="5740" y="0"/>
                    </a:lnTo>
                    <a:lnTo>
                      <a:pt x="0" y="0"/>
                    </a:lnTo>
                    <a:lnTo>
                      <a:pt x="0" y="30"/>
                    </a:lnTo>
                    <a:lnTo>
                      <a:pt x="0" y="30"/>
                    </a:lnTo>
                    <a:close/>
                  </a:path>
                </a:pathLst>
              </a:custGeom>
              <a:gradFill rotWithShape="0">
                <a:gsLst>
                  <a:gs pos="0">
                    <a:schemeClr val="bg2">
                      <a:gamma/>
                      <a:shade val="90980"/>
                      <a:invGamma/>
                    </a:schemeClr>
                  </a:gs>
                  <a:gs pos="100000">
                    <a:schemeClr val="bg2"/>
                  </a:gs>
                </a:gsLst>
                <a:lin ang="5400000" scaled="1"/>
              </a:gradFill>
              <a:ln w="9525">
                <a:noFill/>
                <a:round/>
                <a:headEnd/>
                <a:tailEnd/>
              </a:ln>
            </p:spPr>
            <p:txBody>
              <a:bodyPr/>
              <a:lstStyle/>
              <a:p>
                <a:pPr>
                  <a:defRPr/>
                </a:pPr>
                <a:endParaRPr lang="mk-MK"/>
              </a:p>
            </p:txBody>
          </p:sp>
          <p:sp>
            <p:nvSpPr>
              <p:cNvPr id="11" name="Freeform 9"/>
              <p:cNvSpPr>
                <a:spLocks/>
              </p:cNvSpPr>
              <p:nvPr/>
            </p:nvSpPr>
            <p:spPr bwMode="hidden">
              <a:xfrm>
                <a:off x="0" y="3105"/>
                <a:ext cx="5758" cy="31"/>
              </a:xfrm>
              <a:custGeom>
                <a:avLst/>
                <a:gdLst/>
                <a:ahLst/>
                <a:cxnLst>
                  <a:cxn ang="0">
                    <a:pos x="0" y="30"/>
                  </a:cxn>
                  <a:cxn ang="0">
                    <a:pos x="5740" y="30"/>
                  </a:cxn>
                  <a:cxn ang="0">
                    <a:pos x="5740" y="0"/>
                  </a:cxn>
                  <a:cxn ang="0">
                    <a:pos x="0" y="0"/>
                  </a:cxn>
                  <a:cxn ang="0">
                    <a:pos x="0" y="30"/>
                  </a:cxn>
                  <a:cxn ang="0">
                    <a:pos x="0" y="30"/>
                  </a:cxn>
                </a:cxnLst>
                <a:rect l="0" t="0" r="r" b="b"/>
                <a:pathLst>
                  <a:path w="5740" h="30">
                    <a:moveTo>
                      <a:pt x="0" y="30"/>
                    </a:moveTo>
                    <a:lnTo>
                      <a:pt x="5740" y="30"/>
                    </a:lnTo>
                    <a:lnTo>
                      <a:pt x="5740" y="0"/>
                    </a:lnTo>
                    <a:lnTo>
                      <a:pt x="0" y="0"/>
                    </a:lnTo>
                    <a:lnTo>
                      <a:pt x="0" y="30"/>
                    </a:lnTo>
                    <a:lnTo>
                      <a:pt x="0" y="30"/>
                    </a:lnTo>
                    <a:close/>
                  </a:path>
                </a:pathLst>
              </a:custGeom>
              <a:gradFill rotWithShape="0">
                <a:gsLst>
                  <a:gs pos="0">
                    <a:schemeClr val="bg2">
                      <a:gamma/>
                      <a:shade val="90980"/>
                      <a:invGamma/>
                    </a:schemeClr>
                  </a:gs>
                  <a:gs pos="100000">
                    <a:schemeClr val="bg2"/>
                  </a:gs>
                </a:gsLst>
                <a:lin ang="5400000" scaled="1"/>
              </a:gradFill>
              <a:ln w="9525">
                <a:noFill/>
                <a:round/>
                <a:headEnd/>
                <a:tailEnd/>
              </a:ln>
            </p:spPr>
            <p:txBody>
              <a:bodyPr/>
              <a:lstStyle/>
              <a:p>
                <a:pPr>
                  <a:defRPr/>
                </a:pPr>
                <a:endParaRPr lang="mk-MK"/>
              </a:p>
            </p:txBody>
          </p:sp>
          <p:sp>
            <p:nvSpPr>
              <p:cNvPr id="12" name="Freeform 10"/>
              <p:cNvSpPr>
                <a:spLocks/>
              </p:cNvSpPr>
              <p:nvPr/>
            </p:nvSpPr>
            <p:spPr bwMode="hidden">
              <a:xfrm>
                <a:off x="0" y="2859"/>
                <a:ext cx="5758" cy="36"/>
              </a:xfrm>
              <a:custGeom>
                <a:avLst/>
                <a:gdLst/>
                <a:ahLst/>
                <a:cxnLst>
                  <a:cxn ang="0">
                    <a:pos x="5740" y="0"/>
                  </a:cxn>
                  <a:cxn ang="0">
                    <a:pos x="0" y="0"/>
                  </a:cxn>
                  <a:cxn ang="0">
                    <a:pos x="0" y="36"/>
                  </a:cxn>
                  <a:cxn ang="0">
                    <a:pos x="5740" y="36"/>
                  </a:cxn>
                  <a:cxn ang="0">
                    <a:pos x="5740" y="0"/>
                  </a:cxn>
                  <a:cxn ang="0">
                    <a:pos x="5740" y="0"/>
                  </a:cxn>
                </a:cxnLst>
                <a:rect l="0" t="0" r="r" b="b"/>
                <a:pathLst>
                  <a:path w="5740" h="36">
                    <a:moveTo>
                      <a:pt x="5740" y="0"/>
                    </a:moveTo>
                    <a:lnTo>
                      <a:pt x="0" y="0"/>
                    </a:lnTo>
                    <a:lnTo>
                      <a:pt x="0" y="36"/>
                    </a:lnTo>
                    <a:lnTo>
                      <a:pt x="5740" y="36"/>
                    </a:lnTo>
                    <a:lnTo>
                      <a:pt x="5740" y="0"/>
                    </a:lnTo>
                    <a:lnTo>
                      <a:pt x="5740" y="0"/>
                    </a:lnTo>
                    <a:close/>
                  </a:path>
                </a:pathLst>
              </a:custGeom>
              <a:gradFill rotWithShape="0">
                <a:gsLst>
                  <a:gs pos="0">
                    <a:schemeClr val="bg2">
                      <a:gamma/>
                      <a:shade val="87843"/>
                      <a:invGamma/>
                    </a:schemeClr>
                  </a:gs>
                  <a:gs pos="100000">
                    <a:schemeClr val="bg2"/>
                  </a:gs>
                </a:gsLst>
                <a:lin ang="5400000" scaled="1"/>
              </a:gradFill>
              <a:ln w="9525">
                <a:noFill/>
                <a:round/>
                <a:headEnd/>
                <a:tailEnd/>
              </a:ln>
            </p:spPr>
            <p:txBody>
              <a:bodyPr/>
              <a:lstStyle/>
              <a:p>
                <a:pPr>
                  <a:defRPr/>
                </a:pPr>
                <a:endParaRPr lang="mk-MK"/>
              </a:p>
            </p:txBody>
          </p:sp>
          <p:sp>
            <p:nvSpPr>
              <p:cNvPr id="13" name="Freeform 11"/>
              <p:cNvSpPr>
                <a:spLocks/>
              </p:cNvSpPr>
              <p:nvPr/>
            </p:nvSpPr>
            <p:spPr bwMode="hidden">
              <a:xfrm>
                <a:off x="0" y="2644"/>
                <a:ext cx="5758" cy="30"/>
              </a:xfrm>
              <a:custGeom>
                <a:avLst/>
                <a:gdLst/>
                <a:ahLst/>
                <a:cxnLst>
                  <a:cxn ang="0">
                    <a:pos x="5740" y="0"/>
                  </a:cxn>
                  <a:cxn ang="0">
                    <a:pos x="0" y="0"/>
                  </a:cxn>
                  <a:cxn ang="0">
                    <a:pos x="0" y="30"/>
                  </a:cxn>
                  <a:cxn ang="0">
                    <a:pos x="5740" y="30"/>
                  </a:cxn>
                  <a:cxn ang="0">
                    <a:pos x="5740" y="0"/>
                  </a:cxn>
                  <a:cxn ang="0">
                    <a:pos x="5740" y="0"/>
                  </a:cxn>
                </a:cxnLst>
                <a:rect l="0" t="0" r="r" b="b"/>
                <a:pathLst>
                  <a:path w="5740" h="30">
                    <a:moveTo>
                      <a:pt x="5740" y="0"/>
                    </a:moveTo>
                    <a:lnTo>
                      <a:pt x="0" y="0"/>
                    </a:lnTo>
                    <a:lnTo>
                      <a:pt x="0" y="30"/>
                    </a:lnTo>
                    <a:lnTo>
                      <a:pt x="5740" y="30"/>
                    </a:lnTo>
                    <a:lnTo>
                      <a:pt x="5740" y="0"/>
                    </a:lnTo>
                    <a:lnTo>
                      <a:pt x="5740" y="0"/>
                    </a:lnTo>
                    <a:close/>
                  </a:path>
                </a:pathLst>
              </a:custGeom>
              <a:gradFill rotWithShape="0">
                <a:gsLst>
                  <a:gs pos="0">
                    <a:schemeClr val="bg2">
                      <a:gamma/>
                      <a:shade val="87843"/>
                      <a:invGamma/>
                    </a:schemeClr>
                  </a:gs>
                  <a:gs pos="100000">
                    <a:schemeClr val="bg2"/>
                  </a:gs>
                </a:gsLst>
                <a:lin ang="5400000" scaled="1"/>
              </a:gradFill>
              <a:ln w="9525">
                <a:noFill/>
                <a:round/>
                <a:headEnd/>
                <a:tailEnd/>
              </a:ln>
            </p:spPr>
            <p:txBody>
              <a:bodyPr/>
              <a:lstStyle/>
              <a:p>
                <a:pPr>
                  <a:defRPr/>
                </a:pPr>
                <a:endParaRPr lang="mk-MK"/>
              </a:p>
            </p:txBody>
          </p:sp>
          <p:sp>
            <p:nvSpPr>
              <p:cNvPr id="14" name="Freeform 12"/>
              <p:cNvSpPr>
                <a:spLocks/>
              </p:cNvSpPr>
              <p:nvPr/>
            </p:nvSpPr>
            <p:spPr bwMode="hidden">
              <a:xfrm>
                <a:off x="0" y="2433"/>
                <a:ext cx="5758" cy="36"/>
              </a:xfrm>
              <a:custGeom>
                <a:avLst/>
                <a:gdLst/>
                <a:ahLst/>
                <a:cxnLst>
                  <a:cxn ang="0">
                    <a:pos x="5740" y="0"/>
                  </a:cxn>
                  <a:cxn ang="0">
                    <a:pos x="0" y="0"/>
                  </a:cxn>
                  <a:cxn ang="0">
                    <a:pos x="0" y="36"/>
                  </a:cxn>
                  <a:cxn ang="0">
                    <a:pos x="5740" y="36"/>
                  </a:cxn>
                  <a:cxn ang="0">
                    <a:pos x="5740" y="0"/>
                  </a:cxn>
                  <a:cxn ang="0">
                    <a:pos x="5740" y="0"/>
                  </a:cxn>
                </a:cxnLst>
                <a:rect l="0" t="0" r="r" b="b"/>
                <a:pathLst>
                  <a:path w="5740" h="36">
                    <a:moveTo>
                      <a:pt x="5740" y="0"/>
                    </a:moveTo>
                    <a:lnTo>
                      <a:pt x="0" y="0"/>
                    </a:lnTo>
                    <a:lnTo>
                      <a:pt x="0" y="36"/>
                    </a:lnTo>
                    <a:lnTo>
                      <a:pt x="5740" y="36"/>
                    </a:lnTo>
                    <a:lnTo>
                      <a:pt x="5740" y="0"/>
                    </a:lnTo>
                    <a:lnTo>
                      <a:pt x="5740" y="0"/>
                    </a:lnTo>
                    <a:close/>
                  </a:path>
                </a:pathLst>
              </a:custGeom>
              <a:gradFill rotWithShape="0">
                <a:gsLst>
                  <a:gs pos="0">
                    <a:schemeClr val="bg2">
                      <a:gamma/>
                      <a:shade val="84706"/>
                      <a:invGamma/>
                    </a:schemeClr>
                  </a:gs>
                  <a:gs pos="100000">
                    <a:schemeClr val="bg2"/>
                  </a:gs>
                </a:gsLst>
                <a:lin ang="5400000" scaled="1"/>
              </a:gradFill>
              <a:ln w="9525">
                <a:noFill/>
                <a:round/>
                <a:headEnd/>
                <a:tailEnd/>
              </a:ln>
            </p:spPr>
            <p:txBody>
              <a:bodyPr/>
              <a:lstStyle/>
              <a:p>
                <a:pPr>
                  <a:defRPr/>
                </a:pPr>
                <a:endParaRPr lang="mk-MK"/>
              </a:p>
            </p:txBody>
          </p:sp>
          <p:sp>
            <p:nvSpPr>
              <p:cNvPr id="15" name="Freeform 13"/>
              <p:cNvSpPr>
                <a:spLocks/>
              </p:cNvSpPr>
              <p:nvPr/>
            </p:nvSpPr>
            <p:spPr bwMode="hidden">
              <a:xfrm>
                <a:off x="0" y="2259"/>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84706"/>
                      <a:invGamma/>
                    </a:schemeClr>
                  </a:gs>
                  <a:gs pos="100000">
                    <a:schemeClr val="bg2"/>
                  </a:gs>
                </a:gsLst>
                <a:lin ang="5400000" scaled="1"/>
              </a:gradFill>
              <a:ln w="9525">
                <a:noFill/>
                <a:round/>
                <a:headEnd/>
                <a:tailEnd/>
              </a:ln>
            </p:spPr>
            <p:txBody>
              <a:bodyPr/>
              <a:lstStyle/>
              <a:p>
                <a:pPr>
                  <a:defRPr/>
                </a:pPr>
                <a:endParaRPr lang="mk-MK"/>
              </a:p>
            </p:txBody>
          </p:sp>
          <p:sp>
            <p:nvSpPr>
              <p:cNvPr id="16" name="Freeform 14"/>
              <p:cNvSpPr>
                <a:spLocks/>
              </p:cNvSpPr>
              <p:nvPr/>
            </p:nvSpPr>
            <p:spPr bwMode="hidden">
              <a:xfrm>
                <a:off x="0" y="2090"/>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sp>
            <p:nvSpPr>
              <p:cNvPr id="17" name="Freeform 15"/>
              <p:cNvSpPr>
                <a:spLocks/>
              </p:cNvSpPr>
              <p:nvPr/>
            </p:nvSpPr>
            <p:spPr bwMode="hidden">
              <a:xfrm>
                <a:off x="0" y="1928"/>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8" name="Freeform 16"/>
              <p:cNvSpPr>
                <a:spLocks/>
              </p:cNvSpPr>
              <p:nvPr/>
            </p:nvSpPr>
            <p:spPr bwMode="hidden">
              <a:xfrm>
                <a:off x="0" y="1645"/>
                <a:ext cx="5758" cy="12"/>
              </a:xfrm>
              <a:custGeom>
                <a:avLst/>
                <a:gdLst/>
                <a:ahLst/>
                <a:cxnLst>
                  <a:cxn ang="0">
                    <a:pos x="5740" y="0"/>
                  </a:cxn>
                  <a:cxn ang="0">
                    <a:pos x="0" y="0"/>
                  </a:cxn>
                  <a:cxn ang="0">
                    <a:pos x="0" y="12"/>
                  </a:cxn>
                  <a:cxn ang="0">
                    <a:pos x="5740" y="12"/>
                  </a:cxn>
                  <a:cxn ang="0">
                    <a:pos x="5740" y="0"/>
                  </a:cxn>
                  <a:cxn ang="0">
                    <a:pos x="5740" y="0"/>
                  </a:cxn>
                </a:cxnLst>
                <a:rect l="0" t="0" r="r" b="b"/>
                <a:pathLst>
                  <a:path w="5740" h="12">
                    <a:moveTo>
                      <a:pt x="5740" y="0"/>
                    </a:moveTo>
                    <a:lnTo>
                      <a:pt x="0" y="0"/>
                    </a:lnTo>
                    <a:lnTo>
                      <a:pt x="0" y="12"/>
                    </a:lnTo>
                    <a:lnTo>
                      <a:pt x="5740" y="12"/>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9" name="Freeform 17"/>
              <p:cNvSpPr>
                <a:spLocks/>
              </p:cNvSpPr>
              <p:nvPr/>
            </p:nvSpPr>
            <p:spPr bwMode="hidden">
              <a:xfrm>
                <a:off x="0" y="1778"/>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20" name="Freeform 18"/>
              <p:cNvSpPr>
                <a:spLocks/>
              </p:cNvSpPr>
              <p:nvPr/>
            </p:nvSpPr>
            <p:spPr bwMode="hidden">
              <a:xfrm>
                <a:off x="0" y="1520"/>
                <a:ext cx="5758" cy="12"/>
              </a:xfrm>
              <a:custGeom>
                <a:avLst/>
                <a:gdLst/>
                <a:ahLst/>
                <a:cxnLst>
                  <a:cxn ang="0">
                    <a:pos x="5740" y="0"/>
                  </a:cxn>
                  <a:cxn ang="0">
                    <a:pos x="0" y="0"/>
                  </a:cxn>
                  <a:cxn ang="0">
                    <a:pos x="0" y="12"/>
                  </a:cxn>
                  <a:cxn ang="0">
                    <a:pos x="5740" y="12"/>
                  </a:cxn>
                  <a:cxn ang="0">
                    <a:pos x="5740" y="0"/>
                  </a:cxn>
                  <a:cxn ang="0">
                    <a:pos x="5740" y="0"/>
                  </a:cxn>
                </a:cxnLst>
                <a:rect l="0" t="0" r="r" b="b"/>
                <a:pathLst>
                  <a:path w="5740" h="12">
                    <a:moveTo>
                      <a:pt x="5740" y="0"/>
                    </a:moveTo>
                    <a:lnTo>
                      <a:pt x="0" y="0"/>
                    </a:lnTo>
                    <a:lnTo>
                      <a:pt x="0" y="12"/>
                    </a:lnTo>
                    <a:lnTo>
                      <a:pt x="5740" y="12"/>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21" name="Freeform 19"/>
              <p:cNvSpPr>
                <a:spLocks/>
              </p:cNvSpPr>
              <p:nvPr/>
            </p:nvSpPr>
            <p:spPr bwMode="hidden">
              <a:xfrm>
                <a:off x="0" y="1394"/>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22" name="Freeform 20"/>
              <p:cNvSpPr>
                <a:spLocks/>
              </p:cNvSpPr>
              <p:nvPr/>
            </p:nvSpPr>
            <p:spPr bwMode="hidden">
              <a:xfrm>
                <a:off x="0" y="1280"/>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23" name="Freeform 21"/>
              <p:cNvSpPr>
                <a:spLocks/>
              </p:cNvSpPr>
              <p:nvPr/>
            </p:nvSpPr>
            <p:spPr bwMode="hidden">
              <a:xfrm>
                <a:off x="0" y="1177"/>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24" name="Freeform 22"/>
              <p:cNvSpPr>
                <a:spLocks/>
              </p:cNvSpPr>
              <p:nvPr/>
            </p:nvSpPr>
            <p:spPr bwMode="hidden">
              <a:xfrm>
                <a:off x="0" y="24"/>
                <a:ext cx="5758" cy="30"/>
              </a:xfrm>
              <a:custGeom>
                <a:avLst/>
                <a:gdLst/>
                <a:ahLst/>
                <a:cxnLst>
                  <a:cxn ang="0">
                    <a:pos x="5740" y="0"/>
                  </a:cxn>
                  <a:cxn ang="0">
                    <a:pos x="0" y="0"/>
                  </a:cxn>
                  <a:cxn ang="0">
                    <a:pos x="0" y="30"/>
                  </a:cxn>
                  <a:cxn ang="0">
                    <a:pos x="5740" y="30"/>
                  </a:cxn>
                  <a:cxn ang="0">
                    <a:pos x="5740" y="0"/>
                  </a:cxn>
                  <a:cxn ang="0">
                    <a:pos x="5740" y="0"/>
                  </a:cxn>
                </a:cxnLst>
                <a:rect l="0" t="0" r="r" b="b"/>
                <a:pathLst>
                  <a:path w="5740" h="30">
                    <a:moveTo>
                      <a:pt x="5740" y="0"/>
                    </a:moveTo>
                    <a:lnTo>
                      <a:pt x="0" y="0"/>
                    </a:lnTo>
                    <a:lnTo>
                      <a:pt x="0" y="30"/>
                    </a:lnTo>
                    <a:lnTo>
                      <a:pt x="5740" y="30"/>
                    </a:lnTo>
                    <a:lnTo>
                      <a:pt x="5740" y="0"/>
                    </a:lnTo>
                    <a:lnTo>
                      <a:pt x="5740" y="0"/>
                    </a:lnTo>
                    <a:close/>
                  </a:path>
                </a:pathLst>
              </a:custGeom>
              <a:gradFill rotWithShape="0">
                <a:gsLst>
                  <a:gs pos="0">
                    <a:schemeClr val="bg2">
                      <a:gamma/>
                      <a:shade val="94118"/>
                      <a:invGamma/>
                    </a:schemeClr>
                  </a:gs>
                  <a:gs pos="100000">
                    <a:schemeClr val="bg2"/>
                  </a:gs>
                </a:gsLst>
                <a:lin ang="5400000" scaled="1"/>
              </a:gradFill>
              <a:ln w="9525">
                <a:noFill/>
                <a:round/>
                <a:headEnd/>
                <a:tailEnd/>
              </a:ln>
            </p:spPr>
            <p:txBody>
              <a:bodyPr/>
              <a:lstStyle/>
              <a:p>
                <a:pPr>
                  <a:defRPr/>
                </a:pPr>
                <a:endParaRPr lang="mk-MK"/>
              </a:p>
            </p:txBody>
          </p:sp>
          <p:sp>
            <p:nvSpPr>
              <p:cNvPr id="25" name="Freeform 23"/>
              <p:cNvSpPr>
                <a:spLocks/>
              </p:cNvSpPr>
              <p:nvPr/>
            </p:nvSpPr>
            <p:spPr bwMode="hidden">
              <a:xfrm>
                <a:off x="0" y="186"/>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94118"/>
                      <a:invGamma/>
                    </a:schemeClr>
                  </a:gs>
                  <a:gs pos="100000">
                    <a:schemeClr val="bg2"/>
                  </a:gs>
                </a:gsLst>
                <a:lin ang="5400000" scaled="1"/>
              </a:gradFill>
              <a:ln w="9525">
                <a:noFill/>
                <a:round/>
                <a:headEnd/>
                <a:tailEnd/>
              </a:ln>
            </p:spPr>
            <p:txBody>
              <a:bodyPr/>
              <a:lstStyle/>
              <a:p>
                <a:pPr>
                  <a:defRPr/>
                </a:pPr>
                <a:endParaRPr lang="mk-MK"/>
              </a:p>
            </p:txBody>
          </p:sp>
          <p:sp>
            <p:nvSpPr>
              <p:cNvPr id="26" name="Freeform 24"/>
              <p:cNvSpPr>
                <a:spLocks/>
              </p:cNvSpPr>
              <p:nvPr/>
            </p:nvSpPr>
            <p:spPr bwMode="hidden">
              <a:xfrm>
                <a:off x="0" y="475"/>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87843"/>
                      <a:invGamma/>
                    </a:schemeClr>
                  </a:gs>
                  <a:gs pos="100000">
                    <a:schemeClr val="bg2"/>
                  </a:gs>
                </a:gsLst>
                <a:lin ang="5400000" scaled="1"/>
              </a:gradFill>
              <a:ln w="9525">
                <a:noFill/>
                <a:round/>
                <a:headEnd/>
                <a:tailEnd/>
              </a:ln>
            </p:spPr>
            <p:txBody>
              <a:bodyPr/>
              <a:lstStyle/>
              <a:p>
                <a:pPr>
                  <a:defRPr/>
                </a:pPr>
                <a:endParaRPr lang="mk-MK"/>
              </a:p>
            </p:txBody>
          </p:sp>
          <p:sp>
            <p:nvSpPr>
              <p:cNvPr id="27" name="Freeform 25"/>
              <p:cNvSpPr>
                <a:spLocks/>
              </p:cNvSpPr>
              <p:nvPr/>
            </p:nvSpPr>
            <p:spPr bwMode="hidden">
              <a:xfrm>
                <a:off x="0" y="337"/>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90980"/>
                      <a:invGamma/>
                    </a:schemeClr>
                  </a:gs>
                  <a:gs pos="100000">
                    <a:schemeClr val="bg2"/>
                  </a:gs>
                </a:gsLst>
                <a:lin ang="5400000" scaled="1"/>
              </a:gradFill>
              <a:ln w="9525">
                <a:noFill/>
                <a:round/>
                <a:headEnd/>
                <a:tailEnd/>
              </a:ln>
            </p:spPr>
            <p:txBody>
              <a:bodyPr/>
              <a:lstStyle/>
              <a:p>
                <a:pPr>
                  <a:defRPr/>
                </a:pPr>
                <a:endParaRPr lang="mk-MK"/>
              </a:p>
            </p:txBody>
          </p:sp>
          <p:sp>
            <p:nvSpPr>
              <p:cNvPr id="28" name="Freeform 26"/>
              <p:cNvSpPr>
                <a:spLocks/>
              </p:cNvSpPr>
              <p:nvPr/>
            </p:nvSpPr>
            <p:spPr bwMode="hidden">
              <a:xfrm>
                <a:off x="0" y="600"/>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29" name="Freeform 27"/>
              <p:cNvSpPr>
                <a:spLocks/>
              </p:cNvSpPr>
              <p:nvPr/>
            </p:nvSpPr>
            <p:spPr bwMode="hidden">
              <a:xfrm>
                <a:off x="0" y="727"/>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sp>
            <p:nvSpPr>
              <p:cNvPr id="30" name="Freeform 28"/>
              <p:cNvSpPr>
                <a:spLocks/>
              </p:cNvSpPr>
              <p:nvPr/>
            </p:nvSpPr>
            <p:spPr bwMode="hidden">
              <a:xfrm>
                <a:off x="0" y="841"/>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sp>
            <p:nvSpPr>
              <p:cNvPr id="31" name="Freeform 29"/>
              <p:cNvSpPr>
                <a:spLocks/>
              </p:cNvSpPr>
              <p:nvPr/>
            </p:nvSpPr>
            <p:spPr bwMode="hidden">
              <a:xfrm>
                <a:off x="0" y="943"/>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grpSp>
            <p:nvGrpSpPr>
              <p:cNvPr id="32" name="Group 30"/>
              <p:cNvGrpSpPr>
                <a:grpSpLocks/>
              </p:cNvGrpSpPr>
              <p:nvPr/>
            </p:nvGrpSpPr>
            <p:grpSpPr bwMode="auto">
              <a:xfrm>
                <a:off x="0" y="0"/>
                <a:ext cx="5758" cy="1045"/>
                <a:chOff x="0" y="0"/>
                <a:chExt cx="5758" cy="1045"/>
              </a:xfrm>
            </p:grpSpPr>
            <p:sp>
              <p:nvSpPr>
                <p:cNvPr id="54" name="Freeform 31"/>
                <p:cNvSpPr>
                  <a:spLocks/>
                </p:cNvSpPr>
                <p:nvPr/>
              </p:nvSpPr>
              <p:spPr bwMode="hidden">
                <a:xfrm>
                  <a:off x="2849" y="0"/>
                  <a:ext cx="42" cy="1045"/>
                </a:xfrm>
                <a:custGeom>
                  <a:avLst/>
                  <a:gdLst/>
                  <a:ahLst/>
                  <a:cxnLst>
                    <a:cxn ang="0">
                      <a:pos x="18" y="1043"/>
                    </a:cxn>
                    <a:cxn ang="0">
                      <a:pos x="42" y="1043"/>
                    </a:cxn>
                    <a:cxn ang="0">
                      <a:pos x="42" y="0"/>
                    </a:cxn>
                    <a:cxn ang="0">
                      <a:pos x="0" y="0"/>
                    </a:cxn>
                    <a:cxn ang="0">
                      <a:pos x="0" y="1043"/>
                    </a:cxn>
                    <a:cxn ang="0">
                      <a:pos x="18" y="1043"/>
                    </a:cxn>
                    <a:cxn ang="0">
                      <a:pos x="18" y="1043"/>
                    </a:cxn>
                  </a:cxnLst>
                  <a:rect l="0" t="0" r="r" b="b"/>
                  <a:pathLst>
                    <a:path w="42" h="1043">
                      <a:moveTo>
                        <a:pt x="18" y="1043"/>
                      </a:moveTo>
                      <a:lnTo>
                        <a:pt x="42" y="1043"/>
                      </a:lnTo>
                      <a:lnTo>
                        <a:pt x="42" y="0"/>
                      </a:lnTo>
                      <a:lnTo>
                        <a:pt x="0"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55" name="Freeform 32"/>
                <p:cNvSpPr>
                  <a:spLocks/>
                </p:cNvSpPr>
                <p:nvPr/>
              </p:nvSpPr>
              <p:spPr bwMode="hidden">
                <a:xfrm>
                  <a:off x="2400" y="0"/>
                  <a:ext cx="155" cy="1045"/>
                </a:xfrm>
                <a:custGeom>
                  <a:avLst/>
                  <a:gdLst/>
                  <a:ahLst/>
                  <a:cxnLst>
                    <a:cxn ang="0">
                      <a:pos x="131" y="1043"/>
                    </a:cxn>
                    <a:cxn ang="0">
                      <a:pos x="155" y="1043"/>
                    </a:cxn>
                    <a:cxn ang="0">
                      <a:pos x="42" y="0"/>
                    </a:cxn>
                    <a:cxn ang="0">
                      <a:pos x="0" y="0"/>
                    </a:cxn>
                    <a:cxn ang="0">
                      <a:pos x="113" y="1043"/>
                    </a:cxn>
                    <a:cxn ang="0">
                      <a:pos x="131" y="1043"/>
                    </a:cxn>
                    <a:cxn ang="0">
                      <a:pos x="131" y="1043"/>
                    </a:cxn>
                  </a:cxnLst>
                  <a:rect l="0" t="0" r="r" b="b"/>
                  <a:pathLst>
                    <a:path w="155" h="1043">
                      <a:moveTo>
                        <a:pt x="131" y="1043"/>
                      </a:moveTo>
                      <a:lnTo>
                        <a:pt x="155" y="1043"/>
                      </a:lnTo>
                      <a:lnTo>
                        <a:pt x="42" y="0"/>
                      </a:lnTo>
                      <a:lnTo>
                        <a:pt x="0" y="0"/>
                      </a:lnTo>
                      <a:lnTo>
                        <a:pt x="113" y="1043"/>
                      </a:lnTo>
                      <a:lnTo>
                        <a:pt x="131" y="1043"/>
                      </a:lnTo>
                      <a:lnTo>
                        <a:pt x="131"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56" name="Freeform 33"/>
                <p:cNvSpPr>
                  <a:spLocks/>
                </p:cNvSpPr>
                <p:nvPr/>
              </p:nvSpPr>
              <p:spPr bwMode="hidden">
                <a:xfrm>
                  <a:off x="1967" y="0"/>
                  <a:ext cx="240" cy="1045"/>
                </a:xfrm>
                <a:custGeom>
                  <a:avLst/>
                  <a:gdLst/>
                  <a:ahLst/>
                  <a:cxnLst>
                    <a:cxn ang="0">
                      <a:pos x="221" y="1043"/>
                    </a:cxn>
                    <a:cxn ang="0">
                      <a:pos x="239" y="1043"/>
                    </a:cxn>
                    <a:cxn ang="0">
                      <a:pos x="36" y="0"/>
                    </a:cxn>
                    <a:cxn ang="0">
                      <a:pos x="0" y="0"/>
                    </a:cxn>
                    <a:cxn ang="0">
                      <a:pos x="203" y="1043"/>
                    </a:cxn>
                    <a:cxn ang="0">
                      <a:pos x="221" y="1043"/>
                    </a:cxn>
                    <a:cxn ang="0">
                      <a:pos x="221" y="1043"/>
                    </a:cxn>
                  </a:cxnLst>
                  <a:rect l="0" t="0" r="r" b="b"/>
                  <a:pathLst>
                    <a:path w="239" h="1043">
                      <a:moveTo>
                        <a:pt x="221" y="1043"/>
                      </a:moveTo>
                      <a:lnTo>
                        <a:pt x="239" y="1043"/>
                      </a:lnTo>
                      <a:lnTo>
                        <a:pt x="36" y="0"/>
                      </a:lnTo>
                      <a:lnTo>
                        <a:pt x="0" y="0"/>
                      </a:lnTo>
                      <a:lnTo>
                        <a:pt x="203" y="1043"/>
                      </a:lnTo>
                      <a:lnTo>
                        <a:pt x="221" y="1043"/>
                      </a:lnTo>
                      <a:lnTo>
                        <a:pt x="221"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57" name="Freeform 34"/>
                <p:cNvSpPr>
                  <a:spLocks/>
                </p:cNvSpPr>
                <p:nvPr/>
              </p:nvSpPr>
              <p:spPr bwMode="hidden">
                <a:xfrm>
                  <a:off x="1554" y="0"/>
                  <a:ext cx="353" cy="1045"/>
                </a:xfrm>
                <a:custGeom>
                  <a:avLst/>
                  <a:gdLst/>
                  <a:ahLst/>
                  <a:cxnLst>
                    <a:cxn ang="0">
                      <a:pos x="334" y="1043"/>
                    </a:cxn>
                    <a:cxn ang="0">
                      <a:pos x="352" y="1043"/>
                    </a:cxn>
                    <a:cxn ang="0">
                      <a:pos x="41" y="0"/>
                    </a:cxn>
                    <a:cxn ang="0">
                      <a:pos x="0" y="0"/>
                    </a:cxn>
                    <a:cxn ang="0">
                      <a:pos x="311" y="1043"/>
                    </a:cxn>
                    <a:cxn ang="0">
                      <a:pos x="334" y="1043"/>
                    </a:cxn>
                    <a:cxn ang="0">
                      <a:pos x="334" y="1043"/>
                    </a:cxn>
                  </a:cxnLst>
                  <a:rect l="0" t="0" r="r" b="b"/>
                  <a:pathLst>
                    <a:path w="352" h="1043">
                      <a:moveTo>
                        <a:pt x="334" y="1043"/>
                      </a:moveTo>
                      <a:lnTo>
                        <a:pt x="352" y="1043"/>
                      </a:lnTo>
                      <a:lnTo>
                        <a:pt x="41" y="0"/>
                      </a:lnTo>
                      <a:lnTo>
                        <a:pt x="0" y="0"/>
                      </a:lnTo>
                      <a:lnTo>
                        <a:pt x="311" y="1043"/>
                      </a:lnTo>
                      <a:lnTo>
                        <a:pt x="334" y="1043"/>
                      </a:lnTo>
                      <a:lnTo>
                        <a:pt x="334"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58" name="Freeform 35"/>
                <p:cNvSpPr>
                  <a:spLocks/>
                </p:cNvSpPr>
                <p:nvPr/>
              </p:nvSpPr>
              <p:spPr bwMode="hidden">
                <a:xfrm>
                  <a:off x="1134" y="0"/>
                  <a:ext cx="450" cy="1045"/>
                </a:xfrm>
                <a:custGeom>
                  <a:avLst/>
                  <a:gdLst/>
                  <a:ahLst/>
                  <a:cxnLst>
                    <a:cxn ang="0">
                      <a:pos x="425" y="1043"/>
                    </a:cxn>
                    <a:cxn ang="0">
                      <a:pos x="449" y="1043"/>
                    </a:cxn>
                    <a:cxn ang="0">
                      <a:pos x="42" y="0"/>
                    </a:cxn>
                    <a:cxn ang="0">
                      <a:pos x="0" y="0"/>
                    </a:cxn>
                    <a:cxn ang="0">
                      <a:pos x="407" y="1043"/>
                    </a:cxn>
                    <a:cxn ang="0">
                      <a:pos x="425" y="1043"/>
                    </a:cxn>
                    <a:cxn ang="0">
                      <a:pos x="425" y="1043"/>
                    </a:cxn>
                  </a:cxnLst>
                  <a:rect l="0" t="0" r="r" b="b"/>
                  <a:pathLst>
                    <a:path w="449" h="1043">
                      <a:moveTo>
                        <a:pt x="425" y="1043"/>
                      </a:moveTo>
                      <a:lnTo>
                        <a:pt x="449" y="1043"/>
                      </a:lnTo>
                      <a:lnTo>
                        <a:pt x="42" y="0"/>
                      </a:lnTo>
                      <a:lnTo>
                        <a:pt x="0" y="0"/>
                      </a:lnTo>
                      <a:lnTo>
                        <a:pt x="407" y="1043"/>
                      </a:lnTo>
                      <a:lnTo>
                        <a:pt x="425" y="1043"/>
                      </a:lnTo>
                      <a:lnTo>
                        <a:pt x="425"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59" name="Freeform 36"/>
                <p:cNvSpPr>
                  <a:spLocks/>
                </p:cNvSpPr>
                <p:nvPr/>
              </p:nvSpPr>
              <p:spPr bwMode="hidden">
                <a:xfrm>
                  <a:off x="714" y="0"/>
                  <a:ext cx="540" cy="1045"/>
                </a:xfrm>
                <a:custGeom>
                  <a:avLst/>
                  <a:gdLst/>
                  <a:ahLst/>
                  <a:cxnLst>
                    <a:cxn ang="0">
                      <a:pos x="520" y="1043"/>
                    </a:cxn>
                    <a:cxn ang="0">
                      <a:pos x="538" y="1043"/>
                    </a:cxn>
                    <a:cxn ang="0">
                      <a:pos x="41" y="0"/>
                    </a:cxn>
                    <a:cxn ang="0">
                      <a:pos x="0" y="0"/>
                    </a:cxn>
                    <a:cxn ang="0">
                      <a:pos x="496" y="1043"/>
                    </a:cxn>
                    <a:cxn ang="0">
                      <a:pos x="520" y="1043"/>
                    </a:cxn>
                    <a:cxn ang="0">
                      <a:pos x="520" y="1043"/>
                    </a:cxn>
                  </a:cxnLst>
                  <a:rect l="0" t="0" r="r" b="b"/>
                  <a:pathLst>
                    <a:path w="538" h="1043">
                      <a:moveTo>
                        <a:pt x="520" y="1043"/>
                      </a:moveTo>
                      <a:lnTo>
                        <a:pt x="538" y="1043"/>
                      </a:lnTo>
                      <a:lnTo>
                        <a:pt x="41" y="0"/>
                      </a:lnTo>
                      <a:lnTo>
                        <a:pt x="0" y="0"/>
                      </a:lnTo>
                      <a:lnTo>
                        <a:pt x="496" y="1043"/>
                      </a:lnTo>
                      <a:lnTo>
                        <a:pt x="520" y="1043"/>
                      </a:lnTo>
                      <a:lnTo>
                        <a:pt x="520"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0" name="Freeform 37"/>
                <p:cNvSpPr>
                  <a:spLocks/>
                </p:cNvSpPr>
                <p:nvPr/>
              </p:nvSpPr>
              <p:spPr bwMode="hidden">
                <a:xfrm>
                  <a:off x="306" y="0"/>
                  <a:ext cx="642" cy="1045"/>
                </a:xfrm>
                <a:custGeom>
                  <a:avLst/>
                  <a:gdLst/>
                  <a:ahLst/>
                  <a:cxnLst>
                    <a:cxn ang="0">
                      <a:pos x="622" y="1043"/>
                    </a:cxn>
                    <a:cxn ang="0">
                      <a:pos x="640" y="1043"/>
                    </a:cxn>
                    <a:cxn ang="0">
                      <a:pos x="48" y="0"/>
                    </a:cxn>
                    <a:cxn ang="0">
                      <a:pos x="0" y="0"/>
                    </a:cxn>
                    <a:cxn ang="0">
                      <a:pos x="598" y="1043"/>
                    </a:cxn>
                    <a:cxn ang="0">
                      <a:pos x="622" y="1043"/>
                    </a:cxn>
                    <a:cxn ang="0">
                      <a:pos x="622" y="1043"/>
                    </a:cxn>
                  </a:cxnLst>
                  <a:rect l="0" t="0" r="r" b="b"/>
                  <a:pathLst>
                    <a:path w="640" h="1043">
                      <a:moveTo>
                        <a:pt x="622" y="1043"/>
                      </a:moveTo>
                      <a:lnTo>
                        <a:pt x="640" y="1043"/>
                      </a:lnTo>
                      <a:lnTo>
                        <a:pt x="48" y="0"/>
                      </a:lnTo>
                      <a:lnTo>
                        <a:pt x="0" y="0"/>
                      </a:lnTo>
                      <a:lnTo>
                        <a:pt x="598" y="1043"/>
                      </a:lnTo>
                      <a:lnTo>
                        <a:pt x="622" y="1043"/>
                      </a:lnTo>
                      <a:lnTo>
                        <a:pt x="622"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1" name="Freeform 38"/>
                <p:cNvSpPr>
                  <a:spLocks/>
                </p:cNvSpPr>
                <p:nvPr/>
              </p:nvSpPr>
              <p:spPr bwMode="hidden">
                <a:xfrm>
                  <a:off x="0" y="108"/>
                  <a:ext cx="630" cy="937"/>
                </a:xfrm>
                <a:custGeom>
                  <a:avLst/>
                  <a:gdLst/>
                  <a:ahLst/>
                  <a:cxnLst>
                    <a:cxn ang="0">
                      <a:pos x="604" y="935"/>
                    </a:cxn>
                    <a:cxn ang="0">
                      <a:pos x="628" y="935"/>
                    </a:cxn>
                    <a:cxn ang="0">
                      <a:pos x="0" y="0"/>
                    </a:cxn>
                    <a:cxn ang="0">
                      <a:pos x="0" y="66"/>
                    </a:cxn>
                    <a:cxn ang="0">
                      <a:pos x="580" y="935"/>
                    </a:cxn>
                    <a:cxn ang="0">
                      <a:pos x="604" y="935"/>
                    </a:cxn>
                    <a:cxn ang="0">
                      <a:pos x="604" y="935"/>
                    </a:cxn>
                  </a:cxnLst>
                  <a:rect l="0" t="0" r="r" b="b"/>
                  <a:pathLst>
                    <a:path w="628" h="935">
                      <a:moveTo>
                        <a:pt x="604" y="935"/>
                      </a:moveTo>
                      <a:lnTo>
                        <a:pt x="628" y="935"/>
                      </a:lnTo>
                      <a:lnTo>
                        <a:pt x="0" y="0"/>
                      </a:lnTo>
                      <a:lnTo>
                        <a:pt x="0" y="66"/>
                      </a:lnTo>
                      <a:lnTo>
                        <a:pt x="580" y="935"/>
                      </a:lnTo>
                      <a:lnTo>
                        <a:pt x="604" y="935"/>
                      </a:lnTo>
                      <a:lnTo>
                        <a:pt x="604" y="935"/>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2" name="Freeform 39"/>
                <p:cNvSpPr>
                  <a:spLocks/>
                </p:cNvSpPr>
                <p:nvPr/>
              </p:nvSpPr>
              <p:spPr bwMode="hidden">
                <a:xfrm>
                  <a:off x="3191" y="0"/>
                  <a:ext cx="155" cy="1045"/>
                </a:xfrm>
                <a:custGeom>
                  <a:avLst/>
                  <a:gdLst/>
                  <a:ahLst/>
                  <a:cxnLst>
                    <a:cxn ang="0">
                      <a:pos x="18" y="1043"/>
                    </a:cxn>
                    <a:cxn ang="0">
                      <a:pos x="42" y="1043"/>
                    </a:cxn>
                    <a:cxn ang="0">
                      <a:pos x="155" y="0"/>
                    </a:cxn>
                    <a:cxn ang="0">
                      <a:pos x="114" y="0"/>
                    </a:cxn>
                    <a:cxn ang="0">
                      <a:pos x="0" y="1043"/>
                    </a:cxn>
                    <a:cxn ang="0">
                      <a:pos x="18" y="1043"/>
                    </a:cxn>
                    <a:cxn ang="0">
                      <a:pos x="18" y="1043"/>
                    </a:cxn>
                  </a:cxnLst>
                  <a:rect l="0" t="0" r="r" b="b"/>
                  <a:pathLst>
                    <a:path w="155" h="1043">
                      <a:moveTo>
                        <a:pt x="18" y="1043"/>
                      </a:moveTo>
                      <a:lnTo>
                        <a:pt x="42" y="1043"/>
                      </a:lnTo>
                      <a:lnTo>
                        <a:pt x="155" y="0"/>
                      </a:lnTo>
                      <a:lnTo>
                        <a:pt x="114"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3" name="Freeform 40"/>
                <p:cNvSpPr>
                  <a:spLocks/>
                </p:cNvSpPr>
                <p:nvPr/>
              </p:nvSpPr>
              <p:spPr bwMode="hidden">
                <a:xfrm>
                  <a:off x="3533" y="0"/>
                  <a:ext cx="240" cy="1045"/>
                </a:xfrm>
                <a:custGeom>
                  <a:avLst/>
                  <a:gdLst/>
                  <a:ahLst/>
                  <a:cxnLst>
                    <a:cxn ang="0">
                      <a:pos x="18" y="1043"/>
                    </a:cxn>
                    <a:cxn ang="0">
                      <a:pos x="36" y="1043"/>
                    </a:cxn>
                    <a:cxn ang="0">
                      <a:pos x="239" y="0"/>
                    </a:cxn>
                    <a:cxn ang="0">
                      <a:pos x="203" y="0"/>
                    </a:cxn>
                    <a:cxn ang="0">
                      <a:pos x="0" y="1043"/>
                    </a:cxn>
                    <a:cxn ang="0">
                      <a:pos x="18" y="1043"/>
                    </a:cxn>
                    <a:cxn ang="0">
                      <a:pos x="18" y="1043"/>
                    </a:cxn>
                  </a:cxnLst>
                  <a:rect l="0" t="0" r="r" b="b"/>
                  <a:pathLst>
                    <a:path w="239" h="1043">
                      <a:moveTo>
                        <a:pt x="18" y="1043"/>
                      </a:moveTo>
                      <a:lnTo>
                        <a:pt x="36" y="1043"/>
                      </a:lnTo>
                      <a:lnTo>
                        <a:pt x="239" y="0"/>
                      </a:lnTo>
                      <a:lnTo>
                        <a:pt x="203"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4" name="Freeform 41"/>
                <p:cNvSpPr>
                  <a:spLocks/>
                </p:cNvSpPr>
                <p:nvPr/>
              </p:nvSpPr>
              <p:spPr bwMode="hidden">
                <a:xfrm>
                  <a:off x="3821" y="0"/>
                  <a:ext cx="359" cy="1045"/>
                </a:xfrm>
                <a:custGeom>
                  <a:avLst/>
                  <a:gdLst/>
                  <a:ahLst/>
                  <a:cxnLst>
                    <a:cxn ang="0">
                      <a:pos x="24" y="1043"/>
                    </a:cxn>
                    <a:cxn ang="0">
                      <a:pos x="42" y="1043"/>
                    </a:cxn>
                    <a:cxn ang="0">
                      <a:pos x="358" y="0"/>
                    </a:cxn>
                    <a:cxn ang="0">
                      <a:pos x="317" y="0"/>
                    </a:cxn>
                    <a:cxn ang="0">
                      <a:pos x="0" y="1043"/>
                    </a:cxn>
                    <a:cxn ang="0">
                      <a:pos x="24" y="1043"/>
                    </a:cxn>
                    <a:cxn ang="0">
                      <a:pos x="24" y="1043"/>
                    </a:cxn>
                  </a:cxnLst>
                  <a:rect l="0" t="0" r="r" b="b"/>
                  <a:pathLst>
                    <a:path w="358" h="1043">
                      <a:moveTo>
                        <a:pt x="24" y="1043"/>
                      </a:moveTo>
                      <a:lnTo>
                        <a:pt x="42" y="1043"/>
                      </a:lnTo>
                      <a:lnTo>
                        <a:pt x="358" y="0"/>
                      </a:lnTo>
                      <a:lnTo>
                        <a:pt x="317" y="0"/>
                      </a:lnTo>
                      <a:lnTo>
                        <a:pt x="0" y="1043"/>
                      </a:lnTo>
                      <a:lnTo>
                        <a:pt x="24" y="1043"/>
                      </a:lnTo>
                      <a:lnTo>
                        <a:pt x="24"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5" name="Freeform 42"/>
                <p:cNvSpPr>
                  <a:spLocks/>
                </p:cNvSpPr>
                <p:nvPr/>
              </p:nvSpPr>
              <p:spPr bwMode="hidden">
                <a:xfrm>
                  <a:off x="4139" y="0"/>
                  <a:ext cx="449" cy="1045"/>
                </a:xfrm>
                <a:custGeom>
                  <a:avLst/>
                  <a:gdLst/>
                  <a:ahLst/>
                  <a:cxnLst>
                    <a:cxn ang="0">
                      <a:pos x="18" y="1043"/>
                    </a:cxn>
                    <a:cxn ang="0">
                      <a:pos x="41" y="1043"/>
                    </a:cxn>
                    <a:cxn ang="0">
                      <a:pos x="448" y="0"/>
                    </a:cxn>
                    <a:cxn ang="0">
                      <a:pos x="406" y="0"/>
                    </a:cxn>
                    <a:cxn ang="0">
                      <a:pos x="0" y="1043"/>
                    </a:cxn>
                    <a:cxn ang="0">
                      <a:pos x="18" y="1043"/>
                    </a:cxn>
                    <a:cxn ang="0">
                      <a:pos x="18" y="1043"/>
                    </a:cxn>
                  </a:cxnLst>
                  <a:rect l="0" t="0" r="r" b="b"/>
                  <a:pathLst>
                    <a:path w="448" h="1043">
                      <a:moveTo>
                        <a:pt x="18" y="1043"/>
                      </a:moveTo>
                      <a:lnTo>
                        <a:pt x="41" y="1043"/>
                      </a:lnTo>
                      <a:lnTo>
                        <a:pt x="448" y="0"/>
                      </a:lnTo>
                      <a:lnTo>
                        <a:pt x="406"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6" name="Freeform 43"/>
                <p:cNvSpPr>
                  <a:spLocks/>
                </p:cNvSpPr>
                <p:nvPr/>
              </p:nvSpPr>
              <p:spPr bwMode="hidden">
                <a:xfrm>
                  <a:off x="4480" y="0"/>
                  <a:ext cx="541" cy="1045"/>
                </a:xfrm>
                <a:custGeom>
                  <a:avLst/>
                  <a:gdLst/>
                  <a:ahLst/>
                  <a:cxnLst>
                    <a:cxn ang="0">
                      <a:pos x="18" y="1043"/>
                    </a:cxn>
                    <a:cxn ang="0">
                      <a:pos x="42" y="1043"/>
                    </a:cxn>
                    <a:cxn ang="0">
                      <a:pos x="539" y="0"/>
                    </a:cxn>
                    <a:cxn ang="0">
                      <a:pos x="497" y="0"/>
                    </a:cxn>
                    <a:cxn ang="0">
                      <a:pos x="0" y="1043"/>
                    </a:cxn>
                    <a:cxn ang="0">
                      <a:pos x="18" y="1043"/>
                    </a:cxn>
                    <a:cxn ang="0">
                      <a:pos x="18" y="1043"/>
                    </a:cxn>
                  </a:cxnLst>
                  <a:rect l="0" t="0" r="r" b="b"/>
                  <a:pathLst>
                    <a:path w="539" h="1043">
                      <a:moveTo>
                        <a:pt x="18" y="1043"/>
                      </a:moveTo>
                      <a:lnTo>
                        <a:pt x="42" y="1043"/>
                      </a:lnTo>
                      <a:lnTo>
                        <a:pt x="539" y="0"/>
                      </a:lnTo>
                      <a:lnTo>
                        <a:pt x="497"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7" name="Freeform 44"/>
                <p:cNvSpPr>
                  <a:spLocks/>
                </p:cNvSpPr>
                <p:nvPr/>
              </p:nvSpPr>
              <p:spPr bwMode="hidden">
                <a:xfrm>
                  <a:off x="4768" y="0"/>
                  <a:ext cx="642" cy="1045"/>
                </a:xfrm>
                <a:custGeom>
                  <a:avLst/>
                  <a:gdLst/>
                  <a:ahLst/>
                  <a:cxnLst>
                    <a:cxn ang="0">
                      <a:pos x="18" y="1043"/>
                    </a:cxn>
                    <a:cxn ang="0">
                      <a:pos x="42" y="1043"/>
                    </a:cxn>
                    <a:cxn ang="0">
                      <a:pos x="640" y="0"/>
                    </a:cxn>
                    <a:cxn ang="0">
                      <a:pos x="592" y="0"/>
                    </a:cxn>
                    <a:cxn ang="0">
                      <a:pos x="0" y="1043"/>
                    </a:cxn>
                    <a:cxn ang="0">
                      <a:pos x="18" y="1043"/>
                    </a:cxn>
                    <a:cxn ang="0">
                      <a:pos x="18" y="1043"/>
                    </a:cxn>
                  </a:cxnLst>
                  <a:rect l="0" t="0" r="r" b="b"/>
                  <a:pathLst>
                    <a:path w="640" h="1043">
                      <a:moveTo>
                        <a:pt x="18" y="1043"/>
                      </a:moveTo>
                      <a:lnTo>
                        <a:pt x="42" y="1043"/>
                      </a:lnTo>
                      <a:lnTo>
                        <a:pt x="640" y="0"/>
                      </a:lnTo>
                      <a:lnTo>
                        <a:pt x="592"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68" name="Freeform 45"/>
                <p:cNvSpPr>
                  <a:spLocks/>
                </p:cNvSpPr>
                <p:nvPr/>
              </p:nvSpPr>
              <p:spPr bwMode="hidden">
                <a:xfrm>
                  <a:off x="5086" y="48"/>
                  <a:ext cx="672" cy="997"/>
                </a:xfrm>
                <a:custGeom>
                  <a:avLst/>
                  <a:gdLst/>
                  <a:ahLst/>
                  <a:cxnLst>
                    <a:cxn ang="0">
                      <a:pos x="24" y="995"/>
                    </a:cxn>
                    <a:cxn ang="0">
                      <a:pos x="48" y="995"/>
                    </a:cxn>
                    <a:cxn ang="0">
                      <a:pos x="670" y="72"/>
                    </a:cxn>
                    <a:cxn ang="0">
                      <a:pos x="670" y="0"/>
                    </a:cxn>
                    <a:cxn ang="0">
                      <a:pos x="0" y="995"/>
                    </a:cxn>
                    <a:cxn ang="0">
                      <a:pos x="24" y="995"/>
                    </a:cxn>
                    <a:cxn ang="0">
                      <a:pos x="24" y="995"/>
                    </a:cxn>
                  </a:cxnLst>
                  <a:rect l="0" t="0" r="r" b="b"/>
                  <a:pathLst>
                    <a:path w="670" h="995">
                      <a:moveTo>
                        <a:pt x="24" y="995"/>
                      </a:moveTo>
                      <a:lnTo>
                        <a:pt x="48" y="995"/>
                      </a:lnTo>
                      <a:lnTo>
                        <a:pt x="670" y="72"/>
                      </a:lnTo>
                      <a:lnTo>
                        <a:pt x="670" y="0"/>
                      </a:lnTo>
                      <a:lnTo>
                        <a:pt x="0" y="995"/>
                      </a:lnTo>
                      <a:lnTo>
                        <a:pt x="24" y="995"/>
                      </a:lnTo>
                      <a:lnTo>
                        <a:pt x="24" y="995"/>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grpSp>
          <p:grpSp>
            <p:nvGrpSpPr>
              <p:cNvPr id="33" name="Group 46"/>
              <p:cNvGrpSpPr>
                <a:grpSpLocks/>
              </p:cNvGrpSpPr>
              <p:nvPr/>
            </p:nvGrpSpPr>
            <p:grpSpPr bwMode="auto">
              <a:xfrm>
                <a:off x="0" y="558"/>
                <a:ext cx="5758" cy="487"/>
                <a:chOff x="0" y="558"/>
                <a:chExt cx="5758" cy="487"/>
              </a:xfrm>
            </p:grpSpPr>
            <p:sp>
              <p:nvSpPr>
                <p:cNvPr id="52" name="Freeform 47"/>
                <p:cNvSpPr>
                  <a:spLocks/>
                </p:cNvSpPr>
                <p:nvPr/>
              </p:nvSpPr>
              <p:spPr bwMode="hidden">
                <a:xfrm>
                  <a:off x="0" y="618"/>
                  <a:ext cx="306" cy="427"/>
                </a:xfrm>
                <a:custGeom>
                  <a:avLst/>
                  <a:gdLst/>
                  <a:ahLst/>
                  <a:cxnLst>
                    <a:cxn ang="0">
                      <a:pos x="281" y="426"/>
                    </a:cxn>
                    <a:cxn ang="0">
                      <a:pos x="305" y="426"/>
                    </a:cxn>
                    <a:cxn ang="0">
                      <a:pos x="0" y="0"/>
                    </a:cxn>
                    <a:cxn ang="0">
                      <a:pos x="0" y="66"/>
                    </a:cxn>
                    <a:cxn ang="0">
                      <a:pos x="251" y="426"/>
                    </a:cxn>
                    <a:cxn ang="0">
                      <a:pos x="281" y="426"/>
                    </a:cxn>
                    <a:cxn ang="0">
                      <a:pos x="281" y="426"/>
                    </a:cxn>
                  </a:cxnLst>
                  <a:rect l="0" t="0" r="r" b="b"/>
                  <a:pathLst>
                    <a:path w="305" h="426">
                      <a:moveTo>
                        <a:pt x="281" y="426"/>
                      </a:moveTo>
                      <a:lnTo>
                        <a:pt x="305" y="426"/>
                      </a:lnTo>
                      <a:lnTo>
                        <a:pt x="0" y="0"/>
                      </a:lnTo>
                      <a:lnTo>
                        <a:pt x="0" y="66"/>
                      </a:lnTo>
                      <a:lnTo>
                        <a:pt x="251" y="426"/>
                      </a:lnTo>
                      <a:lnTo>
                        <a:pt x="281" y="426"/>
                      </a:lnTo>
                      <a:lnTo>
                        <a:pt x="281" y="426"/>
                      </a:lnTo>
                      <a:close/>
                    </a:path>
                  </a:pathLst>
                </a:custGeom>
                <a:solidFill>
                  <a:schemeClr val="accent2"/>
                </a:solidFill>
                <a:ln w="9525">
                  <a:noFill/>
                  <a:round/>
                  <a:headEnd/>
                  <a:tailEnd/>
                </a:ln>
              </p:spPr>
              <p:txBody>
                <a:bodyPr/>
                <a:lstStyle/>
                <a:p>
                  <a:pPr>
                    <a:defRPr/>
                  </a:pPr>
                  <a:endParaRPr lang="mk-MK"/>
                </a:p>
              </p:txBody>
            </p:sp>
            <p:sp>
              <p:nvSpPr>
                <p:cNvPr id="53" name="Freeform 48"/>
                <p:cNvSpPr>
                  <a:spLocks/>
                </p:cNvSpPr>
                <p:nvPr/>
              </p:nvSpPr>
              <p:spPr bwMode="hidden">
                <a:xfrm>
                  <a:off x="5410" y="558"/>
                  <a:ext cx="348" cy="487"/>
                </a:xfrm>
                <a:custGeom>
                  <a:avLst/>
                  <a:gdLst/>
                  <a:ahLst/>
                  <a:cxnLst>
                    <a:cxn ang="0">
                      <a:pos x="24" y="486"/>
                    </a:cxn>
                    <a:cxn ang="0">
                      <a:pos x="48" y="486"/>
                    </a:cxn>
                    <a:cxn ang="0">
                      <a:pos x="347" y="72"/>
                    </a:cxn>
                    <a:cxn ang="0">
                      <a:pos x="347" y="0"/>
                    </a:cxn>
                    <a:cxn ang="0">
                      <a:pos x="0" y="486"/>
                    </a:cxn>
                    <a:cxn ang="0">
                      <a:pos x="24" y="486"/>
                    </a:cxn>
                    <a:cxn ang="0">
                      <a:pos x="24" y="486"/>
                    </a:cxn>
                  </a:cxnLst>
                  <a:rect l="0" t="0" r="r" b="b"/>
                  <a:pathLst>
                    <a:path w="347" h="486">
                      <a:moveTo>
                        <a:pt x="24" y="486"/>
                      </a:moveTo>
                      <a:lnTo>
                        <a:pt x="48" y="486"/>
                      </a:lnTo>
                      <a:lnTo>
                        <a:pt x="347" y="72"/>
                      </a:lnTo>
                      <a:lnTo>
                        <a:pt x="347" y="0"/>
                      </a:lnTo>
                      <a:lnTo>
                        <a:pt x="0" y="486"/>
                      </a:lnTo>
                      <a:lnTo>
                        <a:pt x="24" y="486"/>
                      </a:lnTo>
                      <a:lnTo>
                        <a:pt x="24" y="486"/>
                      </a:lnTo>
                      <a:close/>
                    </a:path>
                  </a:pathLst>
                </a:custGeom>
                <a:solidFill>
                  <a:schemeClr val="accent2"/>
                </a:solidFill>
                <a:ln w="9525">
                  <a:noFill/>
                  <a:round/>
                  <a:headEnd/>
                  <a:tailEnd/>
                </a:ln>
              </p:spPr>
              <p:txBody>
                <a:bodyPr/>
                <a:lstStyle/>
                <a:p>
                  <a:pPr>
                    <a:defRPr/>
                  </a:pPr>
                  <a:endParaRPr lang="mk-MK"/>
                </a:p>
              </p:txBody>
            </p:sp>
          </p:grpSp>
          <p:grpSp>
            <p:nvGrpSpPr>
              <p:cNvPr id="34" name="Group 49"/>
              <p:cNvGrpSpPr>
                <a:grpSpLocks/>
              </p:cNvGrpSpPr>
              <p:nvPr/>
            </p:nvGrpSpPr>
            <p:grpSpPr bwMode="auto">
              <a:xfrm>
                <a:off x="264" y="1039"/>
                <a:ext cx="5200" cy="3280"/>
                <a:chOff x="264" y="1039"/>
                <a:chExt cx="5200" cy="3280"/>
              </a:xfrm>
            </p:grpSpPr>
            <p:sp>
              <p:nvSpPr>
                <p:cNvPr id="43" name="Freeform 50"/>
                <p:cNvSpPr>
                  <a:spLocks/>
                </p:cNvSpPr>
                <p:nvPr/>
              </p:nvSpPr>
              <p:spPr bwMode="hidden">
                <a:xfrm>
                  <a:off x="2849" y="1039"/>
                  <a:ext cx="42" cy="3280"/>
                </a:xfrm>
                <a:custGeom>
                  <a:avLst/>
                  <a:gdLst/>
                  <a:ahLst/>
                  <a:cxnLst>
                    <a:cxn ang="0">
                      <a:pos x="18" y="0"/>
                    </a:cxn>
                    <a:cxn ang="0">
                      <a:pos x="0" y="0"/>
                    </a:cxn>
                    <a:cxn ang="0">
                      <a:pos x="0" y="3273"/>
                    </a:cxn>
                    <a:cxn ang="0">
                      <a:pos x="42" y="3273"/>
                    </a:cxn>
                    <a:cxn ang="0">
                      <a:pos x="42" y="0"/>
                    </a:cxn>
                    <a:cxn ang="0">
                      <a:pos x="18" y="0"/>
                    </a:cxn>
                    <a:cxn ang="0">
                      <a:pos x="18" y="0"/>
                    </a:cxn>
                  </a:cxnLst>
                  <a:rect l="0" t="0" r="r" b="b"/>
                  <a:pathLst>
                    <a:path w="42" h="3273">
                      <a:moveTo>
                        <a:pt x="18" y="0"/>
                      </a:moveTo>
                      <a:lnTo>
                        <a:pt x="0" y="0"/>
                      </a:lnTo>
                      <a:lnTo>
                        <a:pt x="0" y="3273"/>
                      </a:lnTo>
                      <a:lnTo>
                        <a:pt x="42" y="3273"/>
                      </a:lnTo>
                      <a:lnTo>
                        <a:pt x="42" y="0"/>
                      </a:lnTo>
                      <a:lnTo>
                        <a:pt x="18" y="0"/>
                      </a:lnTo>
                      <a:lnTo>
                        <a:pt x="18"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44" name="Freeform 51"/>
                <p:cNvSpPr>
                  <a:spLocks/>
                </p:cNvSpPr>
                <p:nvPr/>
              </p:nvSpPr>
              <p:spPr bwMode="hidden">
                <a:xfrm>
                  <a:off x="2154" y="1039"/>
                  <a:ext cx="401" cy="3280"/>
                </a:xfrm>
                <a:custGeom>
                  <a:avLst/>
                  <a:gdLst/>
                  <a:ahLst/>
                  <a:cxnLst>
                    <a:cxn ang="0">
                      <a:pos x="376" y="0"/>
                    </a:cxn>
                    <a:cxn ang="0">
                      <a:pos x="358" y="0"/>
                    </a:cxn>
                    <a:cxn ang="0">
                      <a:pos x="0" y="3273"/>
                    </a:cxn>
                    <a:cxn ang="0">
                      <a:pos x="41" y="3273"/>
                    </a:cxn>
                    <a:cxn ang="0">
                      <a:pos x="400" y="0"/>
                    </a:cxn>
                    <a:cxn ang="0">
                      <a:pos x="376" y="0"/>
                    </a:cxn>
                    <a:cxn ang="0">
                      <a:pos x="376" y="0"/>
                    </a:cxn>
                  </a:cxnLst>
                  <a:rect l="0" t="0" r="r" b="b"/>
                  <a:pathLst>
                    <a:path w="400" h="3273">
                      <a:moveTo>
                        <a:pt x="376" y="0"/>
                      </a:moveTo>
                      <a:lnTo>
                        <a:pt x="358" y="0"/>
                      </a:lnTo>
                      <a:lnTo>
                        <a:pt x="0" y="3273"/>
                      </a:lnTo>
                      <a:lnTo>
                        <a:pt x="41" y="3273"/>
                      </a:lnTo>
                      <a:lnTo>
                        <a:pt x="400" y="0"/>
                      </a:lnTo>
                      <a:lnTo>
                        <a:pt x="376" y="0"/>
                      </a:lnTo>
                      <a:lnTo>
                        <a:pt x="376"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45" name="Freeform 52"/>
                <p:cNvSpPr>
                  <a:spLocks/>
                </p:cNvSpPr>
                <p:nvPr/>
              </p:nvSpPr>
              <p:spPr bwMode="hidden">
                <a:xfrm>
                  <a:off x="1530" y="1039"/>
                  <a:ext cx="677" cy="3280"/>
                </a:xfrm>
                <a:custGeom>
                  <a:avLst/>
                  <a:gdLst/>
                  <a:ahLst/>
                  <a:cxnLst>
                    <a:cxn ang="0">
                      <a:pos x="657" y="0"/>
                    </a:cxn>
                    <a:cxn ang="0">
                      <a:pos x="639" y="0"/>
                    </a:cxn>
                    <a:cxn ang="0">
                      <a:pos x="0" y="3273"/>
                    </a:cxn>
                    <a:cxn ang="0">
                      <a:pos x="42" y="3273"/>
                    </a:cxn>
                    <a:cxn ang="0">
                      <a:pos x="675" y="0"/>
                    </a:cxn>
                    <a:cxn ang="0">
                      <a:pos x="657" y="0"/>
                    </a:cxn>
                    <a:cxn ang="0">
                      <a:pos x="657" y="0"/>
                    </a:cxn>
                  </a:cxnLst>
                  <a:rect l="0" t="0" r="r" b="b"/>
                  <a:pathLst>
                    <a:path w="675" h="3273">
                      <a:moveTo>
                        <a:pt x="657" y="0"/>
                      </a:moveTo>
                      <a:lnTo>
                        <a:pt x="639" y="0"/>
                      </a:lnTo>
                      <a:lnTo>
                        <a:pt x="0" y="3273"/>
                      </a:lnTo>
                      <a:lnTo>
                        <a:pt x="42" y="3273"/>
                      </a:lnTo>
                      <a:lnTo>
                        <a:pt x="675" y="0"/>
                      </a:lnTo>
                      <a:lnTo>
                        <a:pt x="657" y="0"/>
                      </a:lnTo>
                      <a:lnTo>
                        <a:pt x="657"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46" name="Freeform 53"/>
                <p:cNvSpPr>
                  <a:spLocks/>
                </p:cNvSpPr>
                <p:nvPr/>
              </p:nvSpPr>
              <p:spPr bwMode="hidden">
                <a:xfrm>
                  <a:off x="876" y="1039"/>
                  <a:ext cx="1031" cy="3280"/>
                </a:xfrm>
                <a:custGeom>
                  <a:avLst/>
                  <a:gdLst/>
                  <a:ahLst/>
                  <a:cxnLst>
                    <a:cxn ang="0">
                      <a:pos x="1013" y="0"/>
                    </a:cxn>
                    <a:cxn ang="0">
                      <a:pos x="990" y="0"/>
                    </a:cxn>
                    <a:cxn ang="0">
                      <a:pos x="0" y="3280"/>
                    </a:cxn>
                    <a:cxn ang="0">
                      <a:pos x="42" y="3280"/>
                    </a:cxn>
                    <a:cxn ang="0">
                      <a:pos x="1031" y="4"/>
                    </a:cxn>
                    <a:cxn ang="0">
                      <a:pos x="1013" y="0"/>
                    </a:cxn>
                    <a:cxn ang="0">
                      <a:pos x="1013" y="0"/>
                    </a:cxn>
                  </a:cxnLst>
                  <a:rect l="0" t="0" r="r" b="b"/>
                  <a:pathLst>
                    <a:path w="1031" h="3280">
                      <a:moveTo>
                        <a:pt x="1013" y="0"/>
                      </a:moveTo>
                      <a:lnTo>
                        <a:pt x="990" y="0"/>
                      </a:lnTo>
                      <a:lnTo>
                        <a:pt x="0" y="3280"/>
                      </a:lnTo>
                      <a:lnTo>
                        <a:pt x="42" y="3280"/>
                      </a:lnTo>
                      <a:lnTo>
                        <a:pt x="1031" y="4"/>
                      </a:lnTo>
                      <a:lnTo>
                        <a:pt x="1013" y="0"/>
                      </a:lnTo>
                      <a:lnTo>
                        <a:pt x="1013"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47" name="Freeform 54"/>
                <p:cNvSpPr>
                  <a:spLocks/>
                </p:cNvSpPr>
                <p:nvPr/>
              </p:nvSpPr>
              <p:spPr bwMode="hidden">
                <a:xfrm>
                  <a:off x="264" y="1039"/>
                  <a:ext cx="1319" cy="3280"/>
                </a:xfrm>
                <a:custGeom>
                  <a:avLst/>
                  <a:gdLst/>
                  <a:ahLst/>
                  <a:cxnLst>
                    <a:cxn ang="0">
                      <a:pos x="1296" y="0"/>
                    </a:cxn>
                    <a:cxn ang="0">
                      <a:pos x="1278" y="0"/>
                    </a:cxn>
                    <a:cxn ang="0">
                      <a:pos x="0" y="3280"/>
                    </a:cxn>
                    <a:cxn ang="0">
                      <a:pos x="42" y="3280"/>
                    </a:cxn>
                    <a:cxn ang="0">
                      <a:pos x="1319" y="5"/>
                    </a:cxn>
                    <a:cxn ang="0">
                      <a:pos x="1296" y="0"/>
                    </a:cxn>
                    <a:cxn ang="0">
                      <a:pos x="1296" y="0"/>
                    </a:cxn>
                  </a:cxnLst>
                  <a:rect l="0" t="0" r="r" b="b"/>
                  <a:pathLst>
                    <a:path w="1319" h="3280">
                      <a:moveTo>
                        <a:pt x="1296" y="0"/>
                      </a:moveTo>
                      <a:lnTo>
                        <a:pt x="1278" y="0"/>
                      </a:lnTo>
                      <a:lnTo>
                        <a:pt x="0" y="3280"/>
                      </a:lnTo>
                      <a:lnTo>
                        <a:pt x="42" y="3280"/>
                      </a:lnTo>
                      <a:lnTo>
                        <a:pt x="1319" y="5"/>
                      </a:lnTo>
                      <a:lnTo>
                        <a:pt x="1296" y="0"/>
                      </a:lnTo>
                      <a:lnTo>
                        <a:pt x="1296"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48" name="Freeform 55"/>
                <p:cNvSpPr>
                  <a:spLocks/>
                </p:cNvSpPr>
                <p:nvPr/>
              </p:nvSpPr>
              <p:spPr bwMode="hidden">
                <a:xfrm>
                  <a:off x="3191" y="1039"/>
                  <a:ext cx="402" cy="3280"/>
                </a:xfrm>
                <a:custGeom>
                  <a:avLst/>
                  <a:gdLst/>
                  <a:ahLst/>
                  <a:cxnLst>
                    <a:cxn ang="0">
                      <a:pos x="18" y="0"/>
                    </a:cxn>
                    <a:cxn ang="0">
                      <a:pos x="0" y="0"/>
                    </a:cxn>
                    <a:cxn ang="0">
                      <a:pos x="359" y="3273"/>
                    </a:cxn>
                    <a:cxn ang="0">
                      <a:pos x="401" y="3273"/>
                    </a:cxn>
                    <a:cxn ang="0">
                      <a:pos x="42" y="0"/>
                    </a:cxn>
                    <a:cxn ang="0">
                      <a:pos x="18" y="0"/>
                    </a:cxn>
                    <a:cxn ang="0">
                      <a:pos x="18" y="0"/>
                    </a:cxn>
                  </a:cxnLst>
                  <a:rect l="0" t="0" r="r" b="b"/>
                  <a:pathLst>
                    <a:path w="401" h="3273">
                      <a:moveTo>
                        <a:pt x="18" y="0"/>
                      </a:moveTo>
                      <a:lnTo>
                        <a:pt x="0" y="0"/>
                      </a:lnTo>
                      <a:lnTo>
                        <a:pt x="359" y="3273"/>
                      </a:lnTo>
                      <a:lnTo>
                        <a:pt x="401" y="3273"/>
                      </a:lnTo>
                      <a:lnTo>
                        <a:pt x="42" y="0"/>
                      </a:lnTo>
                      <a:lnTo>
                        <a:pt x="18" y="0"/>
                      </a:lnTo>
                      <a:lnTo>
                        <a:pt x="18"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49" name="Freeform 56"/>
                <p:cNvSpPr>
                  <a:spLocks/>
                </p:cNvSpPr>
                <p:nvPr/>
              </p:nvSpPr>
              <p:spPr bwMode="hidden">
                <a:xfrm>
                  <a:off x="3533" y="1039"/>
                  <a:ext cx="677" cy="3280"/>
                </a:xfrm>
                <a:custGeom>
                  <a:avLst/>
                  <a:gdLst/>
                  <a:ahLst/>
                  <a:cxnLst>
                    <a:cxn ang="0">
                      <a:pos x="18" y="0"/>
                    </a:cxn>
                    <a:cxn ang="0">
                      <a:pos x="0" y="0"/>
                    </a:cxn>
                    <a:cxn ang="0">
                      <a:pos x="640" y="3273"/>
                    </a:cxn>
                    <a:cxn ang="0">
                      <a:pos x="675" y="3273"/>
                    </a:cxn>
                    <a:cxn ang="0">
                      <a:pos x="36" y="0"/>
                    </a:cxn>
                    <a:cxn ang="0">
                      <a:pos x="18" y="0"/>
                    </a:cxn>
                    <a:cxn ang="0">
                      <a:pos x="18" y="0"/>
                    </a:cxn>
                  </a:cxnLst>
                  <a:rect l="0" t="0" r="r" b="b"/>
                  <a:pathLst>
                    <a:path w="675" h="3273">
                      <a:moveTo>
                        <a:pt x="18" y="0"/>
                      </a:moveTo>
                      <a:lnTo>
                        <a:pt x="0" y="0"/>
                      </a:lnTo>
                      <a:lnTo>
                        <a:pt x="640" y="3273"/>
                      </a:lnTo>
                      <a:lnTo>
                        <a:pt x="675" y="3273"/>
                      </a:lnTo>
                      <a:lnTo>
                        <a:pt x="36" y="0"/>
                      </a:lnTo>
                      <a:lnTo>
                        <a:pt x="18" y="0"/>
                      </a:lnTo>
                      <a:lnTo>
                        <a:pt x="18"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50" name="Freeform 57"/>
                <p:cNvSpPr>
                  <a:spLocks/>
                </p:cNvSpPr>
                <p:nvPr/>
              </p:nvSpPr>
              <p:spPr bwMode="hidden">
                <a:xfrm>
                  <a:off x="3822" y="1039"/>
                  <a:ext cx="1036" cy="3280"/>
                </a:xfrm>
                <a:custGeom>
                  <a:avLst/>
                  <a:gdLst/>
                  <a:ahLst/>
                  <a:cxnLst>
                    <a:cxn ang="0">
                      <a:pos x="23" y="0"/>
                    </a:cxn>
                    <a:cxn ang="0">
                      <a:pos x="0" y="5"/>
                    </a:cxn>
                    <a:cxn ang="0">
                      <a:pos x="994" y="3280"/>
                    </a:cxn>
                    <a:cxn ang="0">
                      <a:pos x="1036" y="3280"/>
                    </a:cxn>
                    <a:cxn ang="0">
                      <a:pos x="41" y="0"/>
                    </a:cxn>
                    <a:cxn ang="0">
                      <a:pos x="23" y="0"/>
                    </a:cxn>
                    <a:cxn ang="0">
                      <a:pos x="23" y="0"/>
                    </a:cxn>
                  </a:cxnLst>
                  <a:rect l="0" t="0" r="r" b="b"/>
                  <a:pathLst>
                    <a:path w="1036" h="3280">
                      <a:moveTo>
                        <a:pt x="23" y="0"/>
                      </a:moveTo>
                      <a:lnTo>
                        <a:pt x="0" y="5"/>
                      </a:lnTo>
                      <a:lnTo>
                        <a:pt x="994" y="3280"/>
                      </a:lnTo>
                      <a:lnTo>
                        <a:pt x="1036" y="3280"/>
                      </a:lnTo>
                      <a:lnTo>
                        <a:pt x="41" y="0"/>
                      </a:lnTo>
                      <a:lnTo>
                        <a:pt x="23" y="0"/>
                      </a:lnTo>
                      <a:lnTo>
                        <a:pt x="23"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51" name="Freeform 58"/>
                <p:cNvSpPr>
                  <a:spLocks/>
                </p:cNvSpPr>
                <p:nvPr/>
              </p:nvSpPr>
              <p:spPr bwMode="hidden">
                <a:xfrm>
                  <a:off x="4137" y="1039"/>
                  <a:ext cx="1327" cy="3280"/>
                </a:xfrm>
                <a:custGeom>
                  <a:avLst/>
                  <a:gdLst/>
                  <a:ahLst/>
                  <a:cxnLst>
                    <a:cxn ang="0">
                      <a:pos x="20" y="0"/>
                    </a:cxn>
                    <a:cxn ang="0">
                      <a:pos x="0" y="7"/>
                    </a:cxn>
                    <a:cxn ang="0">
                      <a:pos x="1285" y="3280"/>
                    </a:cxn>
                    <a:cxn ang="0">
                      <a:pos x="1327" y="3280"/>
                    </a:cxn>
                    <a:cxn ang="0">
                      <a:pos x="43" y="0"/>
                    </a:cxn>
                    <a:cxn ang="0">
                      <a:pos x="20" y="0"/>
                    </a:cxn>
                    <a:cxn ang="0">
                      <a:pos x="20" y="0"/>
                    </a:cxn>
                  </a:cxnLst>
                  <a:rect l="0" t="0" r="r" b="b"/>
                  <a:pathLst>
                    <a:path w="1327" h="3280">
                      <a:moveTo>
                        <a:pt x="20" y="0"/>
                      </a:moveTo>
                      <a:lnTo>
                        <a:pt x="0" y="7"/>
                      </a:lnTo>
                      <a:lnTo>
                        <a:pt x="1285" y="3280"/>
                      </a:lnTo>
                      <a:lnTo>
                        <a:pt x="1327" y="3280"/>
                      </a:lnTo>
                      <a:lnTo>
                        <a:pt x="43" y="0"/>
                      </a:lnTo>
                      <a:lnTo>
                        <a:pt x="20" y="0"/>
                      </a:lnTo>
                      <a:lnTo>
                        <a:pt x="20"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grpSp>
          <p:sp>
            <p:nvSpPr>
              <p:cNvPr id="35" name="Freeform 59"/>
              <p:cNvSpPr>
                <a:spLocks/>
              </p:cNvSpPr>
              <p:nvPr/>
            </p:nvSpPr>
            <p:spPr bwMode="hidden">
              <a:xfrm>
                <a:off x="0" y="1039"/>
                <a:ext cx="1254" cy="2632"/>
              </a:xfrm>
              <a:custGeom>
                <a:avLst/>
                <a:gdLst/>
                <a:ahLst/>
                <a:cxnLst>
                  <a:cxn ang="0">
                    <a:pos x="1236" y="0"/>
                  </a:cxn>
                  <a:cxn ang="0">
                    <a:pos x="1212" y="0"/>
                  </a:cxn>
                  <a:cxn ang="0">
                    <a:pos x="0" y="2542"/>
                  </a:cxn>
                  <a:cxn ang="0">
                    <a:pos x="0" y="2632"/>
                  </a:cxn>
                  <a:cxn ang="0">
                    <a:pos x="1254" y="7"/>
                  </a:cxn>
                  <a:cxn ang="0">
                    <a:pos x="1236" y="0"/>
                  </a:cxn>
                  <a:cxn ang="0">
                    <a:pos x="1236" y="0"/>
                  </a:cxn>
                </a:cxnLst>
                <a:rect l="0" t="0" r="r" b="b"/>
                <a:pathLst>
                  <a:path w="1254" h="2632">
                    <a:moveTo>
                      <a:pt x="1236" y="0"/>
                    </a:moveTo>
                    <a:lnTo>
                      <a:pt x="1212" y="0"/>
                    </a:lnTo>
                    <a:lnTo>
                      <a:pt x="0" y="2542"/>
                    </a:lnTo>
                    <a:lnTo>
                      <a:pt x="0" y="2632"/>
                    </a:lnTo>
                    <a:lnTo>
                      <a:pt x="1254" y="7"/>
                    </a:lnTo>
                    <a:lnTo>
                      <a:pt x="1236" y="0"/>
                    </a:lnTo>
                    <a:lnTo>
                      <a:pt x="1236"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36" name="Freeform 60"/>
              <p:cNvSpPr>
                <a:spLocks/>
              </p:cNvSpPr>
              <p:nvPr/>
            </p:nvSpPr>
            <p:spPr bwMode="hidden">
              <a:xfrm>
                <a:off x="0" y="1039"/>
                <a:ext cx="948" cy="1676"/>
              </a:xfrm>
              <a:custGeom>
                <a:avLst/>
                <a:gdLst/>
                <a:ahLst/>
                <a:cxnLst>
                  <a:cxn ang="0">
                    <a:pos x="930" y="0"/>
                  </a:cxn>
                  <a:cxn ang="0">
                    <a:pos x="906" y="0"/>
                  </a:cxn>
                  <a:cxn ang="0">
                    <a:pos x="0" y="1593"/>
                  </a:cxn>
                  <a:cxn ang="0">
                    <a:pos x="0" y="1676"/>
                  </a:cxn>
                  <a:cxn ang="0">
                    <a:pos x="948" y="5"/>
                  </a:cxn>
                  <a:cxn ang="0">
                    <a:pos x="930" y="0"/>
                  </a:cxn>
                  <a:cxn ang="0">
                    <a:pos x="930" y="0"/>
                  </a:cxn>
                </a:cxnLst>
                <a:rect l="0" t="0" r="r" b="b"/>
                <a:pathLst>
                  <a:path w="948" h="1676">
                    <a:moveTo>
                      <a:pt x="930" y="0"/>
                    </a:moveTo>
                    <a:lnTo>
                      <a:pt x="906" y="0"/>
                    </a:lnTo>
                    <a:lnTo>
                      <a:pt x="0" y="1593"/>
                    </a:lnTo>
                    <a:lnTo>
                      <a:pt x="0" y="1676"/>
                    </a:lnTo>
                    <a:lnTo>
                      <a:pt x="948" y="5"/>
                    </a:lnTo>
                    <a:lnTo>
                      <a:pt x="930" y="0"/>
                    </a:lnTo>
                    <a:lnTo>
                      <a:pt x="930" y="0"/>
                    </a:lnTo>
                    <a:close/>
                  </a:path>
                </a:pathLst>
              </a:custGeom>
              <a:solidFill>
                <a:schemeClr val="accent2"/>
              </a:solidFill>
              <a:ln w="9525">
                <a:noFill/>
                <a:round/>
                <a:headEnd/>
                <a:tailEnd/>
              </a:ln>
            </p:spPr>
            <p:txBody>
              <a:bodyPr/>
              <a:lstStyle/>
              <a:p>
                <a:pPr>
                  <a:defRPr/>
                </a:pPr>
                <a:endParaRPr lang="mk-MK"/>
              </a:p>
            </p:txBody>
          </p:sp>
          <p:sp>
            <p:nvSpPr>
              <p:cNvPr id="37" name="Freeform 61"/>
              <p:cNvSpPr>
                <a:spLocks/>
              </p:cNvSpPr>
              <p:nvPr/>
            </p:nvSpPr>
            <p:spPr bwMode="hidden">
              <a:xfrm>
                <a:off x="0" y="1039"/>
                <a:ext cx="629" cy="937"/>
              </a:xfrm>
              <a:custGeom>
                <a:avLst/>
                <a:gdLst/>
                <a:ahLst/>
                <a:cxnLst>
                  <a:cxn ang="0">
                    <a:pos x="606" y="0"/>
                  </a:cxn>
                  <a:cxn ang="0">
                    <a:pos x="582" y="0"/>
                  </a:cxn>
                  <a:cxn ang="0">
                    <a:pos x="0" y="871"/>
                  </a:cxn>
                  <a:cxn ang="0">
                    <a:pos x="0" y="937"/>
                  </a:cxn>
                  <a:cxn ang="0">
                    <a:pos x="629" y="4"/>
                  </a:cxn>
                  <a:cxn ang="0">
                    <a:pos x="606" y="0"/>
                  </a:cxn>
                  <a:cxn ang="0">
                    <a:pos x="606" y="0"/>
                  </a:cxn>
                </a:cxnLst>
                <a:rect l="0" t="0" r="r" b="b"/>
                <a:pathLst>
                  <a:path w="629" h="937">
                    <a:moveTo>
                      <a:pt x="606" y="0"/>
                    </a:moveTo>
                    <a:lnTo>
                      <a:pt x="582" y="0"/>
                    </a:lnTo>
                    <a:lnTo>
                      <a:pt x="0" y="871"/>
                    </a:lnTo>
                    <a:lnTo>
                      <a:pt x="0" y="937"/>
                    </a:lnTo>
                    <a:lnTo>
                      <a:pt x="629" y="4"/>
                    </a:lnTo>
                    <a:lnTo>
                      <a:pt x="606" y="0"/>
                    </a:lnTo>
                    <a:lnTo>
                      <a:pt x="606" y="0"/>
                    </a:lnTo>
                    <a:close/>
                  </a:path>
                </a:pathLst>
              </a:custGeom>
              <a:solidFill>
                <a:schemeClr val="accent2"/>
              </a:solidFill>
              <a:ln w="9525">
                <a:noFill/>
                <a:round/>
                <a:headEnd/>
                <a:tailEnd/>
              </a:ln>
            </p:spPr>
            <p:txBody>
              <a:bodyPr/>
              <a:lstStyle/>
              <a:p>
                <a:pPr>
                  <a:defRPr/>
                </a:pPr>
                <a:endParaRPr lang="mk-MK"/>
              </a:p>
            </p:txBody>
          </p:sp>
          <p:sp>
            <p:nvSpPr>
              <p:cNvPr id="38" name="Freeform 62"/>
              <p:cNvSpPr>
                <a:spLocks/>
              </p:cNvSpPr>
              <p:nvPr/>
            </p:nvSpPr>
            <p:spPr bwMode="hidden">
              <a:xfrm>
                <a:off x="0" y="1039"/>
                <a:ext cx="305" cy="427"/>
              </a:xfrm>
              <a:custGeom>
                <a:avLst/>
                <a:gdLst/>
                <a:ahLst/>
                <a:cxnLst>
                  <a:cxn ang="0">
                    <a:pos x="282" y="0"/>
                  </a:cxn>
                  <a:cxn ang="0">
                    <a:pos x="252" y="0"/>
                  </a:cxn>
                  <a:cxn ang="0">
                    <a:pos x="0" y="361"/>
                  </a:cxn>
                  <a:cxn ang="0">
                    <a:pos x="0" y="427"/>
                  </a:cxn>
                  <a:cxn ang="0">
                    <a:pos x="305" y="5"/>
                  </a:cxn>
                  <a:cxn ang="0">
                    <a:pos x="282" y="0"/>
                  </a:cxn>
                  <a:cxn ang="0">
                    <a:pos x="282" y="0"/>
                  </a:cxn>
                </a:cxnLst>
                <a:rect l="0" t="0" r="r" b="b"/>
                <a:pathLst>
                  <a:path w="305" h="427">
                    <a:moveTo>
                      <a:pt x="282" y="0"/>
                    </a:moveTo>
                    <a:lnTo>
                      <a:pt x="252" y="0"/>
                    </a:lnTo>
                    <a:lnTo>
                      <a:pt x="0" y="361"/>
                    </a:lnTo>
                    <a:lnTo>
                      <a:pt x="0" y="427"/>
                    </a:lnTo>
                    <a:lnTo>
                      <a:pt x="305" y="5"/>
                    </a:lnTo>
                    <a:lnTo>
                      <a:pt x="282" y="0"/>
                    </a:lnTo>
                    <a:lnTo>
                      <a:pt x="282" y="0"/>
                    </a:lnTo>
                    <a:close/>
                  </a:path>
                </a:pathLst>
              </a:custGeom>
              <a:solidFill>
                <a:schemeClr val="accent2"/>
              </a:solidFill>
              <a:ln w="9525">
                <a:noFill/>
                <a:round/>
                <a:headEnd/>
                <a:tailEnd/>
              </a:ln>
            </p:spPr>
            <p:txBody>
              <a:bodyPr/>
              <a:lstStyle/>
              <a:p>
                <a:pPr>
                  <a:defRPr/>
                </a:pPr>
                <a:endParaRPr lang="mk-MK"/>
              </a:p>
            </p:txBody>
          </p:sp>
          <p:sp>
            <p:nvSpPr>
              <p:cNvPr id="39" name="Freeform 63"/>
              <p:cNvSpPr>
                <a:spLocks/>
              </p:cNvSpPr>
              <p:nvPr/>
            </p:nvSpPr>
            <p:spPr bwMode="hidden">
              <a:xfrm>
                <a:off x="4481" y="1039"/>
                <a:ext cx="1277" cy="2686"/>
              </a:xfrm>
              <a:custGeom>
                <a:avLst/>
                <a:gdLst/>
                <a:ahLst/>
                <a:cxnLst>
                  <a:cxn ang="0">
                    <a:pos x="41" y="0"/>
                  </a:cxn>
                  <a:cxn ang="0">
                    <a:pos x="17" y="0"/>
                  </a:cxn>
                  <a:cxn ang="0">
                    <a:pos x="0" y="4"/>
                  </a:cxn>
                  <a:cxn ang="0">
                    <a:pos x="1277" y="2686"/>
                  </a:cxn>
                  <a:cxn ang="0">
                    <a:pos x="1277" y="2596"/>
                  </a:cxn>
                  <a:cxn ang="0">
                    <a:pos x="41" y="0"/>
                  </a:cxn>
                  <a:cxn ang="0">
                    <a:pos x="41" y="0"/>
                  </a:cxn>
                </a:cxnLst>
                <a:rect l="0" t="0" r="r" b="b"/>
                <a:pathLst>
                  <a:path w="1277" h="2686">
                    <a:moveTo>
                      <a:pt x="41" y="0"/>
                    </a:moveTo>
                    <a:lnTo>
                      <a:pt x="17" y="0"/>
                    </a:lnTo>
                    <a:lnTo>
                      <a:pt x="0" y="4"/>
                    </a:lnTo>
                    <a:lnTo>
                      <a:pt x="1277" y="2686"/>
                    </a:lnTo>
                    <a:lnTo>
                      <a:pt x="1277" y="2596"/>
                    </a:lnTo>
                    <a:lnTo>
                      <a:pt x="41" y="0"/>
                    </a:lnTo>
                    <a:lnTo>
                      <a:pt x="41"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40" name="Freeform 64"/>
              <p:cNvSpPr>
                <a:spLocks/>
              </p:cNvSpPr>
              <p:nvPr/>
            </p:nvSpPr>
            <p:spPr bwMode="hidden">
              <a:xfrm>
                <a:off x="4770" y="1039"/>
                <a:ext cx="988" cy="1730"/>
              </a:xfrm>
              <a:custGeom>
                <a:avLst/>
                <a:gdLst/>
                <a:ahLst/>
                <a:cxnLst>
                  <a:cxn ang="0">
                    <a:pos x="16" y="0"/>
                  </a:cxn>
                  <a:cxn ang="0">
                    <a:pos x="0" y="7"/>
                  </a:cxn>
                  <a:cxn ang="0">
                    <a:pos x="988" y="1730"/>
                  </a:cxn>
                  <a:cxn ang="0">
                    <a:pos x="988" y="1653"/>
                  </a:cxn>
                  <a:cxn ang="0">
                    <a:pos x="40" y="0"/>
                  </a:cxn>
                  <a:cxn ang="0">
                    <a:pos x="16" y="0"/>
                  </a:cxn>
                  <a:cxn ang="0">
                    <a:pos x="16" y="0"/>
                  </a:cxn>
                </a:cxnLst>
                <a:rect l="0" t="0" r="r" b="b"/>
                <a:pathLst>
                  <a:path w="988" h="1730">
                    <a:moveTo>
                      <a:pt x="16" y="0"/>
                    </a:moveTo>
                    <a:lnTo>
                      <a:pt x="0" y="7"/>
                    </a:lnTo>
                    <a:lnTo>
                      <a:pt x="988" y="1730"/>
                    </a:lnTo>
                    <a:lnTo>
                      <a:pt x="988" y="1653"/>
                    </a:lnTo>
                    <a:lnTo>
                      <a:pt x="40" y="0"/>
                    </a:lnTo>
                    <a:lnTo>
                      <a:pt x="16" y="0"/>
                    </a:lnTo>
                    <a:lnTo>
                      <a:pt x="16" y="0"/>
                    </a:lnTo>
                    <a:close/>
                  </a:path>
                </a:pathLst>
              </a:custGeom>
              <a:solidFill>
                <a:schemeClr val="accent2"/>
              </a:solidFill>
              <a:ln w="9525">
                <a:noFill/>
                <a:round/>
                <a:headEnd/>
                <a:tailEnd/>
              </a:ln>
            </p:spPr>
            <p:txBody>
              <a:bodyPr/>
              <a:lstStyle/>
              <a:p>
                <a:pPr>
                  <a:defRPr/>
                </a:pPr>
                <a:endParaRPr lang="mk-MK"/>
              </a:p>
            </p:txBody>
          </p:sp>
          <p:sp>
            <p:nvSpPr>
              <p:cNvPr id="41" name="Freeform 65"/>
              <p:cNvSpPr>
                <a:spLocks/>
              </p:cNvSpPr>
              <p:nvPr/>
            </p:nvSpPr>
            <p:spPr bwMode="hidden">
              <a:xfrm>
                <a:off x="5088" y="1039"/>
                <a:ext cx="670" cy="997"/>
              </a:xfrm>
              <a:custGeom>
                <a:avLst/>
                <a:gdLst/>
                <a:ahLst/>
                <a:cxnLst>
                  <a:cxn ang="0">
                    <a:pos x="22" y="0"/>
                  </a:cxn>
                  <a:cxn ang="0">
                    <a:pos x="0" y="4"/>
                  </a:cxn>
                  <a:cxn ang="0">
                    <a:pos x="670" y="997"/>
                  </a:cxn>
                  <a:cxn ang="0">
                    <a:pos x="670" y="925"/>
                  </a:cxn>
                  <a:cxn ang="0">
                    <a:pos x="46" y="0"/>
                  </a:cxn>
                  <a:cxn ang="0">
                    <a:pos x="22" y="0"/>
                  </a:cxn>
                  <a:cxn ang="0">
                    <a:pos x="22" y="0"/>
                  </a:cxn>
                </a:cxnLst>
                <a:rect l="0" t="0" r="r" b="b"/>
                <a:pathLst>
                  <a:path w="670" h="997">
                    <a:moveTo>
                      <a:pt x="22" y="0"/>
                    </a:moveTo>
                    <a:lnTo>
                      <a:pt x="0" y="4"/>
                    </a:lnTo>
                    <a:lnTo>
                      <a:pt x="670" y="997"/>
                    </a:lnTo>
                    <a:lnTo>
                      <a:pt x="670" y="925"/>
                    </a:lnTo>
                    <a:lnTo>
                      <a:pt x="46" y="0"/>
                    </a:lnTo>
                    <a:lnTo>
                      <a:pt x="22" y="0"/>
                    </a:lnTo>
                    <a:lnTo>
                      <a:pt x="22" y="0"/>
                    </a:lnTo>
                    <a:close/>
                  </a:path>
                </a:pathLst>
              </a:custGeom>
              <a:solidFill>
                <a:schemeClr val="accent2"/>
              </a:solidFill>
              <a:ln w="9525">
                <a:noFill/>
                <a:round/>
                <a:headEnd/>
                <a:tailEnd/>
              </a:ln>
            </p:spPr>
            <p:txBody>
              <a:bodyPr/>
              <a:lstStyle/>
              <a:p>
                <a:pPr>
                  <a:defRPr/>
                </a:pPr>
                <a:endParaRPr lang="mk-MK"/>
              </a:p>
            </p:txBody>
          </p:sp>
          <p:sp>
            <p:nvSpPr>
              <p:cNvPr id="42" name="Freeform 66"/>
              <p:cNvSpPr>
                <a:spLocks/>
              </p:cNvSpPr>
              <p:nvPr/>
            </p:nvSpPr>
            <p:spPr bwMode="hidden">
              <a:xfrm>
                <a:off x="5412" y="1039"/>
                <a:ext cx="346" cy="487"/>
              </a:xfrm>
              <a:custGeom>
                <a:avLst/>
                <a:gdLst/>
                <a:ahLst/>
                <a:cxnLst>
                  <a:cxn ang="0">
                    <a:pos x="22" y="0"/>
                  </a:cxn>
                  <a:cxn ang="0">
                    <a:pos x="0" y="7"/>
                  </a:cxn>
                  <a:cxn ang="0">
                    <a:pos x="346" y="487"/>
                  </a:cxn>
                  <a:cxn ang="0">
                    <a:pos x="346" y="415"/>
                  </a:cxn>
                  <a:cxn ang="0">
                    <a:pos x="46" y="0"/>
                  </a:cxn>
                  <a:cxn ang="0">
                    <a:pos x="22" y="0"/>
                  </a:cxn>
                  <a:cxn ang="0">
                    <a:pos x="22" y="0"/>
                  </a:cxn>
                </a:cxnLst>
                <a:rect l="0" t="0" r="r" b="b"/>
                <a:pathLst>
                  <a:path w="346" h="487">
                    <a:moveTo>
                      <a:pt x="22" y="0"/>
                    </a:moveTo>
                    <a:lnTo>
                      <a:pt x="0" y="7"/>
                    </a:lnTo>
                    <a:lnTo>
                      <a:pt x="346" y="487"/>
                    </a:lnTo>
                    <a:lnTo>
                      <a:pt x="346" y="415"/>
                    </a:lnTo>
                    <a:lnTo>
                      <a:pt x="46" y="0"/>
                    </a:lnTo>
                    <a:lnTo>
                      <a:pt x="22" y="0"/>
                    </a:lnTo>
                    <a:lnTo>
                      <a:pt x="22" y="0"/>
                    </a:lnTo>
                    <a:close/>
                  </a:path>
                </a:pathLst>
              </a:custGeom>
              <a:solidFill>
                <a:schemeClr val="accent2"/>
              </a:solidFill>
              <a:ln w="9525">
                <a:noFill/>
                <a:round/>
                <a:headEnd/>
                <a:tailEnd/>
              </a:ln>
            </p:spPr>
            <p:txBody>
              <a:bodyPr/>
              <a:lstStyle/>
              <a:p>
                <a:pPr>
                  <a:defRPr/>
                </a:pPr>
                <a:endParaRPr lang="mk-MK"/>
              </a:p>
            </p:txBody>
          </p:sp>
        </p:grpSp>
      </p:grpSp>
      <p:sp>
        <p:nvSpPr>
          <p:cNvPr id="136259" name="Rectangle 67"/>
          <p:cNvSpPr>
            <a:spLocks noGrp="1" noChangeArrowheads="1"/>
          </p:cNvSpPr>
          <p:nvPr>
            <p:ph type="ctrTitle" sz="quarter"/>
          </p:nvPr>
        </p:nvSpPr>
        <p:spPr>
          <a:xfrm>
            <a:off x="455613" y="1920875"/>
            <a:ext cx="8226425" cy="1736725"/>
          </a:xfrm>
        </p:spPr>
        <p:txBody>
          <a:bodyPr anchor="b"/>
          <a:lstStyle>
            <a:lvl1pPr>
              <a:defRPr sz="5400"/>
            </a:lvl1pPr>
          </a:lstStyle>
          <a:p>
            <a:r>
              <a:rPr lang="en-GB"/>
              <a:t>Click to edit Master title style</a:t>
            </a:r>
          </a:p>
        </p:txBody>
      </p:sp>
      <p:sp>
        <p:nvSpPr>
          <p:cNvPr id="136260" name="Rectangle 68"/>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69" name="Rectangle 69"/>
          <p:cNvSpPr>
            <a:spLocks noGrp="1" noChangeArrowheads="1"/>
          </p:cNvSpPr>
          <p:nvPr>
            <p:ph type="dt" sz="quarter" idx="10"/>
          </p:nvPr>
        </p:nvSpPr>
        <p:spPr/>
        <p:txBody>
          <a:bodyPr/>
          <a:lstStyle>
            <a:lvl1pPr>
              <a:defRPr smtClean="0"/>
            </a:lvl1pPr>
          </a:lstStyle>
          <a:p>
            <a:pPr>
              <a:defRPr/>
            </a:pPr>
            <a:endParaRPr lang="en-GB"/>
          </a:p>
        </p:txBody>
      </p:sp>
      <p:sp>
        <p:nvSpPr>
          <p:cNvPr id="70" name="Rectangle 70"/>
          <p:cNvSpPr>
            <a:spLocks noGrp="1" noChangeArrowheads="1"/>
          </p:cNvSpPr>
          <p:nvPr>
            <p:ph type="ftr" sz="quarter" idx="11"/>
          </p:nvPr>
        </p:nvSpPr>
        <p:spPr/>
        <p:txBody>
          <a:bodyPr/>
          <a:lstStyle>
            <a:lvl1pPr>
              <a:defRPr smtClean="0"/>
            </a:lvl1pPr>
          </a:lstStyle>
          <a:p>
            <a:pPr>
              <a:defRPr/>
            </a:pPr>
            <a:endParaRPr lang="en-GB"/>
          </a:p>
        </p:txBody>
      </p:sp>
      <p:sp>
        <p:nvSpPr>
          <p:cNvPr id="71" name="Rectangle 71"/>
          <p:cNvSpPr>
            <a:spLocks noGrp="1" noChangeArrowheads="1"/>
          </p:cNvSpPr>
          <p:nvPr>
            <p:ph type="sldNum" sz="quarter" idx="12"/>
          </p:nvPr>
        </p:nvSpPr>
        <p:spPr/>
        <p:txBody>
          <a:bodyPr/>
          <a:lstStyle>
            <a:lvl1pPr>
              <a:defRPr smtClean="0"/>
            </a:lvl1pPr>
          </a:lstStyle>
          <a:p>
            <a:pPr>
              <a:defRPr/>
            </a:pPr>
            <a:fld id="{896A9714-D944-4FDF-9985-AA02AB2AA9E7}"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k-MK"/>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Rectangle 68"/>
          <p:cNvSpPr>
            <a:spLocks noGrp="1" noChangeArrowheads="1"/>
          </p:cNvSpPr>
          <p:nvPr>
            <p:ph type="dt" sz="half" idx="10"/>
          </p:nvPr>
        </p:nvSpPr>
        <p:spPr>
          <a:ln/>
        </p:spPr>
        <p:txBody>
          <a:bodyPr/>
          <a:lstStyle>
            <a:lvl1pPr>
              <a:defRPr/>
            </a:lvl1pPr>
          </a:lstStyle>
          <a:p>
            <a:pPr>
              <a:defRPr/>
            </a:pPr>
            <a:endParaRPr lang="en-GB"/>
          </a:p>
        </p:txBody>
      </p:sp>
      <p:sp>
        <p:nvSpPr>
          <p:cNvPr id="5" name="Rectangle 69"/>
          <p:cNvSpPr>
            <a:spLocks noGrp="1" noChangeArrowheads="1"/>
          </p:cNvSpPr>
          <p:nvPr>
            <p:ph type="ftr" sz="quarter" idx="11"/>
          </p:nvPr>
        </p:nvSpPr>
        <p:spPr>
          <a:ln/>
        </p:spPr>
        <p:txBody>
          <a:bodyPr/>
          <a:lstStyle>
            <a:lvl1pPr>
              <a:defRPr/>
            </a:lvl1pPr>
          </a:lstStyle>
          <a:p>
            <a:pPr>
              <a:defRPr/>
            </a:pPr>
            <a:endParaRPr lang="en-GB"/>
          </a:p>
        </p:txBody>
      </p:sp>
      <p:sp>
        <p:nvSpPr>
          <p:cNvPr id="6" name="Rectangle 70"/>
          <p:cNvSpPr>
            <a:spLocks noGrp="1" noChangeArrowheads="1"/>
          </p:cNvSpPr>
          <p:nvPr>
            <p:ph type="sldNum" sz="quarter" idx="12"/>
          </p:nvPr>
        </p:nvSpPr>
        <p:spPr>
          <a:ln/>
        </p:spPr>
        <p:txBody>
          <a:bodyPr/>
          <a:lstStyle>
            <a:lvl1pPr>
              <a:defRPr/>
            </a:lvl1pPr>
          </a:lstStyle>
          <a:p>
            <a:pPr>
              <a:defRPr/>
            </a:pPr>
            <a:fld id="{14F73AB6-6194-4465-960D-46844FD682E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3050"/>
            <a:ext cx="2055813" cy="5822950"/>
          </a:xfrm>
        </p:spPr>
        <p:txBody>
          <a:bodyPr vert="eaVert"/>
          <a:lstStyle/>
          <a:p>
            <a:r>
              <a:rPr lang="en-US" smtClean="0"/>
              <a:t>Click to edit Master title style</a:t>
            </a:r>
            <a:endParaRPr lang="mk-MK"/>
          </a:p>
        </p:txBody>
      </p:sp>
      <p:sp>
        <p:nvSpPr>
          <p:cNvPr id="3" name="Vertical Text Placeholder 2"/>
          <p:cNvSpPr>
            <a:spLocks noGrp="1"/>
          </p:cNvSpPr>
          <p:nvPr>
            <p:ph type="body" orient="vert" idx="1"/>
          </p:nvPr>
        </p:nvSpPr>
        <p:spPr>
          <a:xfrm>
            <a:off x="455613" y="273050"/>
            <a:ext cx="6018212" cy="58229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Rectangle 68"/>
          <p:cNvSpPr>
            <a:spLocks noGrp="1" noChangeArrowheads="1"/>
          </p:cNvSpPr>
          <p:nvPr>
            <p:ph type="dt" sz="half" idx="10"/>
          </p:nvPr>
        </p:nvSpPr>
        <p:spPr>
          <a:ln/>
        </p:spPr>
        <p:txBody>
          <a:bodyPr/>
          <a:lstStyle>
            <a:lvl1pPr>
              <a:defRPr/>
            </a:lvl1pPr>
          </a:lstStyle>
          <a:p>
            <a:pPr>
              <a:defRPr/>
            </a:pPr>
            <a:endParaRPr lang="en-GB"/>
          </a:p>
        </p:txBody>
      </p:sp>
      <p:sp>
        <p:nvSpPr>
          <p:cNvPr id="5" name="Rectangle 69"/>
          <p:cNvSpPr>
            <a:spLocks noGrp="1" noChangeArrowheads="1"/>
          </p:cNvSpPr>
          <p:nvPr>
            <p:ph type="ftr" sz="quarter" idx="11"/>
          </p:nvPr>
        </p:nvSpPr>
        <p:spPr>
          <a:ln/>
        </p:spPr>
        <p:txBody>
          <a:bodyPr/>
          <a:lstStyle>
            <a:lvl1pPr>
              <a:defRPr/>
            </a:lvl1pPr>
          </a:lstStyle>
          <a:p>
            <a:pPr>
              <a:defRPr/>
            </a:pPr>
            <a:endParaRPr lang="en-GB"/>
          </a:p>
        </p:txBody>
      </p:sp>
      <p:sp>
        <p:nvSpPr>
          <p:cNvPr id="6" name="Rectangle 70"/>
          <p:cNvSpPr>
            <a:spLocks noGrp="1" noChangeArrowheads="1"/>
          </p:cNvSpPr>
          <p:nvPr>
            <p:ph type="sldNum" sz="quarter" idx="12"/>
          </p:nvPr>
        </p:nvSpPr>
        <p:spPr>
          <a:ln/>
        </p:spPr>
        <p:txBody>
          <a:bodyPr/>
          <a:lstStyle>
            <a:lvl1pPr>
              <a:defRPr/>
            </a:lvl1pPr>
          </a:lstStyle>
          <a:p>
            <a:pPr>
              <a:defRPr/>
            </a:pPr>
            <a:fld id="{1021E967-C10D-43EF-BB79-19474350D5C7}"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k-MK"/>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Rectangle 68"/>
          <p:cNvSpPr>
            <a:spLocks noGrp="1" noChangeArrowheads="1"/>
          </p:cNvSpPr>
          <p:nvPr>
            <p:ph type="dt" sz="half" idx="10"/>
          </p:nvPr>
        </p:nvSpPr>
        <p:spPr>
          <a:ln/>
        </p:spPr>
        <p:txBody>
          <a:bodyPr/>
          <a:lstStyle>
            <a:lvl1pPr>
              <a:defRPr/>
            </a:lvl1pPr>
          </a:lstStyle>
          <a:p>
            <a:pPr>
              <a:defRPr/>
            </a:pPr>
            <a:endParaRPr lang="en-GB"/>
          </a:p>
        </p:txBody>
      </p:sp>
      <p:sp>
        <p:nvSpPr>
          <p:cNvPr id="5" name="Rectangle 69"/>
          <p:cNvSpPr>
            <a:spLocks noGrp="1" noChangeArrowheads="1"/>
          </p:cNvSpPr>
          <p:nvPr>
            <p:ph type="ftr" sz="quarter" idx="11"/>
          </p:nvPr>
        </p:nvSpPr>
        <p:spPr>
          <a:ln/>
        </p:spPr>
        <p:txBody>
          <a:bodyPr/>
          <a:lstStyle>
            <a:lvl1pPr>
              <a:defRPr/>
            </a:lvl1pPr>
          </a:lstStyle>
          <a:p>
            <a:pPr>
              <a:defRPr/>
            </a:pPr>
            <a:endParaRPr lang="en-GB"/>
          </a:p>
        </p:txBody>
      </p:sp>
      <p:sp>
        <p:nvSpPr>
          <p:cNvPr id="6" name="Rectangle 70"/>
          <p:cNvSpPr>
            <a:spLocks noGrp="1" noChangeArrowheads="1"/>
          </p:cNvSpPr>
          <p:nvPr>
            <p:ph type="sldNum" sz="quarter" idx="12"/>
          </p:nvPr>
        </p:nvSpPr>
        <p:spPr>
          <a:ln/>
        </p:spPr>
        <p:txBody>
          <a:bodyPr/>
          <a:lstStyle>
            <a:lvl1pPr>
              <a:defRPr/>
            </a:lvl1pPr>
          </a:lstStyle>
          <a:p>
            <a:pPr>
              <a:defRPr/>
            </a:pPr>
            <a:fld id="{C0B03D3C-6F13-445E-AE49-1D6523B30755}"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mk-MK"/>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8"/>
          <p:cNvSpPr>
            <a:spLocks noGrp="1" noChangeArrowheads="1"/>
          </p:cNvSpPr>
          <p:nvPr>
            <p:ph type="dt" sz="half" idx="10"/>
          </p:nvPr>
        </p:nvSpPr>
        <p:spPr>
          <a:ln/>
        </p:spPr>
        <p:txBody>
          <a:bodyPr/>
          <a:lstStyle>
            <a:lvl1pPr>
              <a:defRPr/>
            </a:lvl1pPr>
          </a:lstStyle>
          <a:p>
            <a:pPr>
              <a:defRPr/>
            </a:pPr>
            <a:endParaRPr lang="en-GB"/>
          </a:p>
        </p:txBody>
      </p:sp>
      <p:sp>
        <p:nvSpPr>
          <p:cNvPr id="5" name="Rectangle 69"/>
          <p:cNvSpPr>
            <a:spLocks noGrp="1" noChangeArrowheads="1"/>
          </p:cNvSpPr>
          <p:nvPr>
            <p:ph type="ftr" sz="quarter" idx="11"/>
          </p:nvPr>
        </p:nvSpPr>
        <p:spPr>
          <a:ln/>
        </p:spPr>
        <p:txBody>
          <a:bodyPr/>
          <a:lstStyle>
            <a:lvl1pPr>
              <a:defRPr/>
            </a:lvl1pPr>
          </a:lstStyle>
          <a:p>
            <a:pPr>
              <a:defRPr/>
            </a:pPr>
            <a:endParaRPr lang="en-GB"/>
          </a:p>
        </p:txBody>
      </p:sp>
      <p:sp>
        <p:nvSpPr>
          <p:cNvPr id="6" name="Rectangle 70"/>
          <p:cNvSpPr>
            <a:spLocks noGrp="1" noChangeArrowheads="1"/>
          </p:cNvSpPr>
          <p:nvPr>
            <p:ph type="sldNum" sz="quarter" idx="12"/>
          </p:nvPr>
        </p:nvSpPr>
        <p:spPr>
          <a:ln/>
        </p:spPr>
        <p:txBody>
          <a:bodyPr/>
          <a:lstStyle>
            <a:lvl1pPr>
              <a:defRPr/>
            </a:lvl1pPr>
          </a:lstStyle>
          <a:p>
            <a:pPr>
              <a:defRPr/>
            </a:pPr>
            <a:fld id="{31A844BC-42C8-4E00-87E5-5CC5105B0F82}"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k-MK"/>
          </a:p>
        </p:txBody>
      </p:sp>
      <p:sp>
        <p:nvSpPr>
          <p:cNvPr id="3" name="Content Placeholder 2"/>
          <p:cNvSpPr>
            <a:spLocks noGrp="1"/>
          </p:cNvSpPr>
          <p:nvPr>
            <p:ph sz="half" idx="1"/>
          </p:nvPr>
        </p:nvSpPr>
        <p:spPr>
          <a:xfrm>
            <a:off x="455613" y="1598613"/>
            <a:ext cx="4037012"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Content Placeholder 3"/>
          <p:cNvSpPr>
            <a:spLocks noGrp="1"/>
          </p:cNvSpPr>
          <p:nvPr>
            <p:ph sz="half" idx="2"/>
          </p:nvPr>
        </p:nvSpPr>
        <p:spPr>
          <a:xfrm>
            <a:off x="4645025" y="1598613"/>
            <a:ext cx="40370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5" name="Rectangle 68"/>
          <p:cNvSpPr>
            <a:spLocks noGrp="1" noChangeArrowheads="1"/>
          </p:cNvSpPr>
          <p:nvPr>
            <p:ph type="dt" sz="half" idx="10"/>
          </p:nvPr>
        </p:nvSpPr>
        <p:spPr>
          <a:ln/>
        </p:spPr>
        <p:txBody>
          <a:bodyPr/>
          <a:lstStyle>
            <a:lvl1pPr>
              <a:defRPr/>
            </a:lvl1pPr>
          </a:lstStyle>
          <a:p>
            <a:pPr>
              <a:defRPr/>
            </a:pPr>
            <a:endParaRPr lang="en-GB"/>
          </a:p>
        </p:txBody>
      </p:sp>
      <p:sp>
        <p:nvSpPr>
          <p:cNvPr id="6" name="Rectangle 69"/>
          <p:cNvSpPr>
            <a:spLocks noGrp="1" noChangeArrowheads="1"/>
          </p:cNvSpPr>
          <p:nvPr>
            <p:ph type="ftr" sz="quarter" idx="11"/>
          </p:nvPr>
        </p:nvSpPr>
        <p:spPr>
          <a:ln/>
        </p:spPr>
        <p:txBody>
          <a:bodyPr/>
          <a:lstStyle>
            <a:lvl1pPr>
              <a:defRPr/>
            </a:lvl1pPr>
          </a:lstStyle>
          <a:p>
            <a:pPr>
              <a:defRPr/>
            </a:pPr>
            <a:endParaRPr lang="en-GB"/>
          </a:p>
        </p:txBody>
      </p:sp>
      <p:sp>
        <p:nvSpPr>
          <p:cNvPr id="7" name="Rectangle 70"/>
          <p:cNvSpPr>
            <a:spLocks noGrp="1" noChangeArrowheads="1"/>
          </p:cNvSpPr>
          <p:nvPr>
            <p:ph type="sldNum" sz="quarter" idx="12"/>
          </p:nvPr>
        </p:nvSpPr>
        <p:spPr>
          <a:ln/>
        </p:spPr>
        <p:txBody>
          <a:bodyPr/>
          <a:lstStyle>
            <a:lvl1pPr>
              <a:defRPr/>
            </a:lvl1pPr>
          </a:lstStyle>
          <a:p>
            <a:pPr>
              <a:defRPr/>
            </a:pPr>
            <a:fld id="{875BFD74-FBEB-4E8C-BF5C-FA848A9BAE6D}"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mk-MK"/>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7" name="Rectangle 68"/>
          <p:cNvSpPr>
            <a:spLocks noGrp="1" noChangeArrowheads="1"/>
          </p:cNvSpPr>
          <p:nvPr>
            <p:ph type="dt" sz="half" idx="10"/>
          </p:nvPr>
        </p:nvSpPr>
        <p:spPr>
          <a:ln/>
        </p:spPr>
        <p:txBody>
          <a:bodyPr/>
          <a:lstStyle>
            <a:lvl1pPr>
              <a:defRPr/>
            </a:lvl1pPr>
          </a:lstStyle>
          <a:p>
            <a:pPr>
              <a:defRPr/>
            </a:pPr>
            <a:endParaRPr lang="en-GB"/>
          </a:p>
        </p:txBody>
      </p:sp>
      <p:sp>
        <p:nvSpPr>
          <p:cNvPr id="8" name="Rectangle 69"/>
          <p:cNvSpPr>
            <a:spLocks noGrp="1" noChangeArrowheads="1"/>
          </p:cNvSpPr>
          <p:nvPr>
            <p:ph type="ftr" sz="quarter" idx="11"/>
          </p:nvPr>
        </p:nvSpPr>
        <p:spPr>
          <a:ln/>
        </p:spPr>
        <p:txBody>
          <a:bodyPr/>
          <a:lstStyle>
            <a:lvl1pPr>
              <a:defRPr/>
            </a:lvl1pPr>
          </a:lstStyle>
          <a:p>
            <a:pPr>
              <a:defRPr/>
            </a:pPr>
            <a:endParaRPr lang="en-GB"/>
          </a:p>
        </p:txBody>
      </p:sp>
      <p:sp>
        <p:nvSpPr>
          <p:cNvPr id="9" name="Rectangle 70"/>
          <p:cNvSpPr>
            <a:spLocks noGrp="1" noChangeArrowheads="1"/>
          </p:cNvSpPr>
          <p:nvPr>
            <p:ph type="sldNum" sz="quarter" idx="12"/>
          </p:nvPr>
        </p:nvSpPr>
        <p:spPr>
          <a:ln/>
        </p:spPr>
        <p:txBody>
          <a:bodyPr/>
          <a:lstStyle>
            <a:lvl1pPr>
              <a:defRPr/>
            </a:lvl1pPr>
          </a:lstStyle>
          <a:p>
            <a:pPr>
              <a:defRPr/>
            </a:pPr>
            <a:fld id="{5C47E3B6-5F82-4EE8-B341-4C4997DE9681}"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k-MK"/>
          </a:p>
        </p:txBody>
      </p:sp>
      <p:sp>
        <p:nvSpPr>
          <p:cNvPr id="3" name="Rectangle 68"/>
          <p:cNvSpPr>
            <a:spLocks noGrp="1" noChangeArrowheads="1"/>
          </p:cNvSpPr>
          <p:nvPr>
            <p:ph type="dt" sz="half" idx="10"/>
          </p:nvPr>
        </p:nvSpPr>
        <p:spPr>
          <a:ln/>
        </p:spPr>
        <p:txBody>
          <a:bodyPr/>
          <a:lstStyle>
            <a:lvl1pPr>
              <a:defRPr/>
            </a:lvl1pPr>
          </a:lstStyle>
          <a:p>
            <a:pPr>
              <a:defRPr/>
            </a:pPr>
            <a:endParaRPr lang="en-GB"/>
          </a:p>
        </p:txBody>
      </p:sp>
      <p:sp>
        <p:nvSpPr>
          <p:cNvPr id="4" name="Rectangle 69"/>
          <p:cNvSpPr>
            <a:spLocks noGrp="1" noChangeArrowheads="1"/>
          </p:cNvSpPr>
          <p:nvPr>
            <p:ph type="ftr" sz="quarter" idx="11"/>
          </p:nvPr>
        </p:nvSpPr>
        <p:spPr>
          <a:ln/>
        </p:spPr>
        <p:txBody>
          <a:bodyPr/>
          <a:lstStyle>
            <a:lvl1pPr>
              <a:defRPr/>
            </a:lvl1pPr>
          </a:lstStyle>
          <a:p>
            <a:pPr>
              <a:defRPr/>
            </a:pPr>
            <a:endParaRPr lang="en-GB"/>
          </a:p>
        </p:txBody>
      </p:sp>
      <p:sp>
        <p:nvSpPr>
          <p:cNvPr id="5" name="Rectangle 70"/>
          <p:cNvSpPr>
            <a:spLocks noGrp="1" noChangeArrowheads="1"/>
          </p:cNvSpPr>
          <p:nvPr>
            <p:ph type="sldNum" sz="quarter" idx="12"/>
          </p:nvPr>
        </p:nvSpPr>
        <p:spPr>
          <a:ln/>
        </p:spPr>
        <p:txBody>
          <a:bodyPr/>
          <a:lstStyle>
            <a:lvl1pPr>
              <a:defRPr/>
            </a:lvl1pPr>
          </a:lstStyle>
          <a:p>
            <a:pPr>
              <a:defRPr/>
            </a:pPr>
            <a:fld id="{822D9E9C-E177-4D4B-9124-607E8042D68A}"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p:cNvSpPr>
            <a:spLocks noGrp="1" noChangeArrowheads="1"/>
          </p:cNvSpPr>
          <p:nvPr>
            <p:ph type="dt" sz="half" idx="10"/>
          </p:nvPr>
        </p:nvSpPr>
        <p:spPr>
          <a:ln/>
        </p:spPr>
        <p:txBody>
          <a:bodyPr/>
          <a:lstStyle>
            <a:lvl1pPr>
              <a:defRPr/>
            </a:lvl1pPr>
          </a:lstStyle>
          <a:p>
            <a:pPr>
              <a:defRPr/>
            </a:pPr>
            <a:endParaRPr lang="en-GB"/>
          </a:p>
        </p:txBody>
      </p:sp>
      <p:sp>
        <p:nvSpPr>
          <p:cNvPr id="3" name="Rectangle 69"/>
          <p:cNvSpPr>
            <a:spLocks noGrp="1" noChangeArrowheads="1"/>
          </p:cNvSpPr>
          <p:nvPr>
            <p:ph type="ftr" sz="quarter" idx="11"/>
          </p:nvPr>
        </p:nvSpPr>
        <p:spPr>
          <a:ln/>
        </p:spPr>
        <p:txBody>
          <a:bodyPr/>
          <a:lstStyle>
            <a:lvl1pPr>
              <a:defRPr/>
            </a:lvl1pPr>
          </a:lstStyle>
          <a:p>
            <a:pPr>
              <a:defRPr/>
            </a:pPr>
            <a:endParaRPr lang="en-GB"/>
          </a:p>
        </p:txBody>
      </p:sp>
      <p:sp>
        <p:nvSpPr>
          <p:cNvPr id="4" name="Rectangle 70"/>
          <p:cNvSpPr>
            <a:spLocks noGrp="1" noChangeArrowheads="1"/>
          </p:cNvSpPr>
          <p:nvPr>
            <p:ph type="sldNum" sz="quarter" idx="12"/>
          </p:nvPr>
        </p:nvSpPr>
        <p:spPr>
          <a:ln/>
        </p:spPr>
        <p:txBody>
          <a:bodyPr/>
          <a:lstStyle>
            <a:lvl1pPr>
              <a:defRPr/>
            </a:lvl1pPr>
          </a:lstStyle>
          <a:p>
            <a:pPr>
              <a:defRPr/>
            </a:pPr>
            <a:fld id="{B482F009-35E2-44B0-BF22-41A8AF711693}"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mk-MK"/>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dt" sz="half" idx="10"/>
          </p:nvPr>
        </p:nvSpPr>
        <p:spPr>
          <a:ln/>
        </p:spPr>
        <p:txBody>
          <a:bodyPr/>
          <a:lstStyle>
            <a:lvl1pPr>
              <a:defRPr/>
            </a:lvl1pPr>
          </a:lstStyle>
          <a:p>
            <a:pPr>
              <a:defRPr/>
            </a:pPr>
            <a:endParaRPr lang="en-GB"/>
          </a:p>
        </p:txBody>
      </p:sp>
      <p:sp>
        <p:nvSpPr>
          <p:cNvPr id="6" name="Rectangle 69"/>
          <p:cNvSpPr>
            <a:spLocks noGrp="1" noChangeArrowheads="1"/>
          </p:cNvSpPr>
          <p:nvPr>
            <p:ph type="ftr" sz="quarter" idx="11"/>
          </p:nvPr>
        </p:nvSpPr>
        <p:spPr>
          <a:ln/>
        </p:spPr>
        <p:txBody>
          <a:bodyPr/>
          <a:lstStyle>
            <a:lvl1pPr>
              <a:defRPr/>
            </a:lvl1pPr>
          </a:lstStyle>
          <a:p>
            <a:pPr>
              <a:defRPr/>
            </a:pPr>
            <a:endParaRPr lang="en-GB"/>
          </a:p>
        </p:txBody>
      </p:sp>
      <p:sp>
        <p:nvSpPr>
          <p:cNvPr id="7" name="Rectangle 70"/>
          <p:cNvSpPr>
            <a:spLocks noGrp="1" noChangeArrowheads="1"/>
          </p:cNvSpPr>
          <p:nvPr>
            <p:ph type="sldNum" sz="quarter" idx="12"/>
          </p:nvPr>
        </p:nvSpPr>
        <p:spPr>
          <a:ln/>
        </p:spPr>
        <p:txBody>
          <a:bodyPr/>
          <a:lstStyle>
            <a:lvl1pPr>
              <a:defRPr/>
            </a:lvl1pPr>
          </a:lstStyle>
          <a:p>
            <a:pPr>
              <a:defRPr/>
            </a:pPr>
            <a:fld id="{94E3BBA6-86EB-4CF0-A0B5-5A01D3C4487C}"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mk-MK"/>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mk-MK"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dt" sz="half" idx="10"/>
          </p:nvPr>
        </p:nvSpPr>
        <p:spPr>
          <a:ln/>
        </p:spPr>
        <p:txBody>
          <a:bodyPr/>
          <a:lstStyle>
            <a:lvl1pPr>
              <a:defRPr/>
            </a:lvl1pPr>
          </a:lstStyle>
          <a:p>
            <a:pPr>
              <a:defRPr/>
            </a:pPr>
            <a:endParaRPr lang="en-GB"/>
          </a:p>
        </p:txBody>
      </p:sp>
      <p:sp>
        <p:nvSpPr>
          <p:cNvPr id="6" name="Rectangle 69"/>
          <p:cNvSpPr>
            <a:spLocks noGrp="1" noChangeArrowheads="1"/>
          </p:cNvSpPr>
          <p:nvPr>
            <p:ph type="ftr" sz="quarter" idx="11"/>
          </p:nvPr>
        </p:nvSpPr>
        <p:spPr>
          <a:ln/>
        </p:spPr>
        <p:txBody>
          <a:bodyPr/>
          <a:lstStyle>
            <a:lvl1pPr>
              <a:defRPr/>
            </a:lvl1pPr>
          </a:lstStyle>
          <a:p>
            <a:pPr>
              <a:defRPr/>
            </a:pPr>
            <a:endParaRPr lang="en-GB"/>
          </a:p>
        </p:txBody>
      </p:sp>
      <p:sp>
        <p:nvSpPr>
          <p:cNvPr id="7" name="Rectangle 70"/>
          <p:cNvSpPr>
            <a:spLocks noGrp="1" noChangeArrowheads="1"/>
          </p:cNvSpPr>
          <p:nvPr>
            <p:ph type="sldNum" sz="quarter" idx="12"/>
          </p:nvPr>
        </p:nvSpPr>
        <p:spPr>
          <a:ln/>
        </p:spPr>
        <p:txBody>
          <a:bodyPr/>
          <a:lstStyle>
            <a:lvl1pPr>
              <a:defRPr/>
            </a:lvl1pPr>
          </a:lstStyle>
          <a:p>
            <a:pPr>
              <a:defRPr/>
            </a:pPr>
            <a:fld id="{EAA0EA50-32C0-4762-8A55-91D0E012D142}"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63529"/>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2413" cy="6856413"/>
            <a:chOff x="0" y="0"/>
            <a:chExt cx="5759" cy="4319"/>
          </a:xfrm>
        </p:grpSpPr>
        <p:sp>
          <p:nvSpPr>
            <p:cNvPr id="135171" name="Freeform 3"/>
            <p:cNvSpPr>
              <a:spLocks/>
            </p:cNvSpPr>
            <p:nvPr userDrawn="1"/>
          </p:nvSpPr>
          <p:spPr bwMode="hidden">
            <a:xfrm>
              <a:off x="0" y="0"/>
              <a:ext cx="5758" cy="1043"/>
            </a:xfrm>
            <a:custGeom>
              <a:avLst/>
              <a:gdLst/>
              <a:ahLst/>
              <a:cxnLst>
                <a:cxn ang="0">
                  <a:pos x="5740" y="1043"/>
                </a:cxn>
                <a:cxn ang="0">
                  <a:pos x="0" y="1043"/>
                </a:cxn>
                <a:cxn ang="0">
                  <a:pos x="0" y="0"/>
                </a:cxn>
                <a:cxn ang="0">
                  <a:pos x="5740" y="0"/>
                </a:cxn>
                <a:cxn ang="0">
                  <a:pos x="5740" y="1043"/>
                </a:cxn>
                <a:cxn ang="0">
                  <a:pos x="5740" y="1043"/>
                </a:cxn>
              </a:cxnLst>
              <a:rect l="0" t="0" r="r" b="b"/>
              <a:pathLst>
                <a:path w="5740" h="1043">
                  <a:moveTo>
                    <a:pt x="5740" y="1043"/>
                  </a:moveTo>
                  <a:lnTo>
                    <a:pt x="0" y="1043"/>
                  </a:lnTo>
                  <a:lnTo>
                    <a:pt x="0" y="0"/>
                  </a:lnTo>
                  <a:lnTo>
                    <a:pt x="5740" y="0"/>
                  </a:lnTo>
                  <a:lnTo>
                    <a:pt x="5740" y="1043"/>
                  </a:lnTo>
                  <a:lnTo>
                    <a:pt x="5740" y="1043"/>
                  </a:lnTo>
                  <a:close/>
                </a:path>
              </a:pathLst>
            </a:custGeom>
            <a:gradFill rotWithShape="0">
              <a:gsLst>
                <a:gs pos="0">
                  <a:schemeClr val="bg1"/>
                </a:gs>
                <a:gs pos="100000">
                  <a:schemeClr val="bg1">
                    <a:gamma/>
                    <a:shade val="69804"/>
                    <a:invGamma/>
                  </a:schemeClr>
                </a:gs>
              </a:gsLst>
              <a:lin ang="5400000" scaled="1"/>
            </a:gradFill>
            <a:ln w="9525">
              <a:noFill/>
              <a:round/>
              <a:headEnd/>
              <a:tailEnd/>
            </a:ln>
          </p:spPr>
          <p:txBody>
            <a:bodyPr/>
            <a:lstStyle/>
            <a:p>
              <a:pPr>
                <a:defRPr/>
              </a:pPr>
              <a:endParaRPr lang="mk-MK"/>
            </a:p>
          </p:txBody>
        </p:sp>
        <p:grpSp>
          <p:nvGrpSpPr>
            <p:cNvPr id="1033" name="Group 4"/>
            <p:cNvGrpSpPr>
              <a:grpSpLocks/>
            </p:cNvGrpSpPr>
            <p:nvPr userDrawn="1"/>
          </p:nvGrpSpPr>
          <p:grpSpPr bwMode="auto">
            <a:xfrm>
              <a:off x="0" y="0"/>
              <a:ext cx="5759" cy="4319"/>
              <a:chOff x="0" y="0"/>
              <a:chExt cx="5759" cy="4319"/>
            </a:xfrm>
          </p:grpSpPr>
          <p:sp>
            <p:nvSpPr>
              <p:cNvPr id="135173" name="Freeform 5"/>
              <p:cNvSpPr>
                <a:spLocks/>
              </p:cNvSpPr>
              <p:nvPr userDrawn="1"/>
            </p:nvSpPr>
            <p:spPr bwMode="hidden">
              <a:xfrm>
                <a:off x="1" y="1040"/>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sp>
            <p:nvSpPr>
              <p:cNvPr id="135174" name="Freeform 6"/>
              <p:cNvSpPr>
                <a:spLocks/>
              </p:cNvSpPr>
              <p:nvPr userDrawn="1"/>
            </p:nvSpPr>
            <p:spPr bwMode="hidden">
              <a:xfrm>
                <a:off x="0" y="3988"/>
                <a:ext cx="5758" cy="42"/>
              </a:xfrm>
              <a:custGeom>
                <a:avLst/>
                <a:gdLst/>
                <a:ahLst/>
                <a:cxnLst>
                  <a:cxn ang="0">
                    <a:pos x="0" y="42"/>
                  </a:cxn>
                  <a:cxn ang="0">
                    <a:pos x="5740" y="42"/>
                  </a:cxn>
                  <a:cxn ang="0">
                    <a:pos x="5740" y="0"/>
                  </a:cxn>
                  <a:cxn ang="0">
                    <a:pos x="0" y="0"/>
                  </a:cxn>
                  <a:cxn ang="0">
                    <a:pos x="0" y="42"/>
                  </a:cxn>
                  <a:cxn ang="0">
                    <a:pos x="0" y="42"/>
                  </a:cxn>
                </a:cxnLst>
                <a:rect l="0" t="0" r="r" b="b"/>
                <a:pathLst>
                  <a:path w="5740" h="42">
                    <a:moveTo>
                      <a:pt x="0" y="42"/>
                    </a:moveTo>
                    <a:lnTo>
                      <a:pt x="5740" y="42"/>
                    </a:lnTo>
                    <a:lnTo>
                      <a:pt x="5740" y="0"/>
                    </a:lnTo>
                    <a:lnTo>
                      <a:pt x="0" y="0"/>
                    </a:lnTo>
                    <a:lnTo>
                      <a:pt x="0" y="42"/>
                    </a:lnTo>
                    <a:lnTo>
                      <a:pt x="0" y="42"/>
                    </a:lnTo>
                    <a:close/>
                  </a:path>
                </a:pathLst>
              </a:custGeom>
              <a:gradFill rotWithShape="0">
                <a:gsLst>
                  <a:gs pos="0">
                    <a:schemeClr val="bg2">
                      <a:gamma/>
                      <a:shade val="94118"/>
                      <a:invGamma/>
                    </a:schemeClr>
                  </a:gs>
                  <a:gs pos="100000">
                    <a:schemeClr val="bg2"/>
                  </a:gs>
                </a:gsLst>
                <a:lin ang="5400000" scaled="1"/>
              </a:gradFill>
              <a:ln w="9525">
                <a:noFill/>
                <a:round/>
                <a:headEnd/>
                <a:tailEnd/>
              </a:ln>
            </p:spPr>
            <p:txBody>
              <a:bodyPr/>
              <a:lstStyle/>
              <a:p>
                <a:pPr>
                  <a:defRPr/>
                </a:pPr>
                <a:endParaRPr lang="mk-MK"/>
              </a:p>
            </p:txBody>
          </p:sp>
          <p:sp>
            <p:nvSpPr>
              <p:cNvPr id="135175" name="Freeform 7"/>
              <p:cNvSpPr>
                <a:spLocks/>
              </p:cNvSpPr>
              <p:nvPr userDrawn="1"/>
            </p:nvSpPr>
            <p:spPr bwMode="hidden">
              <a:xfrm>
                <a:off x="0" y="3665"/>
                <a:ext cx="5758" cy="30"/>
              </a:xfrm>
              <a:custGeom>
                <a:avLst/>
                <a:gdLst/>
                <a:ahLst/>
                <a:cxnLst>
                  <a:cxn ang="0">
                    <a:pos x="0" y="30"/>
                  </a:cxn>
                  <a:cxn ang="0">
                    <a:pos x="5740" y="30"/>
                  </a:cxn>
                  <a:cxn ang="0">
                    <a:pos x="5740" y="0"/>
                  </a:cxn>
                  <a:cxn ang="0">
                    <a:pos x="0" y="0"/>
                  </a:cxn>
                  <a:cxn ang="0">
                    <a:pos x="0" y="30"/>
                  </a:cxn>
                  <a:cxn ang="0">
                    <a:pos x="0" y="30"/>
                  </a:cxn>
                </a:cxnLst>
                <a:rect l="0" t="0" r="r" b="b"/>
                <a:pathLst>
                  <a:path w="5740" h="30">
                    <a:moveTo>
                      <a:pt x="0" y="30"/>
                    </a:moveTo>
                    <a:lnTo>
                      <a:pt x="5740" y="30"/>
                    </a:lnTo>
                    <a:lnTo>
                      <a:pt x="5740" y="0"/>
                    </a:lnTo>
                    <a:lnTo>
                      <a:pt x="0" y="0"/>
                    </a:lnTo>
                    <a:lnTo>
                      <a:pt x="0" y="30"/>
                    </a:lnTo>
                    <a:lnTo>
                      <a:pt x="0" y="30"/>
                    </a:lnTo>
                    <a:close/>
                  </a:path>
                </a:pathLst>
              </a:custGeom>
              <a:gradFill rotWithShape="0">
                <a:gsLst>
                  <a:gs pos="0">
                    <a:schemeClr val="bg2">
                      <a:gamma/>
                      <a:shade val="94118"/>
                      <a:invGamma/>
                    </a:schemeClr>
                  </a:gs>
                  <a:gs pos="100000">
                    <a:schemeClr val="bg2"/>
                  </a:gs>
                </a:gsLst>
                <a:lin ang="5400000" scaled="1"/>
              </a:gradFill>
              <a:ln w="9525">
                <a:noFill/>
                <a:round/>
                <a:headEnd/>
                <a:tailEnd/>
              </a:ln>
            </p:spPr>
            <p:txBody>
              <a:bodyPr/>
              <a:lstStyle/>
              <a:p>
                <a:pPr>
                  <a:defRPr/>
                </a:pPr>
                <a:endParaRPr lang="mk-MK"/>
              </a:p>
            </p:txBody>
          </p:sp>
          <p:sp>
            <p:nvSpPr>
              <p:cNvPr id="135176" name="Freeform 8"/>
              <p:cNvSpPr>
                <a:spLocks/>
              </p:cNvSpPr>
              <p:nvPr userDrawn="1"/>
            </p:nvSpPr>
            <p:spPr bwMode="hidden">
              <a:xfrm>
                <a:off x="0" y="3364"/>
                <a:ext cx="5758" cy="30"/>
              </a:xfrm>
              <a:custGeom>
                <a:avLst/>
                <a:gdLst/>
                <a:ahLst/>
                <a:cxnLst>
                  <a:cxn ang="0">
                    <a:pos x="0" y="30"/>
                  </a:cxn>
                  <a:cxn ang="0">
                    <a:pos x="5740" y="30"/>
                  </a:cxn>
                  <a:cxn ang="0">
                    <a:pos x="5740" y="0"/>
                  </a:cxn>
                  <a:cxn ang="0">
                    <a:pos x="0" y="0"/>
                  </a:cxn>
                  <a:cxn ang="0">
                    <a:pos x="0" y="30"/>
                  </a:cxn>
                  <a:cxn ang="0">
                    <a:pos x="0" y="30"/>
                  </a:cxn>
                </a:cxnLst>
                <a:rect l="0" t="0" r="r" b="b"/>
                <a:pathLst>
                  <a:path w="5740" h="30">
                    <a:moveTo>
                      <a:pt x="0" y="30"/>
                    </a:moveTo>
                    <a:lnTo>
                      <a:pt x="5740" y="30"/>
                    </a:lnTo>
                    <a:lnTo>
                      <a:pt x="5740" y="0"/>
                    </a:lnTo>
                    <a:lnTo>
                      <a:pt x="0" y="0"/>
                    </a:lnTo>
                    <a:lnTo>
                      <a:pt x="0" y="30"/>
                    </a:lnTo>
                    <a:lnTo>
                      <a:pt x="0" y="30"/>
                    </a:lnTo>
                    <a:close/>
                  </a:path>
                </a:pathLst>
              </a:custGeom>
              <a:gradFill rotWithShape="0">
                <a:gsLst>
                  <a:gs pos="0">
                    <a:schemeClr val="bg2">
                      <a:gamma/>
                      <a:shade val="90980"/>
                      <a:invGamma/>
                    </a:schemeClr>
                  </a:gs>
                  <a:gs pos="100000">
                    <a:schemeClr val="bg2"/>
                  </a:gs>
                </a:gsLst>
                <a:lin ang="5400000" scaled="1"/>
              </a:gradFill>
              <a:ln w="9525">
                <a:noFill/>
                <a:round/>
                <a:headEnd/>
                <a:tailEnd/>
              </a:ln>
            </p:spPr>
            <p:txBody>
              <a:bodyPr/>
              <a:lstStyle/>
              <a:p>
                <a:pPr>
                  <a:defRPr/>
                </a:pPr>
                <a:endParaRPr lang="mk-MK"/>
              </a:p>
            </p:txBody>
          </p:sp>
          <p:sp>
            <p:nvSpPr>
              <p:cNvPr id="135177" name="Freeform 9"/>
              <p:cNvSpPr>
                <a:spLocks/>
              </p:cNvSpPr>
              <p:nvPr userDrawn="1"/>
            </p:nvSpPr>
            <p:spPr bwMode="hidden">
              <a:xfrm>
                <a:off x="0" y="3105"/>
                <a:ext cx="5758" cy="31"/>
              </a:xfrm>
              <a:custGeom>
                <a:avLst/>
                <a:gdLst/>
                <a:ahLst/>
                <a:cxnLst>
                  <a:cxn ang="0">
                    <a:pos x="0" y="30"/>
                  </a:cxn>
                  <a:cxn ang="0">
                    <a:pos x="5740" y="30"/>
                  </a:cxn>
                  <a:cxn ang="0">
                    <a:pos x="5740" y="0"/>
                  </a:cxn>
                  <a:cxn ang="0">
                    <a:pos x="0" y="0"/>
                  </a:cxn>
                  <a:cxn ang="0">
                    <a:pos x="0" y="30"/>
                  </a:cxn>
                  <a:cxn ang="0">
                    <a:pos x="0" y="30"/>
                  </a:cxn>
                </a:cxnLst>
                <a:rect l="0" t="0" r="r" b="b"/>
                <a:pathLst>
                  <a:path w="5740" h="30">
                    <a:moveTo>
                      <a:pt x="0" y="30"/>
                    </a:moveTo>
                    <a:lnTo>
                      <a:pt x="5740" y="30"/>
                    </a:lnTo>
                    <a:lnTo>
                      <a:pt x="5740" y="0"/>
                    </a:lnTo>
                    <a:lnTo>
                      <a:pt x="0" y="0"/>
                    </a:lnTo>
                    <a:lnTo>
                      <a:pt x="0" y="30"/>
                    </a:lnTo>
                    <a:lnTo>
                      <a:pt x="0" y="30"/>
                    </a:lnTo>
                    <a:close/>
                  </a:path>
                </a:pathLst>
              </a:custGeom>
              <a:gradFill rotWithShape="0">
                <a:gsLst>
                  <a:gs pos="0">
                    <a:schemeClr val="bg2">
                      <a:gamma/>
                      <a:shade val="90980"/>
                      <a:invGamma/>
                    </a:schemeClr>
                  </a:gs>
                  <a:gs pos="100000">
                    <a:schemeClr val="bg2"/>
                  </a:gs>
                </a:gsLst>
                <a:lin ang="5400000" scaled="1"/>
              </a:gradFill>
              <a:ln w="9525">
                <a:noFill/>
                <a:round/>
                <a:headEnd/>
                <a:tailEnd/>
              </a:ln>
            </p:spPr>
            <p:txBody>
              <a:bodyPr/>
              <a:lstStyle/>
              <a:p>
                <a:pPr>
                  <a:defRPr/>
                </a:pPr>
                <a:endParaRPr lang="mk-MK"/>
              </a:p>
            </p:txBody>
          </p:sp>
          <p:sp>
            <p:nvSpPr>
              <p:cNvPr id="135178" name="Freeform 10"/>
              <p:cNvSpPr>
                <a:spLocks/>
              </p:cNvSpPr>
              <p:nvPr userDrawn="1"/>
            </p:nvSpPr>
            <p:spPr bwMode="hidden">
              <a:xfrm>
                <a:off x="0" y="2859"/>
                <a:ext cx="5758" cy="36"/>
              </a:xfrm>
              <a:custGeom>
                <a:avLst/>
                <a:gdLst/>
                <a:ahLst/>
                <a:cxnLst>
                  <a:cxn ang="0">
                    <a:pos x="5740" y="0"/>
                  </a:cxn>
                  <a:cxn ang="0">
                    <a:pos x="0" y="0"/>
                  </a:cxn>
                  <a:cxn ang="0">
                    <a:pos x="0" y="36"/>
                  </a:cxn>
                  <a:cxn ang="0">
                    <a:pos x="5740" y="36"/>
                  </a:cxn>
                  <a:cxn ang="0">
                    <a:pos x="5740" y="0"/>
                  </a:cxn>
                  <a:cxn ang="0">
                    <a:pos x="5740" y="0"/>
                  </a:cxn>
                </a:cxnLst>
                <a:rect l="0" t="0" r="r" b="b"/>
                <a:pathLst>
                  <a:path w="5740" h="36">
                    <a:moveTo>
                      <a:pt x="5740" y="0"/>
                    </a:moveTo>
                    <a:lnTo>
                      <a:pt x="0" y="0"/>
                    </a:lnTo>
                    <a:lnTo>
                      <a:pt x="0" y="36"/>
                    </a:lnTo>
                    <a:lnTo>
                      <a:pt x="5740" y="36"/>
                    </a:lnTo>
                    <a:lnTo>
                      <a:pt x="5740" y="0"/>
                    </a:lnTo>
                    <a:lnTo>
                      <a:pt x="5740" y="0"/>
                    </a:lnTo>
                    <a:close/>
                  </a:path>
                </a:pathLst>
              </a:custGeom>
              <a:gradFill rotWithShape="0">
                <a:gsLst>
                  <a:gs pos="0">
                    <a:schemeClr val="bg2">
                      <a:gamma/>
                      <a:shade val="87843"/>
                      <a:invGamma/>
                    </a:schemeClr>
                  </a:gs>
                  <a:gs pos="100000">
                    <a:schemeClr val="bg2"/>
                  </a:gs>
                </a:gsLst>
                <a:lin ang="5400000" scaled="1"/>
              </a:gradFill>
              <a:ln w="9525">
                <a:noFill/>
                <a:round/>
                <a:headEnd/>
                <a:tailEnd/>
              </a:ln>
            </p:spPr>
            <p:txBody>
              <a:bodyPr/>
              <a:lstStyle/>
              <a:p>
                <a:pPr>
                  <a:defRPr/>
                </a:pPr>
                <a:endParaRPr lang="mk-MK"/>
              </a:p>
            </p:txBody>
          </p:sp>
          <p:sp>
            <p:nvSpPr>
              <p:cNvPr id="135179" name="Freeform 11"/>
              <p:cNvSpPr>
                <a:spLocks/>
              </p:cNvSpPr>
              <p:nvPr userDrawn="1"/>
            </p:nvSpPr>
            <p:spPr bwMode="hidden">
              <a:xfrm>
                <a:off x="0" y="2644"/>
                <a:ext cx="5758" cy="30"/>
              </a:xfrm>
              <a:custGeom>
                <a:avLst/>
                <a:gdLst/>
                <a:ahLst/>
                <a:cxnLst>
                  <a:cxn ang="0">
                    <a:pos x="5740" y="0"/>
                  </a:cxn>
                  <a:cxn ang="0">
                    <a:pos x="0" y="0"/>
                  </a:cxn>
                  <a:cxn ang="0">
                    <a:pos x="0" y="30"/>
                  </a:cxn>
                  <a:cxn ang="0">
                    <a:pos x="5740" y="30"/>
                  </a:cxn>
                  <a:cxn ang="0">
                    <a:pos x="5740" y="0"/>
                  </a:cxn>
                  <a:cxn ang="0">
                    <a:pos x="5740" y="0"/>
                  </a:cxn>
                </a:cxnLst>
                <a:rect l="0" t="0" r="r" b="b"/>
                <a:pathLst>
                  <a:path w="5740" h="30">
                    <a:moveTo>
                      <a:pt x="5740" y="0"/>
                    </a:moveTo>
                    <a:lnTo>
                      <a:pt x="0" y="0"/>
                    </a:lnTo>
                    <a:lnTo>
                      <a:pt x="0" y="30"/>
                    </a:lnTo>
                    <a:lnTo>
                      <a:pt x="5740" y="30"/>
                    </a:lnTo>
                    <a:lnTo>
                      <a:pt x="5740" y="0"/>
                    </a:lnTo>
                    <a:lnTo>
                      <a:pt x="5740" y="0"/>
                    </a:lnTo>
                    <a:close/>
                  </a:path>
                </a:pathLst>
              </a:custGeom>
              <a:gradFill rotWithShape="0">
                <a:gsLst>
                  <a:gs pos="0">
                    <a:schemeClr val="bg2">
                      <a:gamma/>
                      <a:shade val="87843"/>
                      <a:invGamma/>
                    </a:schemeClr>
                  </a:gs>
                  <a:gs pos="100000">
                    <a:schemeClr val="bg2"/>
                  </a:gs>
                </a:gsLst>
                <a:lin ang="5400000" scaled="1"/>
              </a:gradFill>
              <a:ln w="9525">
                <a:noFill/>
                <a:round/>
                <a:headEnd/>
                <a:tailEnd/>
              </a:ln>
            </p:spPr>
            <p:txBody>
              <a:bodyPr/>
              <a:lstStyle/>
              <a:p>
                <a:pPr>
                  <a:defRPr/>
                </a:pPr>
                <a:endParaRPr lang="mk-MK"/>
              </a:p>
            </p:txBody>
          </p:sp>
          <p:sp>
            <p:nvSpPr>
              <p:cNvPr id="135180" name="Freeform 12"/>
              <p:cNvSpPr>
                <a:spLocks/>
              </p:cNvSpPr>
              <p:nvPr userDrawn="1"/>
            </p:nvSpPr>
            <p:spPr bwMode="hidden">
              <a:xfrm>
                <a:off x="0" y="2433"/>
                <a:ext cx="5758" cy="36"/>
              </a:xfrm>
              <a:custGeom>
                <a:avLst/>
                <a:gdLst/>
                <a:ahLst/>
                <a:cxnLst>
                  <a:cxn ang="0">
                    <a:pos x="5740" y="0"/>
                  </a:cxn>
                  <a:cxn ang="0">
                    <a:pos x="0" y="0"/>
                  </a:cxn>
                  <a:cxn ang="0">
                    <a:pos x="0" y="36"/>
                  </a:cxn>
                  <a:cxn ang="0">
                    <a:pos x="5740" y="36"/>
                  </a:cxn>
                  <a:cxn ang="0">
                    <a:pos x="5740" y="0"/>
                  </a:cxn>
                  <a:cxn ang="0">
                    <a:pos x="5740" y="0"/>
                  </a:cxn>
                </a:cxnLst>
                <a:rect l="0" t="0" r="r" b="b"/>
                <a:pathLst>
                  <a:path w="5740" h="36">
                    <a:moveTo>
                      <a:pt x="5740" y="0"/>
                    </a:moveTo>
                    <a:lnTo>
                      <a:pt x="0" y="0"/>
                    </a:lnTo>
                    <a:lnTo>
                      <a:pt x="0" y="36"/>
                    </a:lnTo>
                    <a:lnTo>
                      <a:pt x="5740" y="36"/>
                    </a:lnTo>
                    <a:lnTo>
                      <a:pt x="5740" y="0"/>
                    </a:lnTo>
                    <a:lnTo>
                      <a:pt x="5740" y="0"/>
                    </a:lnTo>
                    <a:close/>
                  </a:path>
                </a:pathLst>
              </a:custGeom>
              <a:gradFill rotWithShape="0">
                <a:gsLst>
                  <a:gs pos="0">
                    <a:schemeClr val="bg2">
                      <a:gamma/>
                      <a:shade val="84706"/>
                      <a:invGamma/>
                    </a:schemeClr>
                  </a:gs>
                  <a:gs pos="100000">
                    <a:schemeClr val="bg2"/>
                  </a:gs>
                </a:gsLst>
                <a:lin ang="5400000" scaled="1"/>
              </a:gradFill>
              <a:ln w="9525">
                <a:noFill/>
                <a:round/>
                <a:headEnd/>
                <a:tailEnd/>
              </a:ln>
            </p:spPr>
            <p:txBody>
              <a:bodyPr/>
              <a:lstStyle/>
              <a:p>
                <a:pPr>
                  <a:defRPr/>
                </a:pPr>
                <a:endParaRPr lang="mk-MK"/>
              </a:p>
            </p:txBody>
          </p:sp>
          <p:sp>
            <p:nvSpPr>
              <p:cNvPr id="135181" name="Freeform 13"/>
              <p:cNvSpPr>
                <a:spLocks/>
              </p:cNvSpPr>
              <p:nvPr userDrawn="1"/>
            </p:nvSpPr>
            <p:spPr bwMode="hidden">
              <a:xfrm>
                <a:off x="0" y="2259"/>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84706"/>
                      <a:invGamma/>
                    </a:schemeClr>
                  </a:gs>
                  <a:gs pos="100000">
                    <a:schemeClr val="bg2"/>
                  </a:gs>
                </a:gsLst>
                <a:lin ang="5400000" scaled="1"/>
              </a:gradFill>
              <a:ln w="9525">
                <a:noFill/>
                <a:round/>
                <a:headEnd/>
                <a:tailEnd/>
              </a:ln>
            </p:spPr>
            <p:txBody>
              <a:bodyPr/>
              <a:lstStyle/>
              <a:p>
                <a:pPr>
                  <a:defRPr/>
                </a:pPr>
                <a:endParaRPr lang="mk-MK"/>
              </a:p>
            </p:txBody>
          </p:sp>
          <p:sp>
            <p:nvSpPr>
              <p:cNvPr id="135182" name="Freeform 14"/>
              <p:cNvSpPr>
                <a:spLocks/>
              </p:cNvSpPr>
              <p:nvPr userDrawn="1"/>
            </p:nvSpPr>
            <p:spPr bwMode="hidden">
              <a:xfrm>
                <a:off x="0" y="2090"/>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sp>
            <p:nvSpPr>
              <p:cNvPr id="135183" name="Freeform 15"/>
              <p:cNvSpPr>
                <a:spLocks/>
              </p:cNvSpPr>
              <p:nvPr userDrawn="1"/>
            </p:nvSpPr>
            <p:spPr bwMode="hidden">
              <a:xfrm>
                <a:off x="0" y="1928"/>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35184" name="Freeform 16"/>
              <p:cNvSpPr>
                <a:spLocks/>
              </p:cNvSpPr>
              <p:nvPr userDrawn="1"/>
            </p:nvSpPr>
            <p:spPr bwMode="hidden">
              <a:xfrm>
                <a:off x="0" y="1645"/>
                <a:ext cx="5758" cy="12"/>
              </a:xfrm>
              <a:custGeom>
                <a:avLst/>
                <a:gdLst/>
                <a:ahLst/>
                <a:cxnLst>
                  <a:cxn ang="0">
                    <a:pos x="5740" y="0"/>
                  </a:cxn>
                  <a:cxn ang="0">
                    <a:pos x="0" y="0"/>
                  </a:cxn>
                  <a:cxn ang="0">
                    <a:pos x="0" y="12"/>
                  </a:cxn>
                  <a:cxn ang="0">
                    <a:pos x="5740" y="12"/>
                  </a:cxn>
                  <a:cxn ang="0">
                    <a:pos x="5740" y="0"/>
                  </a:cxn>
                  <a:cxn ang="0">
                    <a:pos x="5740" y="0"/>
                  </a:cxn>
                </a:cxnLst>
                <a:rect l="0" t="0" r="r" b="b"/>
                <a:pathLst>
                  <a:path w="5740" h="12">
                    <a:moveTo>
                      <a:pt x="5740" y="0"/>
                    </a:moveTo>
                    <a:lnTo>
                      <a:pt x="0" y="0"/>
                    </a:lnTo>
                    <a:lnTo>
                      <a:pt x="0" y="12"/>
                    </a:lnTo>
                    <a:lnTo>
                      <a:pt x="5740" y="12"/>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35185" name="Freeform 17"/>
              <p:cNvSpPr>
                <a:spLocks/>
              </p:cNvSpPr>
              <p:nvPr userDrawn="1"/>
            </p:nvSpPr>
            <p:spPr bwMode="hidden">
              <a:xfrm>
                <a:off x="0" y="1778"/>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35186" name="Freeform 18"/>
              <p:cNvSpPr>
                <a:spLocks/>
              </p:cNvSpPr>
              <p:nvPr userDrawn="1"/>
            </p:nvSpPr>
            <p:spPr bwMode="hidden">
              <a:xfrm>
                <a:off x="0" y="1520"/>
                <a:ext cx="5758" cy="12"/>
              </a:xfrm>
              <a:custGeom>
                <a:avLst/>
                <a:gdLst/>
                <a:ahLst/>
                <a:cxnLst>
                  <a:cxn ang="0">
                    <a:pos x="5740" y="0"/>
                  </a:cxn>
                  <a:cxn ang="0">
                    <a:pos x="0" y="0"/>
                  </a:cxn>
                  <a:cxn ang="0">
                    <a:pos x="0" y="12"/>
                  </a:cxn>
                  <a:cxn ang="0">
                    <a:pos x="5740" y="12"/>
                  </a:cxn>
                  <a:cxn ang="0">
                    <a:pos x="5740" y="0"/>
                  </a:cxn>
                  <a:cxn ang="0">
                    <a:pos x="5740" y="0"/>
                  </a:cxn>
                </a:cxnLst>
                <a:rect l="0" t="0" r="r" b="b"/>
                <a:pathLst>
                  <a:path w="5740" h="12">
                    <a:moveTo>
                      <a:pt x="5740" y="0"/>
                    </a:moveTo>
                    <a:lnTo>
                      <a:pt x="0" y="0"/>
                    </a:lnTo>
                    <a:lnTo>
                      <a:pt x="0" y="12"/>
                    </a:lnTo>
                    <a:lnTo>
                      <a:pt x="5740" y="12"/>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35187" name="Freeform 19"/>
              <p:cNvSpPr>
                <a:spLocks/>
              </p:cNvSpPr>
              <p:nvPr userDrawn="1"/>
            </p:nvSpPr>
            <p:spPr bwMode="hidden">
              <a:xfrm>
                <a:off x="0" y="1394"/>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35188" name="Freeform 20"/>
              <p:cNvSpPr>
                <a:spLocks/>
              </p:cNvSpPr>
              <p:nvPr userDrawn="1"/>
            </p:nvSpPr>
            <p:spPr bwMode="hidden">
              <a:xfrm>
                <a:off x="0" y="1280"/>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35189" name="Freeform 21"/>
              <p:cNvSpPr>
                <a:spLocks/>
              </p:cNvSpPr>
              <p:nvPr userDrawn="1"/>
            </p:nvSpPr>
            <p:spPr bwMode="hidden">
              <a:xfrm>
                <a:off x="0" y="1177"/>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35190" name="Freeform 22"/>
              <p:cNvSpPr>
                <a:spLocks/>
              </p:cNvSpPr>
              <p:nvPr userDrawn="1"/>
            </p:nvSpPr>
            <p:spPr bwMode="hidden">
              <a:xfrm>
                <a:off x="0" y="24"/>
                <a:ext cx="5758" cy="30"/>
              </a:xfrm>
              <a:custGeom>
                <a:avLst/>
                <a:gdLst/>
                <a:ahLst/>
                <a:cxnLst>
                  <a:cxn ang="0">
                    <a:pos x="5740" y="0"/>
                  </a:cxn>
                  <a:cxn ang="0">
                    <a:pos x="0" y="0"/>
                  </a:cxn>
                  <a:cxn ang="0">
                    <a:pos x="0" y="30"/>
                  </a:cxn>
                  <a:cxn ang="0">
                    <a:pos x="5740" y="30"/>
                  </a:cxn>
                  <a:cxn ang="0">
                    <a:pos x="5740" y="0"/>
                  </a:cxn>
                  <a:cxn ang="0">
                    <a:pos x="5740" y="0"/>
                  </a:cxn>
                </a:cxnLst>
                <a:rect l="0" t="0" r="r" b="b"/>
                <a:pathLst>
                  <a:path w="5740" h="30">
                    <a:moveTo>
                      <a:pt x="5740" y="0"/>
                    </a:moveTo>
                    <a:lnTo>
                      <a:pt x="0" y="0"/>
                    </a:lnTo>
                    <a:lnTo>
                      <a:pt x="0" y="30"/>
                    </a:lnTo>
                    <a:lnTo>
                      <a:pt x="5740" y="30"/>
                    </a:lnTo>
                    <a:lnTo>
                      <a:pt x="5740" y="0"/>
                    </a:lnTo>
                    <a:lnTo>
                      <a:pt x="5740" y="0"/>
                    </a:lnTo>
                    <a:close/>
                  </a:path>
                </a:pathLst>
              </a:custGeom>
              <a:gradFill rotWithShape="0">
                <a:gsLst>
                  <a:gs pos="0">
                    <a:schemeClr val="bg2">
                      <a:gamma/>
                      <a:shade val="94118"/>
                      <a:invGamma/>
                    </a:schemeClr>
                  </a:gs>
                  <a:gs pos="100000">
                    <a:schemeClr val="bg2"/>
                  </a:gs>
                </a:gsLst>
                <a:lin ang="5400000" scaled="1"/>
              </a:gradFill>
              <a:ln w="9525">
                <a:noFill/>
                <a:round/>
                <a:headEnd/>
                <a:tailEnd/>
              </a:ln>
            </p:spPr>
            <p:txBody>
              <a:bodyPr/>
              <a:lstStyle/>
              <a:p>
                <a:pPr>
                  <a:defRPr/>
                </a:pPr>
                <a:endParaRPr lang="mk-MK"/>
              </a:p>
            </p:txBody>
          </p:sp>
          <p:sp>
            <p:nvSpPr>
              <p:cNvPr id="135191" name="Freeform 23"/>
              <p:cNvSpPr>
                <a:spLocks/>
              </p:cNvSpPr>
              <p:nvPr userDrawn="1"/>
            </p:nvSpPr>
            <p:spPr bwMode="hidden">
              <a:xfrm>
                <a:off x="0" y="186"/>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94118"/>
                      <a:invGamma/>
                    </a:schemeClr>
                  </a:gs>
                  <a:gs pos="100000">
                    <a:schemeClr val="bg2"/>
                  </a:gs>
                </a:gsLst>
                <a:lin ang="5400000" scaled="1"/>
              </a:gradFill>
              <a:ln w="9525">
                <a:noFill/>
                <a:round/>
                <a:headEnd/>
                <a:tailEnd/>
              </a:ln>
            </p:spPr>
            <p:txBody>
              <a:bodyPr/>
              <a:lstStyle/>
              <a:p>
                <a:pPr>
                  <a:defRPr/>
                </a:pPr>
                <a:endParaRPr lang="mk-MK"/>
              </a:p>
            </p:txBody>
          </p:sp>
          <p:sp>
            <p:nvSpPr>
              <p:cNvPr id="135192" name="Freeform 24"/>
              <p:cNvSpPr>
                <a:spLocks/>
              </p:cNvSpPr>
              <p:nvPr userDrawn="1"/>
            </p:nvSpPr>
            <p:spPr bwMode="hidden">
              <a:xfrm>
                <a:off x="0" y="475"/>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87843"/>
                      <a:invGamma/>
                    </a:schemeClr>
                  </a:gs>
                  <a:gs pos="100000">
                    <a:schemeClr val="bg2"/>
                  </a:gs>
                </a:gsLst>
                <a:lin ang="5400000" scaled="1"/>
              </a:gradFill>
              <a:ln w="9525">
                <a:noFill/>
                <a:round/>
                <a:headEnd/>
                <a:tailEnd/>
              </a:ln>
            </p:spPr>
            <p:txBody>
              <a:bodyPr/>
              <a:lstStyle/>
              <a:p>
                <a:pPr>
                  <a:defRPr/>
                </a:pPr>
                <a:endParaRPr lang="mk-MK"/>
              </a:p>
            </p:txBody>
          </p:sp>
          <p:sp>
            <p:nvSpPr>
              <p:cNvPr id="135193" name="Freeform 25"/>
              <p:cNvSpPr>
                <a:spLocks/>
              </p:cNvSpPr>
              <p:nvPr userDrawn="1"/>
            </p:nvSpPr>
            <p:spPr bwMode="hidden">
              <a:xfrm>
                <a:off x="0" y="337"/>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90980"/>
                      <a:invGamma/>
                    </a:schemeClr>
                  </a:gs>
                  <a:gs pos="100000">
                    <a:schemeClr val="bg2"/>
                  </a:gs>
                </a:gsLst>
                <a:lin ang="5400000" scaled="1"/>
              </a:gradFill>
              <a:ln w="9525">
                <a:noFill/>
                <a:round/>
                <a:headEnd/>
                <a:tailEnd/>
              </a:ln>
            </p:spPr>
            <p:txBody>
              <a:bodyPr/>
              <a:lstStyle/>
              <a:p>
                <a:pPr>
                  <a:defRPr/>
                </a:pPr>
                <a:endParaRPr lang="mk-MK"/>
              </a:p>
            </p:txBody>
          </p:sp>
          <p:sp>
            <p:nvSpPr>
              <p:cNvPr id="135194" name="Freeform 26"/>
              <p:cNvSpPr>
                <a:spLocks/>
              </p:cNvSpPr>
              <p:nvPr userDrawn="1"/>
            </p:nvSpPr>
            <p:spPr bwMode="hidden">
              <a:xfrm>
                <a:off x="0" y="600"/>
                <a:ext cx="5758" cy="24"/>
              </a:xfrm>
              <a:custGeom>
                <a:avLst/>
                <a:gdLst/>
                <a:ahLst/>
                <a:cxnLst>
                  <a:cxn ang="0">
                    <a:pos x="5740" y="0"/>
                  </a:cxn>
                  <a:cxn ang="0">
                    <a:pos x="0" y="0"/>
                  </a:cxn>
                  <a:cxn ang="0">
                    <a:pos x="0" y="24"/>
                  </a:cxn>
                  <a:cxn ang="0">
                    <a:pos x="5740" y="24"/>
                  </a:cxn>
                  <a:cxn ang="0">
                    <a:pos x="5740" y="0"/>
                  </a:cxn>
                  <a:cxn ang="0">
                    <a:pos x="5740" y="0"/>
                  </a:cxn>
                </a:cxnLst>
                <a:rect l="0" t="0" r="r" b="b"/>
                <a:pathLst>
                  <a:path w="5740" h="24">
                    <a:moveTo>
                      <a:pt x="5740" y="0"/>
                    </a:moveTo>
                    <a:lnTo>
                      <a:pt x="0" y="0"/>
                    </a:lnTo>
                    <a:lnTo>
                      <a:pt x="0" y="24"/>
                    </a:lnTo>
                    <a:lnTo>
                      <a:pt x="5740" y="24"/>
                    </a:lnTo>
                    <a:lnTo>
                      <a:pt x="5740" y="0"/>
                    </a:lnTo>
                    <a:lnTo>
                      <a:pt x="5740"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mk-MK"/>
              </a:p>
            </p:txBody>
          </p:sp>
          <p:sp>
            <p:nvSpPr>
              <p:cNvPr id="135195" name="Freeform 27"/>
              <p:cNvSpPr>
                <a:spLocks/>
              </p:cNvSpPr>
              <p:nvPr userDrawn="1"/>
            </p:nvSpPr>
            <p:spPr bwMode="hidden">
              <a:xfrm>
                <a:off x="0" y="727"/>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sp>
            <p:nvSpPr>
              <p:cNvPr id="135196" name="Freeform 28"/>
              <p:cNvSpPr>
                <a:spLocks/>
              </p:cNvSpPr>
              <p:nvPr userDrawn="1"/>
            </p:nvSpPr>
            <p:spPr bwMode="hidden">
              <a:xfrm>
                <a:off x="0" y="841"/>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sp>
            <p:nvSpPr>
              <p:cNvPr id="135197" name="Freeform 29"/>
              <p:cNvSpPr>
                <a:spLocks/>
              </p:cNvSpPr>
              <p:nvPr userDrawn="1"/>
            </p:nvSpPr>
            <p:spPr bwMode="hidden">
              <a:xfrm>
                <a:off x="0" y="943"/>
                <a:ext cx="5758" cy="18"/>
              </a:xfrm>
              <a:custGeom>
                <a:avLst/>
                <a:gdLst/>
                <a:ahLst/>
                <a:cxnLst>
                  <a:cxn ang="0">
                    <a:pos x="5740" y="0"/>
                  </a:cxn>
                  <a:cxn ang="0">
                    <a:pos x="0" y="0"/>
                  </a:cxn>
                  <a:cxn ang="0">
                    <a:pos x="0" y="18"/>
                  </a:cxn>
                  <a:cxn ang="0">
                    <a:pos x="5740" y="18"/>
                  </a:cxn>
                  <a:cxn ang="0">
                    <a:pos x="5740" y="0"/>
                  </a:cxn>
                  <a:cxn ang="0">
                    <a:pos x="5740" y="0"/>
                  </a:cxn>
                </a:cxnLst>
                <a:rect l="0" t="0" r="r" b="b"/>
                <a:pathLst>
                  <a:path w="5740" h="18">
                    <a:moveTo>
                      <a:pt x="5740" y="0"/>
                    </a:moveTo>
                    <a:lnTo>
                      <a:pt x="0" y="0"/>
                    </a:lnTo>
                    <a:lnTo>
                      <a:pt x="0" y="18"/>
                    </a:lnTo>
                    <a:lnTo>
                      <a:pt x="5740" y="18"/>
                    </a:lnTo>
                    <a:lnTo>
                      <a:pt x="5740" y="0"/>
                    </a:lnTo>
                    <a:lnTo>
                      <a:pt x="5740" y="0"/>
                    </a:lnTo>
                    <a:close/>
                  </a:path>
                </a:pathLst>
              </a:custGeom>
              <a:gradFill rotWithShape="0">
                <a:gsLst>
                  <a:gs pos="0">
                    <a:schemeClr val="bg2">
                      <a:gamma/>
                      <a:shade val="81961"/>
                      <a:invGamma/>
                    </a:schemeClr>
                  </a:gs>
                  <a:gs pos="100000">
                    <a:schemeClr val="bg2"/>
                  </a:gs>
                </a:gsLst>
                <a:lin ang="5400000" scaled="1"/>
              </a:gradFill>
              <a:ln w="9525">
                <a:noFill/>
                <a:round/>
                <a:headEnd/>
                <a:tailEnd/>
              </a:ln>
            </p:spPr>
            <p:txBody>
              <a:bodyPr/>
              <a:lstStyle/>
              <a:p>
                <a:pPr>
                  <a:defRPr/>
                </a:pPr>
                <a:endParaRPr lang="mk-MK"/>
              </a:p>
            </p:txBody>
          </p:sp>
          <p:grpSp>
            <p:nvGrpSpPr>
              <p:cNvPr id="1059" name="Group 30"/>
              <p:cNvGrpSpPr>
                <a:grpSpLocks/>
              </p:cNvGrpSpPr>
              <p:nvPr userDrawn="1"/>
            </p:nvGrpSpPr>
            <p:grpSpPr bwMode="auto">
              <a:xfrm>
                <a:off x="0" y="0"/>
                <a:ext cx="5758" cy="1045"/>
                <a:chOff x="0" y="0"/>
                <a:chExt cx="5758" cy="1045"/>
              </a:xfrm>
            </p:grpSpPr>
            <p:sp>
              <p:nvSpPr>
                <p:cNvPr id="135199" name="Freeform 31"/>
                <p:cNvSpPr>
                  <a:spLocks/>
                </p:cNvSpPr>
                <p:nvPr/>
              </p:nvSpPr>
              <p:spPr bwMode="hidden">
                <a:xfrm>
                  <a:off x="2849" y="0"/>
                  <a:ext cx="42" cy="1045"/>
                </a:xfrm>
                <a:custGeom>
                  <a:avLst/>
                  <a:gdLst/>
                  <a:ahLst/>
                  <a:cxnLst>
                    <a:cxn ang="0">
                      <a:pos x="18" y="1043"/>
                    </a:cxn>
                    <a:cxn ang="0">
                      <a:pos x="42" y="1043"/>
                    </a:cxn>
                    <a:cxn ang="0">
                      <a:pos x="42" y="0"/>
                    </a:cxn>
                    <a:cxn ang="0">
                      <a:pos x="0" y="0"/>
                    </a:cxn>
                    <a:cxn ang="0">
                      <a:pos x="0" y="1043"/>
                    </a:cxn>
                    <a:cxn ang="0">
                      <a:pos x="18" y="1043"/>
                    </a:cxn>
                    <a:cxn ang="0">
                      <a:pos x="18" y="1043"/>
                    </a:cxn>
                  </a:cxnLst>
                  <a:rect l="0" t="0" r="r" b="b"/>
                  <a:pathLst>
                    <a:path w="42" h="1043">
                      <a:moveTo>
                        <a:pt x="18" y="1043"/>
                      </a:moveTo>
                      <a:lnTo>
                        <a:pt x="42" y="1043"/>
                      </a:lnTo>
                      <a:lnTo>
                        <a:pt x="42" y="0"/>
                      </a:lnTo>
                      <a:lnTo>
                        <a:pt x="0"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0" name="Freeform 32"/>
                <p:cNvSpPr>
                  <a:spLocks/>
                </p:cNvSpPr>
                <p:nvPr/>
              </p:nvSpPr>
              <p:spPr bwMode="hidden">
                <a:xfrm>
                  <a:off x="2400" y="0"/>
                  <a:ext cx="155" cy="1045"/>
                </a:xfrm>
                <a:custGeom>
                  <a:avLst/>
                  <a:gdLst/>
                  <a:ahLst/>
                  <a:cxnLst>
                    <a:cxn ang="0">
                      <a:pos x="131" y="1043"/>
                    </a:cxn>
                    <a:cxn ang="0">
                      <a:pos x="155" y="1043"/>
                    </a:cxn>
                    <a:cxn ang="0">
                      <a:pos x="42" y="0"/>
                    </a:cxn>
                    <a:cxn ang="0">
                      <a:pos x="0" y="0"/>
                    </a:cxn>
                    <a:cxn ang="0">
                      <a:pos x="113" y="1043"/>
                    </a:cxn>
                    <a:cxn ang="0">
                      <a:pos x="131" y="1043"/>
                    </a:cxn>
                    <a:cxn ang="0">
                      <a:pos x="131" y="1043"/>
                    </a:cxn>
                  </a:cxnLst>
                  <a:rect l="0" t="0" r="r" b="b"/>
                  <a:pathLst>
                    <a:path w="155" h="1043">
                      <a:moveTo>
                        <a:pt x="131" y="1043"/>
                      </a:moveTo>
                      <a:lnTo>
                        <a:pt x="155" y="1043"/>
                      </a:lnTo>
                      <a:lnTo>
                        <a:pt x="42" y="0"/>
                      </a:lnTo>
                      <a:lnTo>
                        <a:pt x="0" y="0"/>
                      </a:lnTo>
                      <a:lnTo>
                        <a:pt x="113" y="1043"/>
                      </a:lnTo>
                      <a:lnTo>
                        <a:pt x="131" y="1043"/>
                      </a:lnTo>
                      <a:lnTo>
                        <a:pt x="131"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1" name="Freeform 33"/>
                <p:cNvSpPr>
                  <a:spLocks/>
                </p:cNvSpPr>
                <p:nvPr/>
              </p:nvSpPr>
              <p:spPr bwMode="hidden">
                <a:xfrm>
                  <a:off x="1967" y="0"/>
                  <a:ext cx="240" cy="1045"/>
                </a:xfrm>
                <a:custGeom>
                  <a:avLst/>
                  <a:gdLst/>
                  <a:ahLst/>
                  <a:cxnLst>
                    <a:cxn ang="0">
                      <a:pos x="221" y="1043"/>
                    </a:cxn>
                    <a:cxn ang="0">
                      <a:pos x="239" y="1043"/>
                    </a:cxn>
                    <a:cxn ang="0">
                      <a:pos x="36" y="0"/>
                    </a:cxn>
                    <a:cxn ang="0">
                      <a:pos x="0" y="0"/>
                    </a:cxn>
                    <a:cxn ang="0">
                      <a:pos x="203" y="1043"/>
                    </a:cxn>
                    <a:cxn ang="0">
                      <a:pos x="221" y="1043"/>
                    </a:cxn>
                    <a:cxn ang="0">
                      <a:pos x="221" y="1043"/>
                    </a:cxn>
                  </a:cxnLst>
                  <a:rect l="0" t="0" r="r" b="b"/>
                  <a:pathLst>
                    <a:path w="239" h="1043">
                      <a:moveTo>
                        <a:pt x="221" y="1043"/>
                      </a:moveTo>
                      <a:lnTo>
                        <a:pt x="239" y="1043"/>
                      </a:lnTo>
                      <a:lnTo>
                        <a:pt x="36" y="0"/>
                      </a:lnTo>
                      <a:lnTo>
                        <a:pt x="0" y="0"/>
                      </a:lnTo>
                      <a:lnTo>
                        <a:pt x="203" y="1043"/>
                      </a:lnTo>
                      <a:lnTo>
                        <a:pt x="221" y="1043"/>
                      </a:lnTo>
                      <a:lnTo>
                        <a:pt x="221"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2" name="Freeform 34"/>
                <p:cNvSpPr>
                  <a:spLocks/>
                </p:cNvSpPr>
                <p:nvPr/>
              </p:nvSpPr>
              <p:spPr bwMode="hidden">
                <a:xfrm>
                  <a:off x="1554" y="0"/>
                  <a:ext cx="353" cy="1045"/>
                </a:xfrm>
                <a:custGeom>
                  <a:avLst/>
                  <a:gdLst/>
                  <a:ahLst/>
                  <a:cxnLst>
                    <a:cxn ang="0">
                      <a:pos x="334" y="1043"/>
                    </a:cxn>
                    <a:cxn ang="0">
                      <a:pos x="352" y="1043"/>
                    </a:cxn>
                    <a:cxn ang="0">
                      <a:pos x="41" y="0"/>
                    </a:cxn>
                    <a:cxn ang="0">
                      <a:pos x="0" y="0"/>
                    </a:cxn>
                    <a:cxn ang="0">
                      <a:pos x="311" y="1043"/>
                    </a:cxn>
                    <a:cxn ang="0">
                      <a:pos x="334" y="1043"/>
                    </a:cxn>
                    <a:cxn ang="0">
                      <a:pos x="334" y="1043"/>
                    </a:cxn>
                  </a:cxnLst>
                  <a:rect l="0" t="0" r="r" b="b"/>
                  <a:pathLst>
                    <a:path w="352" h="1043">
                      <a:moveTo>
                        <a:pt x="334" y="1043"/>
                      </a:moveTo>
                      <a:lnTo>
                        <a:pt x="352" y="1043"/>
                      </a:lnTo>
                      <a:lnTo>
                        <a:pt x="41" y="0"/>
                      </a:lnTo>
                      <a:lnTo>
                        <a:pt x="0" y="0"/>
                      </a:lnTo>
                      <a:lnTo>
                        <a:pt x="311" y="1043"/>
                      </a:lnTo>
                      <a:lnTo>
                        <a:pt x="334" y="1043"/>
                      </a:lnTo>
                      <a:lnTo>
                        <a:pt x="334"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3" name="Freeform 35"/>
                <p:cNvSpPr>
                  <a:spLocks/>
                </p:cNvSpPr>
                <p:nvPr/>
              </p:nvSpPr>
              <p:spPr bwMode="hidden">
                <a:xfrm>
                  <a:off x="1134" y="0"/>
                  <a:ext cx="450" cy="1045"/>
                </a:xfrm>
                <a:custGeom>
                  <a:avLst/>
                  <a:gdLst/>
                  <a:ahLst/>
                  <a:cxnLst>
                    <a:cxn ang="0">
                      <a:pos x="425" y="1043"/>
                    </a:cxn>
                    <a:cxn ang="0">
                      <a:pos x="449" y="1043"/>
                    </a:cxn>
                    <a:cxn ang="0">
                      <a:pos x="42" y="0"/>
                    </a:cxn>
                    <a:cxn ang="0">
                      <a:pos x="0" y="0"/>
                    </a:cxn>
                    <a:cxn ang="0">
                      <a:pos x="407" y="1043"/>
                    </a:cxn>
                    <a:cxn ang="0">
                      <a:pos x="425" y="1043"/>
                    </a:cxn>
                    <a:cxn ang="0">
                      <a:pos x="425" y="1043"/>
                    </a:cxn>
                  </a:cxnLst>
                  <a:rect l="0" t="0" r="r" b="b"/>
                  <a:pathLst>
                    <a:path w="449" h="1043">
                      <a:moveTo>
                        <a:pt x="425" y="1043"/>
                      </a:moveTo>
                      <a:lnTo>
                        <a:pt x="449" y="1043"/>
                      </a:lnTo>
                      <a:lnTo>
                        <a:pt x="42" y="0"/>
                      </a:lnTo>
                      <a:lnTo>
                        <a:pt x="0" y="0"/>
                      </a:lnTo>
                      <a:lnTo>
                        <a:pt x="407" y="1043"/>
                      </a:lnTo>
                      <a:lnTo>
                        <a:pt x="425" y="1043"/>
                      </a:lnTo>
                      <a:lnTo>
                        <a:pt x="425"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4" name="Freeform 36"/>
                <p:cNvSpPr>
                  <a:spLocks/>
                </p:cNvSpPr>
                <p:nvPr/>
              </p:nvSpPr>
              <p:spPr bwMode="hidden">
                <a:xfrm>
                  <a:off x="714" y="0"/>
                  <a:ext cx="540" cy="1045"/>
                </a:xfrm>
                <a:custGeom>
                  <a:avLst/>
                  <a:gdLst/>
                  <a:ahLst/>
                  <a:cxnLst>
                    <a:cxn ang="0">
                      <a:pos x="520" y="1043"/>
                    </a:cxn>
                    <a:cxn ang="0">
                      <a:pos x="538" y="1043"/>
                    </a:cxn>
                    <a:cxn ang="0">
                      <a:pos x="41" y="0"/>
                    </a:cxn>
                    <a:cxn ang="0">
                      <a:pos x="0" y="0"/>
                    </a:cxn>
                    <a:cxn ang="0">
                      <a:pos x="496" y="1043"/>
                    </a:cxn>
                    <a:cxn ang="0">
                      <a:pos x="520" y="1043"/>
                    </a:cxn>
                    <a:cxn ang="0">
                      <a:pos x="520" y="1043"/>
                    </a:cxn>
                  </a:cxnLst>
                  <a:rect l="0" t="0" r="r" b="b"/>
                  <a:pathLst>
                    <a:path w="538" h="1043">
                      <a:moveTo>
                        <a:pt x="520" y="1043"/>
                      </a:moveTo>
                      <a:lnTo>
                        <a:pt x="538" y="1043"/>
                      </a:lnTo>
                      <a:lnTo>
                        <a:pt x="41" y="0"/>
                      </a:lnTo>
                      <a:lnTo>
                        <a:pt x="0" y="0"/>
                      </a:lnTo>
                      <a:lnTo>
                        <a:pt x="496" y="1043"/>
                      </a:lnTo>
                      <a:lnTo>
                        <a:pt x="520" y="1043"/>
                      </a:lnTo>
                      <a:lnTo>
                        <a:pt x="520"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5" name="Freeform 37"/>
                <p:cNvSpPr>
                  <a:spLocks/>
                </p:cNvSpPr>
                <p:nvPr/>
              </p:nvSpPr>
              <p:spPr bwMode="hidden">
                <a:xfrm>
                  <a:off x="306" y="0"/>
                  <a:ext cx="642" cy="1045"/>
                </a:xfrm>
                <a:custGeom>
                  <a:avLst/>
                  <a:gdLst/>
                  <a:ahLst/>
                  <a:cxnLst>
                    <a:cxn ang="0">
                      <a:pos x="622" y="1043"/>
                    </a:cxn>
                    <a:cxn ang="0">
                      <a:pos x="640" y="1043"/>
                    </a:cxn>
                    <a:cxn ang="0">
                      <a:pos x="48" y="0"/>
                    </a:cxn>
                    <a:cxn ang="0">
                      <a:pos x="0" y="0"/>
                    </a:cxn>
                    <a:cxn ang="0">
                      <a:pos x="598" y="1043"/>
                    </a:cxn>
                    <a:cxn ang="0">
                      <a:pos x="622" y="1043"/>
                    </a:cxn>
                    <a:cxn ang="0">
                      <a:pos x="622" y="1043"/>
                    </a:cxn>
                  </a:cxnLst>
                  <a:rect l="0" t="0" r="r" b="b"/>
                  <a:pathLst>
                    <a:path w="640" h="1043">
                      <a:moveTo>
                        <a:pt x="622" y="1043"/>
                      </a:moveTo>
                      <a:lnTo>
                        <a:pt x="640" y="1043"/>
                      </a:lnTo>
                      <a:lnTo>
                        <a:pt x="48" y="0"/>
                      </a:lnTo>
                      <a:lnTo>
                        <a:pt x="0" y="0"/>
                      </a:lnTo>
                      <a:lnTo>
                        <a:pt x="598" y="1043"/>
                      </a:lnTo>
                      <a:lnTo>
                        <a:pt x="622" y="1043"/>
                      </a:lnTo>
                      <a:lnTo>
                        <a:pt x="622"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6" name="Freeform 38"/>
                <p:cNvSpPr>
                  <a:spLocks/>
                </p:cNvSpPr>
                <p:nvPr/>
              </p:nvSpPr>
              <p:spPr bwMode="hidden">
                <a:xfrm>
                  <a:off x="0" y="108"/>
                  <a:ext cx="630" cy="937"/>
                </a:xfrm>
                <a:custGeom>
                  <a:avLst/>
                  <a:gdLst/>
                  <a:ahLst/>
                  <a:cxnLst>
                    <a:cxn ang="0">
                      <a:pos x="604" y="935"/>
                    </a:cxn>
                    <a:cxn ang="0">
                      <a:pos x="628" y="935"/>
                    </a:cxn>
                    <a:cxn ang="0">
                      <a:pos x="0" y="0"/>
                    </a:cxn>
                    <a:cxn ang="0">
                      <a:pos x="0" y="66"/>
                    </a:cxn>
                    <a:cxn ang="0">
                      <a:pos x="580" y="935"/>
                    </a:cxn>
                    <a:cxn ang="0">
                      <a:pos x="604" y="935"/>
                    </a:cxn>
                    <a:cxn ang="0">
                      <a:pos x="604" y="935"/>
                    </a:cxn>
                  </a:cxnLst>
                  <a:rect l="0" t="0" r="r" b="b"/>
                  <a:pathLst>
                    <a:path w="628" h="935">
                      <a:moveTo>
                        <a:pt x="604" y="935"/>
                      </a:moveTo>
                      <a:lnTo>
                        <a:pt x="628" y="935"/>
                      </a:lnTo>
                      <a:lnTo>
                        <a:pt x="0" y="0"/>
                      </a:lnTo>
                      <a:lnTo>
                        <a:pt x="0" y="66"/>
                      </a:lnTo>
                      <a:lnTo>
                        <a:pt x="580" y="935"/>
                      </a:lnTo>
                      <a:lnTo>
                        <a:pt x="604" y="935"/>
                      </a:lnTo>
                      <a:lnTo>
                        <a:pt x="604" y="935"/>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7" name="Freeform 39"/>
                <p:cNvSpPr>
                  <a:spLocks/>
                </p:cNvSpPr>
                <p:nvPr/>
              </p:nvSpPr>
              <p:spPr bwMode="hidden">
                <a:xfrm>
                  <a:off x="3191" y="0"/>
                  <a:ext cx="155" cy="1045"/>
                </a:xfrm>
                <a:custGeom>
                  <a:avLst/>
                  <a:gdLst/>
                  <a:ahLst/>
                  <a:cxnLst>
                    <a:cxn ang="0">
                      <a:pos x="18" y="1043"/>
                    </a:cxn>
                    <a:cxn ang="0">
                      <a:pos x="42" y="1043"/>
                    </a:cxn>
                    <a:cxn ang="0">
                      <a:pos x="155" y="0"/>
                    </a:cxn>
                    <a:cxn ang="0">
                      <a:pos x="114" y="0"/>
                    </a:cxn>
                    <a:cxn ang="0">
                      <a:pos x="0" y="1043"/>
                    </a:cxn>
                    <a:cxn ang="0">
                      <a:pos x="18" y="1043"/>
                    </a:cxn>
                    <a:cxn ang="0">
                      <a:pos x="18" y="1043"/>
                    </a:cxn>
                  </a:cxnLst>
                  <a:rect l="0" t="0" r="r" b="b"/>
                  <a:pathLst>
                    <a:path w="155" h="1043">
                      <a:moveTo>
                        <a:pt x="18" y="1043"/>
                      </a:moveTo>
                      <a:lnTo>
                        <a:pt x="42" y="1043"/>
                      </a:lnTo>
                      <a:lnTo>
                        <a:pt x="155" y="0"/>
                      </a:lnTo>
                      <a:lnTo>
                        <a:pt x="114"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8" name="Freeform 40"/>
                <p:cNvSpPr>
                  <a:spLocks/>
                </p:cNvSpPr>
                <p:nvPr/>
              </p:nvSpPr>
              <p:spPr bwMode="hidden">
                <a:xfrm>
                  <a:off x="3533" y="0"/>
                  <a:ext cx="240" cy="1045"/>
                </a:xfrm>
                <a:custGeom>
                  <a:avLst/>
                  <a:gdLst/>
                  <a:ahLst/>
                  <a:cxnLst>
                    <a:cxn ang="0">
                      <a:pos x="18" y="1043"/>
                    </a:cxn>
                    <a:cxn ang="0">
                      <a:pos x="36" y="1043"/>
                    </a:cxn>
                    <a:cxn ang="0">
                      <a:pos x="239" y="0"/>
                    </a:cxn>
                    <a:cxn ang="0">
                      <a:pos x="203" y="0"/>
                    </a:cxn>
                    <a:cxn ang="0">
                      <a:pos x="0" y="1043"/>
                    </a:cxn>
                    <a:cxn ang="0">
                      <a:pos x="18" y="1043"/>
                    </a:cxn>
                    <a:cxn ang="0">
                      <a:pos x="18" y="1043"/>
                    </a:cxn>
                  </a:cxnLst>
                  <a:rect l="0" t="0" r="r" b="b"/>
                  <a:pathLst>
                    <a:path w="239" h="1043">
                      <a:moveTo>
                        <a:pt x="18" y="1043"/>
                      </a:moveTo>
                      <a:lnTo>
                        <a:pt x="36" y="1043"/>
                      </a:lnTo>
                      <a:lnTo>
                        <a:pt x="239" y="0"/>
                      </a:lnTo>
                      <a:lnTo>
                        <a:pt x="203"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09" name="Freeform 41"/>
                <p:cNvSpPr>
                  <a:spLocks/>
                </p:cNvSpPr>
                <p:nvPr/>
              </p:nvSpPr>
              <p:spPr bwMode="hidden">
                <a:xfrm>
                  <a:off x="3821" y="0"/>
                  <a:ext cx="359" cy="1045"/>
                </a:xfrm>
                <a:custGeom>
                  <a:avLst/>
                  <a:gdLst/>
                  <a:ahLst/>
                  <a:cxnLst>
                    <a:cxn ang="0">
                      <a:pos x="24" y="1043"/>
                    </a:cxn>
                    <a:cxn ang="0">
                      <a:pos x="42" y="1043"/>
                    </a:cxn>
                    <a:cxn ang="0">
                      <a:pos x="358" y="0"/>
                    </a:cxn>
                    <a:cxn ang="0">
                      <a:pos x="317" y="0"/>
                    </a:cxn>
                    <a:cxn ang="0">
                      <a:pos x="0" y="1043"/>
                    </a:cxn>
                    <a:cxn ang="0">
                      <a:pos x="24" y="1043"/>
                    </a:cxn>
                    <a:cxn ang="0">
                      <a:pos x="24" y="1043"/>
                    </a:cxn>
                  </a:cxnLst>
                  <a:rect l="0" t="0" r="r" b="b"/>
                  <a:pathLst>
                    <a:path w="358" h="1043">
                      <a:moveTo>
                        <a:pt x="24" y="1043"/>
                      </a:moveTo>
                      <a:lnTo>
                        <a:pt x="42" y="1043"/>
                      </a:lnTo>
                      <a:lnTo>
                        <a:pt x="358" y="0"/>
                      </a:lnTo>
                      <a:lnTo>
                        <a:pt x="317" y="0"/>
                      </a:lnTo>
                      <a:lnTo>
                        <a:pt x="0" y="1043"/>
                      </a:lnTo>
                      <a:lnTo>
                        <a:pt x="24" y="1043"/>
                      </a:lnTo>
                      <a:lnTo>
                        <a:pt x="24"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10" name="Freeform 42"/>
                <p:cNvSpPr>
                  <a:spLocks/>
                </p:cNvSpPr>
                <p:nvPr/>
              </p:nvSpPr>
              <p:spPr bwMode="hidden">
                <a:xfrm>
                  <a:off x="4139" y="0"/>
                  <a:ext cx="449" cy="1045"/>
                </a:xfrm>
                <a:custGeom>
                  <a:avLst/>
                  <a:gdLst/>
                  <a:ahLst/>
                  <a:cxnLst>
                    <a:cxn ang="0">
                      <a:pos x="18" y="1043"/>
                    </a:cxn>
                    <a:cxn ang="0">
                      <a:pos x="41" y="1043"/>
                    </a:cxn>
                    <a:cxn ang="0">
                      <a:pos x="448" y="0"/>
                    </a:cxn>
                    <a:cxn ang="0">
                      <a:pos x="406" y="0"/>
                    </a:cxn>
                    <a:cxn ang="0">
                      <a:pos x="0" y="1043"/>
                    </a:cxn>
                    <a:cxn ang="0">
                      <a:pos x="18" y="1043"/>
                    </a:cxn>
                    <a:cxn ang="0">
                      <a:pos x="18" y="1043"/>
                    </a:cxn>
                  </a:cxnLst>
                  <a:rect l="0" t="0" r="r" b="b"/>
                  <a:pathLst>
                    <a:path w="448" h="1043">
                      <a:moveTo>
                        <a:pt x="18" y="1043"/>
                      </a:moveTo>
                      <a:lnTo>
                        <a:pt x="41" y="1043"/>
                      </a:lnTo>
                      <a:lnTo>
                        <a:pt x="448" y="0"/>
                      </a:lnTo>
                      <a:lnTo>
                        <a:pt x="406"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11" name="Freeform 43"/>
                <p:cNvSpPr>
                  <a:spLocks/>
                </p:cNvSpPr>
                <p:nvPr/>
              </p:nvSpPr>
              <p:spPr bwMode="hidden">
                <a:xfrm>
                  <a:off x="4480" y="0"/>
                  <a:ext cx="541" cy="1045"/>
                </a:xfrm>
                <a:custGeom>
                  <a:avLst/>
                  <a:gdLst/>
                  <a:ahLst/>
                  <a:cxnLst>
                    <a:cxn ang="0">
                      <a:pos x="18" y="1043"/>
                    </a:cxn>
                    <a:cxn ang="0">
                      <a:pos x="42" y="1043"/>
                    </a:cxn>
                    <a:cxn ang="0">
                      <a:pos x="539" y="0"/>
                    </a:cxn>
                    <a:cxn ang="0">
                      <a:pos x="497" y="0"/>
                    </a:cxn>
                    <a:cxn ang="0">
                      <a:pos x="0" y="1043"/>
                    </a:cxn>
                    <a:cxn ang="0">
                      <a:pos x="18" y="1043"/>
                    </a:cxn>
                    <a:cxn ang="0">
                      <a:pos x="18" y="1043"/>
                    </a:cxn>
                  </a:cxnLst>
                  <a:rect l="0" t="0" r="r" b="b"/>
                  <a:pathLst>
                    <a:path w="539" h="1043">
                      <a:moveTo>
                        <a:pt x="18" y="1043"/>
                      </a:moveTo>
                      <a:lnTo>
                        <a:pt x="42" y="1043"/>
                      </a:lnTo>
                      <a:lnTo>
                        <a:pt x="539" y="0"/>
                      </a:lnTo>
                      <a:lnTo>
                        <a:pt x="497"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12" name="Freeform 44"/>
                <p:cNvSpPr>
                  <a:spLocks/>
                </p:cNvSpPr>
                <p:nvPr/>
              </p:nvSpPr>
              <p:spPr bwMode="hidden">
                <a:xfrm>
                  <a:off x="4768" y="0"/>
                  <a:ext cx="642" cy="1045"/>
                </a:xfrm>
                <a:custGeom>
                  <a:avLst/>
                  <a:gdLst/>
                  <a:ahLst/>
                  <a:cxnLst>
                    <a:cxn ang="0">
                      <a:pos x="18" y="1043"/>
                    </a:cxn>
                    <a:cxn ang="0">
                      <a:pos x="42" y="1043"/>
                    </a:cxn>
                    <a:cxn ang="0">
                      <a:pos x="640" y="0"/>
                    </a:cxn>
                    <a:cxn ang="0">
                      <a:pos x="592" y="0"/>
                    </a:cxn>
                    <a:cxn ang="0">
                      <a:pos x="0" y="1043"/>
                    </a:cxn>
                    <a:cxn ang="0">
                      <a:pos x="18" y="1043"/>
                    </a:cxn>
                    <a:cxn ang="0">
                      <a:pos x="18" y="1043"/>
                    </a:cxn>
                  </a:cxnLst>
                  <a:rect l="0" t="0" r="r" b="b"/>
                  <a:pathLst>
                    <a:path w="640" h="1043">
                      <a:moveTo>
                        <a:pt x="18" y="1043"/>
                      </a:moveTo>
                      <a:lnTo>
                        <a:pt x="42" y="1043"/>
                      </a:lnTo>
                      <a:lnTo>
                        <a:pt x="640" y="0"/>
                      </a:lnTo>
                      <a:lnTo>
                        <a:pt x="592" y="0"/>
                      </a:lnTo>
                      <a:lnTo>
                        <a:pt x="0" y="1043"/>
                      </a:lnTo>
                      <a:lnTo>
                        <a:pt x="18" y="1043"/>
                      </a:lnTo>
                      <a:lnTo>
                        <a:pt x="18" y="1043"/>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sp>
              <p:nvSpPr>
                <p:cNvPr id="135213" name="Freeform 45"/>
                <p:cNvSpPr>
                  <a:spLocks/>
                </p:cNvSpPr>
                <p:nvPr/>
              </p:nvSpPr>
              <p:spPr bwMode="hidden">
                <a:xfrm>
                  <a:off x="5086" y="48"/>
                  <a:ext cx="672" cy="997"/>
                </a:xfrm>
                <a:custGeom>
                  <a:avLst/>
                  <a:gdLst/>
                  <a:ahLst/>
                  <a:cxnLst>
                    <a:cxn ang="0">
                      <a:pos x="24" y="995"/>
                    </a:cxn>
                    <a:cxn ang="0">
                      <a:pos x="48" y="995"/>
                    </a:cxn>
                    <a:cxn ang="0">
                      <a:pos x="670" y="72"/>
                    </a:cxn>
                    <a:cxn ang="0">
                      <a:pos x="670" y="0"/>
                    </a:cxn>
                    <a:cxn ang="0">
                      <a:pos x="0" y="995"/>
                    </a:cxn>
                    <a:cxn ang="0">
                      <a:pos x="24" y="995"/>
                    </a:cxn>
                    <a:cxn ang="0">
                      <a:pos x="24" y="995"/>
                    </a:cxn>
                  </a:cxnLst>
                  <a:rect l="0" t="0" r="r" b="b"/>
                  <a:pathLst>
                    <a:path w="670" h="995">
                      <a:moveTo>
                        <a:pt x="24" y="995"/>
                      </a:moveTo>
                      <a:lnTo>
                        <a:pt x="48" y="995"/>
                      </a:lnTo>
                      <a:lnTo>
                        <a:pt x="670" y="72"/>
                      </a:lnTo>
                      <a:lnTo>
                        <a:pt x="670" y="0"/>
                      </a:lnTo>
                      <a:lnTo>
                        <a:pt x="0" y="995"/>
                      </a:lnTo>
                      <a:lnTo>
                        <a:pt x="24" y="995"/>
                      </a:lnTo>
                      <a:lnTo>
                        <a:pt x="24" y="995"/>
                      </a:lnTo>
                      <a:close/>
                    </a:path>
                  </a:pathLst>
                </a:custGeom>
                <a:gradFill rotWithShape="0">
                  <a:gsLst>
                    <a:gs pos="0">
                      <a:schemeClr val="bg2"/>
                    </a:gs>
                    <a:gs pos="100000">
                      <a:schemeClr val="bg2">
                        <a:gamma/>
                        <a:shade val="69804"/>
                        <a:invGamma/>
                      </a:schemeClr>
                    </a:gs>
                  </a:gsLst>
                  <a:lin ang="5400000" scaled="1"/>
                </a:gradFill>
                <a:ln w="9525">
                  <a:noFill/>
                  <a:round/>
                  <a:headEnd/>
                  <a:tailEnd/>
                </a:ln>
              </p:spPr>
              <p:txBody>
                <a:bodyPr/>
                <a:lstStyle/>
                <a:p>
                  <a:pPr>
                    <a:defRPr/>
                  </a:pPr>
                  <a:endParaRPr lang="mk-MK"/>
                </a:p>
              </p:txBody>
            </p:sp>
          </p:grpSp>
          <p:grpSp>
            <p:nvGrpSpPr>
              <p:cNvPr id="1060" name="Group 46"/>
              <p:cNvGrpSpPr>
                <a:grpSpLocks/>
              </p:cNvGrpSpPr>
              <p:nvPr userDrawn="1"/>
            </p:nvGrpSpPr>
            <p:grpSpPr bwMode="auto">
              <a:xfrm>
                <a:off x="0" y="558"/>
                <a:ext cx="5758" cy="487"/>
                <a:chOff x="0" y="558"/>
                <a:chExt cx="5758" cy="487"/>
              </a:xfrm>
            </p:grpSpPr>
            <p:sp>
              <p:nvSpPr>
                <p:cNvPr id="135215" name="Freeform 47"/>
                <p:cNvSpPr>
                  <a:spLocks/>
                </p:cNvSpPr>
                <p:nvPr/>
              </p:nvSpPr>
              <p:spPr bwMode="hidden">
                <a:xfrm>
                  <a:off x="0" y="618"/>
                  <a:ext cx="306" cy="427"/>
                </a:xfrm>
                <a:custGeom>
                  <a:avLst/>
                  <a:gdLst/>
                  <a:ahLst/>
                  <a:cxnLst>
                    <a:cxn ang="0">
                      <a:pos x="281" y="426"/>
                    </a:cxn>
                    <a:cxn ang="0">
                      <a:pos x="305" y="426"/>
                    </a:cxn>
                    <a:cxn ang="0">
                      <a:pos x="0" y="0"/>
                    </a:cxn>
                    <a:cxn ang="0">
                      <a:pos x="0" y="66"/>
                    </a:cxn>
                    <a:cxn ang="0">
                      <a:pos x="251" y="426"/>
                    </a:cxn>
                    <a:cxn ang="0">
                      <a:pos x="281" y="426"/>
                    </a:cxn>
                    <a:cxn ang="0">
                      <a:pos x="281" y="426"/>
                    </a:cxn>
                  </a:cxnLst>
                  <a:rect l="0" t="0" r="r" b="b"/>
                  <a:pathLst>
                    <a:path w="305" h="426">
                      <a:moveTo>
                        <a:pt x="281" y="426"/>
                      </a:moveTo>
                      <a:lnTo>
                        <a:pt x="305" y="426"/>
                      </a:lnTo>
                      <a:lnTo>
                        <a:pt x="0" y="0"/>
                      </a:lnTo>
                      <a:lnTo>
                        <a:pt x="0" y="66"/>
                      </a:lnTo>
                      <a:lnTo>
                        <a:pt x="251" y="426"/>
                      </a:lnTo>
                      <a:lnTo>
                        <a:pt x="281" y="426"/>
                      </a:lnTo>
                      <a:lnTo>
                        <a:pt x="281" y="426"/>
                      </a:lnTo>
                      <a:close/>
                    </a:path>
                  </a:pathLst>
                </a:custGeom>
                <a:solidFill>
                  <a:schemeClr val="accent2"/>
                </a:solidFill>
                <a:ln w="9525">
                  <a:noFill/>
                  <a:round/>
                  <a:headEnd/>
                  <a:tailEnd/>
                </a:ln>
              </p:spPr>
              <p:txBody>
                <a:bodyPr/>
                <a:lstStyle/>
                <a:p>
                  <a:pPr>
                    <a:defRPr/>
                  </a:pPr>
                  <a:endParaRPr lang="mk-MK"/>
                </a:p>
              </p:txBody>
            </p:sp>
            <p:sp>
              <p:nvSpPr>
                <p:cNvPr id="135216" name="Freeform 48"/>
                <p:cNvSpPr>
                  <a:spLocks/>
                </p:cNvSpPr>
                <p:nvPr/>
              </p:nvSpPr>
              <p:spPr bwMode="hidden">
                <a:xfrm>
                  <a:off x="5410" y="558"/>
                  <a:ext cx="348" cy="487"/>
                </a:xfrm>
                <a:custGeom>
                  <a:avLst/>
                  <a:gdLst/>
                  <a:ahLst/>
                  <a:cxnLst>
                    <a:cxn ang="0">
                      <a:pos x="24" y="486"/>
                    </a:cxn>
                    <a:cxn ang="0">
                      <a:pos x="48" y="486"/>
                    </a:cxn>
                    <a:cxn ang="0">
                      <a:pos x="347" y="72"/>
                    </a:cxn>
                    <a:cxn ang="0">
                      <a:pos x="347" y="0"/>
                    </a:cxn>
                    <a:cxn ang="0">
                      <a:pos x="0" y="486"/>
                    </a:cxn>
                    <a:cxn ang="0">
                      <a:pos x="24" y="486"/>
                    </a:cxn>
                    <a:cxn ang="0">
                      <a:pos x="24" y="486"/>
                    </a:cxn>
                  </a:cxnLst>
                  <a:rect l="0" t="0" r="r" b="b"/>
                  <a:pathLst>
                    <a:path w="347" h="486">
                      <a:moveTo>
                        <a:pt x="24" y="486"/>
                      </a:moveTo>
                      <a:lnTo>
                        <a:pt x="48" y="486"/>
                      </a:lnTo>
                      <a:lnTo>
                        <a:pt x="347" y="72"/>
                      </a:lnTo>
                      <a:lnTo>
                        <a:pt x="347" y="0"/>
                      </a:lnTo>
                      <a:lnTo>
                        <a:pt x="0" y="486"/>
                      </a:lnTo>
                      <a:lnTo>
                        <a:pt x="24" y="486"/>
                      </a:lnTo>
                      <a:lnTo>
                        <a:pt x="24" y="486"/>
                      </a:lnTo>
                      <a:close/>
                    </a:path>
                  </a:pathLst>
                </a:custGeom>
                <a:solidFill>
                  <a:schemeClr val="accent2"/>
                </a:solidFill>
                <a:ln w="9525">
                  <a:noFill/>
                  <a:round/>
                  <a:headEnd/>
                  <a:tailEnd/>
                </a:ln>
              </p:spPr>
              <p:txBody>
                <a:bodyPr/>
                <a:lstStyle/>
                <a:p>
                  <a:pPr>
                    <a:defRPr/>
                  </a:pPr>
                  <a:endParaRPr lang="mk-MK"/>
                </a:p>
              </p:txBody>
            </p:sp>
          </p:grpSp>
          <p:grpSp>
            <p:nvGrpSpPr>
              <p:cNvPr id="1061" name="Group 49"/>
              <p:cNvGrpSpPr>
                <a:grpSpLocks/>
              </p:cNvGrpSpPr>
              <p:nvPr userDrawn="1"/>
            </p:nvGrpSpPr>
            <p:grpSpPr bwMode="auto">
              <a:xfrm>
                <a:off x="264" y="1039"/>
                <a:ext cx="5200" cy="3280"/>
                <a:chOff x="264" y="1039"/>
                <a:chExt cx="5200" cy="3280"/>
              </a:xfrm>
            </p:grpSpPr>
            <p:sp>
              <p:nvSpPr>
                <p:cNvPr id="135218" name="Freeform 50"/>
                <p:cNvSpPr>
                  <a:spLocks/>
                </p:cNvSpPr>
                <p:nvPr/>
              </p:nvSpPr>
              <p:spPr bwMode="hidden">
                <a:xfrm>
                  <a:off x="2849" y="1039"/>
                  <a:ext cx="42" cy="3280"/>
                </a:xfrm>
                <a:custGeom>
                  <a:avLst/>
                  <a:gdLst/>
                  <a:ahLst/>
                  <a:cxnLst>
                    <a:cxn ang="0">
                      <a:pos x="18" y="0"/>
                    </a:cxn>
                    <a:cxn ang="0">
                      <a:pos x="0" y="0"/>
                    </a:cxn>
                    <a:cxn ang="0">
                      <a:pos x="0" y="3273"/>
                    </a:cxn>
                    <a:cxn ang="0">
                      <a:pos x="42" y="3273"/>
                    </a:cxn>
                    <a:cxn ang="0">
                      <a:pos x="42" y="0"/>
                    </a:cxn>
                    <a:cxn ang="0">
                      <a:pos x="18" y="0"/>
                    </a:cxn>
                    <a:cxn ang="0">
                      <a:pos x="18" y="0"/>
                    </a:cxn>
                  </a:cxnLst>
                  <a:rect l="0" t="0" r="r" b="b"/>
                  <a:pathLst>
                    <a:path w="42" h="3273">
                      <a:moveTo>
                        <a:pt x="18" y="0"/>
                      </a:moveTo>
                      <a:lnTo>
                        <a:pt x="0" y="0"/>
                      </a:lnTo>
                      <a:lnTo>
                        <a:pt x="0" y="3273"/>
                      </a:lnTo>
                      <a:lnTo>
                        <a:pt x="42" y="3273"/>
                      </a:lnTo>
                      <a:lnTo>
                        <a:pt x="42" y="0"/>
                      </a:lnTo>
                      <a:lnTo>
                        <a:pt x="18" y="0"/>
                      </a:lnTo>
                      <a:lnTo>
                        <a:pt x="18"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19" name="Freeform 51"/>
                <p:cNvSpPr>
                  <a:spLocks/>
                </p:cNvSpPr>
                <p:nvPr/>
              </p:nvSpPr>
              <p:spPr bwMode="hidden">
                <a:xfrm>
                  <a:off x="2154" y="1039"/>
                  <a:ext cx="401" cy="3280"/>
                </a:xfrm>
                <a:custGeom>
                  <a:avLst/>
                  <a:gdLst/>
                  <a:ahLst/>
                  <a:cxnLst>
                    <a:cxn ang="0">
                      <a:pos x="376" y="0"/>
                    </a:cxn>
                    <a:cxn ang="0">
                      <a:pos x="358" y="0"/>
                    </a:cxn>
                    <a:cxn ang="0">
                      <a:pos x="0" y="3273"/>
                    </a:cxn>
                    <a:cxn ang="0">
                      <a:pos x="41" y="3273"/>
                    </a:cxn>
                    <a:cxn ang="0">
                      <a:pos x="400" y="0"/>
                    </a:cxn>
                    <a:cxn ang="0">
                      <a:pos x="376" y="0"/>
                    </a:cxn>
                    <a:cxn ang="0">
                      <a:pos x="376" y="0"/>
                    </a:cxn>
                  </a:cxnLst>
                  <a:rect l="0" t="0" r="r" b="b"/>
                  <a:pathLst>
                    <a:path w="400" h="3273">
                      <a:moveTo>
                        <a:pt x="376" y="0"/>
                      </a:moveTo>
                      <a:lnTo>
                        <a:pt x="358" y="0"/>
                      </a:lnTo>
                      <a:lnTo>
                        <a:pt x="0" y="3273"/>
                      </a:lnTo>
                      <a:lnTo>
                        <a:pt x="41" y="3273"/>
                      </a:lnTo>
                      <a:lnTo>
                        <a:pt x="400" y="0"/>
                      </a:lnTo>
                      <a:lnTo>
                        <a:pt x="376" y="0"/>
                      </a:lnTo>
                      <a:lnTo>
                        <a:pt x="376"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20" name="Freeform 52"/>
                <p:cNvSpPr>
                  <a:spLocks/>
                </p:cNvSpPr>
                <p:nvPr/>
              </p:nvSpPr>
              <p:spPr bwMode="hidden">
                <a:xfrm>
                  <a:off x="1530" y="1039"/>
                  <a:ext cx="677" cy="3280"/>
                </a:xfrm>
                <a:custGeom>
                  <a:avLst/>
                  <a:gdLst/>
                  <a:ahLst/>
                  <a:cxnLst>
                    <a:cxn ang="0">
                      <a:pos x="657" y="0"/>
                    </a:cxn>
                    <a:cxn ang="0">
                      <a:pos x="639" y="0"/>
                    </a:cxn>
                    <a:cxn ang="0">
                      <a:pos x="0" y="3273"/>
                    </a:cxn>
                    <a:cxn ang="0">
                      <a:pos x="42" y="3273"/>
                    </a:cxn>
                    <a:cxn ang="0">
                      <a:pos x="675" y="0"/>
                    </a:cxn>
                    <a:cxn ang="0">
                      <a:pos x="657" y="0"/>
                    </a:cxn>
                    <a:cxn ang="0">
                      <a:pos x="657" y="0"/>
                    </a:cxn>
                  </a:cxnLst>
                  <a:rect l="0" t="0" r="r" b="b"/>
                  <a:pathLst>
                    <a:path w="675" h="3273">
                      <a:moveTo>
                        <a:pt x="657" y="0"/>
                      </a:moveTo>
                      <a:lnTo>
                        <a:pt x="639" y="0"/>
                      </a:lnTo>
                      <a:lnTo>
                        <a:pt x="0" y="3273"/>
                      </a:lnTo>
                      <a:lnTo>
                        <a:pt x="42" y="3273"/>
                      </a:lnTo>
                      <a:lnTo>
                        <a:pt x="675" y="0"/>
                      </a:lnTo>
                      <a:lnTo>
                        <a:pt x="657" y="0"/>
                      </a:lnTo>
                      <a:lnTo>
                        <a:pt x="657"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21" name="Freeform 53"/>
                <p:cNvSpPr>
                  <a:spLocks/>
                </p:cNvSpPr>
                <p:nvPr/>
              </p:nvSpPr>
              <p:spPr bwMode="hidden">
                <a:xfrm>
                  <a:off x="876" y="1039"/>
                  <a:ext cx="1031" cy="3280"/>
                </a:xfrm>
                <a:custGeom>
                  <a:avLst/>
                  <a:gdLst/>
                  <a:ahLst/>
                  <a:cxnLst>
                    <a:cxn ang="0">
                      <a:pos x="1013" y="0"/>
                    </a:cxn>
                    <a:cxn ang="0">
                      <a:pos x="990" y="0"/>
                    </a:cxn>
                    <a:cxn ang="0">
                      <a:pos x="0" y="3280"/>
                    </a:cxn>
                    <a:cxn ang="0">
                      <a:pos x="42" y="3280"/>
                    </a:cxn>
                    <a:cxn ang="0">
                      <a:pos x="1031" y="4"/>
                    </a:cxn>
                    <a:cxn ang="0">
                      <a:pos x="1013" y="0"/>
                    </a:cxn>
                    <a:cxn ang="0">
                      <a:pos x="1013" y="0"/>
                    </a:cxn>
                  </a:cxnLst>
                  <a:rect l="0" t="0" r="r" b="b"/>
                  <a:pathLst>
                    <a:path w="1031" h="3280">
                      <a:moveTo>
                        <a:pt x="1013" y="0"/>
                      </a:moveTo>
                      <a:lnTo>
                        <a:pt x="990" y="0"/>
                      </a:lnTo>
                      <a:lnTo>
                        <a:pt x="0" y="3280"/>
                      </a:lnTo>
                      <a:lnTo>
                        <a:pt x="42" y="3280"/>
                      </a:lnTo>
                      <a:lnTo>
                        <a:pt x="1031" y="4"/>
                      </a:lnTo>
                      <a:lnTo>
                        <a:pt x="1013" y="0"/>
                      </a:lnTo>
                      <a:lnTo>
                        <a:pt x="1013"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22" name="Freeform 54"/>
                <p:cNvSpPr>
                  <a:spLocks/>
                </p:cNvSpPr>
                <p:nvPr/>
              </p:nvSpPr>
              <p:spPr bwMode="hidden">
                <a:xfrm>
                  <a:off x="264" y="1039"/>
                  <a:ext cx="1319" cy="3280"/>
                </a:xfrm>
                <a:custGeom>
                  <a:avLst/>
                  <a:gdLst/>
                  <a:ahLst/>
                  <a:cxnLst>
                    <a:cxn ang="0">
                      <a:pos x="1296" y="0"/>
                    </a:cxn>
                    <a:cxn ang="0">
                      <a:pos x="1278" y="0"/>
                    </a:cxn>
                    <a:cxn ang="0">
                      <a:pos x="0" y="3280"/>
                    </a:cxn>
                    <a:cxn ang="0">
                      <a:pos x="42" y="3280"/>
                    </a:cxn>
                    <a:cxn ang="0">
                      <a:pos x="1319" y="5"/>
                    </a:cxn>
                    <a:cxn ang="0">
                      <a:pos x="1296" y="0"/>
                    </a:cxn>
                    <a:cxn ang="0">
                      <a:pos x="1296" y="0"/>
                    </a:cxn>
                  </a:cxnLst>
                  <a:rect l="0" t="0" r="r" b="b"/>
                  <a:pathLst>
                    <a:path w="1319" h="3280">
                      <a:moveTo>
                        <a:pt x="1296" y="0"/>
                      </a:moveTo>
                      <a:lnTo>
                        <a:pt x="1278" y="0"/>
                      </a:lnTo>
                      <a:lnTo>
                        <a:pt x="0" y="3280"/>
                      </a:lnTo>
                      <a:lnTo>
                        <a:pt x="42" y="3280"/>
                      </a:lnTo>
                      <a:lnTo>
                        <a:pt x="1319" y="5"/>
                      </a:lnTo>
                      <a:lnTo>
                        <a:pt x="1296" y="0"/>
                      </a:lnTo>
                      <a:lnTo>
                        <a:pt x="1296"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23" name="Freeform 55"/>
                <p:cNvSpPr>
                  <a:spLocks/>
                </p:cNvSpPr>
                <p:nvPr/>
              </p:nvSpPr>
              <p:spPr bwMode="hidden">
                <a:xfrm>
                  <a:off x="3191" y="1039"/>
                  <a:ext cx="402" cy="3280"/>
                </a:xfrm>
                <a:custGeom>
                  <a:avLst/>
                  <a:gdLst/>
                  <a:ahLst/>
                  <a:cxnLst>
                    <a:cxn ang="0">
                      <a:pos x="18" y="0"/>
                    </a:cxn>
                    <a:cxn ang="0">
                      <a:pos x="0" y="0"/>
                    </a:cxn>
                    <a:cxn ang="0">
                      <a:pos x="359" y="3273"/>
                    </a:cxn>
                    <a:cxn ang="0">
                      <a:pos x="401" y="3273"/>
                    </a:cxn>
                    <a:cxn ang="0">
                      <a:pos x="42" y="0"/>
                    </a:cxn>
                    <a:cxn ang="0">
                      <a:pos x="18" y="0"/>
                    </a:cxn>
                    <a:cxn ang="0">
                      <a:pos x="18" y="0"/>
                    </a:cxn>
                  </a:cxnLst>
                  <a:rect l="0" t="0" r="r" b="b"/>
                  <a:pathLst>
                    <a:path w="401" h="3273">
                      <a:moveTo>
                        <a:pt x="18" y="0"/>
                      </a:moveTo>
                      <a:lnTo>
                        <a:pt x="0" y="0"/>
                      </a:lnTo>
                      <a:lnTo>
                        <a:pt x="359" y="3273"/>
                      </a:lnTo>
                      <a:lnTo>
                        <a:pt x="401" y="3273"/>
                      </a:lnTo>
                      <a:lnTo>
                        <a:pt x="42" y="0"/>
                      </a:lnTo>
                      <a:lnTo>
                        <a:pt x="18" y="0"/>
                      </a:lnTo>
                      <a:lnTo>
                        <a:pt x="18"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24" name="Freeform 56"/>
                <p:cNvSpPr>
                  <a:spLocks/>
                </p:cNvSpPr>
                <p:nvPr/>
              </p:nvSpPr>
              <p:spPr bwMode="hidden">
                <a:xfrm>
                  <a:off x="3533" y="1039"/>
                  <a:ext cx="677" cy="3280"/>
                </a:xfrm>
                <a:custGeom>
                  <a:avLst/>
                  <a:gdLst/>
                  <a:ahLst/>
                  <a:cxnLst>
                    <a:cxn ang="0">
                      <a:pos x="18" y="0"/>
                    </a:cxn>
                    <a:cxn ang="0">
                      <a:pos x="0" y="0"/>
                    </a:cxn>
                    <a:cxn ang="0">
                      <a:pos x="640" y="3273"/>
                    </a:cxn>
                    <a:cxn ang="0">
                      <a:pos x="675" y="3273"/>
                    </a:cxn>
                    <a:cxn ang="0">
                      <a:pos x="36" y="0"/>
                    </a:cxn>
                    <a:cxn ang="0">
                      <a:pos x="18" y="0"/>
                    </a:cxn>
                    <a:cxn ang="0">
                      <a:pos x="18" y="0"/>
                    </a:cxn>
                  </a:cxnLst>
                  <a:rect l="0" t="0" r="r" b="b"/>
                  <a:pathLst>
                    <a:path w="675" h="3273">
                      <a:moveTo>
                        <a:pt x="18" y="0"/>
                      </a:moveTo>
                      <a:lnTo>
                        <a:pt x="0" y="0"/>
                      </a:lnTo>
                      <a:lnTo>
                        <a:pt x="640" y="3273"/>
                      </a:lnTo>
                      <a:lnTo>
                        <a:pt x="675" y="3273"/>
                      </a:lnTo>
                      <a:lnTo>
                        <a:pt x="36" y="0"/>
                      </a:lnTo>
                      <a:lnTo>
                        <a:pt x="18" y="0"/>
                      </a:lnTo>
                      <a:lnTo>
                        <a:pt x="18"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25" name="Freeform 57"/>
                <p:cNvSpPr>
                  <a:spLocks/>
                </p:cNvSpPr>
                <p:nvPr/>
              </p:nvSpPr>
              <p:spPr bwMode="hidden">
                <a:xfrm>
                  <a:off x="3822" y="1039"/>
                  <a:ext cx="1036" cy="3280"/>
                </a:xfrm>
                <a:custGeom>
                  <a:avLst/>
                  <a:gdLst/>
                  <a:ahLst/>
                  <a:cxnLst>
                    <a:cxn ang="0">
                      <a:pos x="23" y="0"/>
                    </a:cxn>
                    <a:cxn ang="0">
                      <a:pos x="0" y="5"/>
                    </a:cxn>
                    <a:cxn ang="0">
                      <a:pos x="994" y="3280"/>
                    </a:cxn>
                    <a:cxn ang="0">
                      <a:pos x="1036" y="3280"/>
                    </a:cxn>
                    <a:cxn ang="0">
                      <a:pos x="41" y="0"/>
                    </a:cxn>
                    <a:cxn ang="0">
                      <a:pos x="23" y="0"/>
                    </a:cxn>
                    <a:cxn ang="0">
                      <a:pos x="23" y="0"/>
                    </a:cxn>
                  </a:cxnLst>
                  <a:rect l="0" t="0" r="r" b="b"/>
                  <a:pathLst>
                    <a:path w="1036" h="3280">
                      <a:moveTo>
                        <a:pt x="23" y="0"/>
                      </a:moveTo>
                      <a:lnTo>
                        <a:pt x="0" y="5"/>
                      </a:lnTo>
                      <a:lnTo>
                        <a:pt x="994" y="3280"/>
                      </a:lnTo>
                      <a:lnTo>
                        <a:pt x="1036" y="3280"/>
                      </a:lnTo>
                      <a:lnTo>
                        <a:pt x="41" y="0"/>
                      </a:lnTo>
                      <a:lnTo>
                        <a:pt x="23" y="0"/>
                      </a:lnTo>
                      <a:lnTo>
                        <a:pt x="23"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26" name="Freeform 58"/>
                <p:cNvSpPr>
                  <a:spLocks/>
                </p:cNvSpPr>
                <p:nvPr/>
              </p:nvSpPr>
              <p:spPr bwMode="hidden">
                <a:xfrm>
                  <a:off x="4137" y="1039"/>
                  <a:ext cx="1327" cy="3280"/>
                </a:xfrm>
                <a:custGeom>
                  <a:avLst/>
                  <a:gdLst/>
                  <a:ahLst/>
                  <a:cxnLst>
                    <a:cxn ang="0">
                      <a:pos x="20" y="0"/>
                    </a:cxn>
                    <a:cxn ang="0">
                      <a:pos x="0" y="7"/>
                    </a:cxn>
                    <a:cxn ang="0">
                      <a:pos x="1285" y="3280"/>
                    </a:cxn>
                    <a:cxn ang="0">
                      <a:pos x="1327" y="3280"/>
                    </a:cxn>
                    <a:cxn ang="0">
                      <a:pos x="43" y="0"/>
                    </a:cxn>
                    <a:cxn ang="0">
                      <a:pos x="20" y="0"/>
                    </a:cxn>
                    <a:cxn ang="0">
                      <a:pos x="20" y="0"/>
                    </a:cxn>
                  </a:cxnLst>
                  <a:rect l="0" t="0" r="r" b="b"/>
                  <a:pathLst>
                    <a:path w="1327" h="3280">
                      <a:moveTo>
                        <a:pt x="20" y="0"/>
                      </a:moveTo>
                      <a:lnTo>
                        <a:pt x="0" y="7"/>
                      </a:lnTo>
                      <a:lnTo>
                        <a:pt x="1285" y="3280"/>
                      </a:lnTo>
                      <a:lnTo>
                        <a:pt x="1327" y="3280"/>
                      </a:lnTo>
                      <a:lnTo>
                        <a:pt x="43" y="0"/>
                      </a:lnTo>
                      <a:lnTo>
                        <a:pt x="20" y="0"/>
                      </a:lnTo>
                      <a:lnTo>
                        <a:pt x="20"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grpSp>
          <p:sp>
            <p:nvSpPr>
              <p:cNvPr id="135227" name="Freeform 59"/>
              <p:cNvSpPr>
                <a:spLocks/>
              </p:cNvSpPr>
              <p:nvPr userDrawn="1"/>
            </p:nvSpPr>
            <p:spPr bwMode="hidden">
              <a:xfrm>
                <a:off x="0" y="1039"/>
                <a:ext cx="1254" cy="2632"/>
              </a:xfrm>
              <a:custGeom>
                <a:avLst/>
                <a:gdLst/>
                <a:ahLst/>
                <a:cxnLst>
                  <a:cxn ang="0">
                    <a:pos x="1236" y="0"/>
                  </a:cxn>
                  <a:cxn ang="0">
                    <a:pos x="1212" y="0"/>
                  </a:cxn>
                  <a:cxn ang="0">
                    <a:pos x="0" y="2542"/>
                  </a:cxn>
                  <a:cxn ang="0">
                    <a:pos x="0" y="2632"/>
                  </a:cxn>
                  <a:cxn ang="0">
                    <a:pos x="1254" y="7"/>
                  </a:cxn>
                  <a:cxn ang="0">
                    <a:pos x="1236" y="0"/>
                  </a:cxn>
                  <a:cxn ang="0">
                    <a:pos x="1236" y="0"/>
                  </a:cxn>
                </a:cxnLst>
                <a:rect l="0" t="0" r="r" b="b"/>
                <a:pathLst>
                  <a:path w="1254" h="2632">
                    <a:moveTo>
                      <a:pt x="1236" y="0"/>
                    </a:moveTo>
                    <a:lnTo>
                      <a:pt x="1212" y="0"/>
                    </a:lnTo>
                    <a:lnTo>
                      <a:pt x="0" y="2542"/>
                    </a:lnTo>
                    <a:lnTo>
                      <a:pt x="0" y="2632"/>
                    </a:lnTo>
                    <a:lnTo>
                      <a:pt x="1254" y="7"/>
                    </a:lnTo>
                    <a:lnTo>
                      <a:pt x="1236" y="0"/>
                    </a:lnTo>
                    <a:lnTo>
                      <a:pt x="1236"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28" name="Freeform 60"/>
              <p:cNvSpPr>
                <a:spLocks/>
              </p:cNvSpPr>
              <p:nvPr userDrawn="1"/>
            </p:nvSpPr>
            <p:spPr bwMode="hidden">
              <a:xfrm>
                <a:off x="0" y="1039"/>
                <a:ext cx="948" cy="1676"/>
              </a:xfrm>
              <a:custGeom>
                <a:avLst/>
                <a:gdLst/>
                <a:ahLst/>
                <a:cxnLst>
                  <a:cxn ang="0">
                    <a:pos x="930" y="0"/>
                  </a:cxn>
                  <a:cxn ang="0">
                    <a:pos x="906" y="0"/>
                  </a:cxn>
                  <a:cxn ang="0">
                    <a:pos x="0" y="1593"/>
                  </a:cxn>
                  <a:cxn ang="0">
                    <a:pos x="0" y="1676"/>
                  </a:cxn>
                  <a:cxn ang="0">
                    <a:pos x="948" y="5"/>
                  </a:cxn>
                  <a:cxn ang="0">
                    <a:pos x="930" y="0"/>
                  </a:cxn>
                  <a:cxn ang="0">
                    <a:pos x="930" y="0"/>
                  </a:cxn>
                </a:cxnLst>
                <a:rect l="0" t="0" r="r" b="b"/>
                <a:pathLst>
                  <a:path w="948" h="1676">
                    <a:moveTo>
                      <a:pt x="930" y="0"/>
                    </a:moveTo>
                    <a:lnTo>
                      <a:pt x="906" y="0"/>
                    </a:lnTo>
                    <a:lnTo>
                      <a:pt x="0" y="1593"/>
                    </a:lnTo>
                    <a:lnTo>
                      <a:pt x="0" y="1676"/>
                    </a:lnTo>
                    <a:lnTo>
                      <a:pt x="948" y="5"/>
                    </a:lnTo>
                    <a:lnTo>
                      <a:pt x="930" y="0"/>
                    </a:lnTo>
                    <a:lnTo>
                      <a:pt x="930" y="0"/>
                    </a:lnTo>
                    <a:close/>
                  </a:path>
                </a:pathLst>
              </a:custGeom>
              <a:solidFill>
                <a:schemeClr val="accent2"/>
              </a:solidFill>
              <a:ln w="9525">
                <a:noFill/>
                <a:round/>
                <a:headEnd/>
                <a:tailEnd/>
              </a:ln>
            </p:spPr>
            <p:txBody>
              <a:bodyPr/>
              <a:lstStyle/>
              <a:p>
                <a:pPr>
                  <a:defRPr/>
                </a:pPr>
                <a:endParaRPr lang="mk-MK"/>
              </a:p>
            </p:txBody>
          </p:sp>
          <p:sp>
            <p:nvSpPr>
              <p:cNvPr id="135229" name="Freeform 61"/>
              <p:cNvSpPr>
                <a:spLocks/>
              </p:cNvSpPr>
              <p:nvPr userDrawn="1"/>
            </p:nvSpPr>
            <p:spPr bwMode="hidden">
              <a:xfrm>
                <a:off x="0" y="1039"/>
                <a:ext cx="629" cy="937"/>
              </a:xfrm>
              <a:custGeom>
                <a:avLst/>
                <a:gdLst/>
                <a:ahLst/>
                <a:cxnLst>
                  <a:cxn ang="0">
                    <a:pos x="606" y="0"/>
                  </a:cxn>
                  <a:cxn ang="0">
                    <a:pos x="582" y="0"/>
                  </a:cxn>
                  <a:cxn ang="0">
                    <a:pos x="0" y="871"/>
                  </a:cxn>
                  <a:cxn ang="0">
                    <a:pos x="0" y="937"/>
                  </a:cxn>
                  <a:cxn ang="0">
                    <a:pos x="629" y="4"/>
                  </a:cxn>
                  <a:cxn ang="0">
                    <a:pos x="606" y="0"/>
                  </a:cxn>
                  <a:cxn ang="0">
                    <a:pos x="606" y="0"/>
                  </a:cxn>
                </a:cxnLst>
                <a:rect l="0" t="0" r="r" b="b"/>
                <a:pathLst>
                  <a:path w="629" h="937">
                    <a:moveTo>
                      <a:pt x="606" y="0"/>
                    </a:moveTo>
                    <a:lnTo>
                      <a:pt x="582" y="0"/>
                    </a:lnTo>
                    <a:lnTo>
                      <a:pt x="0" y="871"/>
                    </a:lnTo>
                    <a:lnTo>
                      <a:pt x="0" y="937"/>
                    </a:lnTo>
                    <a:lnTo>
                      <a:pt x="629" y="4"/>
                    </a:lnTo>
                    <a:lnTo>
                      <a:pt x="606" y="0"/>
                    </a:lnTo>
                    <a:lnTo>
                      <a:pt x="606" y="0"/>
                    </a:lnTo>
                    <a:close/>
                  </a:path>
                </a:pathLst>
              </a:custGeom>
              <a:solidFill>
                <a:schemeClr val="accent2"/>
              </a:solidFill>
              <a:ln w="9525">
                <a:noFill/>
                <a:round/>
                <a:headEnd/>
                <a:tailEnd/>
              </a:ln>
            </p:spPr>
            <p:txBody>
              <a:bodyPr/>
              <a:lstStyle/>
              <a:p>
                <a:pPr>
                  <a:defRPr/>
                </a:pPr>
                <a:endParaRPr lang="mk-MK"/>
              </a:p>
            </p:txBody>
          </p:sp>
          <p:sp>
            <p:nvSpPr>
              <p:cNvPr id="135230" name="Freeform 62"/>
              <p:cNvSpPr>
                <a:spLocks/>
              </p:cNvSpPr>
              <p:nvPr userDrawn="1"/>
            </p:nvSpPr>
            <p:spPr bwMode="hidden">
              <a:xfrm>
                <a:off x="0" y="1039"/>
                <a:ext cx="305" cy="427"/>
              </a:xfrm>
              <a:custGeom>
                <a:avLst/>
                <a:gdLst/>
                <a:ahLst/>
                <a:cxnLst>
                  <a:cxn ang="0">
                    <a:pos x="282" y="0"/>
                  </a:cxn>
                  <a:cxn ang="0">
                    <a:pos x="252" y="0"/>
                  </a:cxn>
                  <a:cxn ang="0">
                    <a:pos x="0" y="361"/>
                  </a:cxn>
                  <a:cxn ang="0">
                    <a:pos x="0" y="427"/>
                  </a:cxn>
                  <a:cxn ang="0">
                    <a:pos x="305" y="5"/>
                  </a:cxn>
                  <a:cxn ang="0">
                    <a:pos x="282" y="0"/>
                  </a:cxn>
                  <a:cxn ang="0">
                    <a:pos x="282" y="0"/>
                  </a:cxn>
                </a:cxnLst>
                <a:rect l="0" t="0" r="r" b="b"/>
                <a:pathLst>
                  <a:path w="305" h="427">
                    <a:moveTo>
                      <a:pt x="282" y="0"/>
                    </a:moveTo>
                    <a:lnTo>
                      <a:pt x="252" y="0"/>
                    </a:lnTo>
                    <a:lnTo>
                      <a:pt x="0" y="361"/>
                    </a:lnTo>
                    <a:lnTo>
                      <a:pt x="0" y="427"/>
                    </a:lnTo>
                    <a:lnTo>
                      <a:pt x="305" y="5"/>
                    </a:lnTo>
                    <a:lnTo>
                      <a:pt x="282" y="0"/>
                    </a:lnTo>
                    <a:lnTo>
                      <a:pt x="282" y="0"/>
                    </a:lnTo>
                    <a:close/>
                  </a:path>
                </a:pathLst>
              </a:custGeom>
              <a:solidFill>
                <a:schemeClr val="accent2"/>
              </a:solidFill>
              <a:ln w="9525">
                <a:noFill/>
                <a:round/>
                <a:headEnd/>
                <a:tailEnd/>
              </a:ln>
            </p:spPr>
            <p:txBody>
              <a:bodyPr/>
              <a:lstStyle/>
              <a:p>
                <a:pPr>
                  <a:defRPr/>
                </a:pPr>
                <a:endParaRPr lang="mk-MK"/>
              </a:p>
            </p:txBody>
          </p:sp>
          <p:sp>
            <p:nvSpPr>
              <p:cNvPr id="135231" name="Freeform 63"/>
              <p:cNvSpPr>
                <a:spLocks/>
              </p:cNvSpPr>
              <p:nvPr userDrawn="1"/>
            </p:nvSpPr>
            <p:spPr bwMode="hidden">
              <a:xfrm>
                <a:off x="4481" y="1039"/>
                <a:ext cx="1277" cy="2686"/>
              </a:xfrm>
              <a:custGeom>
                <a:avLst/>
                <a:gdLst/>
                <a:ahLst/>
                <a:cxnLst>
                  <a:cxn ang="0">
                    <a:pos x="41" y="0"/>
                  </a:cxn>
                  <a:cxn ang="0">
                    <a:pos x="17" y="0"/>
                  </a:cxn>
                  <a:cxn ang="0">
                    <a:pos x="0" y="4"/>
                  </a:cxn>
                  <a:cxn ang="0">
                    <a:pos x="1277" y="2686"/>
                  </a:cxn>
                  <a:cxn ang="0">
                    <a:pos x="1277" y="2596"/>
                  </a:cxn>
                  <a:cxn ang="0">
                    <a:pos x="41" y="0"/>
                  </a:cxn>
                  <a:cxn ang="0">
                    <a:pos x="41" y="0"/>
                  </a:cxn>
                </a:cxnLst>
                <a:rect l="0" t="0" r="r" b="b"/>
                <a:pathLst>
                  <a:path w="1277" h="2686">
                    <a:moveTo>
                      <a:pt x="41" y="0"/>
                    </a:moveTo>
                    <a:lnTo>
                      <a:pt x="17" y="0"/>
                    </a:lnTo>
                    <a:lnTo>
                      <a:pt x="0" y="4"/>
                    </a:lnTo>
                    <a:lnTo>
                      <a:pt x="1277" y="2686"/>
                    </a:lnTo>
                    <a:lnTo>
                      <a:pt x="1277" y="2596"/>
                    </a:lnTo>
                    <a:lnTo>
                      <a:pt x="41" y="0"/>
                    </a:lnTo>
                    <a:lnTo>
                      <a:pt x="41"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mk-MK"/>
              </a:p>
            </p:txBody>
          </p:sp>
          <p:sp>
            <p:nvSpPr>
              <p:cNvPr id="135232" name="Freeform 64"/>
              <p:cNvSpPr>
                <a:spLocks/>
              </p:cNvSpPr>
              <p:nvPr userDrawn="1"/>
            </p:nvSpPr>
            <p:spPr bwMode="hidden">
              <a:xfrm>
                <a:off x="4770" y="1039"/>
                <a:ext cx="988" cy="1730"/>
              </a:xfrm>
              <a:custGeom>
                <a:avLst/>
                <a:gdLst/>
                <a:ahLst/>
                <a:cxnLst>
                  <a:cxn ang="0">
                    <a:pos x="16" y="0"/>
                  </a:cxn>
                  <a:cxn ang="0">
                    <a:pos x="0" y="7"/>
                  </a:cxn>
                  <a:cxn ang="0">
                    <a:pos x="988" y="1730"/>
                  </a:cxn>
                  <a:cxn ang="0">
                    <a:pos x="988" y="1653"/>
                  </a:cxn>
                  <a:cxn ang="0">
                    <a:pos x="40" y="0"/>
                  </a:cxn>
                  <a:cxn ang="0">
                    <a:pos x="16" y="0"/>
                  </a:cxn>
                  <a:cxn ang="0">
                    <a:pos x="16" y="0"/>
                  </a:cxn>
                </a:cxnLst>
                <a:rect l="0" t="0" r="r" b="b"/>
                <a:pathLst>
                  <a:path w="988" h="1730">
                    <a:moveTo>
                      <a:pt x="16" y="0"/>
                    </a:moveTo>
                    <a:lnTo>
                      <a:pt x="0" y="7"/>
                    </a:lnTo>
                    <a:lnTo>
                      <a:pt x="988" y="1730"/>
                    </a:lnTo>
                    <a:lnTo>
                      <a:pt x="988" y="1653"/>
                    </a:lnTo>
                    <a:lnTo>
                      <a:pt x="40" y="0"/>
                    </a:lnTo>
                    <a:lnTo>
                      <a:pt x="16" y="0"/>
                    </a:lnTo>
                    <a:lnTo>
                      <a:pt x="16" y="0"/>
                    </a:lnTo>
                    <a:close/>
                  </a:path>
                </a:pathLst>
              </a:custGeom>
              <a:solidFill>
                <a:schemeClr val="accent2"/>
              </a:solidFill>
              <a:ln w="9525">
                <a:noFill/>
                <a:round/>
                <a:headEnd/>
                <a:tailEnd/>
              </a:ln>
            </p:spPr>
            <p:txBody>
              <a:bodyPr/>
              <a:lstStyle/>
              <a:p>
                <a:pPr>
                  <a:defRPr/>
                </a:pPr>
                <a:endParaRPr lang="mk-MK"/>
              </a:p>
            </p:txBody>
          </p:sp>
          <p:sp>
            <p:nvSpPr>
              <p:cNvPr id="135233" name="Freeform 65"/>
              <p:cNvSpPr>
                <a:spLocks/>
              </p:cNvSpPr>
              <p:nvPr userDrawn="1"/>
            </p:nvSpPr>
            <p:spPr bwMode="hidden">
              <a:xfrm>
                <a:off x="5088" y="1039"/>
                <a:ext cx="670" cy="997"/>
              </a:xfrm>
              <a:custGeom>
                <a:avLst/>
                <a:gdLst/>
                <a:ahLst/>
                <a:cxnLst>
                  <a:cxn ang="0">
                    <a:pos x="22" y="0"/>
                  </a:cxn>
                  <a:cxn ang="0">
                    <a:pos x="0" y="4"/>
                  </a:cxn>
                  <a:cxn ang="0">
                    <a:pos x="670" y="997"/>
                  </a:cxn>
                  <a:cxn ang="0">
                    <a:pos x="670" y="925"/>
                  </a:cxn>
                  <a:cxn ang="0">
                    <a:pos x="46" y="0"/>
                  </a:cxn>
                  <a:cxn ang="0">
                    <a:pos x="22" y="0"/>
                  </a:cxn>
                  <a:cxn ang="0">
                    <a:pos x="22" y="0"/>
                  </a:cxn>
                </a:cxnLst>
                <a:rect l="0" t="0" r="r" b="b"/>
                <a:pathLst>
                  <a:path w="670" h="997">
                    <a:moveTo>
                      <a:pt x="22" y="0"/>
                    </a:moveTo>
                    <a:lnTo>
                      <a:pt x="0" y="4"/>
                    </a:lnTo>
                    <a:lnTo>
                      <a:pt x="670" y="997"/>
                    </a:lnTo>
                    <a:lnTo>
                      <a:pt x="670" y="925"/>
                    </a:lnTo>
                    <a:lnTo>
                      <a:pt x="46" y="0"/>
                    </a:lnTo>
                    <a:lnTo>
                      <a:pt x="22" y="0"/>
                    </a:lnTo>
                    <a:lnTo>
                      <a:pt x="22" y="0"/>
                    </a:lnTo>
                    <a:close/>
                  </a:path>
                </a:pathLst>
              </a:custGeom>
              <a:solidFill>
                <a:schemeClr val="accent2"/>
              </a:solidFill>
              <a:ln w="9525">
                <a:noFill/>
                <a:round/>
                <a:headEnd/>
                <a:tailEnd/>
              </a:ln>
            </p:spPr>
            <p:txBody>
              <a:bodyPr/>
              <a:lstStyle/>
              <a:p>
                <a:pPr>
                  <a:defRPr/>
                </a:pPr>
                <a:endParaRPr lang="mk-MK"/>
              </a:p>
            </p:txBody>
          </p:sp>
          <p:sp>
            <p:nvSpPr>
              <p:cNvPr id="135234" name="Freeform 66"/>
              <p:cNvSpPr>
                <a:spLocks/>
              </p:cNvSpPr>
              <p:nvPr userDrawn="1"/>
            </p:nvSpPr>
            <p:spPr bwMode="hidden">
              <a:xfrm>
                <a:off x="5412" y="1039"/>
                <a:ext cx="346" cy="487"/>
              </a:xfrm>
              <a:custGeom>
                <a:avLst/>
                <a:gdLst/>
                <a:ahLst/>
                <a:cxnLst>
                  <a:cxn ang="0">
                    <a:pos x="22" y="0"/>
                  </a:cxn>
                  <a:cxn ang="0">
                    <a:pos x="0" y="7"/>
                  </a:cxn>
                  <a:cxn ang="0">
                    <a:pos x="346" y="487"/>
                  </a:cxn>
                  <a:cxn ang="0">
                    <a:pos x="346" y="415"/>
                  </a:cxn>
                  <a:cxn ang="0">
                    <a:pos x="46" y="0"/>
                  </a:cxn>
                  <a:cxn ang="0">
                    <a:pos x="22" y="0"/>
                  </a:cxn>
                  <a:cxn ang="0">
                    <a:pos x="22" y="0"/>
                  </a:cxn>
                </a:cxnLst>
                <a:rect l="0" t="0" r="r" b="b"/>
                <a:pathLst>
                  <a:path w="346" h="487">
                    <a:moveTo>
                      <a:pt x="22" y="0"/>
                    </a:moveTo>
                    <a:lnTo>
                      <a:pt x="0" y="7"/>
                    </a:lnTo>
                    <a:lnTo>
                      <a:pt x="346" y="487"/>
                    </a:lnTo>
                    <a:lnTo>
                      <a:pt x="346" y="415"/>
                    </a:lnTo>
                    <a:lnTo>
                      <a:pt x="46" y="0"/>
                    </a:lnTo>
                    <a:lnTo>
                      <a:pt x="22" y="0"/>
                    </a:lnTo>
                    <a:lnTo>
                      <a:pt x="22" y="0"/>
                    </a:lnTo>
                    <a:close/>
                  </a:path>
                </a:pathLst>
              </a:custGeom>
              <a:solidFill>
                <a:schemeClr val="accent2"/>
              </a:solidFill>
              <a:ln w="9525">
                <a:noFill/>
                <a:round/>
                <a:headEnd/>
                <a:tailEnd/>
              </a:ln>
            </p:spPr>
            <p:txBody>
              <a:bodyPr/>
              <a:lstStyle/>
              <a:p>
                <a:pPr>
                  <a:defRPr/>
                </a:pPr>
                <a:endParaRPr lang="mk-MK"/>
              </a:p>
            </p:txBody>
          </p:sp>
        </p:grpSp>
      </p:grpSp>
      <p:sp>
        <p:nvSpPr>
          <p:cNvPr id="135235" name="Rectangle 67"/>
          <p:cNvSpPr>
            <a:spLocks noGrp="1" noChangeArrowheads="1"/>
          </p:cNvSpPr>
          <p:nvPr>
            <p:ph type="title"/>
          </p:nvPr>
        </p:nvSpPr>
        <p:spPr bwMode="auto">
          <a:xfrm>
            <a:off x="455613" y="273050"/>
            <a:ext cx="8226425"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35236" name="Rectangle 68"/>
          <p:cNvSpPr>
            <a:spLocks noGrp="1" noChangeArrowheads="1"/>
          </p:cNvSpPr>
          <p:nvPr>
            <p:ph type="dt" sz="half" idx="2"/>
          </p:nvPr>
        </p:nvSpPr>
        <p:spPr bwMode="auto">
          <a:xfrm>
            <a:off x="455613" y="6242050"/>
            <a:ext cx="2130425"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effectLst>
                  <a:outerShdw blurRad="38100" dist="38100" dir="2700000" algn="tl">
                    <a:srgbClr val="000000"/>
                  </a:outerShdw>
                </a:effectLst>
              </a:defRPr>
            </a:lvl1pPr>
          </a:lstStyle>
          <a:p>
            <a:pPr>
              <a:defRPr/>
            </a:pPr>
            <a:endParaRPr lang="en-GB"/>
          </a:p>
        </p:txBody>
      </p:sp>
      <p:sp>
        <p:nvSpPr>
          <p:cNvPr id="135237" name="Rectangle 69"/>
          <p:cNvSpPr>
            <a:spLocks noGrp="1" noChangeArrowheads="1"/>
          </p:cNvSpPr>
          <p:nvPr>
            <p:ph type="ftr" sz="quarter" idx="3"/>
          </p:nvPr>
        </p:nvSpPr>
        <p:spPr bwMode="auto">
          <a:xfrm>
            <a:off x="3124200" y="6242050"/>
            <a:ext cx="2895600"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effectLst>
                  <a:outerShdw blurRad="38100" dist="38100" dir="2700000" algn="tl">
                    <a:srgbClr val="000000"/>
                  </a:outerShdw>
                </a:effectLst>
              </a:defRPr>
            </a:lvl1pPr>
          </a:lstStyle>
          <a:p>
            <a:pPr>
              <a:defRPr/>
            </a:pPr>
            <a:endParaRPr lang="en-GB"/>
          </a:p>
        </p:txBody>
      </p:sp>
      <p:sp>
        <p:nvSpPr>
          <p:cNvPr id="135238" name="Rectangle 70"/>
          <p:cNvSpPr>
            <a:spLocks noGrp="1" noChangeArrowheads="1"/>
          </p:cNvSpPr>
          <p:nvPr>
            <p:ph type="sldNum" sz="quarter" idx="4"/>
          </p:nvPr>
        </p:nvSpPr>
        <p:spPr bwMode="auto">
          <a:xfrm>
            <a:off x="6553200" y="6242050"/>
            <a:ext cx="2130425"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effectLst>
                  <a:outerShdw blurRad="38100" dist="38100" dir="2700000" algn="tl">
                    <a:srgbClr val="000000"/>
                  </a:outerShdw>
                </a:effectLst>
              </a:defRPr>
            </a:lvl1pPr>
          </a:lstStyle>
          <a:p>
            <a:pPr>
              <a:defRPr/>
            </a:pPr>
            <a:fld id="{C5B258E3-4356-4E47-8F6C-010261BE9E24}" type="slidenum">
              <a:rPr lang="en-GB"/>
              <a:pPr>
                <a:defRPr/>
              </a:pPr>
              <a:t>‹#›</a:t>
            </a:fld>
            <a:endParaRPr lang="en-GB"/>
          </a:p>
        </p:txBody>
      </p:sp>
      <p:sp>
        <p:nvSpPr>
          <p:cNvPr id="135239" name="Rectangle 71"/>
          <p:cNvSpPr>
            <a:spLocks noGrp="1" noChangeArrowheads="1"/>
          </p:cNvSpPr>
          <p:nvPr>
            <p:ph type="body" idx="1"/>
          </p:nvPr>
        </p:nvSpPr>
        <p:spPr bwMode="auto">
          <a:xfrm>
            <a:off x="455613" y="1598613"/>
            <a:ext cx="8226425" cy="4497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60"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115000"/>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115000"/>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mk-M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dit.mk/" TargetMode="External"/><Relationship Id="rId2" Type="http://schemas.openxmlformats.org/officeDocument/2006/relationships/hyperlink" Target="http://www.dit.gov.mk/"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subTitle" idx="1"/>
          </p:nvPr>
        </p:nvSpPr>
        <p:spPr>
          <a:xfrm flipV="1">
            <a:off x="1835150" y="4868863"/>
            <a:ext cx="6842125" cy="863600"/>
          </a:xfrm>
        </p:spPr>
        <p:txBody>
          <a:bodyPr/>
          <a:lstStyle/>
          <a:p>
            <a:pPr eaLnBrk="1" hangingPunct="1">
              <a:defRPr/>
            </a:pPr>
            <a:r>
              <a:rPr lang="mk-MK" sz="3100" smtClean="0"/>
              <a:t>	</a:t>
            </a:r>
            <a:endParaRPr lang="en-US" sz="3100" smtClean="0"/>
          </a:p>
        </p:txBody>
      </p:sp>
      <p:pic>
        <p:nvPicPr>
          <p:cNvPr id="3075" name="Picture 3" descr="Za Nas"/>
          <p:cNvPicPr>
            <a:picLocks noChangeAspect="1" noChangeArrowheads="1"/>
          </p:cNvPicPr>
          <p:nvPr>
            <p:ph type="ctrTitle"/>
          </p:nvPr>
        </p:nvPicPr>
        <p:blipFill>
          <a:blip r:embed="rId2"/>
          <a:srcRect/>
          <a:stretch>
            <a:fillRect/>
          </a:stretch>
        </p:blipFill>
        <p:spPr>
          <a:xfrm>
            <a:off x="2555875" y="765175"/>
            <a:ext cx="4849813" cy="1584325"/>
          </a:xfrm>
          <a:noFill/>
        </p:spPr>
      </p:pic>
      <p:sp>
        <p:nvSpPr>
          <p:cNvPr id="3076" name="Rectangle 7"/>
          <p:cNvSpPr>
            <a:spLocks noChangeArrowheads="1"/>
          </p:cNvSpPr>
          <p:nvPr/>
        </p:nvSpPr>
        <p:spPr bwMode="auto">
          <a:xfrm>
            <a:off x="900113" y="2852738"/>
            <a:ext cx="7559675" cy="3908425"/>
          </a:xfrm>
          <a:prstGeom prst="rect">
            <a:avLst/>
          </a:prstGeom>
          <a:noFill/>
          <a:ln w="9525">
            <a:noFill/>
            <a:miter lim="800000"/>
            <a:headEnd/>
            <a:tailEnd/>
          </a:ln>
        </p:spPr>
        <p:txBody>
          <a:bodyPr>
            <a:spAutoFit/>
          </a:bodyPr>
          <a:lstStyle/>
          <a:p>
            <a:pPr eaLnBrk="0" hangingPunct="0"/>
            <a:endParaRPr lang="mk-MK">
              <a:solidFill>
                <a:schemeClr val="tx2"/>
              </a:solidFill>
            </a:endParaRPr>
          </a:p>
          <a:p>
            <a:pPr algn="ctr" eaLnBrk="0" hangingPunct="0"/>
            <a:r>
              <a:rPr lang="en-US" sz="2400" b="1">
                <a:solidFill>
                  <a:schemeClr val="tx2"/>
                </a:solidFill>
              </a:rPr>
              <a:t>Campaigns and experiences regarding </a:t>
            </a:r>
            <a:r>
              <a:rPr lang="mk-MK" sz="2400" b="1">
                <a:solidFill>
                  <a:schemeClr val="tx2"/>
                </a:solidFill>
              </a:rPr>
              <a:t> </a:t>
            </a:r>
            <a:r>
              <a:rPr lang="en-US" sz="2400" b="1">
                <a:solidFill>
                  <a:schemeClr val="tx2"/>
                </a:solidFill>
              </a:rPr>
              <a:t>undeclared work in</a:t>
            </a:r>
            <a:r>
              <a:rPr lang="mk-MK" sz="2400" b="1">
                <a:solidFill>
                  <a:schemeClr val="tx2"/>
                </a:solidFill>
              </a:rPr>
              <a:t> </a:t>
            </a:r>
          </a:p>
          <a:p>
            <a:pPr algn="ctr" eaLnBrk="0" hangingPunct="0"/>
            <a:endParaRPr lang="mk-MK" sz="2400" b="1">
              <a:solidFill>
                <a:schemeClr val="tx2"/>
              </a:solidFill>
            </a:endParaRPr>
          </a:p>
          <a:p>
            <a:pPr algn="ctr" eaLnBrk="0" hangingPunct="0"/>
            <a:r>
              <a:rPr lang="en-US" sz="2400" b="1">
                <a:solidFill>
                  <a:schemeClr val="tx2"/>
                </a:solidFill>
              </a:rPr>
              <a:t>The Republic of Macedonia</a:t>
            </a:r>
            <a:endParaRPr lang="mk-MK" sz="2400" b="1">
              <a:solidFill>
                <a:schemeClr val="tx2"/>
              </a:solidFill>
            </a:endParaRPr>
          </a:p>
          <a:p>
            <a:pPr eaLnBrk="0" hangingPunct="0"/>
            <a:endParaRPr lang="mk-MK" sz="2400" b="1">
              <a:solidFill>
                <a:schemeClr val="tx2"/>
              </a:solidFill>
            </a:endParaRPr>
          </a:p>
          <a:p>
            <a:pPr eaLnBrk="0" hangingPunct="0"/>
            <a:r>
              <a:rPr lang="en-US" sz="2000" b="1">
                <a:solidFill>
                  <a:schemeClr val="tx2"/>
                </a:solidFill>
              </a:rPr>
              <a:t>State Labour Inspectorate</a:t>
            </a:r>
          </a:p>
          <a:p>
            <a:pPr eaLnBrk="0" hangingPunct="0"/>
            <a:endParaRPr lang="mk-MK" b="1">
              <a:solidFill>
                <a:schemeClr val="tx2"/>
              </a:solidFill>
            </a:endParaRPr>
          </a:p>
          <a:p>
            <a:pPr eaLnBrk="0" hangingPunct="0"/>
            <a:r>
              <a:rPr lang="en-US" b="1">
                <a:solidFill>
                  <a:schemeClr val="tx2"/>
                </a:solidFill>
              </a:rPr>
              <a:t>Zlate Stojanovski –</a:t>
            </a:r>
            <a:r>
              <a:rPr lang="mk-MK" b="1">
                <a:solidFill>
                  <a:schemeClr val="tx2"/>
                </a:solidFill>
              </a:rPr>
              <a:t> </a:t>
            </a:r>
            <a:r>
              <a:rPr lang="en-US" b="1">
                <a:solidFill>
                  <a:schemeClr val="tx2"/>
                </a:solidFill>
              </a:rPr>
              <a:t>Head of Labour Relations Department </a:t>
            </a:r>
            <a:endParaRPr lang="mk-MK" b="1">
              <a:solidFill>
                <a:schemeClr val="tx2"/>
              </a:solidFill>
            </a:endParaRPr>
          </a:p>
          <a:p>
            <a:pPr eaLnBrk="0" hangingPunct="0"/>
            <a:endParaRPr lang="mk-MK" b="1">
              <a:solidFill>
                <a:schemeClr val="tx2"/>
              </a:solidFill>
            </a:endParaRPr>
          </a:p>
          <a:p>
            <a:pPr eaLnBrk="0" hangingPunct="0"/>
            <a:endParaRPr lang="mk-MK" b="1">
              <a:solidFill>
                <a:schemeClr val="tx2"/>
              </a:solidFill>
            </a:endParaRPr>
          </a:p>
          <a:p>
            <a:pPr eaLnBrk="0" hangingPunct="0"/>
            <a:endParaRPr lang="en-US" b="1">
              <a:solidFill>
                <a:schemeClr val="tx2"/>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p:txBody>
          <a:bodyPr/>
          <a:lstStyle/>
          <a:p>
            <a:pPr eaLnBrk="1" hangingPunct="1">
              <a:lnSpc>
                <a:spcPct val="80000"/>
              </a:lnSpc>
              <a:defRPr/>
            </a:pPr>
            <a:r>
              <a:rPr lang="en-US" sz="2400" b="1" dirty="0" smtClean="0"/>
              <a:t>Campaign: Help the business move forward </a:t>
            </a:r>
            <a:r>
              <a:rPr lang="mk-MK" sz="2400" b="1" dirty="0" smtClean="0"/>
              <a:t>– </a:t>
            </a:r>
            <a:r>
              <a:rPr lang="en-US" sz="2400" b="1" dirty="0" smtClean="0"/>
              <a:t>campaign </a:t>
            </a:r>
            <a:r>
              <a:rPr lang="en-US" sz="2400" dirty="0" smtClean="0"/>
              <a:t>against unfair competition, engagement of workers without </a:t>
            </a:r>
            <a:r>
              <a:rPr lang="en-US" sz="2400" dirty="0" err="1" smtClean="0"/>
              <a:t>labour</a:t>
            </a:r>
            <a:r>
              <a:rPr lang="en-US" sz="2400" dirty="0" smtClean="0"/>
              <a:t> contract (undeclared work), protection of workers’ rights in the area of labor and occupational safety and health.</a:t>
            </a:r>
            <a:r>
              <a:rPr lang="mk-MK" sz="2400" dirty="0" smtClean="0"/>
              <a:t> </a:t>
            </a:r>
            <a:endParaRPr lang="mk-MK" sz="2400" b="1" dirty="0" smtClean="0"/>
          </a:p>
          <a:p>
            <a:pPr eaLnBrk="1" hangingPunct="1">
              <a:lnSpc>
                <a:spcPct val="80000"/>
              </a:lnSpc>
              <a:defRPr/>
            </a:pPr>
            <a:r>
              <a:rPr lang="en-US" sz="2400" b="1" dirty="0" smtClean="0"/>
              <a:t>Campaign</a:t>
            </a:r>
            <a:r>
              <a:rPr lang="mk-MK" sz="2400" b="1" dirty="0" smtClean="0"/>
              <a:t>:</a:t>
            </a:r>
            <a:r>
              <a:rPr lang="en-US" sz="2400" b="1" dirty="0" smtClean="0"/>
              <a:t> Call center</a:t>
            </a:r>
            <a:endParaRPr lang="mk-MK" sz="2400" dirty="0" smtClean="0"/>
          </a:p>
          <a:p>
            <a:pPr eaLnBrk="1" hangingPunct="1">
              <a:lnSpc>
                <a:spcPct val="80000"/>
              </a:lnSpc>
              <a:defRPr/>
            </a:pPr>
            <a:r>
              <a:rPr lang="en-US" sz="2400" dirty="0" smtClean="0"/>
              <a:t>The Ministry of </a:t>
            </a:r>
            <a:r>
              <a:rPr lang="en-US" sz="2400" dirty="0" err="1" smtClean="0"/>
              <a:t>Labour</a:t>
            </a:r>
            <a:r>
              <a:rPr lang="en-US" sz="2400" dirty="0" smtClean="0"/>
              <a:t> and Social Policy, State </a:t>
            </a:r>
            <a:r>
              <a:rPr lang="en-US" sz="2400" dirty="0" err="1" smtClean="0"/>
              <a:t>Labour</a:t>
            </a:r>
            <a:r>
              <a:rPr lang="en-US" sz="2400" dirty="0" smtClean="0"/>
              <a:t> Inspectorate opened a call center</a:t>
            </a:r>
            <a:r>
              <a:rPr lang="mk-MK" sz="2400" dirty="0" smtClean="0"/>
              <a:t> ( 15 131 )</a:t>
            </a:r>
            <a:r>
              <a:rPr lang="en-US" sz="2400" dirty="0" smtClean="0"/>
              <a:t> where the citizens can report irregularities every work day from 08.30 to 16.30</a:t>
            </a:r>
            <a:r>
              <a:rPr lang="mk-MK" sz="2400" dirty="0" smtClean="0"/>
              <a:t>.</a:t>
            </a:r>
            <a:endParaRPr lang="mk-MK" sz="2400" b="1" dirty="0" smtClean="0"/>
          </a:p>
          <a:p>
            <a:pPr eaLnBrk="1" hangingPunct="1">
              <a:lnSpc>
                <a:spcPct val="80000"/>
              </a:lnSpc>
              <a:defRPr/>
            </a:pPr>
            <a:r>
              <a:rPr lang="en-US" sz="2400" b="1" dirty="0" smtClean="0"/>
              <a:t>Campaign</a:t>
            </a:r>
            <a:r>
              <a:rPr lang="mk-MK" sz="2400" b="1" dirty="0" smtClean="0"/>
              <a:t>:</a:t>
            </a:r>
            <a:r>
              <a:rPr lang="en-US" sz="2400" b="1" dirty="0" smtClean="0"/>
              <a:t> web page</a:t>
            </a:r>
            <a:endParaRPr lang="mk-MK" sz="2400" dirty="0" smtClean="0"/>
          </a:p>
          <a:p>
            <a:pPr eaLnBrk="1" hangingPunct="1">
              <a:lnSpc>
                <a:spcPct val="80000"/>
              </a:lnSpc>
              <a:defRPr/>
            </a:pPr>
            <a:r>
              <a:rPr lang="en-US" sz="2400" dirty="0" smtClean="0"/>
              <a:t>A web page of SLI was created in order to provide information to the workers and the employers on their rights and obligations</a:t>
            </a:r>
            <a:r>
              <a:rPr lang="mk-MK" sz="2400" dirty="0" smtClean="0"/>
              <a:t> </a:t>
            </a:r>
            <a:r>
              <a:rPr lang="en-US" sz="2400" dirty="0" smtClean="0">
                <a:hlinkClick r:id="rId2"/>
              </a:rPr>
              <a:t>www</a:t>
            </a:r>
            <a:r>
              <a:rPr lang="ru-RU" sz="2400" dirty="0" smtClean="0">
                <a:hlinkClick r:id="rId2"/>
              </a:rPr>
              <a:t>.</a:t>
            </a:r>
            <a:r>
              <a:rPr lang="en-US" sz="2400" dirty="0" err="1" smtClean="0">
                <a:hlinkClick r:id="rId2"/>
              </a:rPr>
              <a:t>dit</a:t>
            </a:r>
            <a:r>
              <a:rPr lang="ru-RU" sz="2400" dirty="0" smtClean="0">
                <a:hlinkClick r:id="rId2"/>
              </a:rPr>
              <a:t>.</a:t>
            </a:r>
            <a:r>
              <a:rPr lang="en-US" sz="2400" dirty="0" err="1" smtClean="0">
                <a:hlinkClick r:id="rId2"/>
              </a:rPr>
              <a:t>gov</a:t>
            </a:r>
            <a:r>
              <a:rPr lang="ru-RU" sz="2400" dirty="0" smtClean="0">
                <a:hlinkClick r:id="rId2"/>
              </a:rPr>
              <a:t>.</a:t>
            </a:r>
            <a:r>
              <a:rPr lang="en-US" sz="2400" dirty="0" err="1" smtClean="0">
                <a:hlinkClick r:id="rId2"/>
              </a:rPr>
              <a:t>mk</a:t>
            </a:r>
            <a:r>
              <a:rPr lang="en-US" sz="2400" dirty="0" smtClean="0"/>
              <a:t> </a:t>
            </a:r>
            <a:r>
              <a:rPr lang="mk-MK" sz="2400" dirty="0" smtClean="0"/>
              <a:t> </a:t>
            </a:r>
            <a:r>
              <a:rPr lang="en-US" sz="2400" dirty="0" smtClean="0"/>
              <a:t>and </a:t>
            </a:r>
            <a:r>
              <a:rPr lang="en-US" sz="2400" dirty="0" smtClean="0">
                <a:hlinkClick r:id="rId3"/>
              </a:rPr>
              <a:t>www</a:t>
            </a:r>
            <a:r>
              <a:rPr lang="ru-RU" sz="2400" dirty="0" smtClean="0">
                <a:hlinkClick r:id="rId3"/>
              </a:rPr>
              <a:t>.</a:t>
            </a:r>
            <a:r>
              <a:rPr lang="en-US" sz="2400" dirty="0" err="1" smtClean="0">
                <a:hlinkClick r:id="rId3"/>
              </a:rPr>
              <a:t>dit</a:t>
            </a:r>
            <a:r>
              <a:rPr lang="ru-RU" sz="2400" dirty="0" smtClean="0">
                <a:hlinkClick r:id="rId3"/>
              </a:rPr>
              <a:t>.</a:t>
            </a:r>
            <a:r>
              <a:rPr lang="en-US" sz="2400" dirty="0" err="1" smtClean="0">
                <a:hlinkClick r:id="rId3"/>
              </a:rPr>
              <a:t>mk</a:t>
            </a:r>
            <a:r>
              <a:rPr lang="en-US" sz="2400" dirty="0" smtClean="0"/>
              <a:t> , where citizens can also report irregularities</a:t>
            </a:r>
            <a:r>
              <a:rPr lang="en-GB" sz="2400" dirty="0" smtClean="0"/>
              <a:t> </a:t>
            </a:r>
            <a:endParaRPr lang="mk-MK" sz="2400" dirty="0" smtClean="0"/>
          </a:p>
        </p:txBody>
      </p:sp>
      <p:pic>
        <p:nvPicPr>
          <p:cNvPr id="12291" name="Picture 3" descr="Za Nas"/>
          <p:cNvPicPr>
            <a:picLocks noChangeAspect="1" noChangeArrowheads="1"/>
          </p:cNvPicPr>
          <p:nvPr>
            <p:ph type="title"/>
          </p:nvPr>
        </p:nvPicPr>
        <p:blipFill>
          <a:blip r:embed="rId4" cstate="print"/>
          <a:srcRect/>
          <a:stretch>
            <a:fillRect/>
          </a:stretch>
        </p:blipFill>
        <p:spPr>
          <a:xfrm>
            <a:off x="2487613" y="273050"/>
            <a:ext cx="4159250" cy="1143000"/>
          </a:xfrm>
          <a:noFill/>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flipH="1">
            <a:off x="827088" y="260350"/>
            <a:ext cx="7162800" cy="1512888"/>
          </a:xfrm>
        </p:spPr>
        <p:txBody>
          <a:bodyPr/>
          <a:lstStyle/>
          <a:p>
            <a:pPr eaLnBrk="1" hangingPunct="1">
              <a:defRPr/>
            </a:pPr>
            <a:endParaRPr lang="mk-MK" sz="4000" smtClean="0"/>
          </a:p>
        </p:txBody>
      </p:sp>
      <p:sp>
        <p:nvSpPr>
          <p:cNvPr id="138243" name="Rectangle 3"/>
          <p:cNvSpPr>
            <a:spLocks noGrp="1" noChangeArrowheads="1"/>
          </p:cNvSpPr>
          <p:nvPr>
            <p:ph type="body" idx="1"/>
          </p:nvPr>
        </p:nvSpPr>
        <p:spPr>
          <a:xfrm>
            <a:off x="323850" y="2349500"/>
            <a:ext cx="8280400" cy="3887788"/>
          </a:xfrm>
        </p:spPr>
        <p:txBody>
          <a:bodyPr/>
          <a:lstStyle/>
          <a:p>
            <a:pPr eaLnBrk="1" hangingPunct="1">
              <a:lnSpc>
                <a:spcPct val="80000"/>
              </a:lnSpc>
              <a:defRPr/>
            </a:pPr>
            <a:r>
              <a:rPr lang="en-US" sz="2800" b="1" dirty="0" smtClean="0"/>
              <a:t>Campaign</a:t>
            </a:r>
            <a:r>
              <a:rPr lang="mk-MK" sz="2800" b="1" dirty="0" smtClean="0"/>
              <a:t>: </a:t>
            </a:r>
            <a:r>
              <a:rPr lang="en-US" sz="2800" b="1" dirty="0" smtClean="0"/>
              <a:t>Checklists</a:t>
            </a:r>
            <a:endParaRPr lang="ru-RU" sz="2800" dirty="0" smtClean="0"/>
          </a:p>
          <a:p>
            <a:pPr eaLnBrk="1" hangingPunct="1">
              <a:lnSpc>
                <a:spcPct val="80000"/>
              </a:lnSpc>
              <a:defRPr/>
            </a:pPr>
            <a:r>
              <a:rPr lang="en-US" sz="2800" dirty="0" smtClean="0"/>
              <a:t>In order to increase the awareness of the employers on better quality monitoring and application of LLR, SLI prepared checklists in both areas and distributed them to all employers who by using these checklists can control to what extend they implement the legal provisions. These checklists are also uploaded on the web page of SLI</a:t>
            </a:r>
            <a:endParaRPr lang="mk-MK" sz="3600" dirty="0" smtClean="0"/>
          </a:p>
          <a:p>
            <a:pPr eaLnBrk="1" hangingPunct="1">
              <a:lnSpc>
                <a:spcPct val="80000"/>
              </a:lnSpc>
              <a:defRPr/>
            </a:pPr>
            <a:endParaRPr lang="mk-MK" sz="3600" dirty="0" smtClean="0"/>
          </a:p>
        </p:txBody>
      </p:sp>
      <p:pic>
        <p:nvPicPr>
          <p:cNvPr id="13316" name="Picture 4" descr="Za Nas"/>
          <p:cNvPicPr>
            <a:picLocks noChangeAspect="1" noChangeArrowheads="1"/>
          </p:cNvPicPr>
          <p:nvPr/>
        </p:nvPicPr>
        <p:blipFill>
          <a:blip r:embed="rId2" cstate="print"/>
          <a:srcRect/>
          <a:stretch>
            <a:fillRect/>
          </a:stretch>
        </p:blipFill>
        <p:spPr bwMode="auto">
          <a:xfrm>
            <a:off x="2487613" y="273050"/>
            <a:ext cx="4159250" cy="1143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3"/>
          <p:cNvSpPr>
            <a:spLocks noGrp="1" noChangeArrowheads="1"/>
          </p:cNvSpPr>
          <p:nvPr>
            <p:ph type="body" idx="1"/>
          </p:nvPr>
        </p:nvSpPr>
        <p:spPr/>
        <p:txBody>
          <a:bodyPr/>
          <a:lstStyle/>
          <a:p>
            <a:pPr eaLnBrk="1" hangingPunct="1">
              <a:lnSpc>
                <a:spcPct val="80000"/>
              </a:lnSpc>
              <a:defRPr/>
            </a:pPr>
            <a:r>
              <a:rPr lang="en-US" sz="1800" b="1" dirty="0" smtClean="0"/>
              <a:t>Trainings</a:t>
            </a:r>
            <a:endParaRPr lang="mk-MK" sz="1800" dirty="0" smtClean="0"/>
          </a:p>
          <a:p>
            <a:pPr eaLnBrk="1" hangingPunct="1">
              <a:lnSpc>
                <a:spcPct val="80000"/>
              </a:lnSpc>
              <a:defRPr/>
            </a:pPr>
            <a:r>
              <a:rPr lang="en-US" sz="1800" dirty="0" smtClean="0"/>
              <a:t>In order to improve the quality of the inspection visits, SLI organized 20 trainings for all inspectors and the trainers were prominent experts in the area of </a:t>
            </a:r>
            <a:r>
              <a:rPr lang="en-US" sz="1800" dirty="0" err="1" smtClean="0"/>
              <a:t>labour</a:t>
            </a:r>
            <a:r>
              <a:rPr lang="en-US" sz="1800" dirty="0" smtClean="0"/>
              <a:t> legislation</a:t>
            </a:r>
            <a:r>
              <a:rPr lang="ru-RU" sz="1800" dirty="0" smtClean="0"/>
              <a:t>.</a:t>
            </a:r>
          </a:p>
          <a:p>
            <a:pPr eaLnBrk="1" hangingPunct="1">
              <a:lnSpc>
                <a:spcPct val="80000"/>
              </a:lnSpc>
              <a:defRPr/>
            </a:pPr>
            <a:r>
              <a:rPr lang="en-US" sz="1800" dirty="0" smtClean="0"/>
              <a:t>Such measures contributed to the improvement of the situation, so in 2009 and 2010 SLI performed around 30.000 inspection visits, where </a:t>
            </a:r>
            <a:r>
              <a:rPr lang="en-US" sz="1800" dirty="0" err="1" smtClean="0"/>
              <a:t>aroun</a:t>
            </a:r>
            <a:r>
              <a:rPr lang="en-US" sz="1800" dirty="0" smtClean="0"/>
              <a:t> 3.000 undeclared workers were found</a:t>
            </a:r>
            <a:r>
              <a:rPr lang="ru-RU" sz="1800" dirty="0" smtClean="0"/>
              <a:t>. </a:t>
            </a:r>
          </a:p>
          <a:p>
            <a:pPr eaLnBrk="1" hangingPunct="1">
              <a:lnSpc>
                <a:spcPct val="80000"/>
              </a:lnSpc>
              <a:defRPr/>
            </a:pPr>
            <a:r>
              <a:rPr lang="en-US" sz="1800" dirty="0" smtClean="0"/>
              <a:t>Regardless of their efficiencies, the measures had their own disadvantages</a:t>
            </a:r>
            <a:r>
              <a:rPr lang="ru-RU" sz="1800" dirty="0" smtClean="0"/>
              <a:t>:</a:t>
            </a:r>
          </a:p>
          <a:p>
            <a:pPr eaLnBrk="1" hangingPunct="1">
              <a:lnSpc>
                <a:spcPct val="80000"/>
              </a:lnSpc>
              <a:defRPr/>
            </a:pPr>
            <a:r>
              <a:rPr lang="ru-RU" sz="1800" dirty="0" smtClean="0"/>
              <a:t>- </a:t>
            </a:r>
            <a:r>
              <a:rPr lang="en-US" sz="1800" dirty="0" smtClean="0"/>
              <a:t>the prohibition of operations in a duration of 30 days did not envisage registration of the undeclared workers, that is, it did not guarantee their employment</a:t>
            </a:r>
            <a:r>
              <a:rPr lang="ru-RU" sz="1800" dirty="0" smtClean="0"/>
              <a:t>.</a:t>
            </a:r>
          </a:p>
          <a:p>
            <a:pPr eaLnBrk="1" hangingPunct="1">
              <a:lnSpc>
                <a:spcPct val="80000"/>
              </a:lnSpc>
              <a:defRPr/>
            </a:pPr>
            <a:r>
              <a:rPr lang="ru-RU" sz="1800" dirty="0" smtClean="0"/>
              <a:t>- </a:t>
            </a:r>
            <a:r>
              <a:rPr lang="en-US" sz="1800" dirty="0" smtClean="0"/>
              <a:t>during those 30 days, the declared workers were not able to exercise their rights arising from </a:t>
            </a:r>
            <a:r>
              <a:rPr lang="en-US" sz="1800" dirty="0" err="1" smtClean="0"/>
              <a:t>labour</a:t>
            </a:r>
            <a:r>
              <a:rPr lang="en-US" sz="1800" dirty="0" smtClean="0"/>
              <a:t> relation</a:t>
            </a:r>
            <a:r>
              <a:rPr lang="ru-RU" sz="1800" dirty="0" smtClean="0"/>
              <a:t>,</a:t>
            </a:r>
          </a:p>
          <a:p>
            <a:pPr eaLnBrk="1" hangingPunct="1">
              <a:lnSpc>
                <a:spcPct val="80000"/>
              </a:lnSpc>
              <a:defRPr/>
            </a:pPr>
            <a:r>
              <a:rPr lang="ru-RU" sz="1800" dirty="0" smtClean="0"/>
              <a:t>- </a:t>
            </a:r>
            <a:r>
              <a:rPr lang="en-US" sz="1800" dirty="0" smtClean="0"/>
              <a:t>some employers closed their companies due to inability to pay the high fines</a:t>
            </a:r>
            <a:r>
              <a:rPr lang="ru-RU" sz="1800" dirty="0" smtClean="0"/>
              <a:t>,</a:t>
            </a:r>
          </a:p>
          <a:p>
            <a:pPr eaLnBrk="1" hangingPunct="1">
              <a:lnSpc>
                <a:spcPct val="80000"/>
              </a:lnSpc>
              <a:defRPr/>
            </a:pPr>
            <a:r>
              <a:rPr lang="ru-RU" sz="1800" dirty="0" smtClean="0"/>
              <a:t>- </a:t>
            </a:r>
            <a:r>
              <a:rPr lang="en-US" sz="1800" dirty="0" smtClean="0"/>
              <a:t>the undeclared workers were removed from the records of the Employment Agency</a:t>
            </a:r>
            <a:r>
              <a:rPr lang="en-GB" sz="1800" dirty="0" smtClean="0"/>
              <a:t> </a:t>
            </a:r>
          </a:p>
        </p:txBody>
      </p:sp>
      <p:pic>
        <p:nvPicPr>
          <p:cNvPr id="14339" name="Picture 4" descr="Za Nas"/>
          <p:cNvPicPr>
            <a:picLocks noChangeAspect="1" noChangeArrowheads="1"/>
          </p:cNvPicPr>
          <p:nvPr>
            <p:ph type="title"/>
          </p:nvPr>
        </p:nvPicPr>
        <p:blipFill>
          <a:blip r:embed="rId2" cstate="print"/>
          <a:srcRect/>
          <a:stretch>
            <a:fillRect/>
          </a:stretch>
        </p:blipFill>
        <p:spPr>
          <a:xfrm>
            <a:off x="2195513" y="273050"/>
            <a:ext cx="4176712" cy="1143000"/>
          </a:xfr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Rectangle 3"/>
          <p:cNvSpPr>
            <a:spLocks noGrp="1" noChangeArrowheads="1"/>
          </p:cNvSpPr>
          <p:nvPr>
            <p:ph type="body" idx="1"/>
          </p:nvPr>
        </p:nvSpPr>
        <p:spPr/>
        <p:txBody>
          <a:bodyPr/>
          <a:lstStyle/>
          <a:p>
            <a:pPr eaLnBrk="1" hangingPunct="1">
              <a:lnSpc>
                <a:spcPct val="80000"/>
              </a:lnSpc>
              <a:defRPr/>
            </a:pPr>
            <a:r>
              <a:rPr lang="en-US" sz="2400" dirty="0" smtClean="0"/>
              <a:t>Due to this, in September 2010, amendments to the Law on </a:t>
            </a:r>
            <a:r>
              <a:rPr lang="en-US" sz="2400" dirty="0" err="1" smtClean="0"/>
              <a:t>Labour</a:t>
            </a:r>
            <a:r>
              <a:rPr lang="en-US" sz="2400" dirty="0" smtClean="0"/>
              <a:t> Relations were introduced declaring that if an inspector finds undeclared worker at the place of business of employer, with a decision he/she shall impose to the employer an obligation to employ the respective worker on indefinite time within a period of 15 days and to pay the respective worker 3 average gross salaries published for the current month in the country</a:t>
            </a:r>
            <a:r>
              <a:rPr lang="ru-RU" sz="2400" dirty="0" smtClean="0"/>
              <a:t>.</a:t>
            </a:r>
          </a:p>
          <a:p>
            <a:pPr eaLnBrk="1" hangingPunct="1">
              <a:lnSpc>
                <a:spcPct val="80000"/>
              </a:lnSpc>
              <a:defRPr/>
            </a:pPr>
            <a:r>
              <a:rPr lang="en-US" sz="2400" dirty="0" smtClean="0"/>
              <a:t>If the employer does not act upon the decision, the inspector shall impose a prohibition on performing operations up till the registration of the respective worker</a:t>
            </a:r>
            <a:r>
              <a:rPr lang="ru-RU" sz="2400" dirty="0" smtClean="0"/>
              <a:t>. </a:t>
            </a:r>
            <a:endParaRPr lang="en-GB" sz="2400" dirty="0" smtClean="0"/>
          </a:p>
        </p:txBody>
      </p:sp>
      <p:pic>
        <p:nvPicPr>
          <p:cNvPr id="15363" name="Picture 4" descr="Za Nas"/>
          <p:cNvPicPr>
            <a:picLocks noChangeAspect="1" noChangeArrowheads="1"/>
          </p:cNvPicPr>
          <p:nvPr>
            <p:ph type="title"/>
          </p:nvPr>
        </p:nvPicPr>
        <p:blipFill>
          <a:blip r:embed="rId2"/>
          <a:srcRect/>
          <a:stretch>
            <a:fillRect/>
          </a:stretch>
        </p:blipFill>
        <p:spPr>
          <a:xfrm>
            <a:off x="1835150" y="273050"/>
            <a:ext cx="4897438" cy="1143000"/>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3"/>
          <p:cNvSpPr>
            <a:spLocks noGrp="1" noChangeArrowheads="1"/>
          </p:cNvSpPr>
          <p:nvPr>
            <p:ph type="body" idx="1"/>
          </p:nvPr>
        </p:nvSpPr>
        <p:spPr/>
        <p:txBody>
          <a:bodyPr/>
          <a:lstStyle/>
          <a:p>
            <a:pPr eaLnBrk="1" hangingPunct="1">
              <a:lnSpc>
                <a:spcPct val="90000"/>
              </a:lnSpc>
              <a:defRPr/>
            </a:pPr>
            <a:r>
              <a:rPr lang="en-US" dirty="0" smtClean="0"/>
              <a:t>The fine was also reduced within these amendments from </a:t>
            </a:r>
            <a:r>
              <a:rPr lang="ru-RU" dirty="0" smtClean="0"/>
              <a:t>15.000 </a:t>
            </a:r>
            <a:r>
              <a:rPr lang="en-US" dirty="0" smtClean="0"/>
              <a:t>to </a:t>
            </a:r>
            <a:r>
              <a:rPr lang="ru-RU" dirty="0" smtClean="0"/>
              <a:t>7000 </a:t>
            </a:r>
            <a:r>
              <a:rPr lang="en-US" dirty="0" smtClean="0"/>
              <a:t>Euros in MKD currency for the legal person and from 7</a:t>
            </a:r>
            <a:r>
              <a:rPr lang="ru-RU" dirty="0" smtClean="0"/>
              <a:t>000 </a:t>
            </a:r>
            <a:r>
              <a:rPr lang="en-US" dirty="0" smtClean="0"/>
              <a:t>to </a:t>
            </a:r>
            <a:r>
              <a:rPr lang="ru-RU" dirty="0" smtClean="0"/>
              <a:t>4000 </a:t>
            </a:r>
            <a:r>
              <a:rPr lang="en-US" dirty="0" smtClean="0"/>
              <a:t>Euros for the responsible person within the legal entity</a:t>
            </a:r>
            <a:r>
              <a:rPr lang="ru-RU" dirty="0" smtClean="0"/>
              <a:t>. </a:t>
            </a:r>
          </a:p>
          <a:p>
            <a:pPr eaLnBrk="1" hangingPunct="1">
              <a:lnSpc>
                <a:spcPct val="90000"/>
              </a:lnSpc>
              <a:defRPr/>
            </a:pPr>
            <a:r>
              <a:rPr lang="en-US" dirty="0" smtClean="0"/>
              <a:t>The intensive visits by SLI and the implementation of the legal measures lead to the improvement of the situation with the undeclared workers</a:t>
            </a:r>
            <a:r>
              <a:rPr lang="ru-RU" dirty="0" smtClean="0"/>
              <a:t>.</a:t>
            </a:r>
            <a:endParaRPr lang="en-GB" dirty="0" smtClean="0"/>
          </a:p>
        </p:txBody>
      </p:sp>
      <p:pic>
        <p:nvPicPr>
          <p:cNvPr id="16387" name="Picture 4" descr="Za Nas"/>
          <p:cNvPicPr>
            <a:picLocks noChangeAspect="1" noChangeArrowheads="1"/>
          </p:cNvPicPr>
          <p:nvPr>
            <p:ph type="title"/>
          </p:nvPr>
        </p:nvPicPr>
        <p:blipFill>
          <a:blip r:embed="rId2"/>
          <a:srcRect/>
          <a:stretch>
            <a:fillRect/>
          </a:stretch>
        </p:blipFill>
        <p:spPr>
          <a:xfrm>
            <a:off x="1908175" y="273050"/>
            <a:ext cx="4751388" cy="1143000"/>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3"/>
          <p:cNvSpPr>
            <a:spLocks noGrp="1" noChangeArrowheads="1"/>
          </p:cNvSpPr>
          <p:nvPr>
            <p:ph type="body" idx="1"/>
          </p:nvPr>
        </p:nvSpPr>
        <p:spPr/>
        <p:txBody>
          <a:bodyPr/>
          <a:lstStyle/>
          <a:p>
            <a:pPr eaLnBrk="1" hangingPunct="1">
              <a:defRPr/>
            </a:pPr>
            <a:endParaRPr lang="mk-MK" dirty="0" smtClean="0"/>
          </a:p>
          <a:p>
            <a:pPr eaLnBrk="1" hangingPunct="1">
              <a:defRPr/>
            </a:pPr>
            <a:endParaRPr lang="mk-MK" dirty="0" smtClean="0"/>
          </a:p>
          <a:p>
            <a:pPr eaLnBrk="1" hangingPunct="1">
              <a:defRPr/>
            </a:pPr>
            <a:endParaRPr lang="mk-MK" dirty="0" smtClean="0"/>
          </a:p>
          <a:p>
            <a:pPr eaLnBrk="1" hangingPunct="1">
              <a:defRPr/>
            </a:pPr>
            <a:r>
              <a:rPr lang="en-US" dirty="0" smtClean="0"/>
              <a:t>THANK YOU FOR YOUR ATTENTION</a:t>
            </a:r>
            <a:endParaRPr lang="en-GB" dirty="0" smtClean="0"/>
          </a:p>
        </p:txBody>
      </p:sp>
      <p:pic>
        <p:nvPicPr>
          <p:cNvPr id="17411" name="Picture 4" descr="Za Nas"/>
          <p:cNvPicPr>
            <a:picLocks noChangeAspect="1" noChangeArrowheads="1"/>
          </p:cNvPicPr>
          <p:nvPr>
            <p:ph type="title"/>
          </p:nvPr>
        </p:nvPicPr>
        <p:blipFill>
          <a:blip r:embed="rId2"/>
          <a:srcRect/>
          <a:stretch>
            <a:fillRect/>
          </a:stretch>
        </p:blipFill>
        <p:spPr>
          <a:xfrm>
            <a:off x="107950" y="273050"/>
            <a:ext cx="8928100" cy="2792413"/>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flipH="1">
            <a:off x="611188" y="6092825"/>
            <a:ext cx="144462" cy="87313"/>
          </a:xfrm>
        </p:spPr>
        <p:txBody>
          <a:bodyPr/>
          <a:lstStyle/>
          <a:p>
            <a:pPr eaLnBrk="1" hangingPunct="1">
              <a:defRPr/>
            </a:pPr>
            <a:endParaRPr lang="mk-MK" sz="4000" smtClean="0"/>
          </a:p>
        </p:txBody>
      </p:sp>
      <p:sp>
        <p:nvSpPr>
          <p:cNvPr id="4099" name="Rectangle 3"/>
          <p:cNvSpPr>
            <a:spLocks noGrp="1" noChangeArrowheads="1"/>
          </p:cNvSpPr>
          <p:nvPr>
            <p:ph type="body" idx="1"/>
          </p:nvPr>
        </p:nvSpPr>
        <p:spPr/>
        <p:txBody>
          <a:bodyPr/>
          <a:lstStyle/>
          <a:p>
            <a:pPr eaLnBrk="1" hangingPunct="1">
              <a:buFont typeface="Wingdings" pitchFamily="2" charset="2"/>
              <a:buNone/>
              <a:defRPr/>
            </a:pPr>
            <a:endParaRPr lang="en-US" dirty="0" smtClean="0"/>
          </a:p>
          <a:p>
            <a:pPr eaLnBrk="1" hangingPunct="1">
              <a:buFont typeface="Wingdings" pitchFamily="2" charset="2"/>
              <a:buNone/>
              <a:defRPr/>
            </a:pPr>
            <a:r>
              <a:rPr lang="en-US" dirty="0" smtClean="0"/>
              <a:t>The Constitution of the Republic of Macedonia guarantees the right to work and free choice of employment</a:t>
            </a:r>
            <a:r>
              <a:rPr lang="mk-MK" dirty="0" smtClean="0"/>
              <a:t>. </a:t>
            </a:r>
            <a:r>
              <a:rPr lang="en-US" dirty="0" smtClean="0"/>
              <a:t>The exercise of the rights of employees and their position are regulated by law and collective agreement</a:t>
            </a:r>
          </a:p>
        </p:txBody>
      </p:sp>
      <p:pic>
        <p:nvPicPr>
          <p:cNvPr id="4100" name="Picture 4" descr="Za Nas"/>
          <p:cNvPicPr>
            <a:picLocks noChangeAspect="1" noChangeArrowheads="1"/>
          </p:cNvPicPr>
          <p:nvPr/>
        </p:nvPicPr>
        <p:blipFill>
          <a:blip r:embed="rId2"/>
          <a:srcRect/>
          <a:stretch>
            <a:fillRect/>
          </a:stretch>
        </p:blipFill>
        <p:spPr bwMode="auto">
          <a:xfrm>
            <a:off x="3255963" y="190500"/>
            <a:ext cx="3544887" cy="1527175"/>
          </a:xfrm>
          <a:prstGeom prst="rect">
            <a:avLst/>
          </a:prstGeom>
          <a:noFill/>
          <a:ln w="9525">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p:txBody>
          <a:bodyPr/>
          <a:lstStyle/>
          <a:p>
            <a:pPr eaLnBrk="1" hangingPunct="1">
              <a:lnSpc>
                <a:spcPct val="80000"/>
              </a:lnSpc>
              <a:defRPr/>
            </a:pPr>
            <a:r>
              <a:rPr lang="en-US" sz="2800" dirty="0" smtClean="0"/>
              <a:t>The fundamental law that regulates the relations between employees and employers is the Law on </a:t>
            </a:r>
            <a:r>
              <a:rPr lang="en-US" sz="2800" dirty="0" err="1" smtClean="0"/>
              <a:t>Labour</a:t>
            </a:r>
            <a:r>
              <a:rPr lang="en-US" sz="2800" dirty="0" smtClean="0"/>
              <a:t> Relations.</a:t>
            </a:r>
            <a:r>
              <a:rPr lang="mk-MK" sz="2800" dirty="0" smtClean="0"/>
              <a:t> </a:t>
            </a:r>
          </a:p>
          <a:p>
            <a:pPr eaLnBrk="1" hangingPunct="1">
              <a:lnSpc>
                <a:spcPct val="80000"/>
              </a:lnSpc>
              <a:defRPr/>
            </a:pPr>
            <a:r>
              <a:rPr lang="en-US" sz="2800" dirty="0" smtClean="0"/>
              <a:t>Under this Law, </a:t>
            </a:r>
            <a:r>
              <a:rPr lang="en-US" sz="2800" dirty="0" err="1" smtClean="0"/>
              <a:t>labour</a:t>
            </a:r>
            <a:r>
              <a:rPr lang="en-US" sz="2800" dirty="0" smtClean="0"/>
              <a:t> relation is a contractual relation between an employee and an employer within which the employee is voluntarily involved in the organized operational process at the employer’s.</a:t>
            </a:r>
            <a:endParaRPr lang="mk-MK" sz="2800" dirty="0" smtClean="0"/>
          </a:p>
          <a:p>
            <a:pPr eaLnBrk="1" hangingPunct="1">
              <a:lnSpc>
                <a:spcPct val="80000"/>
              </a:lnSpc>
              <a:defRPr/>
            </a:pPr>
            <a:r>
              <a:rPr lang="en-US" sz="2800" dirty="0" err="1" smtClean="0"/>
              <a:t>Labour</a:t>
            </a:r>
            <a:r>
              <a:rPr lang="en-US" sz="2800" dirty="0" smtClean="0"/>
              <a:t> relation is established with the signing of an employment </a:t>
            </a:r>
            <a:r>
              <a:rPr lang="en-US" sz="2800" dirty="0" err="1" smtClean="0"/>
              <a:t>agreemnt</a:t>
            </a:r>
            <a:r>
              <a:rPr lang="en-US" sz="2800" dirty="0" smtClean="0"/>
              <a:t> between the employer and the employee and the registration of the employee within the mandatory social security.</a:t>
            </a:r>
            <a:r>
              <a:rPr lang="mk-MK" sz="2800" dirty="0" smtClean="0"/>
              <a:t> </a:t>
            </a:r>
            <a:endParaRPr lang="en-US" sz="2800" dirty="0" smtClean="0"/>
          </a:p>
        </p:txBody>
      </p:sp>
      <p:pic>
        <p:nvPicPr>
          <p:cNvPr id="5123" name="Picture 3" descr="Za Nas"/>
          <p:cNvPicPr>
            <a:picLocks noChangeAspect="1" noChangeArrowheads="1"/>
          </p:cNvPicPr>
          <p:nvPr>
            <p:ph type="title"/>
          </p:nvPr>
        </p:nvPicPr>
        <p:blipFill>
          <a:blip r:embed="rId2" cstate="print"/>
          <a:srcRect/>
          <a:stretch>
            <a:fillRect/>
          </a:stretch>
        </p:blipFill>
        <p:spPr>
          <a:xfrm>
            <a:off x="2487613" y="273050"/>
            <a:ext cx="4159250" cy="1143000"/>
          </a:xfrm>
          <a:noFill/>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p:txBody>
          <a:bodyPr/>
          <a:lstStyle/>
          <a:p>
            <a:pPr eaLnBrk="1" hangingPunct="1">
              <a:buFont typeface="Wingdings" pitchFamily="2" charset="2"/>
              <a:buNone/>
              <a:defRPr/>
            </a:pPr>
            <a:r>
              <a:rPr lang="mk-MK" dirty="0" smtClean="0"/>
              <a:t> </a:t>
            </a:r>
            <a:r>
              <a:rPr lang="en-US" sz="2800" dirty="0" smtClean="0"/>
              <a:t>The monitoring of the implementation of the laws and other determined regulations in the area of </a:t>
            </a:r>
            <a:r>
              <a:rPr lang="en-US" sz="2800" dirty="0" err="1" smtClean="0"/>
              <a:t>labour</a:t>
            </a:r>
            <a:r>
              <a:rPr lang="en-US" sz="2800" dirty="0" smtClean="0"/>
              <a:t> relations is performed by the State </a:t>
            </a:r>
            <a:r>
              <a:rPr lang="en-US" sz="2800" dirty="0" err="1" smtClean="0"/>
              <a:t>Labour</a:t>
            </a:r>
            <a:r>
              <a:rPr lang="en-US" sz="2800" dirty="0" smtClean="0"/>
              <a:t> Inspectorate </a:t>
            </a:r>
            <a:r>
              <a:rPr lang="ru-RU" sz="2800" dirty="0" smtClean="0"/>
              <a:t>–</a:t>
            </a:r>
            <a:r>
              <a:rPr lang="en-US" sz="2800" dirty="0" smtClean="0"/>
              <a:t> a body within the Ministry of </a:t>
            </a:r>
            <a:r>
              <a:rPr lang="en-US" sz="2800" dirty="0" err="1" smtClean="0"/>
              <a:t>Labour</a:t>
            </a:r>
            <a:r>
              <a:rPr lang="en-US" sz="2800" dirty="0" smtClean="0"/>
              <a:t> and Social policy that includes 66 inspectors on </a:t>
            </a:r>
            <a:r>
              <a:rPr lang="en-US" sz="2800" dirty="0" err="1" smtClean="0"/>
              <a:t>labour</a:t>
            </a:r>
            <a:r>
              <a:rPr lang="en-US" sz="2800" dirty="0" smtClean="0"/>
              <a:t> relations, deployed in 30 regional units in all towns of the country.</a:t>
            </a:r>
            <a:endParaRPr lang="en-US" sz="2000" dirty="0" smtClean="0"/>
          </a:p>
          <a:p>
            <a:pPr eaLnBrk="1" hangingPunct="1">
              <a:buFont typeface="Wingdings" pitchFamily="2" charset="2"/>
              <a:buNone/>
              <a:defRPr/>
            </a:pPr>
            <a:endParaRPr lang="en-US" sz="2000" dirty="0" smtClean="0"/>
          </a:p>
        </p:txBody>
      </p:sp>
      <p:pic>
        <p:nvPicPr>
          <p:cNvPr id="6147" name="Picture 3" descr="Za Nas"/>
          <p:cNvPicPr>
            <a:picLocks noChangeAspect="1" noChangeArrowheads="1"/>
          </p:cNvPicPr>
          <p:nvPr>
            <p:ph type="title"/>
          </p:nvPr>
        </p:nvPicPr>
        <p:blipFill>
          <a:blip r:embed="rId2" cstate="print"/>
          <a:srcRect/>
          <a:stretch>
            <a:fillRect/>
          </a:stretch>
        </p:blipFill>
        <p:spPr>
          <a:xfrm>
            <a:off x="2487613" y="273050"/>
            <a:ext cx="4159250" cy="1143000"/>
          </a:xfrm>
          <a:noFill/>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395288" y="1598613"/>
            <a:ext cx="8497887" cy="4638675"/>
          </a:xfrm>
        </p:spPr>
        <p:txBody>
          <a:bodyPr/>
          <a:lstStyle/>
          <a:p>
            <a:pPr eaLnBrk="1" hangingPunct="1">
              <a:defRPr/>
            </a:pPr>
            <a:r>
              <a:rPr lang="en-US" sz="2400" dirty="0" smtClean="0"/>
              <a:t>In the Republic of Macedonia, as a country with high unemployment rate</a:t>
            </a:r>
            <a:r>
              <a:rPr lang="mk-MK" sz="2400" dirty="0" smtClean="0"/>
              <a:t>,</a:t>
            </a:r>
            <a:r>
              <a:rPr lang="en-US" sz="2400" dirty="0" smtClean="0"/>
              <a:t> the problem with the engagement of workers without legally established </a:t>
            </a:r>
            <a:r>
              <a:rPr lang="en-US" sz="2400" dirty="0" err="1" smtClean="0"/>
              <a:t>labour</a:t>
            </a:r>
            <a:r>
              <a:rPr lang="en-US" sz="2400" dirty="0" smtClean="0"/>
              <a:t> relation in accordance with the law – employment in the black economy, is highly present</a:t>
            </a:r>
            <a:r>
              <a:rPr lang="mk-MK" sz="2400" dirty="0" smtClean="0"/>
              <a:t>.</a:t>
            </a:r>
          </a:p>
          <a:p>
            <a:pPr eaLnBrk="1" hangingPunct="1">
              <a:defRPr/>
            </a:pPr>
            <a:r>
              <a:rPr lang="en-US" sz="2400" dirty="0" smtClean="0"/>
              <a:t>Some institutions announce different statistics regarding undeclared workers, however none of them can be considered correct since no organization officially keeps such records.</a:t>
            </a:r>
            <a:r>
              <a:rPr lang="mk-MK" sz="2400" dirty="0" smtClean="0"/>
              <a:t> </a:t>
            </a:r>
          </a:p>
          <a:p>
            <a:pPr eaLnBrk="1" hangingPunct="1">
              <a:defRPr/>
            </a:pPr>
            <a:r>
              <a:rPr lang="en-US" sz="2400" dirty="0" smtClean="0"/>
              <a:t>The law defines administrative measures and sanctions for this phenomenon.</a:t>
            </a:r>
            <a:r>
              <a:rPr lang="mk-MK" sz="2400" dirty="0" smtClean="0"/>
              <a:t> </a:t>
            </a:r>
            <a:endParaRPr lang="en-US" sz="2400" dirty="0" smtClean="0"/>
          </a:p>
          <a:p>
            <a:pPr eaLnBrk="1" hangingPunct="1">
              <a:lnSpc>
                <a:spcPct val="80000"/>
              </a:lnSpc>
              <a:buFont typeface="Wingdings" pitchFamily="2" charset="2"/>
              <a:buNone/>
              <a:defRPr/>
            </a:pPr>
            <a:endParaRPr lang="en-US" sz="2400" dirty="0" smtClean="0"/>
          </a:p>
        </p:txBody>
      </p:sp>
      <p:pic>
        <p:nvPicPr>
          <p:cNvPr id="7171" name="Picture 3" descr="Za Nas"/>
          <p:cNvPicPr>
            <a:picLocks noChangeAspect="1" noChangeArrowheads="1"/>
          </p:cNvPicPr>
          <p:nvPr>
            <p:ph type="title"/>
          </p:nvPr>
        </p:nvPicPr>
        <p:blipFill>
          <a:blip r:embed="rId2" cstate="print"/>
          <a:srcRect/>
          <a:stretch>
            <a:fillRect/>
          </a:stretch>
        </p:blipFill>
        <p:spPr>
          <a:xfrm>
            <a:off x="2487613" y="273050"/>
            <a:ext cx="4159250" cy="1143000"/>
          </a:xfrm>
          <a:noFill/>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611188" y="1628775"/>
            <a:ext cx="8226425" cy="4497388"/>
          </a:xfrm>
        </p:spPr>
        <p:txBody>
          <a:bodyPr/>
          <a:lstStyle/>
          <a:p>
            <a:pPr eaLnBrk="1" hangingPunct="1">
              <a:lnSpc>
                <a:spcPct val="90000"/>
              </a:lnSpc>
              <a:defRPr/>
            </a:pPr>
            <a:r>
              <a:rPr lang="en-US" sz="2400" dirty="0" smtClean="0"/>
              <a:t>Up to </a:t>
            </a:r>
            <a:r>
              <a:rPr lang="mk-MK" sz="2400" dirty="0" smtClean="0"/>
              <a:t>2009 </a:t>
            </a:r>
            <a:r>
              <a:rPr lang="en-US" sz="2400" dirty="0" smtClean="0"/>
              <a:t>the law prescribed that if the </a:t>
            </a:r>
            <a:r>
              <a:rPr lang="en-US" sz="2400" dirty="0" err="1" smtClean="0"/>
              <a:t>labour</a:t>
            </a:r>
            <a:r>
              <a:rPr lang="en-US" sz="2400" dirty="0" smtClean="0"/>
              <a:t> inspector found undeclared worker at the employer’s, the employer’s operations would be prohibited until the registration of the employee, and a </a:t>
            </a:r>
            <a:r>
              <a:rPr lang="en-US" sz="2400" dirty="0" err="1" smtClean="0"/>
              <a:t>misdemeanour</a:t>
            </a:r>
            <a:r>
              <a:rPr lang="en-US" sz="2400" dirty="0" smtClean="0"/>
              <a:t> charge would be submitted to the Court of </a:t>
            </a:r>
            <a:r>
              <a:rPr lang="en-US" sz="2400" dirty="0" err="1" smtClean="0"/>
              <a:t>Misdemeanour</a:t>
            </a:r>
            <a:r>
              <a:rPr lang="mk-MK" sz="2400" dirty="0" smtClean="0"/>
              <a:t>.</a:t>
            </a:r>
          </a:p>
          <a:p>
            <a:pPr eaLnBrk="1" hangingPunct="1">
              <a:lnSpc>
                <a:spcPct val="90000"/>
              </a:lnSpc>
              <a:defRPr/>
            </a:pPr>
            <a:r>
              <a:rPr lang="en-US" sz="2400" dirty="0" smtClean="0"/>
              <a:t>In this period, SLI conducted around 20.000 inspection visits annually and found more than 15.000 undeclared workers and adopted around 4.000 decisions on prohibition of operations and filed around 4.000 applications for initiation of </a:t>
            </a:r>
            <a:r>
              <a:rPr lang="en-US" sz="2400" dirty="0" err="1" smtClean="0"/>
              <a:t>misdemeanour</a:t>
            </a:r>
            <a:r>
              <a:rPr lang="en-US" sz="2400" dirty="0" smtClean="0"/>
              <a:t> procedures</a:t>
            </a:r>
            <a:r>
              <a:rPr lang="mk-MK" sz="2400" dirty="0" smtClean="0"/>
              <a:t>.</a:t>
            </a:r>
          </a:p>
        </p:txBody>
      </p:sp>
      <p:pic>
        <p:nvPicPr>
          <p:cNvPr id="8195" name="Picture 3" descr="Za Nas"/>
          <p:cNvPicPr>
            <a:picLocks noChangeAspect="1" noChangeArrowheads="1"/>
          </p:cNvPicPr>
          <p:nvPr>
            <p:ph type="title"/>
          </p:nvPr>
        </p:nvPicPr>
        <p:blipFill>
          <a:blip r:embed="rId2" cstate="print"/>
          <a:srcRect/>
          <a:stretch>
            <a:fillRect/>
          </a:stretch>
        </p:blipFill>
        <p:spPr>
          <a:xfrm>
            <a:off x="2487613" y="273050"/>
            <a:ext cx="4159250" cy="1143000"/>
          </a:xfrm>
          <a:noFill/>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ChangeArrowheads="1"/>
          </p:cNvSpPr>
          <p:nvPr>
            <p:ph type="body" idx="1"/>
          </p:nvPr>
        </p:nvSpPr>
        <p:spPr>
          <a:xfrm>
            <a:off x="0" y="0"/>
            <a:ext cx="9144000" cy="6858000"/>
          </a:xfrm>
        </p:spPr>
        <p:txBody>
          <a:bodyPr/>
          <a:lstStyle/>
          <a:p>
            <a:pPr eaLnBrk="1" hangingPunct="1">
              <a:defRPr/>
            </a:pPr>
            <a:r>
              <a:rPr lang="en-US" sz="2800" dirty="0" smtClean="0"/>
              <a:t>These measures did not result in reduction of the number of undeclared employees, because the procedure for registration of employees was short and simple and the employers would register the workers in one to two days and the prohibition of operations would be immediately removed. Also, most of the misdemeanor charges in the Court of </a:t>
            </a:r>
            <a:r>
              <a:rPr lang="en-US" sz="2800" dirty="0" err="1" smtClean="0"/>
              <a:t>Misdemeanours</a:t>
            </a:r>
            <a:r>
              <a:rPr lang="en-US" sz="2800" dirty="0" smtClean="0"/>
              <a:t> would become obsolete and the pronounced fines were very low and did not achieve the sanctioning objective.</a:t>
            </a:r>
            <a:endParaRPr lang="en-GB" sz="28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p:txBody>
          <a:bodyPr/>
          <a:lstStyle/>
          <a:p>
            <a:pPr eaLnBrk="1" hangingPunct="1">
              <a:lnSpc>
                <a:spcPct val="90000"/>
              </a:lnSpc>
              <a:defRPr/>
            </a:pPr>
            <a:r>
              <a:rPr lang="mk-MK" sz="2600" dirty="0" smtClean="0"/>
              <a:t> 	</a:t>
            </a:r>
            <a:r>
              <a:rPr lang="en-US" sz="2600" dirty="0" smtClean="0"/>
              <a:t>The amendments to the Law on </a:t>
            </a:r>
            <a:r>
              <a:rPr lang="en-US" sz="2600" dirty="0" err="1" smtClean="0"/>
              <a:t>Labour</a:t>
            </a:r>
            <a:r>
              <a:rPr lang="en-US" sz="2600" dirty="0" smtClean="0"/>
              <a:t> Relations, which were implemented in 2009, in terms of undeclared worker, projected</a:t>
            </a:r>
            <a:r>
              <a:rPr lang="mk-MK" sz="2600" dirty="0" smtClean="0"/>
              <a:t> </a:t>
            </a:r>
            <a:r>
              <a:rPr lang="en-US" sz="2600" dirty="0" smtClean="0"/>
              <a:t>prohibition of employer’s operations in a duration of 30 days and a fine at the amount of 15.000 Euros in MKD currency for the employer, that is the legal person, and 7.000 Euros in MKD currency for the responsible person in the legal entity. </a:t>
            </a:r>
            <a:endParaRPr lang="mk-MK" sz="2400" dirty="0" smtClean="0"/>
          </a:p>
          <a:p>
            <a:pPr eaLnBrk="1" hangingPunct="1">
              <a:lnSpc>
                <a:spcPct val="90000"/>
              </a:lnSpc>
              <a:defRPr/>
            </a:pPr>
            <a:r>
              <a:rPr lang="en-US" sz="2400" dirty="0" smtClean="0"/>
              <a:t>A </a:t>
            </a:r>
            <a:r>
              <a:rPr lang="en-US" sz="2400" dirty="0" err="1" smtClean="0"/>
              <a:t>misdemeanour</a:t>
            </a:r>
            <a:r>
              <a:rPr lang="en-US" sz="2400" dirty="0" smtClean="0"/>
              <a:t> body – a commission within the Ministry of </a:t>
            </a:r>
            <a:r>
              <a:rPr lang="en-US" sz="2400" dirty="0" err="1" smtClean="0"/>
              <a:t>Labour</a:t>
            </a:r>
            <a:r>
              <a:rPr lang="en-US" sz="2400" dirty="0" smtClean="0"/>
              <a:t> and Social Policy is established to conduct the misdemeanor procedure and pronounce the misdemeanor sanctions</a:t>
            </a:r>
            <a:r>
              <a:rPr lang="mk-MK" sz="2400" dirty="0" smtClean="0"/>
              <a:t>.</a:t>
            </a:r>
          </a:p>
        </p:txBody>
      </p:sp>
      <p:pic>
        <p:nvPicPr>
          <p:cNvPr id="10243" name="Picture 3" descr="Za Nas"/>
          <p:cNvPicPr>
            <a:picLocks noChangeAspect="1" noChangeArrowheads="1"/>
          </p:cNvPicPr>
          <p:nvPr>
            <p:ph type="title"/>
          </p:nvPr>
        </p:nvPicPr>
        <p:blipFill>
          <a:blip r:embed="rId2" cstate="print"/>
          <a:srcRect/>
          <a:stretch>
            <a:fillRect/>
          </a:stretch>
        </p:blipFill>
        <p:spPr>
          <a:xfrm>
            <a:off x="2487613" y="273050"/>
            <a:ext cx="4159250" cy="1143000"/>
          </a:xfrm>
          <a:noFill/>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p:txBody>
          <a:bodyPr/>
          <a:lstStyle/>
          <a:p>
            <a:pPr eaLnBrk="1" hangingPunct="1">
              <a:lnSpc>
                <a:spcPct val="90000"/>
              </a:lnSpc>
              <a:defRPr/>
            </a:pPr>
            <a:r>
              <a:rPr lang="en-US" sz="2400" dirty="0" smtClean="0"/>
              <a:t>The State </a:t>
            </a:r>
            <a:r>
              <a:rPr lang="en-US" sz="2400" dirty="0" err="1" smtClean="0"/>
              <a:t>Labour</a:t>
            </a:r>
            <a:r>
              <a:rPr lang="en-US" sz="2400" dirty="0" smtClean="0"/>
              <a:t> Inspectorate conducted a number of campaigns to reduce undeclared work</a:t>
            </a:r>
            <a:r>
              <a:rPr lang="mk-MK" sz="2400" dirty="0" smtClean="0"/>
              <a:t>.</a:t>
            </a:r>
            <a:endParaRPr lang="mk-MK" sz="2400" b="1" dirty="0" smtClean="0"/>
          </a:p>
          <a:p>
            <a:pPr eaLnBrk="1" hangingPunct="1">
              <a:lnSpc>
                <a:spcPct val="90000"/>
              </a:lnSpc>
              <a:defRPr/>
            </a:pPr>
            <a:r>
              <a:rPr lang="en-US" sz="2400" b="1" dirty="0" smtClean="0"/>
              <a:t>Campaign</a:t>
            </a:r>
            <a:r>
              <a:rPr lang="mk-MK" sz="2400" b="1" dirty="0" smtClean="0"/>
              <a:t>: </a:t>
            </a:r>
            <a:r>
              <a:rPr lang="en-US" sz="2400" b="1" dirty="0" smtClean="0"/>
              <a:t>Brochures</a:t>
            </a:r>
            <a:endParaRPr lang="mk-MK" sz="2400" dirty="0" smtClean="0"/>
          </a:p>
          <a:p>
            <a:pPr eaLnBrk="1" hangingPunct="1">
              <a:lnSpc>
                <a:spcPct val="90000"/>
              </a:lnSpc>
              <a:defRPr/>
            </a:pPr>
            <a:r>
              <a:rPr lang="en-US" sz="2400" dirty="0" smtClean="0"/>
              <a:t>In order to inform the employer with the legal provisions, the State </a:t>
            </a:r>
            <a:r>
              <a:rPr lang="en-US" sz="2400" dirty="0" err="1" smtClean="0"/>
              <a:t>Labour</a:t>
            </a:r>
            <a:r>
              <a:rPr lang="en-US" sz="2400" dirty="0" smtClean="0"/>
              <a:t> Inspectorate prepared brochures, printed in 65.000 copies in the area of </a:t>
            </a:r>
            <a:r>
              <a:rPr lang="en-US" sz="2400" dirty="0" err="1" smtClean="0"/>
              <a:t>labour</a:t>
            </a:r>
            <a:r>
              <a:rPr lang="en-US" sz="2400" dirty="0" smtClean="0"/>
              <a:t> relations and the same number of brochures on occupational safety and health, and these brochures were distributed to all employers. In a period of few months the inspector educated and informed the employers on these provisions during their visits</a:t>
            </a:r>
            <a:r>
              <a:rPr lang="mk-MK" sz="2400" b="1" dirty="0" smtClean="0"/>
              <a:t>.</a:t>
            </a:r>
            <a:endParaRPr lang="en-US" sz="2400" b="1" dirty="0" smtClean="0"/>
          </a:p>
        </p:txBody>
      </p:sp>
      <p:pic>
        <p:nvPicPr>
          <p:cNvPr id="11267" name="Picture 3" descr="Za Nas"/>
          <p:cNvPicPr>
            <a:picLocks noChangeAspect="1" noChangeArrowheads="1"/>
          </p:cNvPicPr>
          <p:nvPr>
            <p:ph type="title"/>
          </p:nvPr>
        </p:nvPicPr>
        <p:blipFill>
          <a:blip r:embed="rId2" cstate="print"/>
          <a:srcRect/>
          <a:stretch>
            <a:fillRect/>
          </a:stretch>
        </p:blipFill>
        <p:spPr>
          <a:xfrm>
            <a:off x="2487613" y="273050"/>
            <a:ext cx="4159250" cy="1143000"/>
          </a:xfrm>
          <a:noFill/>
        </p:spPr>
      </p:pic>
    </p:spTree>
  </p:cSld>
  <p:clrMapOvr>
    <a:masterClrMapping/>
  </p:clrMapOvr>
  <p:transition/>
</p:sld>
</file>

<file path=ppt/theme/theme1.xml><?xml version="1.0" encoding="utf-8"?>
<a:theme xmlns:a="http://schemas.openxmlformats.org/drawingml/2006/main" name="Fading Grid">
  <a:themeElements>
    <a:clrScheme name="Fading Grid 4">
      <a:dk1>
        <a:srgbClr val="6B6B99"/>
      </a:dk1>
      <a:lt1>
        <a:srgbClr val="EAEAEA"/>
      </a:lt1>
      <a:dk2>
        <a:srgbClr val="666699"/>
      </a:dk2>
      <a:lt2>
        <a:srgbClr val="CCECFF"/>
      </a:lt2>
      <a:accent1>
        <a:srgbClr val="00CC66"/>
      </a:accent1>
      <a:accent2>
        <a:srgbClr val="54547A"/>
      </a:accent2>
      <a:accent3>
        <a:srgbClr val="B8B8CA"/>
      </a:accent3>
      <a:accent4>
        <a:srgbClr val="C8C8C8"/>
      </a:accent4>
      <a:accent5>
        <a:srgbClr val="AAE2B8"/>
      </a:accent5>
      <a:accent6>
        <a:srgbClr val="4B4B6E"/>
      </a:accent6>
      <a:hlink>
        <a:srgbClr val="65B2FF"/>
      </a:hlink>
      <a:folHlink>
        <a:srgbClr val="9900FF"/>
      </a:folHlink>
    </a:clrScheme>
    <a:fontScheme name="Fading Gri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ading Grid 1">
        <a:dk1>
          <a:srgbClr val="7E0000"/>
        </a:dk1>
        <a:lt1>
          <a:srgbClr val="FFFFFF"/>
        </a:lt1>
        <a:dk2>
          <a:srgbClr val="800000"/>
        </a:dk2>
        <a:lt2>
          <a:srgbClr val="FCF0B2"/>
        </a:lt2>
        <a:accent1>
          <a:srgbClr val="C5543D"/>
        </a:accent1>
        <a:accent2>
          <a:srgbClr val="660000"/>
        </a:accent2>
        <a:accent3>
          <a:srgbClr val="C0AAAA"/>
        </a:accent3>
        <a:accent4>
          <a:srgbClr val="DADADA"/>
        </a:accent4>
        <a:accent5>
          <a:srgbClr val="DFB3AF"/>
        </a:accent5>
        <a:accent6>
          <a:srgbClr val="5C0000"/>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Fading Grid 2">
        <a:dk1>
          <a:srgbClr val="000066"/>
        </a:dk1>
        <a:lt1>
          <a:srgbClr val="FFFFFF"/>
        </a:lt1>
        <a:dk2>
          <a:srgbClr val="000066"/>
        </a:dk2>
        <a:lt2>
          <a:srgbClr val="B2B8C8"/>
        </a:lt2>
        <a:accent1>
          <a:srgbClr val="008080"/>
        </a:accent1>
        <a:accent2>
          <a:srgbClr val="00004E"/>
        </a:accent2>
        <a:accent3>
          <a:srgbClr val="AAAAB8"/>
        </a:accent3>
        <a:accent4>
          <a:srgbClr val="DADADA"/>
        </a:accent4>
        <a:accent5>
          <a:srgbClr val="AAC0C0"/>
        </a:accent5>
        <a:accent6>
          <a:srgbClr val="000046"/>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Fading Grid 3">
        <a:dk1>
          <a:srgbClr val="010199"/>
        </a:dk1>
        <a:lt1>
          <a:srgbClr val="FFFFFF"/>
        </a:lt1>
        <a:dk2>
          <a:srgbClr val="000099"/>
        </a:dk2>
        <a:lt2>
          <a:srgbClr val="CCFFFF"/>
        </a:lt2>
        <a:accent1>
          <a:srgbClr val="00C600"/>
        </a:accent1>
        <a:accent2>
          <a:srgbClr val="01017D"/>
        </a:accent2>
        <a:accent3>
          <a:srgbClr val="AAAACA"/>
        </a:accent3>
        <a:accent4>
          <a:srgbClr val="DADADA"/>
        </a:accent4>
        <a:accent5>
          <a:srgbClr val="AADFAA"/>
        </a:accent5>
        <a:accent6>
          <a:srgbClr val="010171"/>
        </a:accent6>
        <a:hlink>
          <a:srgbClr val="FFE701"/>
        </a:hlink>
        <a:folHlink>
          <a:srgbClr val="3366FF"/>
        </a:folHlink>
      </a:clrScheme>
      <a:clrMap bg1="dk2" tx1="lt1" bg2="dk1" tx2="lt2" accent1="accent1" accent2="accent2" accent3="accent3" accent4="accent4" accent5="accent5" accent6="accent6" hlink="hlink" folHlink="folHlink"/>
    </a:extraClrScheme>
    <a:extraClrScheme>
      <a:clrScheme name="Fading Grid 4">
        <a:dk1>
          <a:srgbClr val="6B6B99"/>
        </a:dk1>
        <a:lt1>
          <a:srgbClr val="EAEAEA"/>
        </a:lt1>
        <a:dk2>
          <a:srgbClr val="666699"/>
        </a:dk2>
        <a:lt2>
          <a:srgbClr val="CCECFF"/>
        </a:lt2>
        <a:accent1>
          <a:srgbClr val="00CC66"/>
        </a:accent1>
        <a:accent2>
          <a:srgbClr val="54547A"/>
        </a:accent2>
        <a:accent3>
          <a:srgbClr val="B8B8CA"/>
        </a:accent3>
        <a:accent4>
          <a:srgbClr val="C8C8C8"/>
        </a:accent4>
        <a:accent5>
          <a:srgbClr val="AAE2B8"/>
        </a:accent5>
        <a:accent6>
          <a:srgbClr val="4B4B6E"/>
        </a:accent6>
        <a:hlink>
          <a:srgbClr val="65B2FF"/>
        </a:hlink>
        <a:folHlink>
          <a:srgbClr val="9900FF"/>
        </a:folHlink>
      </a:clrScheme>
      <a:clrMap bg1="dk2" tx1="lt1" bg2="dk1" tx2="lt2" accent1="accent1" accent2="accent2" accent3="accent3" accent4="accent4" accent5="accent5" accent6="accent6" hlink="hlink" folHlink="folHlink"/>
    </a:extraClrScheme>
    <a:extraClrScheme>
      <a:clrScheme name="Fading Grid 5">
        <a:dk1>
          <a:srgbClr val="00827F"/>
        </a:dk1>
        <a:lt1>
          <a:srgbClr val="FFFFFF"/>
        </a:lt1>
        <a:dk2>
          <a:srgbClr val="008080"/>
        </a:dk2>
        <a:lt2>
          <a:srgbClr val="FFFFCC"/>
        </a:lt2>
        <a:accent1>
          <a:srgbClr val="6D6FC7"/>
        </a:accent1>
        <a:accent2>
          <a:srgbClr val="006462"/>
        </a:accent2>
        <a:accent3>
          <a:srgbClr val="AAC0C0"/>
        </a:accent3>
        <a:accent4>
          <a:srgbClr val="DADADA"/>
        </a:accent4>
        <a:accent5>
          <a:srgbClr val="BABBE0"/>
        </a:accent5>
        <a:accent6>
          <a:srgbClr val="005A58"/>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ading Grid 6">
        <a:dk1>
          <a:srgbClr val="4D4D4D"/>
        </a:dk1>
        <a:lt1>
          <a:srgbClr val="FFFFFF"/>
        </a:lt1>
        <a:dk2>
          <a:srgbClr val="525252"/>
        </a:dk2>
        <a:lt2>
          <a:srgbClr val="C0C0C0"/>
        </a:lt2>
        <a:accent1>
          <a:srgbClr val="527C3A"/>
        </a:accent1>
        <a:accent2>
          <a:srgbClr val="444444"/>
        </a:accent2>
        <a:accent3>
          <a:srgbClr val="B3B3B3"/>
        </a:accent3>
        <a:accent4>
          <a:srgbClr val="DADADA"/>
        </a:accent4>
        <a:accent5>
          <a:srgbClr val="B3BFAE"/>
        </a:accent5>
        <a:accent6>
          <a:srgbClr val="3D3D3D"/>
        </a:accent6>
        <a:hlink>
          <a:srgbClr val="FAC458"/>
        </a:hlink>
        <a:folHlink>
          <a:srgbClr val="C7780F"/>
        </a:folHlink>
      </a:clrScheme>
      <a:clrMap bg1="dk2" tx1="lt1" bg2="dk1" tx2="lt2" accent1="accent1" accent2="accent2" accent3="accent3" accent4="accent4" accent5="accent5" accent6="accent6" hlink="hlink" folHlink="folHlink"/>
    </a:extraClrScheme>
    <a:extraClrScheme>
      <a:clrScheme name="Fading Grid 7">
        <a:dk1>
          <a:srgbClr val="516032"/>
        </a:dk1>
        <a:lt1>
          <a:srgbClr val="FFFFFF"/>
        </a:lt1>
        <a:dk2>
          <a:srgbClr val="546434"/>
        </a:dk2>
        <a:lt2>
          <a:srgbClr val="B2B68A"/>
        </a:lt2>
        <a:accent1>
          <a:srgbClr val="7D8C70"/>
        </a:accent1>
        <a:accent2>
          <a:srgbClr val="414E28"/>
        </a:accent2>
        <a:accent3>
          <a:srgbClr val="B3B8AE"/>
        </a:accent3>
        <a:accent4>
          <a:srgbClr val="DADADA"/>
        </a:accent4>
        <a:accent5>
          <a:srgbClr val="BFC5BB"/>
        </a:accent5>
        <a:accent6>
          <a:srgbClr val="3A4623"/>
        </a:accent6>
        <a:hlink>
          <a:srgbClr val="80C579"/>
        </a:hlink>
        <a:folHlink>
          <a:srgbClr val="7FADAF"/>
        </a:folHlink>
      </a:clrScheme>
      <a:clrMap bg1="dk2" tx1="lt1" bg2="dk1" tx2="lt2" accent1="accent1" accent2="accent2" accent3="accent3" accent4="accent4" accent5="accent5" accent6="accent6" hlink="hlink" folHlink="folHlink"/>
    </a:extraClrScheme>
    <a:extraClrScheme>
      <a:clrScheme name="Fading Grid 8">
        <a:dk1>
          <a:srgbClr val="D1CC00"/>
        </a:dk1>
        <a:lt1>
          <a:srgbClr val="FFFFFF"/>
        </a:lt1>
        <a:dk2>
          <a:srgbClr val="CCCC00"/>
        </a:dk2>
        <a:lt2>
          <a:srgbClr val="F3F5B1"/>
        </a:lt2>
        <a:accent1>
          <a:srgbClr val="808000"/>
        </a:accent1>
        <a:accent2>
          <a:srgbClr val="AEAA00"/>
        </a:accent2>
        <a:accent3>
          <a:srgbClr val="E2E2AA"/>
        </a:accent3>
        <a:accent4>
          <a:srgbClr val="DADADA"/>
        </a:accent4>
        <a:accent5>
          <a:srgbClr val="C0C0AA"/>
        </a:accent5>
        <a:accent6>
          <a:srgbClr val="9D9A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Fading Grid 9">
        <a:dk1>
          <a:srgbClr val="000000"/>
        </a:dk1>
        <a:lt1>
          <a:srgbClr val="F8F8F8"/>
        </a:lt1>
        <a:dk2>
          <a:srgbClr val="336600"/>
        </a:dk2>
        <a:lt2>
          <a:srgbClr val="FBFBFB"/>
        </a:lt2>
        <a:accent1>
          <a:srgbClr val="009900"/>
        </a:accent1>
        <a:accent2>
          <a:srgbClr val="C6C6C6"/>
        </a:accent2>
        <a:accent3>
          <a:srgbClr val="FBFBFB"/>
        </a:accent3>
        <a:accent4>
          <a:srgbClr val="000000"/>
        </a:accent4>
        <a:accent5>
          <a:srgbClr val="AACAAA"/>
        </a:accent5>
        <a:accent6>
          <a:srgbClr val="B3B3B3"/>
        </a:accent6>
        <a:hlink>
          <a:srgbClr val="006600"/>
        </a:hlink>
        <a:folHlink>
          <a:srgbClr val="8080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738</TotalTime>
  <Words>1023</Words>
  <Application>Microsoft Office PowerPoint</Application>
  <PresentationFormat>On-screen Show (4:3)</PresentationFormat>
  <Paragraphs>50</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Wingdings</vt:lpstr>
      <vt:lpstr>Calibri</vt:lpstr>
      <vt:lpstr>Fading Grid</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&lt;arabianhorse&gt;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Astra</dc:creator>
  <cp:lastModifiedBy>nunesjp</cp:lastModifiedBy>
  <cp:revision>42</cp:revision>
  <dcterms:created xsi:type="dcterms:W3CDTF">2010-06-22T09:17:03Z</dcterms:created>
  <dcterms:modified xsi:type="dcterms:W3CDTF">2011-12-16T09:43:55Z</dcterms:modified>
</cp:coreProperties>
</file>