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handoutMasterIdLst>
    <p:handoutMasterId r:id="rId13"/>
  </p:handoutMasterIdLst>
  <p:sldIdLst>
    <p:sldId id="256" r:id="rId2"/>
    <p:sldId id="257" r:id="rId3"/>
    <p:sldId id="280" r:id="rId4"/>
    <p:sldId id="259" r:id="rId5"/>
    <p:sldId id="260" r:id="rId6"/>
    <p:sldId id="261" r:id="rId7"/>
    <p:sldId id="263" r:id="rId8"/>
    <p:sldId id="264" r:id="rId9"/>
    <p:sldId id="287" r:id="rId10"/>
    <p:sldId id="285" r:id="rId11"/>
    <p:sldId id="288" r:id="rId12"/>
  </p:sldIdLst>
  <p:sldSz cx="9144000" cy="6858000" type="screen4x3"/>
  <p:notesSz cx="7053263" cy="9309100"/>
  <p:defaultTextStyle>
    <a:defPPr>
      <a:defRPr lang="ar-S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79" d="100"/>
          <a:sy n="79" d="100"/>
        </p:scale>
        <p:origin x="-36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96"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85BD3A-8840-4D8A-BC26-54477E71754C}" type="doc">
      <dgm:prSet loTypeId="urn:microsoft.com/office/officeart/2005/8/layout/hProcess9" loCatId="process" qsTypeId="urn:microsoft.com/office/officeart/2005/8/quickstyle/3d1" qsCatId="3D" csTypeId="urn:microsoft.com/office/officeart/2005/8/colors/accent1_2#1" csCatId="accent1" phldr="1"/>
      <dgm:spPr/>
      <dgm:t>
        <a:bodyPr/>
        <a:lstStyle/>
        <a:p>
          <a:pPr rtl="1"/>
          <a:endParaRPr lang="ar-SA"/>
        </a:p>
      </dgm:t>
    </dgm:pt>
    <dgm:pt modelId="{753A90DB-30FE-4869-806B-C86B9C1EC8CD}">
      <dgm:prSet/>
      <dgm:spPr/>
      <dgm:t>
        <a:bodyPr/>
        <a:lstStyle/>
        <a:p>
          <a:pPr rtl="1"/>
          <a:r>
            <a:rPr lang="en-US" b="1" dirty="0" smtClean="0"/>
            <a:t>TACKLING Child </a:t>
          </a:r>
          <a:r>
            <a:rPr lang="en-US" b="1" dirty="0" err="1" smtClean="0"/>
            <a:t>Labour</a:t>
          </a:r>
          <a:r>
            <a:rPr lang="en-US" b="1" dirty="0" smtClean="0"/>
            <a:t> through Education Project</a:t>
          </a:r>
          <a:endParaRPr lang="ar-SA" b="1" dirty="0">
            <a:cs typeface="MCS Jeddah S_U normal." pitchFamily="2" charset="-78"/>
          </a:endParaRPr>
        </a:p>
      </dgm:t>
    </dgm:pt>
    <dgm:pt modelId="{4958D82E-2671-49B8-AF06-A82D5C409EA7}" type="parTrans" cxnId="{F6E9E4F7-47FF-45AA-9D6F-6B9C521AA609}">
      <dgm:prSet/>
      <dgm:spPr/>
      <dgm:t>
        <a:bodyPr/>
        <a:lstStyle/>
        <a:p>
          <a:pPr rtl="1"/>
          <a:endParaRPr lang="ar-SA"/>
        </a:p>
      </dgm:t>
    </dgm:pt>
    <dgm:pt modelId="{1D2AB216-9065-434D-B090-3E611159AA22}" type="sibTrans" cxnId="{F6E9E4F7-47FF-45AA-9D6F-6B9C521AA609}">
      <dgm:prSet/>
      <dgm:spPr/>
      <dgm:t>
        <a:bodyPr/>
        <a:lstStyle/>
        <a:p>
          <a:pPr rtl="1"/>
          <a:endParaRPr lang="ar-SA"/>
        </a:p>
      </dgm:t>
    </dgm:pt>
    <dgm:pt modelId="{77C3C6E3-57DD-4404-A2FB-F1092499B7E8}" type="pres">
      <dgm:prSet presAssocID="{0185BD3A-8840-4D8A-BC26-54477E71754C}" presName="CompostProcess" presStyleCnt="0">
        <dgm:presLayoutVars>
          <dgm:dir val="rev"/>
          <dgm:resizeHandles val="exact"/>
        </dgm:presLayoutVars>
      </dgm:prSet>
      <dgm:spPr/>
      <dgm:t>
        <a:bodyPr/>
        <a:lstStyle/>
        <a:p>
          <a:endParaRPr lang="en-US"/>
        </a:p>
      </dgm:t>
    </dgm:pt>
    <dgm:pt modelId="{99911C99-70F0-48A2-9ABF-F36649820B81}" type="pres">
      <dgm:prSet presAssocID="{0185BD3A-8840-4D8A-BC26-54477E71754C}" presName="arrow" presStyleLbl="bgShp" presStyleIdx="0" presStyleCnt="1"/>
      <dgm:spPr/>
    </dgm:pt>
    <dgm:pt modelId="{76E78D60-30D3-4465-AC1F-7718FBB27836}" type="pres">
      <dgm:prSet presAssocID="{0185BD3A-8840-4D8A-BC26-54477E71754C}" presName="linearProcess" presStyleCnt="0"/>
      <dgm:spPr/>
    </dgm:pt>
    <dgm:pt modelId="{A7CA59D4-C0F0-4E93-9A0A-9C4A989C50FE}" type="pres">
      <dgm:prSet presAssocID="{753A90DB-30FE-4869-806B-C86B9C1EC8CD}" presName="textNode" presStyleLbl="node1" presStyleIdx="0" presStyleCnt="1" custScaleX="113488" custLinFactNeighborX="4456">
        <dgm:presLayoutVars>
          <dgm:bulletEnabled val="1"/>
        </dgm:presLayoutVars>
      </dgm:prSet>
      <dgm:spPr/>
      <dgm:t>
        <a:bodyPr/>
        <a:lstStyle/>
        <a:p>
          <a:endParaRPr lang="en-US"/>
        </a:p>
      </dgm:t>
    </dgm:pt>
  </dgm:ptLst>
  <dgm:cxnLst>
    <dgm:cxn modelId="{F6E9E4F7-47FF-45AA-9D6F-6B9C521AA609}" srcId="{0185BD3A-8840-4D8A-BC26-54477E71754C}" destId="{753A90DB-30FE-4869-806B-C86B9C1EC8CD}" srcOrd="0" destOrd="0" parTransId="{4958D82E-2671-49B8-AF06-A82D5C409EA7}" sibTransId="{1D2AB216-9065-434D-B090-3E611159AA22}"/>
    <dgm:cxn modelId="{19185D4C-99CE-4F2B-A1F9-5A370D2D892A}" type="presOf" srcId="{753A90DB-30FE-4869-806B-C86B9C1EC8CD}" destId="{A7CA59D4-C0F0-4E93-9A0A-9C4A989C50FE}" srcOrd="0" destOrd="0" presId="urn:microsoft.com/office/officeart/2005/8/layout/hProcess9"/>
    <dgm:cxn modelId="{BD0B5DD5-8DEF-445D-8635-900468088882}" type="presOf" srcId="{0185BD3A-8840-4D8A-BC26-54477E71754C}" destId="{77C3C6E3-57DD-4404-A2FB-F1092499B7E8}" srcOrd="0" destOrd="0" presId="urn:microsoft.com/office/officeart/2005/8/layout/hProcess9"/>
    <dgm:cxn modelId="{87210030-0E38-4C32-998F-73A07664D9BD}" type="presParOf" srcId="{77C3C6E3-57DD-4404-A2FB-F1092499B7E8}" destId="{99911C99-70F0-48A2-9ABF-F36649820B81}" srcOrd="0" destOrd="0" presId="urn:microsoft.com/office/officeart/2005/8/layout/hProcess9"/>
    <dgm:cxn modelId="{0710EC0A-A056-4EEA-900C-E6188CCF34C0}" type="presParOf" srcId="{77C3C6E3-57DD-4404-A2FB-F1092499B7E8}" destId="{76E78D60-30D3-4465-AC1F-7718FBB27836}" srcOrd="1" destOrd="0" presId="urn:microsoft.com/office/officeart/2005/8/layout/hProcess9"/>
    <dgm:cxn modelId="{D6317FC6-C16F-455C-9E9E-C579CBC0E4BF}" type="presParOf" srcId="{76E78D60-30D3-4465-AC1F-7718FBB27836}" destId="{A7CA59D4-C0F0-4E93-9A0A-9C4A989C50FE}" srcOrd="0"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rtl="1"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rtl="1" fontAlgn="auto">
              <a:spcBef>
                <a:spcPts val="0"/>
              </a:spcBef>
              <a:spcAft>
                <a:spcPts val="0"/>
              </a:spcAft>
              <a:defRPr sz="1200" smtClean="0">
                <a:latin typeface="+mn-lt"/>
                <a:cs typeface="+mn-cs"/>
              </a:defRPr>
            </a:lvl1pPr>
          </a:lstStyle>
          <a:p>
            <a:pPr>
              <a:defRPr/>
            </a:pPr>
            <a:fld id="{90D22628-6A12-4F00-A054-C3616941ED30}" type="datetimeFigureOut">
              <a:rPr lang="en-US"/>
              <a:pPr>
                <a:defRPr/>
              </a:pPr>
              <a:t>7/1/2013</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rtl="1"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rtl="1" fontAlgn="auto">
              <a:spcBef>
                <a:spcPts val="0"/>
              </a:spcBef>
              <a:spcAft>
                <a:spcPts val="0"/>
              </a:spcAft>
              <a:defRPr sz="1200" smtClean="0">
                <a:latin typeface="+mn-lt"/>
                <a:cs typeface="+mn-cs"/>
              </a:defRPr>
            </a:lvl1pPr>
          </a:lstStyle>
          <a:p>
            <a:pPr>
              <a:defRPr/>
            </a:pPr>
            <a:fld id="{DD8D911C-40CC-4364-9166-33B8D94ED440}"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9"/>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1" fontAlgn="auto">
              <a:spcBef>
                <a:spcPts val="0"/>
              </a:spcBef>
              <a:spcAft>
                <a:spcPts val="0"/>
              </a:spcAft>
              <a:defRPr/>
            </a:pPr>
            <a:endParaRPr lang="en-US"/>
          </a:p>
        </p:txBody>
      </p:sp>
      <p:grpSp>
        <p:nvGrpSpPr>
          <p:cNvPr id="5" name="Group 1"/>
          <p:cNvGrpSpPr>
            <a:grpSpLocks/>
          </p:cNvGrpSpPr>
          <p:nvPr/>
        </p:nvGrpSpPr>
        <p:grpSpPr bwMode="auto">
          <a:xfrm>
            <a:off x="-3175" y="4953000"/>
            <a:ext cx="9147175" cy="1911350"/>
            <a:chOff x="-3765" y="4832896"/>
            <a:chExt cx="9147765" cy="2032192"/>
          </a:xfrm>
        </p:grpSpPr>
        <p:sp>
          <p:nvSpPr>
            <p:cNvPr id="6" name="Freeform 6"/>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lgn="r" rtl="1" fontAlgn="auto">
                <a:spcBef>
                  <a:spcPts val="0"/>
                </a:spcBef>
                <a:spcAft>
                  <a:spcPts val="0"/>
                </a:spcAft>
                <a:defRPr/>
              </a:pPr>
              <a:endParaRPr lang="en-US">
                <a:latin typeface="+mn-lt"/>
                <a:cs typeface="+mn-cs"/>
              </a:endParaRPr>
            </a:p>
          </p:txBody>
        </p:sp>
        <p:sp>
          <p:nvSpPr>
            <p:cNvPr id="7" name="Freeform 7"/>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lgn="r" rtl="1" fontAlgn="auto">
                <a:spcBef>
                  <a:spcPts val="0"/>
                </a:spcBef>
                <a:spcAft>
                  <a:spcPts val="0"/>
                </a:spcAft>
                <a:defRPr/>
              </a:pPr>
              <a:endParaRPr lang="en-US">
                <a:latin typeface="+mn-lt"/>
                <a:cs typeface="+mn-cs"/>
              </a:endParaRPr>
            </a:p>
          </p:txBody>
        </p:sp>
        <p:sp>
          <p:nvSpPr>
            <p:cNvPr id="8"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1" fontAlgn="auto">
                <a:spcBef>
                  <a:spcPts val="0"/>
                </a:spcBef>
                <a:spcAft>
                  <a:spcPts val="0"/>
                </a:spcAft>
                <a:defRPr/>
              </a:pPr>
              <a:endParaRPr lang="en-US"/>
            </a:p>
          </p:txBody>
        </p:sp>
        <p:cxnSp>
          <p:nvCxnSpPr>
            <p:cNvPr id="10"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smtClean="0">
                <a:solidFill>
                  <a:srgbClr val="FFFFFF"/>
                </a:solidFill>
              </a:defRPr>
            </a:lvl1pPr>
            <a:extLst/>
          </a:lstStyle>
          <a:p>
            <a:pPr>
              <a:defRPr/>
            </a:pPr>
            <a:fld id="{0F263D36-83C0-45F7-9C0D-BFB260BBEAB6}" type="datetimeFigureOut">
              <a:rPr lang="ar-SA"/>
              <a:pPr>
                <a:defRPr/>
              </a:pPr>
              <a:t>23/08/1434</a:t>
            </a:fld>
            <a:endParaRPr lang="ar-SA"/>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ar-SA"/>
          </a:p>
        </p:txBody>
      </p:sp>
      <p:sp>
        <p:nvSpPr>
          <p:cNvPr id="13" name="Slide Number Placeholder 26"/>
          <p:cNvSpPr>
            <a:spLocks noGrp="1"/>
          </p:cNvSpPr>
          <p:nvPr>
            <p:ph type="sldNum" sz="quarter" idx="12"/>
          </p:nvPr>
        </p:nvSpPr>
        <p:spPr/>
        <p:txBody>
          <a:bodyPr/>
          <a:lstStyle>
            <a:lvl1pPr>
              <a:defRPr smtClean="0">
                <a:solidFill>
                  <a:srgbClr val="FFFFFF"/>
                </a:solidFill>
              </a:defRPr>
            </a:lvl1pPr>
            <a:extLst/>
          </a:lstStyle>
          <a:p>
            <a:pPr>
              <a:defRPr/>
            </a:pPr>
            <a:fld id="{4E5B7679-41B4-445B-9BD7-C517BD5696E5}" type="slidenum">
              <a:rPr lang="ar-SA"/>
              <a:pPr>
                <a:defRPr/>
              </a:pPr>
              <a:t>‹#›</a:t>
            </a:fld>
            <a:endParaRPr lang="ar-SA"/>
          </a:p>
        </p:txBody>
      </p:sp>
    </p:spTree>
  </p:cSld>
  <p:clrMapOvr>
    <a:masterClrMapping/>
  </p:clrMapOvr>
  <p:transition>
    <p:strips dir="l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AE31D310-8549-45BF-BAC0-0BD52EF13FFD}" type="datetimeFigureOut">
              <a:rPr lang="ar-SA"/>
              <a:pPr>
                <a:defRPr/>
              </a:pPr>
              <a:t>23/08/1434</a:t>
            </a:fld>
            <a:endParaRPr lang="ar-SA"/>
          </a:p>
        </p:txBody>
      </p:sp>
      <p:sp>
        <p:nvSpPr>
          <p:cNvPr id="5" name="Footer Placeholder 21"/>
          <p:cNvSpPr>
            <a:spLocks noGrp="1"/>
          </p:cNvSpPr>
          <p:nvPr>
            <p:ph type="ftr" sz="quarter" idx="11"/>
          </p:nvPr>
        </p:nvSpPr>
        <p:spPr/>
        <p:txBody>
          <a:bodyPr/>
          <a:lstStyle>
            <a:lvl1pPr>
              <a:defRPr/>
            </a:lvl1pPr>
          </a:lstStyle>
          <a:p>
            <a:pPr>
              <a:defRPr/>
            </a:pPr>
            <a:endParaRPr lang="ar-SA"/>
          </a:p>
        </p:txBody>
      </p:sp>
      <p:sp>
        <p:nvSpPr>
          <p:cNvPr id="6" name="Slide Number Placeholder 17"/>
          <p:cNvSpPr>
            <a:spLocks noGrp="1"/>
          </p:cNvSpPr>
          <p:nvPr>
            <p:ph type="sldNum" sz="quarter" idx="12"/>
          </p:nvPr>
        </p:nvSpPr>
        <p:spPr/>
        <p:txBody>
          <a:bodyPr/>
          <a:lstStyle>
            <a:lvl1pPr>
              <a:defRPr/>
            </a:lvl1pPr>
          </a:lstStyle>
          <a:p>
            <a:pPr>
              <a:defRPr/>
            </a:pPr>
            <a:fld id="{F579DB37-5079-457D-BCD0-750966963A6F}" type="slidenum">
              <a:rPr lang="ar-SA"/>
              <a:pPr>
                <a:defRPr/>
              </a:pPr>
              <a:t>‹#›</a:t>
            </a:fld>
            <a:endParaRPr lang="ar-SA"/>
          </a:p>
        </p:txBody>
      </p:sp>
    </p:spTree>
  </p:cSld>
  <p:clrMapOvr>
    <a:masterClrMapping/>
  </p:clrMapOvr>
  <p:transition>
    <p:strips dir="l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Chevron 6"/>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rtl="1" fontAlgn="auto">
              <a:spcBef>
                <a:spcPts val="0"/>
              </a:spcBef>
              <a:spcAft>
                <a:spcPts val="0"/>
              </a:spcAft>
              <a:defRPr/>
            </a:pPr>
            <a:endParaRPr lang="en-US"/>
          </a:p>
        </p:txBody>
      </p:sp>
      <p:sp>
        <p:nvSpPr>
          <p:cNvPr id="5" name="Chevron 7"/>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rtl="1" fontAlgn="auto">
              <a:spcBef>
                <a:spcPts val="0"/>
              </a:spcBef>
              <a:spcAft>
                <a:spcPts val="0"/>
              </a:spcAft>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AC5E0697-21C5-4543-BDA2-7C6A71DEB397}" type="datetimeFigureOut">
              <a:rPr lang="ar-SA"/>
              <a:pPr>
                <a:defRPr/>
              </a:pPr>
              <a:t>23/08/1434</a:t>
            </a:fld>
            <a:endParaRPr lang="ar-SA"/>
          </a:p>
        </p:txBody>
      </p:sp>
      <p:sp>
        <p:nvSpPr>
          <p:cNvPr id="7" name="Footer Placeholder 4"/>
          <p:cNvSpPr>
            <a:spLocks noGrp="1"/>
          </p:cNvSpPr>
          <p:nvPr>
            <p:ph type="ftr" sz="quarter" idx="11"/>
          </p:nvPr>
        </p:nvSpPr>
        <p:spPr/>
        <p:txBody>
          <a:bodyPr/>
          <a:lstStyle>
            <a:lvl1pPr>
              <a:defRPr/>
            </a:lvl1pPr>
            <a:extLst/>
          </a:lstStyle>
          <a:p>
            <a:pPr>
              <a:defRPr/>
            </a:pPr>
            <a:endParaRPr lang="ar-SA"/>
          </a:p>
        </p:txBody>
      </p:sp>
      <p:sp>
        <p:nvSpPr>
          <p:cNvPr id="8" name="Slide Number Placeholder 5"/>
          <p:cNvSpPr>
            <a:spLocks noGrp="1"/>
          </p:cNvSpPr>
          <p:nvPr>
            <p:ph type="sldNum" sz="quarter" idx="12"/>
          </p:nvPr>
        </p:nvSpPr>
        <p:spPr/>
        <p:txBody>
          <a:bodyPr/>
          <a:lstStyle>
            <a:lvl1pPr>
              <a:defRPr/>
            </a:lvl1pPr>
            <a:extLst/>
          </a:lstStyle>
          <a:p>
            <a:pPr>
              <a:defRPr/>
            </a:pPr>
            <a:fld id="{47697C71-B494-43E7-A9EB-B60B403541F5}" type="slidenum">
              <a:rPr lang="ar-SA"/>
              <a:pPr>
                <a:defRPr/>
              </a:pPr>
              <a:t>‹#›</a:t>
            </a:fld>
            <a:endParaRPr lang="ar-SA"/>
          </a:p>
        </p:txBody>
      </p:sp>
    </p:spTree>
  </p:cSld>
  <p:clrMapOvr>
    <a:masterClrMapping/>
  </p:clrMapOvr>
  <p:transition>
    <p:strips dir="l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9"/>
          <p:cNvSpPr>
            <a:spLocks noGrp="1"/>
          </p:cNvSpPr>
          <p:nvPr>
            <p:ph type="dt" sz="half" idx="10"/>
          </p:nvPr>
        </p:nvSpPr>
        <p:spPr/>
        <p:txBody>
          <a:bodyPr/>
          <a:lstStyle>
            <a:lvl1pPr>
              <a:defRPr/>
            </a:lvl1pPr>
          </a:lstStyle>
          <a:p>
            <a:pPr>
              <a:defRPr/>
            </a:pPr>
            <a:fld id="{C55B3E48-FA7B-4A26-BA9E-BF4F74241BD3}" type="datetimeFigureOut">
              <a:rPr lang="ar-SA"/>
              <a:pPr>
                <a:defRPr/>
              </a:pPr>
              <a:t>23/08/1434</a:t>
            </a:fld>
            <a:endParaRPr lang="ar-SA"/>
          </a:p>
        </p:txBody>
      </p:sp>
      <p:sp>
        <p:nvSpPr>
          <p:cNvPr id="6" name="Footer Placeholder 21"/>
          <p:cNvSpPr>
            <a:spLocks noGrp="1"/>
          </p:cNvSpPr>
          <p:nvPr>
            <p:ph type="ftr" sz="quarter" idx="11"/>
          </p:nvPr>
        </p:nvSpPr>
        <p:spPr/>
        <p:txBody>
          <a:bodyPr/>
          <a:lstStyle>
            <a:lvl1pPr>
              <a:defRPr/>
            </a:lvl1pPr>
          </a:lstStyle>
          <a:p>
            <a:pPr>
              <a:defRPr/>
            </a:pPr>
            <a:endParaRPr lang="ar-SA"/>
          </a:p>
        </p:txBody>
      </p:sp>
      <p:sp>
        <p:nvSpPr>
          <p:cNvPr id="7" name="Slide Number Placeholder 17"/>
          <p:cNvSpPr>
            <a:spLocks noGrp="1"/>
          </p:cNvSpPr>
          <p:nvPr>
            <p:ph type="sldNum" sz="quarter" idx="12"/>
          </p:nvPr>
        </p:nvSpPr>
        <p:spPr/>
        <p:txBody>
          <a:bodyPr/>
          <a:lstStyle>
            <a:lvl1pPr>
              <a:defRPr/>
            </a:lvl1pPr>
          </a:lstStyle>
          <a:p>
            <a:pPr>
              <a:defRPr/>
            </a:pPr>
            <a:fld id="{A985D0C9-B4AD-46C3-B640-B65D194761F4}" type="slidenum">
              <a:rPr lang="ar-SA"/>
              <a:pPr>
                <a:defRPr/>
              </a:pPr>
              <a:t>‹#›</a:t>
            </a:fld>
            <a:endParaRPr lang="ar-SA"/>
          </a:p>
        </p:txBody>
      </p:sp>
    </p:spTree>
  </p:cSld>
  <p:clrMapOvr>
    <a:masterClrMapping/>
  </p:clrMapOvr>
  <p:transition>
    <p:strips dir="l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BECE7CD3-E321-4C89-A867-05061FC7166A}" type="datetimeFigureOut">
              <a:rPr lang="ar-SA"/>
              <a:pPr>
                <a:defRPr/>
              </a:pPr>
              <a:t>23/08/1434</a:t>
            </a:fld>
            <a:endParaRPr lang="ar-SA"/>
          </a:p>
        </p:txBody>
      </p:sp>
      <p:sp>
        <p:nvSpPr>
          <p:cNvPr id="8" name="Footer Placeholder 7"/>
          <p:cNvSpPr>
            <a:spLocks noGrp="1"/>
          </p:cNvSpPr>
          <p:nvPr>
            <p:ph type="ftr" sz="quarter" idx="11"/>
          </p:nvPr>
        </p:nvSpPr>
        <p:spPr/>
        <p:txBody>
          <a:bodyPr/>
          <a:lstStyle>
            <a:lvl1pPr>
              <a:defRPr/>
            </a:lvl1pPr>
            <a:extLst/>
          </a:lstStyle>
          <a:p>
            <a:pPr>
              <a:defRPr/>
            </a:pPr>
            <a:endParaRPr lang="ar-SA"/>
          </a:p>
        </p:txBody>
      </p:sp>
      <p:sp>
        <p:nvSpPr>
          <p:cNvPr id="9" name="Slide Number Placeholder 8"/>
          <p:cNvSpPr>
            <a:spLocks noGrp="1"/>
          </p:cNvSpPr>
          <p:nvPr>
            <p:ph type="sldNum" sz="quarter" idx="12"/>
          </p:nvPr>
        </p:nvSpPr>
        <p:spPr/>
        <p:txBody>
          <a:bodyPr/>
          <a:lstStyle>
            <a:lvl1pPr>
              <a:defRPr/>
            </a:lvl1pPr>
            <a:extLst/>
          </a:lstStyle>
          <a:p>
            <a:pPr>
              <a:defRPr/>
            </a:pPr>
            <a:fld id="{6BEA13DB-BC53-4484-B515-7B5B7A054389}" type="slidenum">
              <a:rPr lang="ar-SA"/>
              <a:pPr>
                <a:defRPr/>
              </a:pPr>
              <a:t>‹#›</a:t>
            </a:fld>
            <a:endParaRPr lang="ar-SA"/>
          </a:p>
        </p:txBody>
      </p:sp>
    </p:spTree>
  </p:cSld>
  <p:clrMapOvr>
    <a:masterClrMapping/>
  </p:clrMapOvr>
  <p:transition>
    <p:strips dir="l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38AC10C8-84D4-47EE-8A9C-136BB20DCC94}" type="datetimeFigureOut">
              <a:rPr lang="ar-SA"/>
              <a:pPr>
                <a:defRPr/>
              </a:pPr>
              <a:t>23/08/1434</a:t>
            </a:fld>
            <a:endParaRPr lang="ar-SA"/>
          </a:p>
        </p:txBody>
      </p:sp>
      <p:sp>
        <p:nvSpPr>
          <p:cNvPr id="4" name="Footer Placeholder 21"/>
          <p:cNvSpPr>
            <a:spLocks noGrp="1"/>
          </p:cNvSpPr>
          <p:nvPr>
            <p:ph type="ftr" sz="quarter" idx="11"/>
          </p:nvPr>
        </p:nvSpPr>
        <p:spPr/>
        <p:txBody>
          <a:bodyPr/>
          <a:lstStyle>
            <a:lvl1pPr>
              <a:defRPr/>
            </a:lvl1pPr>
          </a:lstStyle>
          <a:p>
            <a:pPr>
              <a:defRPr/>
            </a:pPr>
            <a:endParaRPr lang="ar-SA"/>
          </a:p>
        </p:txBody>
      </p:sp>
      <p:sp>
        <p:nvSpPr>
          <p:cNvPr id="5" name="Slide Number Placeholder 17"/>
          <p:cNvSpPr>
            <a:spLocks noGrp="1"/>
          </p:cNvSpPr>
          <p:nvPr>
            <p:ph type="sldNum" sz="quarter" idx="12"/>
          </p:nvPr>
        </p:nvSpPr>
        <p:spPr/>
        <p:txBody>
          <a:bodyPr/>
          <a:lstStyle>
            <a:lvl1pPr>
              <a:defRPr/>
            </a:lvl1pPr>
          </a:lstStyle>
          <a:p>
            <a:pPr>
              <a:defRPr/>
            </a:pPr>
            <a:fld id="{CC3D9819-7133-4163-BC22-F8B5AF6E316B}" type="slidenum">
              <a:rPr lang="ar-SA"/>
              <a:pPr>
                <a:defRPr/>
              </a:pPr>
              <a:t>‹#›</a:t>
            </a:fld>
            <a:endParaRPr lang="ar-SA"/>
          </a:p>
        </p:txBody>
      </p:sp>
    </p:spTree>
  </p:cSld>
  <p:clrMapOvr>
    <a:masterClrMapping/>
  </p:clrMapOvr>
  <p:transition>
    <p:strips dir="l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3E19ACC1-E8BA-404F-97DC-7392C3562E72}" type="datetimeFigureOut">
              <a:rPr lang="ar-SA"/>
              <a:pPr>
                <a:defRPr/>
              </a:pPr>
              <a:t>23/08/1434</a:t>
            </a:fld>
            <a:endParaRPr lang="ar-SA"/>
          </a:p>
        </p:txBody>
      </p:sp>
      <p:sp>
        <p:nvSpPr>
          <p:cNvPr id="3" name="Footer Placeholder 21"/>
          <p:cNvSpPr>
            <a:spLocks noGrp="1"/>
          </p:cNvSpPr>
          <p:nvPr>
            <p:ph type="ftr" sz="quarter" idx="11"/>
          </p:nvPr>
        </p:nvSpPr>
        <p:spPr/>
        <p:txBody>
          <a:bodyPr/>
          <a:lstStyle>
            <a:lvl1pPr>
              <a:defRPr/>
            </a:lvl1pPr>
          </a:lstStyle>
          <a:p>
            <a:pPr>
              <a:defRPr/>
            </a:pPr>
            <a:endParaRPr lang="ar-SA"/>
          </a:p>
        </p:txBody>
      </p:sp>
      <p:sp>
        <p:nvSpPr>
          <p:cNvPr id="4" name="Slide Number Placeholder 17"/>
          <p:cNvSpPr>
            <a:spLocks noGrp="1"/>
          </p:cNvSpPr>
          <p:nvPr>
            <p:ph type="sldNum" sz="quarter" idx="12"/>
          </p:nvPr>
        </p:nvSpPr>
        <p:spPr/>
        <p:txBody>
          <a:bodyPr/>
          <a:lstStyle>
            <a:lvl1pPr>
              <a:defRPr/>
            </a:lvl1pPr>
          </a:lstStyle>
          <a:p>
            <a:pPr>
              <a:defRPr/>
            </a:pPr>
            <a:fld id="{B642CDE7-674C-46D2-900A-A0769373CD0C}" type="slidenum">
              <a:rPr lang="ar-SA"/>
              <a:pPr>
                <a:defRPr/>
              </a:pPr>
              <a:t>‹#›</a:t>
            </a:fld>
            <a:endParaRPr lang="ar-SA"/>
          </a:p>
        </p:txBody>
      </p:sp>
    </p:spTree>
  </p:cSld>
  <p:clrMapOvr>
    <a:masterClrMapping/>
  </p:clrMapOvr>
  <p:transition>
    <p:strips dir="l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1E4F9167-609E-4253-95AB-B98560A1FA6C}" type="datetimeFigureOut">
              <a:rPr lang="ar-SA"/>
              <a:pPr>
                <a:defRPr/>
              </a:pPr>
              <a:t>23/08/1434</a:t>
            </a:fld>
            <a:endParaRPr lang="ar-SA"/>
          </a:p>
        </p:txBody>
      </p:sp>
      <p:sp>
        <p:nvSpPr>
          <p:cNvPr id="6" name="Footer Placeholder 5"/>
          <p:cNvSpPr>
            <a:spLocks noGrp="1"/>
          </p:cNvSpPr>
          <p:nvPr>
            <p:ph type="ftr" sz="quarter" idx="11"/>
          </p:nvPr>
        </p:nvSpPr>
        <p:spPr/>
        <p:txBody>
          <a:bodyPr/>
          <a:lstStyle>
            <a:lvl1pPr>
              <a:defRPr/>
            </a:lvl1pPr>
            <a:extLst/>
          </a:lstStyle>
          <a:p>
            <a:pPr>
              <a:defRPr/>
            </a:pPr>
            <a:endParaRPr lang="ar-SA"/>
          </a:p>
        </p:txBody>
      </p:sp>
      <p:sp>
        <p:nvSpPr>
          <p:cNvPr id="7" name="Slide Number Placeholder 6"/>
          <p:cNvSpPr>
            <a:spLocks noGrp="1"/>
          </p:cNvSpPr>
          <p:nvPr>
            <p:ph type="sldNum" sz="quarter" idx="12"/>
          </p:nvPr>
        </p:nvSpPr>
        <p:spPr/>
        <p:txBody>
          <a:bodyPr/>
          <a:lstStyle>
            <a:lvl1pPr>
              <a:defRPr/>
            </a:lvl1pPr>
            <a:extLst/>
          </a:lstStyle>
          <a:p>
            <a:pPr>
              <a:defRPr/>
            </a:pPr>
            <a:fld id="{3A9C616E-20D5-4761-82B6-BAEC9392AF1B}" type="slidenum">
              <a:rPr lang="ar-SA"/>
              <a:pPr>
                <a:defRPr/>
              </a:pPr>
              <a:t>‹#›</a:t>
            </a:fld>
            <a:endParaRPr lang="ar-SA"/>
          </a:p>
        </p:txBody>
      </p:sp>
    </p:spTree>
  </p:cSld>
  <p:clrMapOvr>
    <a:masterClrMapping/>
  </p:clrMapOvr>
  <p:transition>
    <p:strips dir="l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7"/>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lgn="r" rtl="1" fontAlgn="auto">
              <a:spcBef>
                <a:spcPts val="0"/>
              </a:spcBef>
              <a:spcAft>
                <a:spcPts val="0"/>
              </a:spcAft>
              <a:defRPr/>
            </a:pPr>
            <a:endParaRPr lang="en-US">
              <a:latin typeface="+mn-lt"/>
              <a:cs typeface="+mn-cs"/>
            </a:endParaRPr>
          </a:p>
        </p:txBody>
      </p:sp>
      <p:sp>
        <p:nvSpPr>
          <p:cNvPr id="6" name="Freeform 8"/>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lgn="r" rtl="1" fontAlgn="auto">
              <a:spcBef>
                <a:spcPts val="0"/>
              </a:spcBef>
              <a:spcAft>
                <a:spcPts val="0"/>
              </a:spcAft>
              <a:defRPr/>
            </a:pPr>
            <a:endParaRPr lang="en-US">
              <a:latin typeface="+mn-lt"/>
              <a:cs typeface="+mn-cs"/>
            </a:endParaRPr>
          </a:p>
        </p:txBody>
      </p:sp>
      <p:sp>
        <p:nvSpPr>
          <p:cNvPr id="7"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1" fontAlgn="auto">
              <a:spcBef>
                <a:spcPts val="0"/>
              </a:spcBef>
              <a:spcAft>
                <a:spcPts val="0"/>
              </a:spcAft>
              <a:defRPr/>
            </a:pPr>
            <a:endParaRPr lang="en-US"/>
          </a:p>
        </p:txBody>
      </p:sp>
      <p:cxnSp>
        <p:nvCxnSpPr>
          <p:cNvPr id="8"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1"/>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rtl="1" fontAlgn="auto">
              <a:spcBef>
                <a:spcPts val="0"/>
              </a:spcBef>
              <a:spcAft>
                <a:spcPts val="0"/>
              </a:spcAft>
              <a:defRPr/>
            </a:pPr>
            <a:endParaRPr lang="en-US"/>
          </a:p>
        </p:txBody>
      </p:sp>
      <p:sp>
        <p:nvSpPr>
          <p:cNvPr id="10" name="Chevron 12"/>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rtl="1" fontAlgn="auto">
              <a:spcBef>
                <a:spcPts val="0"/>
              </a:spcBef>
              <a:spcAft>
                <a:spcPts val="0"/>
              </a:spcAft>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smtClean="0">
                <a:solidFill>
                  <a:schemeClr val="tx1"/>
                </a:solidFill>
              </a:defRPr>
            </a:lvl1pPr>
            <a:extLst/>
          </a:lstStyle>
          <a:p>
            <a:pPr>
              <a:defRPr/>
            </a:pPr>
            <a:fld id="{5CC498AB-EB57-44C0-957F-C1E67CFE7148}" type="datetimeFigureOut">
              <a:rPr lang="ar-SA"/>
              <a:pPr>
                <a:defRPr/>
              </a:pPr>
              <a:t>23/08/1434</a:t>
            </a:fld>
            <a:endParaRPr lang="ar-SA"/>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ar-SA"/>
          </a:p>
        </p:txBody>
      </p:sp>
      <p:sp>
        <p:nvSpPr>
          <p:cNvPr id="13" name="Slide Number Placeholder 6"/>
          <p:cNvSpPr>
            <a:spLocks noGrp="1"/>
          </p:cNvSpPr>
          <p:nvPr>
            <p:ph type="sldNum" sz="quarter" idx="12"/>
          </p:nvPr>
        </p:nvSpPr>
        <p:spPr/>
        <p:txBody>
          <a:bodyPr/>
          <a:lstStyle>
            <a:lvl1pPr>
              <a:defRPr smtClean="0">
                <a:solidFill>
                  <a:schemeClr val="tx1"/>
                </a:solidFill>
              </a:defRPr>
            </a:lvl1pPr>
            <a:extLst/>
          </a:lstStyle>
          <a:p>
            <a:pPr>
              <a:defRPr/>
            </a:pPr>
            <a:fld id="{EC2A5356-EFA0-40B7-9232-FB5BCC1E6319}" type="slidenum">
              <a:rPr lang="ar-SA"/>
              <a:pPr>
                <a:defRPr/>
              </a:pPr>
              <a:t>‹#›</a:t>
            </a:fld>
            <a:endParaRPr lang="ar-SA"/>
          </a:p>
        </p:txBody>
      </p:sp>
    </p:spTree>
  </p:cSld>
  <p:clrMapOvr>
    <a:masterClrMapping/>
  </p:clrMapOvr>
  <p:transition>
    <p:strips dir="l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E125F32-514B-4163-9C39-89BCBBDA8E74}" type="datetimeFigureOut">
              <a:rPr lang="ar-SA"/>
              <a:pPr>
                <a:defRPr/>
              </a:pPr>
              <a:t>23/08/1434</a:t>
            </a:fld>
            <a:endParaRPr lang="ar-SA"/>
          </a:p>
        </p:txBody>
      </p:sp>
      <p:sp>
        <p:nvSpPr>
          <p:cNvPr id="5" name="Footer Placeholder 21"/>
          <p:cNvSpPr>
            <a:spLocks noGrp="1"/>
          </p:cNvSpPr>
          <p:nvPr>
            <p:ph type="ftr" sz="quarter" idx="11"/>
          </p:nvPr>
        </p:nvSpPr>
        <p:spPr/>
        <p:txBody>
          <a:bodyPr/>
          <a:lstStyle>
            <a:lvl1pPr>
              <a:defRPr/>
            </a:lvl1pPr>
          </a:lstStyle>
          <a:p>
            <a:pPr>
              <a:defRPr/>
            </a:pPr>
            <a:endParaRPr lang="ar-SA"/>
          </a:p>
        </p:txBody>
      </p:sp>
      <p:sp>
        <p:nvSpPr>
          <p:cNvPr id="6" name="Slide Number Placeholder 17"/>
          <p:cNvSpPr>
            <a:spLocks noGrp="1"/>
          </p:cNvSpPr>
          <p:nvPr>
            <p:ph type="sldNum" sz="quarter" idx="12"/>
          </p:nvPr>
        </p:nvSpPr>
        <p:spPr/>
        <p:txBody>
          <a:bodyPr/>
          <a:lstStyle>
            <a:lvl1pPr>
              <a:defRPr/>
            </a:lvl1pPr>
          </a:lstStyle>
          <a:p>
            <a:pPr>
              <a:defRPr/>
            </a:pPr>
            <a:fld id="{F2440842-75CA-47C4-8F39-06493875A65A}" type="slidenum">
              <a:rPr lang="ar-SA"/>
              <a:pPr>
                <a:defRPr/>
              </a:pPr>
              <a:t>‹#›</a:t>
            </a:fld>
            <a:endParaRPr lang="ar-SA"/>
          </a:p>
        </p:txBody>
      </p:sp>
    </p:spTree>
  </p:cSld>
  <p:clrMapOvr>
    <a:masterClrMapping/>
  </p:clrMapOvr>
  <p:transition>
    <p:strips dir="l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A7F7FB64-19FD-4137-A640-15D533A73387}" type="datetimeFigureOut">
              <a:rPr lang="ar-SA"/>
              <a:pPr>
                <a:defRPr/>
              </a:pPr>
              <a:t>23/08/1434</a:t>
            </a:fld>
            <a:endParaRPr lang="ar-SA"/>
          </a:p>
        </p:txBody>
      </p:sp>
      <p:sp>
        <p:nvSpPr>
          <p:cNvPr id="5" name="Footer Placeholder 21"/>
          <p:cNvSpPr>
            <a:spLocks noGrp="1"/>
          </p:cNvSpPr>
          <p:nvPr>
            <p:ph type="ftr" sz="quarter" idx="11"/>
          </p:nvPr>
        </p:nvSpPr>
        <p:spPr/>
        <p:txBody>
          <a:bodyPr/>
          <a:lstStyle>
            <a:lvl1pPr>
              <a:defRPr/>
            </a:lvl1pPr>
          </a:lstStyle>
          <a:p>
            <a:pPr>
              <a:defRPr/>
            </a:pPr>
            <a:endParaRPr lang="ar-SA"/>
          </a:p>
        </p:txBody>
      </p:sp>
      <p:sp>
        <p:nvSpPr>
          <p:cNvPr id="6" name="Slide Number Placeholder 17"/>
          <p:cNvSpPr>
            <a:spLocks noGrp="1"/>
          </p:cNvSpPr>
          <p:nvPr>
            <p:ph type="sldNum" sz="quarter" idx="12"/>
          </p:nvPr>
        </p:nvSpPr>
        <p:spPr/>
        <p:txBody>
          <a:bodyPr/>
          <a:lstStyle>
            <a:lvl1pPr>
              <a:defRPr/>
            </a:lvl1pPr>
          </a:lstStyle>
          <a:p>
            <a:pPr>
              <a:defRPr/>
            </a:pPr>
            <a:fld id="{852C76A2-1A24-488D-8EEE-A50EC7EE3BAE}" type="slidenum">
              <a:rPr lang="ar-SA"/>
              <a:pPr>
                <a:defRPr/>
              </a:pPr>
              <a:t>‹#›</a:t>
            </a:fld>
            <a:endParaRPr lang="ar-SA"/>
          </a:p>
        </p:txBody>
      </p:sp>
    </p:spTree>
  </p:cSld>
  <p:clrMapOvr>
    <a:masterClrMapping/>
  </p:clrMapOvr>
  <p:transition>
    <p:strips dir="l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lgn="r" rtl="1" fontAlgn="auto">
              <a:spcBef>
                <a:spcPts val="0"/>
              </a:spcBef>
              <a:spcAft>
                <a:spcPts val="0"/>
              </a:spcAft>
              <a:defRPr/>
            </a:pPr>
            <a:endParaRPr lang="en-US">
              <a:latin typeface="+mn-lt"/>
              <a:cs typeface="+mn-cs"/>
            </a:endParaRPr>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lgn="r" rtl="1" fontAlgn="auto">
              <a:spcBef>
                <a:spcPts val="0"/>
              </a:spcBef>
              <a:spcAft>
                <a:spcPts val="0"/>
              </a:spcAft>
              <a:defRPr/>
            </a:pPr>
            <a:endParaRPr lang="en-US">
              <a:latin typeface="+mn-lt"/>
              <a:cs typeface="+mn-cs"/>
            </a:endParaRPr>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rtl="1" fontAlgn="auto">
              <a:spcBef>
                <a:spcPts val="0"/>
              </a:spcBef>
              <a:spcAft>
                <a:spcPts val="0"/>
              </a:spcAft>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rtl="1" eaLnBrk="1" fontAlgn="auto" latinLnBrk="0" hangingPunct="1">
              <a:spcBef>
                <a:spcPts val="0"/>
              </a:spcBef>
              <a:spcAft>
                <a:spcPts val="0"/>
              </a:spcAft>
              <a:defRPr kumimoji="0" sz="1000" smtClean="0">
                <a:solidFill>
                  <a:schemeClr val="tx1"/>
                </a:solidFill>
                <a:latin typeface="+mn-lt"/>
                <a:cs typeface="+mn-cs"/>
              </a:defRPr>
            </a:lvl1pPr>
            <a:extLst/>
          </a:lstStyle>
          <a:p>
            <a:pPr>
              <a:defRPr/>
            </a:pPr>
            <a:fld id="{C900F118-FD69-4707-9947-48B1AB91E25B}" type="datetimeFigureOut">
              <a:rPr lang="ar-SA"/>
              <a:pPr>
                <a:defRPr/>
              </a:pPr>
              <a:t>23/08/1434</a:t>
            </a:fld>
            <a:endParaRPr lang="ar-SA"/>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rtl="1" eaLnBrk="1" fontAlgn="auto" latinLnBrk="0" hangingPunct="1">
              <a:spcBef>
                <a:spcPts val="0"/>
              </a:spcBef>
              <a:spcAft>
                <a:spcPts val="0"/>
              </a:spcAft>
              <a:defRPr kumimoji="0" sz="1000">
                <a:solidFill>
                  <a:schemeClr val="tx1"/>
                </a:solidFill>
                <a:latin typeface="+mn-lt"/>
                <a:cs typeface="+mn-cs"/>
              </a:defRPr>
            </a:lvl1pPr>
            <a:extLst/>
          </a:lstStyle>
          <a:p>
            <a:pPr>
              <a:defRPr/>
            </a:pPr>
            <a:endParaRPr lang="ar-SA"/>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rtl="1" eaLnBrk="1" fontAlgn="auto" latinLnBrk="0" hangingPunct="1">
              <a:spcBef>
                <a:spcPts val="0"/>
              </a:spcBef>
              <a:spcAft>
                <a:spcPts val="0"/>
              </a:spcAft>
              <a:defRPr kumimoji="0" sz="1000" b="0" smtClean="0">
                <a:solidFill>
                  <a:schemeClr val="tx1"/>
                </a:solidFill>
                <a:latin typeface="+mn-lt"/>
                <a:cs typeface="+mn-cs"/>
              </a:defRPr>
            </a:lvl1pPr>
            <a:extLst/>
          </a:lstStyle>
          <a:p>
            <a:pPr>
              <a:defRPr/>
            </a:pPr>
            <a:fld id="{41062670-6D1A-45E5-ABE6-FAD2E69B76CA}" type="slidenum">
              <a:rPr lang="ar-SA"/>
              <a:pPr>
                <a:defRPr/>
              </a:pPr>
              <a:t>‹#›</a:t>
            </a:fld>
            <a:endParaRPr lang="ar-SA"/>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3" r:id="rId3"/>
    <p:sldLayoutId id="2147483670" r:id="rId4"/>
    <p:sldLayoutId id="2147483674" r:id="rId5"/>
    <p:sldLayoutId id="2147483669" r:id="rId6"/>
    <p:sldLayoutId id="2147483668" r:id="rId7"/>
    <p:sldLayoutId id="2147483675" r:id="rId8"/>
    <p:sldLayoutId id="2147483676" r:id="rId9"/>
    <p:sldLayoutId id="2147483667" r:id="rId10"/>
    <p:sldLayoutId id="2147483666" r:id="rId11"/>
  </p:sldLayoutIdLst>
  <p:transition>
    <p:strips dir="ld"/>
  </p:transition>
  <p:txStyles>
    <p:titleStyle>
      <a:lvl1pPr algn="l" rtl="1" fontAlgn="base">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1" fontAlgn="base">
        <a:spcBef>
          <a:spcPct val="0"/>
        </a:spcBef>
        <a:spcAft>
          <a:spcPct val="0"/>
        </a:spcAft>
        <a:defRPr sz="4100" b="1">
          <a:solidFill>
            <a:schemeClr val="tx2"/>
          </a:solidFill>
          <a:latin typeface="Lucida Sans Unicode" pitchFamily="34" charset="0"/>
          <a:cs typeface="Arial" charset="0"/>
        </a:defRPr>
      </a:lvl2pPr>
      <a:lvl3pPr algn="l" rtl="1" fontAlgn="base">
        <a:spcBef>
          <a:spcPct val="0"/>
        </a:spcBef>
        <a:spcAft>
          <a:spcPct val="0"/>
        </a:spcAft>
        <a:defRPr sz="4100" b="1">
          <a:solidFill>
            <a:schemeClr val="tx2"/>
          </a:solidFill>
          <a:latin typeface="Lucida Sans Unicode" pitchFamily="34" charset="0"/>
          <a:cs typeface="Arial" charset="0"/>
        </a:defRPr>
      </a:lvl3pPr>
      <a:lvl4pPr algn="l" rtl="1" fontAlgn="base">
        <a:spcBef>
          <a:spcPct val="0"/>
        </a:spcBef>
        <a:spcAft>
          <a:spcPct val="0"/>
        </a:spcAft>
        <a:defRPr sz="4100" b="1">
          <a:solidFill>
            <a:schemeClr val="tx2"/>
          </a:solidFill>
          <a:latin typeface="Lucida Sans Unicode" pitchFamily="34" charset="0"/>
          <a:cs typeface="Arial" charset="0"/>
        </a:defRPr>
      </a:lvl4pPr>
      <a:lvl5pPr algn="l" rtl="1" fontAlgn="base">
        <a:spcBef>
          <a:spcPct val="0"/>
        </a:spcBef>
        <a:spcAft>
          <a:spcPct val="0"/>
        </a:spcAft>
        <a:defRPr sz="4100" b="1">
          <a:solidFill>
            <a:schemeClr val="tx2"/>
          </a:solidFill>
          <a:latin typeface="Lucida Sans Unicode" pitchFamily="34" charset="0"/>
          <a:cs typeface="Arial" charset="0"/>
        </a:defRPr>
      </a:lvl5pPr>
      <a:lvl6pPr marL="457200" algn="l" rtl="1" fontAlgn="base">
        <a:spcBef>
          <a:spcPct val="0"/>
        </a:spcBef>
        <a:spcAft>
          <a:spcPct val="0"/>
        </a:spcAft>
        <a:defRPr sz="4100" b="1">
          <a:solidFill>
            <a:schemeClr val="tx2"/>
          </a:solidFill>
          <a:latin typeface="Lucida Sans Unicode" pitchFamily="34" charset="0"/>
          <a:cs typeface="Arial" charset="0"/>
        </a:defRPr>
      </a:lvl6pPr>
      <a:lvl7pPr marL="914400" algn="l" rtl="1" fontAlgn="base">
        <a:spcBef>
          <a:spcPct val="0"/>
        </a:spcBef>
        <a:spcAft>
          <a:spcPct val="0"/>
        </a:spcAft>
        <a:defRPr sz="4100" b="1">
          <a:solidFill>
            <a:schemeClr val="tx2"/>
          </a:solidFill>
          <a:latin typeface="Lucida Sans Unicode" pitchFamily="34" charset="0"/>
          <a:cs typeface="Arial" charset="0"/>
        </a:defRPr>
      </a:lvl7pPr>
      <a:lvl8pPr marL="1371600" algn="l" rtl="1" fontAlgn="base">
        <a:spcBef>
          <a:spcPct val="0"/>
        </a:spcBef>
        <a:spcAft>
          <a:spcPct val="0"/>
        </a:spcAft>
        <a:defRPr sz="4100" b="1">
          <a:solidFill>
            <a:schemeClr val="tx2"/>
          </a:solidFill>
          <a:latin typeface="Lucida Sans Unicode" pitchFamily="34" charset="0"/>
          <a:cs typeface="Arial" charset="0"/>
        </a:defRPr>
      </a:lvl8pPr>
      <a:lvl9pPr marL="1828800" algn="l" rtl="1" fontAlgn="base">
        <a:spcBef>
          <a:spcPct val="0"/>
        </a:spcBef>
        <a:spcAft>
          <a:spcPct val="0"/>
        </a:spcAft>
        <a:defRPr sz="4100" b="1">
          <a:solidFill>
            <a:schemeClr val="tx2"/>
          </a:solidFill>
          <a:latin typeface="Lucida Sans Unicode" pitchFamily="34" charset="0"/>
          <a:cs typeface="Arial" charset="0"/>
        </a:defRPr>
      </a:lvl9pPr>
      <a:extLst/>
    </p:titleStyle>
    <p:bodyStyle>
      <a:lvl1pPr marL="365125" indent="-255588" algn="r" rtl="1" fontAlgn="base">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r" rtl="1" fontAlgn="base">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r" rtl="1" fontAlgn="base">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r" rtl="1" fontAlgn="base">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r" rtl="1" fontAlgn="base">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nvGraphicFramePr>
        <p:xfrm>
          <a:off x="685800" y="2357430"/>
          <a:ext cx="7772400" cy="18297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338" name="Subtitle 2"/>
          <p:cNvSpPr>
            <a:spLocks noGrp="1"/>
          </p:cNvSpPr>
          <p:nvPr>
            <p:ph type="subTitle" idx="1"/>
          </p:nvPr>
        </p:nvSpPr>
        <p:spPr>
          <a:xfrm>
            <a:off x="785813" y="5500688"/>
            <a:ext cx="7772400" cy="1200150"/>
          </a:xfrm>
        </p:spPr>
        <p:txBody>
          <a:bodyPr/>
          <a:lstStyle/>
          <a:p>
            <a:pPr marR="0" algn="ctr"/>
            <a:endParaRPr lang="ar-SA" smtClean="0">
              <a:solidFill>
                <a:schemeClr val="bg1"/>
              </a:solidFill>
              <a:ea typeface="AF_Najed"/>
              <a:cs typeface="AF_Najed"/>
            </a:endParaRPr>
          </a:p>
        </p:txBody>
      </p:sp>
      <p:sp>
        <p:nvSpPr>
          <p:cNvPr id="4" name="Subtitle 2"/>
          <p:cNvSpPr txBox="1">
            <a:spLocks/>
          </p:cNvSpPr>
          <p:nvPr/>
        </p:nvSpPr>
        <p:spPr>
          <a:xfrm>
            <a:off x="571500" y="214313"/>
            <a:ext cx="7858125" cy="1752600"/>
          </a:xfrm>
          <a:prstGeom prst="rect">
            <a:avLst/>
          </a:prstGeom>
        </p:spPr>
        <p:txBody>
          <a:bodyPr>
            <a:normAutofit/>
          </a:bodyPr>
          <a:lstStyle/>
          <a:p>
            <a:pPr algn="ctr" rtl="1">
              <a:lnSpc>
                <a:spcPct val="90000"/>
              </a:lnSpc>
              <a:spcBef>
                <a:spcPct val="20000"/>
              </a:spcBef>
              <a:buFont typeface="Arial" charset="0"/>
              <a:buNone/>
            </a:pPr>
            <a:r>
              <a:rPr lang="ar-SA" sz="3000" b="1">
                <a:latin typeface="Lucida Sans Unicode" pitchFamily="34" charset="0"/>
                <a:ea typeface="Al-Kharashi 20"/>
                <a:cs typeface="Al-Kharashi 20"/>
              </a:rPr>
              <a:t>بسم الله الرحمن الرحيم</a:t>
            </a:r>
            <a:endParaRPr lang="en-US" sz="3000" b="1">
              <a:latin typeface="Lucida Sans Unicode" pitchFamily="34" charset="0"/>
              <a:ea typeface="Al-Kharashi 20"/>
              <a:cs typeface="Al-Kharashi 20"/>
            </a:endParaRPr>
          </a:p>
          <a:p>
            <a:pPr algn="ctr">
              <a:lnSpc>
                <a:spcPct val="90000"/>
              </a:lnSpc>
              <a:spcBef>
                <a:spcPct val="20000"/>
              </a:spcBef>
              <a:buFont typeface="Arial" charset="0"/>
              <a:buNone/>
            </a:pPr>
            <a:r>
              <a:rPr lang="en-US" sz="2600">
                <a:latin typeface="Lucida Sans Unicode" pitchFamily="34" charset="0"/>
                <a:ea typeface="AL-Hosam"/>
                <a:cs typeface="AL-Hosam"/>
              </a:rPr>
              <a:t>Republic Of Sudan</a:t>
            </a:r>
          </a:p>
          <a:p>
            <a:pPr algn="ctr" rtl="1">
              <a:lnSpc>
                <a:spcPct val="90000"/>
              </a:lnSpc>
            </a:pPr>
            <a:r>
              <a:rPr lang="en-US" sz="2600" b="1">
                <a:latin typeface="Lucida Sans Unicode" pitchFamily="34" charset="0"/>
              </a:rPr>
              <a:t>Ministry of Human Resource Development </a:t>
            </a:r>
          </a:p>
          <a:p>
            <a:pPr algn="ctr" rtl="1">
              <a:lnSpc>
                <a:spcPct val="90000"/>
              </a:lnSpc>
            </a:pPr>
            <a:r>
              <a:rPr lang="en-US" sz="2600" b="1">
                <a:latin typeface="Lucida Sans Unicode" pitchFamily="34" charset="0"/>
              </a:rPr>
              <a:t>and Labour-Sudan</a:t>
            </a:r>
            <a:endParaRPr lang="en-US" sz="2600">
              <a:latin typeface="Lucida Sans Unicode" pitchFamily="34" charset="0"/>
            </a:endParaRPr>
          </a:p>
          <a:p>
            <a:pPr algn="ctr">
              <a:lnSpc>
                <a:spcPct val="90000"/>
              </a:lnSpc>
              <a:spcBef>
                <a:spcPct val="20000"/>
              </a:spcBef>
              <a:buFont typeface="Arial" charset="0"/>
              <a:buNone/>
            </a:pPr>
            <a:endParaRPr lang="en-US" sz="2600">
              <a:latin typeface="Lucida Sans Unicode" pitchFamily="34" charset="0"/>
              <a:ea typeface="AL-Hosam"/>
              <a:cs typeface="AL-Hosam"/>
            </a:endParaRPr>
          </a:p>
          <a:p>
            <a:pPr algn="ctr" rtl="1">
              <a:lnSpc>
                <a:spcPct val="90000"/>
              </a:lnSpc>
              <a:spcBef>
                <a:spcPct val="20000"/>
              </a:spcBef>
              <a:buFont typeface="Arial" charset="0"/>
              <a:buNone/>
            </a:pPr>
            <a:endParaRPr lang="ar-SA" sz="3000">
              <a:solidFill>
                <a:srgbClr val="898989"/>
              </a:solidFill>
              <a:latin typeface="Lucida Sans Unicode" pitchFamily="34" charset="0"/>
            </a:endParaRPr>
          </a:p>
        </p:txBody>
      </p:sp>
      <p:sp>
        <p:nvSpPr>
          <p:cNvPr id="14340" name="TextBox 7"/>
          <p:cNvSpPr txBox="1">
            <a:spLocks noChangeArrowheads="1"/>
          </p:cNvSpPr>
          <p:nvPr/>
        </p:nvSpPr>
        <p:spPr bwMode="auto">
          <a:xfrm>
            <a:off x="2500313" y="4500563"/>
            <a:ext cx="3643312" cy="646112"/>
          </a:xfrm>
          <a:prstGeom prst="rect">
            <a:avLst/>
          </a:prstGeom>
          <a:noFill/>
          <a:ln w="9525">
            <a:noFill/>
            <a:miter lim="800000"/>
            <a:headEnd/>
            <a:tailEnd/>
          </a:ln>
        </p:spPr>
        <p:txBody>
          <a:bodyPr>
            <a:spAutoFit/>
          </a:bodyPr>
          <a:lstStyle/>
          <a:p>
            <a:pPr algn="ctr" rtl="1"/>
            <a:r>
              <a:rPr lang="en-US">
                <a:latin typeface="Lucida Sans Unicode" pitchFamily="34" charset="0"/>
              </a:rPr>
              <a:t>Brussels-Belgium</a:t>
            </a:r>
            <a:endParaRPr lang="ar-SA">
              <a:latin typeface="Lucida Sans Unicode" pitchFamily="34" charset="0"/>
            </a:endParaRPr>
          </a:p>
          <a:p>
            <a:pPr algn="ctr" rtl="1"/>
            <a:r>
              <a:rPr lang="en-US">
                <a:latin typeface="Lucida Sans Unicode" pitchFamily="34" charset="0"/>
              </a:rPr>
              <a:t>July 2013</a:t>
            </a:r>
            <a:endParaRPr lang="ar-SA">
              <a:latin typeface="Lucida Sans Unicode" pitchFamily="34" charset="0"/>
            </a:endParaRPr>
          </a:p>
        </p:txBody>
      </p:sp>
    </p:spTree>
  </p:cSld>
  <p:clrMapOvr>
    <a:masterClrMapping/>
  </p:clrMapOvr>
  <p:transition>
    <p:strips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Content Placeholder 1"/>
          <p:cNvSpPr>
            <a:spLocks noGrp="1"/>
          </p:cNvSpPr>
          <p:nvPr>
            <p:ph idx="1"/>
          </p:nvPr>
        </p:nvSpPr>
        <p:spPr>
          <a:xfrm>
            <a:off x="457200" y="1689100"/>
            <a:ext cx="8229600" cy="4525963"/>
          </a:xfrm>
        </p:spPr>
        <p:txBody>
          <a:bodyPr/>
          <a:lstStyle/>
          <a:p>
            <a:pPr algn="l" rtl="0"/>
            <a:r>
              <a:rPr lang="en-US" smtClean="0">
                <a:cs typeface="Arial" charset="0"/>
              </a:rPr>
              <a:t>Great progress was made under each of the four TACKLE Project result areas. The progress under the four result areas are as follows:</a:t>
            </a:r>
          </a:p>
        </p:txBody>
      </p:sp>
      <p:sp>
        <p:nvSpPr>
          <p:cNvPr id="3" name="Title 2"/>
          <p:cNvSpPr>
            <a:spLocks noGrp="1"/>
          </p:cNvSpPr>
          <p:nvPr>
            <p:ph type="title"/>
          </p:nvPr>
        </p:nvSpPr>
        <p:spPr>
          <a:effectLst>
            <a:outerShdw blurRad="50800" dist="38100" dir="8100000" algn="tr"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lstStyle/>
          <a:p>
            <a:pPr rtl="0" fontAlgn="auto">
              <a:spcAft>
                <a:spcPts val="0"/>
              </a:spcAft>
              <a:defRPr/>
            </a:pPr>
            <a:r>
              <a:rPr lang="en-US"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Introduction</a:t>
            </a:r>
            <a:endParaRPr lang="ar-SA" dirty="0"/>
          </a:p>
        </p:txBody>
      </p:sp>
    </p:spTree>
  </p:cSld>
  <p:clrMapOvr>
    <a:masterClrMapping/>
  </p:clrMapOvr>
  <p:transition>
    <p:strips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4" descr="H:\6410_1291714590.jpg"/>
          <p:cNvPicPr>
            <a:picLocks noGrp="1" noChangeAspect="1" noChangeArrowheads="1"/>
          </p:cNvPicPr>
          <p:nvPr>
            <p:ph idx="1"/>
          </p:nvPr>
        </p:nvPicPr>
        <p:blipFill>
          <a:blip r:embed="rId2"/>
          <a:srcRect/>
          <a:stretch>
            <a:fillRect/>
          </a:stretch>
        </p:blipFill>
        <p:spPr>
          <a:xfrm>
            <a:off x="2135188" y="1143000"/>
            <a:ext cx="5794375" cy="5375275"/>
          </a:xfrm>
        </p:spPr>
      </p:pic>
      <p:sp>
        <p:nvSpPr>
          <p:cNvPr id="6" name="Title 2"/>
          <p:cNvSpPr txBox="1">
            <a:spLocks/>
          </p:cNvSpPr>
          <p:nvPr/>
        </p:nvSpPr>
        <p:spPr>
          <a:xfrm>
            <a:off x="571472" y="285728"/>
            <a:ext cx="8229600" cy="928694"/>
          </a:xfrm>
          <a:prstGeom prst="rect">
            <a:avLst/>
          </a:prstGeom>
          <a:effectLst>
            <a:outerShdw blurRad="50800" dist="38100" dir="8100000" algn="tr"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normAutofit/>
            <a:scene3d>
              <a:camera prst="orthographicFront"/>
              <a:lightRig rig="soft" dir="t"/>
            </a:scene3d>
            <a:sp3d prstMaterial="softEdge">
              <a:bevelT w="25400" h="25400"/>
            </a:sp3d>
          </a:bodyPr>
          <a:lstStyle/>
          <a:p>
            <a:pPr rtl="1" fontAlgn="auto">
              <a:spcAft>
                <a:spcPts val="0"/>
              </a:spcAft>
              <a:defRPr/>
            </a:pPr>
            <a:r>
              <a:rPr lang="en-US" sz="41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Sudan - Map</a:t>
            </a:r>
            <a:endParaRPr lang="ar-SA" sz="4100" b="1" dirty="0">
              <a:effectLst>
                <a:outerShdw blurRad="31750" dist="25400" dir="5400000" algn="tl" rotWithShape="0">
                  <a:srgbClr val="000000">
                    <a:alpha val="25000"/>
                  </a:srgbClr>
                </a:outerShdw>
              </a:effectLst>
            </a:endParaRPr>
          </a:p>
        </p:txBody>
      </p:sp>
    </p:spTree>
  </p:cSld>
  <p:clrMapOvr>
    <a:masterClrMapping/>
  </p:clrMapOvr>
  <p:transition>
    <p:strips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7188" y="1357313"/>
            <a:ext cx="8329612" cy="5072062"/>
          </a:xfrm>
        </p:spPr>
        <p:txBody>
          <a:bodyPr>
            <a:normAutofit fontScale="92500" lnSpcReduction="20000"/>
          </a:bodyPr>
          <a:lstStyle/>
          <a:p>
            <a:pPr marL="365760" indent="-256032" algn="l" rtl="0" fontAlgn="auto">
              <a:spcAft>
                <a:spcPts val="0"/>
              </a:spcAft>
              <a:buFont typeface="Wingdings 3"/>
              <a:buChar char=""/>
              <a:defRPr/>
            </a:pPr>
            <a:r>
              <a:rPr lang="en-US" sz="2800" dirty="0" smtClean="0"/>
              <a:t>Improved country level child </a:t>
            </a:r>
            <a:r>
              <a:rPr lang="en-US" sz="2800" dirty="0" err="1" smtClean="0"/>
              <a:t>labour</a:t>
            </a:r>
            <a:r>
              <a:rPr lang="en-US" sz="2800" dirty="0" smtClean="0"/>
              <a:t> and education legal framework exists in Sudan:</a:t>
            </a:r>
          </a:p>
          <a:p>
            <a:pPr marL="365760" indent="-256032" algn="l" rtl="0" fontAlgn="auto">
              <a:spcAft>
                <a:spcPts val="0"/>
              </a:spcAft>
              <a:buFont typeface="Wingdings 3"/>
              <a:buChar char=""/>
              <a:defRPr/>
            </a:pPr>
            <a:r>
              <a:rPr lang="en-US" sz="2800" dirty="0" smtClean="0"/>
              <a:t>Child act was reformed in 2010 where it included a section on child </a:t>
            </a:r>
            <a:r>
              <a:rPr lang="en-US" sz="2800" dirty="0" err="1" smtClean="0"/>
              <a:t>labour</a:t>
            </a:r>
            <a:r>
              <a:rPr lang="en-US" sz="2800" dirty="0" smtClean="0"/>
              <a:t> and partners are now working on developing bylaws on child </a:t>
            </a:r>
            <a:r>
              <a:rPr lang="en-US" sz="2800" dirty="0" err="1" smtClean="0"/>
              <a:t>labour</a:t>
            </a:r>
            <a:r>
              <a:rPr lang="en-US" sz="2800" dirty="0" smtClean="0"/>
              <a:t>.</a:t>
            </a:r>
          </a:p>
          <a:p>
            <a:pPr marL="365760" indent="-256032" algn="l" rtl="0" fontAlgn="auto">
              <a:spcAft>
                <a:spcPts val="0"/>
              </a:spcAft>
              <a:buFont typeface="Wingdings 3"/>
              <a:buChar char=""/>
              <a:defRPr/>
            </a:pPr>
            <a:r>
              <a:rPr lang="en-US" sz="2800" dirty="0" smtClean="0"/>
              <a:t>Under TACKLE support, the Ministry of </a:t>
            </a:r>
            <a:r>
              <a:rPr lang="en-US" sz="2800" dirty="0" err="1" smtClean="0"/>
              <a:t>Labour</a:t>
            </a:r>
            <a:r>
              <a:rPr lang="en-US" sz="2800" dirty="0" smtClean="0"/>
              <a:t> has developed a list of hazardous work, the list was endorsed by the minister and a decree was issued on it.</a:t>
            </a:r>
          </a:p>
          <a:p>
            <a:pPr marL="365760" indent="-256032" algn="l" rtl="0" fontAlgn="auto">
              <a:spcAft>
                <a:spcPts val="0"/>
              </a:spcAft>
              <a:buFont typeface="Wingdings 3"/>
              <a:buChar char=""/>
              <a:defRPr/>
            </a:pPr>
            <a:r>
              <a:rPr lang="en-US" sz="2800" dirty="0" smtClean="0"/>
              <a:t>A</a:t>
            </a:r>
            <a:r>
              <a:rPr lang="en-CA" sz="2800" dirty="0" smtClean="0"/>
              <a:t> comprehensive review of all legislations relevant to child labour was conducted with specific recommendations for strengthening of the laws and draft bills including the draft constitution.</a:t>
            </a:r>
            <a:endParaRPr lang="en-US" sz="2800" dirty="0" smtClean="0"/>
          </a:p>
        </p:txBody>
      </p:sp>
      <p:sp>
        <p:nvSpPr>
          <p:cNvPr id="5" name="Title 2"/>
          <p:cNvSpPr txBox="1">
            <a:spLocks/>
          </p:cNvSpPr>
          <p:nvPr/>
        </p:nvSpPr>
        <p:spPr>
          <a:xfrm>
            <a:off x="571472" y="285728"/>
            <a:ext cx="8229600" cy="928694"/>
          </a:xfrm>
          <a:prstGeom prst="rect">
            <a:avLst/>
          </a:prstGeom>
          <a:effectLst>
            <a:outerShdw blurRad="50800" dist="38100" dir="8100000" algn="tr"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normAutofit/>
            <a:scene3d>
              <a:camera prst="orthographicFront"/>
              <a:lightRig rig="soft" dir="t"/>
            </a:scene3d>
            <a:sp3d prstMaterial="softEdge">
              <a:bevelT w="25400" h="25400"/>
            </a:sp3d>
          </a:bodyPr>
          <a:lstStyle/>
          <a:p>
            <a:pPr rtl="1" fontAlgn="auto">
              <a:spcAft>
                <a:spcPts val="0"/>
              </a:spcAft>
              <a:defRPr/>
            </a:pPr>
            <a:r>
              <a:rPr lang="en-US" sz="41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Result1</a:t>
            </a:r>
            <a:endParaRPr lang="ar-SA" sz="41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p:strips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57188" y="1766888"/>
            <a:ext cx="8643937" cy="4805362"/>
          </a:xfrm>
        </p:spPr>
        <p:txBody>
          <a:bodyPr>
            <a:normAutofit fontScale="85000" lnSpcReduction="20000"/>
          </a:bodyPr>
          <a:lstStyle/>
          <a:p>
            <a:pPr marL="365760" indent="-256032" algn="l" rtl="0" fontAlgn="auto">
              <a:spcAft>
                <a:spcPts val="0"/>
              </a:spcAft>
              <a:buFont typeface="Wingdings 3"/>
              <a:buChar char=""/>
              <a:defRPr/>
            </a:pPr>
            <a:r>
              <a:rPr lang="en-CA" dirty="0" smtClean="0"/>
              <a:t>Establishment of </a:t>
            </a:r>
            <a:r>
              <a:rPr lang="en-CA" b="1" dirty="0" smtClean="0"/>
              <a:t>the </a:t>
            </a:r>
            <a:r>
              <a:rPr lang="en-CA" dirty="0" smtClean="0"/>
              <a:t>Child Labour Unit within Ministry of Labour.</a:t>
            </a:r>
            <a:endParaRPr lang="en-US" dirty="0" smtClean="0"/>
          </a:p>
          <a:p>
            <a:pPr marL="365760" indent="-256032" algn="l" rtl="0" fontAlgn="auto">
              <a:spcAft>
                <a:spcPts val="0"/>
              </a:spcAft>
              <a:buFont typeface="Wingdings 3"/>
              <a:buChar char=""/>
              <a:defRPr/>
            </a:pPr>
            <a:r>
              <a:rPr lang="en-CA" dirty="0" smtClean="0"/>
              <a:t>Establishment of the National Steering Committee on Child Labour from Ministry of Labour, Ministry of Education, the National Council of Child Welfare, Workers Union, Employers Federation, and three NGOs working on Child Labour.</a:t>
            </a:r>
            <a:endParaRPr lang="en-US" dirty="0" smtClean="0"/>
          </a:p>
          <a:p>
            <a:pPr marL="365760" indent="-256032" algn="l" rtl="0" fontAlgn="auto">
              <a:spcAft>
                <a:spcPts val="0"/>
              </a:spcAft>
              <a:buFont typeface="Wingdings 3"/>
              <a:buChar char=""/>
              <a:defRPr/>
            </a:pPr>
            <a:r>
              <a:rPr lang="en-CA" dirty="0" smtClean="0"/>
              <a:t>Study on child labour in Sudan to assist in </a:t>
            </a:r>
            <a:r>
              <a:rPr lang="en-US" dirty="0" smtClean="0"/>
              <a:t>developing a national policy on elimination of child labor including detailed work plan with budget estimate</a:t>
            </a:r>
          </a:p>
          <a:p>
            <a:pPr marL="365760" indent="-256032" algn="l" rtl="0" fontAlgn="auto">
              <a:spcAft>
                <a:spcPts val="0"/>
              </a:spcAft>
              <a:buFont typeface="Wingdings 3"/>
              <a:buChar char=""/>
              <a:defRPr/>
            </a:pPr>
            <a:r>
              <a:rPr lang="en-US" dirty="0" smtClean="0"/>
              <a:t>Training of labor inspectors from Khartoum and seventeen states of Sudan on Child </a:t>
            </a:r>
            <a:r>
              <a:rPr lang="en-US" dirty="0" err="1" smtClean="0"/>
              <a:t>Labour</a:t>
            </a:r>
            <a:r>
              <a:rPr lang="en-US" dirty="0" smtClean="0"/>
              <a:t> Inspection.</a:t>
            </a:r>
          </a:p>
          <a:p>
            <a:pPr marL="365760" indent="-256032" algn="l" rtl="0" fontAlgn="auto">
              <a:spcAft>
                <a:spcPts val="0"/>
              </a:spcAft>
              <a:buFont typeface="Wingdings 3"/>
              <a:buChar char=""/>
              <a:defRPr/>
            </a:pPr>
            <a:r>
              <a:rPr lang="en-GB" dirty="0" smtClean="0"/>
              <a:t>Organizing a seminar for 40 departmental heads in </a:t>
            </a:r>
            <a:r>
              <a:rPr lang="en-GB" dirty="0" err="1" smtClean="0"/>
              <a:t>MoE</a:t>
            </a:r>
            <a:r>
              <a:rPr lang="en-GB" dirty="0" smtClean="0"/>
              <a:t> on mainstreaming child labour in relevant sections of the 5 years education strategic plan.</a:t>
            </a:r>
            <a:endParaRPr lang="en-US" dirty="0"/>
          </a:p>
        </p:txBody>
      </p:sp>
      <p:sp>
        <p:nvSpPr>
          <p:cNvPr id="3" name="Title 2"/>
          <p:cNvSpPr>
            <a:spLocks noGrp="1"/>
          </p:cNvSpPr>
          <p:nvPr>
            <p:ph type="title"/>
          </p:nvPr>
        </p:nvSpPr>
        <p:spPr>
          <a:xfrm>
            <a:off x="285720" y="285728"/>
            <a:ext cx="8229600" cy="1143000"/>
          </a:xfrm>
          <a:ln>
            <a:solidFill>
              <a:schemeClr val="accent1"/>
            </a:solidFill>
          </a:ln>
        </p:spPr>
        <p:txBody>
          <a:bodyPr>
            <a:noAutofit/>
          </a:bodyPr>
          <a:lstStyle/>
          <a:p>
            <a:pPr fontAlgn="auto">
              <a:spcAft>
                <a:spcPts val="0"/>
              </a:spcAft>
              <a:defRPr/>
            </a:pPr>
            <a:r>
              <a:rPr lang="en-US" sz="2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n-lt"/>
                <a:ea typeface="+mn-ea"/>
                <a:cs typeface="+mn-cs"/>
              </a:rPr>
              <a:t>Result 2:</a:t>
            </a:r>
            <a:r>
              <a:rPr lang="en-US" sz="2400" dirty="0" smtClean="0"/>
              <a:t> </a:t>
            </a:r>
            <a:r>
              <a:rPr lang="en-US" sz="2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n-lt"/>
                <a:ea typeface="+mn-ea"/>
                <a:cs typeface="+mn-cs"/>
              </a:rPr>
              <a:t>Strengthened institutional capacity leading to improved ability to formulate and implement child </a:t>
            </a:r>
            <a:r>
              <a:rPr lang="en-US" sz="2400"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n-lt"/>
                <a:ea typeface="+mn-ea"/>
                <a:cs typeface="+mn-cs"/>
              </a:rPr>
              <a:t>labour</a:t>
            </a:r>
            <a:r>
              <a:rPr lang="en-US" sz="2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n-lt"/>
                <a:ea typeface="+mn-ea"/>
                <a:cs typeface="+mn-cs"/>
              </a:rPr>
              <a:t> strategies</a:t>
            </a:r>
            <a:endParaRPr lang="ar-SA" sz="240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n-lt"/>
              <a:ea typeface="+mn-ea"/>
              <a:cs typeface="+mn-cs"/>
            </a:endParaRPr>
          </a:p>
        </p:txBody>
      </p:sp>
    </p:spTree>
  </p:cSld>
  <p:clrMapOvr>
    <a:masterClrMapping/>
  </p:clrMapOvr>
  <p:transition>
    <p:strips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Content Placeholder 1"/>
          <p:cNvSpPr>
            <a:spLocks noGrp="1"/>
          </p:cNvSpPr>
          <p:nvPr>
            <p:ph idx="1"/>
          </p:nvPr>
        </p:nvSpPr>
        <p:spPr>
          <a:xfrm>
            <a:off x="457200" y="1785938"/>
            <a:ext cx="8229600" cy="4714875"/>
          </a:xfrm>
        </p:spPr>
        <p:txBody>
          <a:bodyPr/>
          <a:lstStyle/>
          <a:p>
            <a:pPr algn="l" rtl="0"/>
            <a:r>
              <a:rPr lang="en-US" smtClean="0">
                <a:cs typeface="Arial" charset="0"/>
              </a:rPr>
              <a:t>Training on Economic Reintegration of Children Associated with Armed Forces and Groups and Other Vulnerable Children targeting participants from war zones.</a:t>
            </a:r>
          </a:p>
          <a:p>
            <a:pPr algn="l" rtl="0"/>
            <a:r>
              <a:rPr lang="en-CA" smtClean="0">
                <a:cs typeface="Arial" charset="0"/>
              </a:rPr>
              <a:t>Training of officers from Ministries of Labour, Education, Agriculture and National Bureau of Statistics through participation in different workshops held in Kenya, Zambia, Uganda, and ILO training centre in Turin, Italy.</a:t>
            </a:r>
            <a:endParaRPr lang="en-US" smtClean="0">
              <a:cs typeface="Arial" charset="0"/>
            </a:endParaRPr>
          </a:p>
          <a:p>
            <a:pPr algn="l"/>
            <a:endParaRPr lang="ar-SA" smtClean="0"/>
          </a:p>
        </p:txBody>
      </p:sp>
      <p:sp>
        <p:nvSpPr>
          <p:cNvPr id="3" name="Title 2"/>
          <p:cNvSpPr>
            <a:spLocks noGrp="1"/>
          </p:cNvSpPr>
          <p:nvPr>
            <p:ph type="title"/>
          </p:nvPr>
        </p:nvSpPr>
        <p:spPr>
          <a:ln>
            <a:solidFill>
              <a:schemeClr val="accent1"/>
            </a:solidFill>
          </a:ln>
        </p:spPr>
        <p:txBody>
          <a:bodyPr/>
          <a:lstStyle/>
          <a:p>
            <a:pPr rtl="0" fontAlgn="auto">
              <a:spcAft>
                <a:spcPts val="0"/>
              </a:spcAft>
              <a:defRPr/>
            </a:pPr>
            <a:r>
              <a:rPr lang="en-US"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n-lt"/>
                <a:ea typeface="+mn-ea"/>
                <a:cs typeface="+mn-cs"/>
              </a:rPr>
              <a:t>Cont.</a:t>
            </a:r>
            <a:endParaRPr lang="ar-SA"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latin typeface="+mn-lt"/>
              <a:ea typeface="+mn-ea"/>
              <a:cs typeface="+mn-cs"/>
            </a:endParaRPr>
          </a:p>
        </p:txBody>
      </p:sp>
    </p:spTree>
  </p:cSld>
  <p:clrMapOvr>
    <a:masterClrMapping/>
  </p:clrMapOvr>
  <p:transition>
    <p:strips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5750" y="1571625"/>
            <a:ext cx="8501063" cy="5143500"/>
          </a:xfrm>
        </p:spPr>
        <p:txBody>
          <a:bodyPr>
            <a:normAutofit fontScale="92500" lnSpcReduction="20000"/>
          </a:bodyPr>
          <a:lstStyle/>
          <a:p>
            <a:pPr marL="365760" indent="-256032" algn="just" rtl="0" fontAlgn="auto">
              <a:spcAft>
                <a:spcPts val="0"/>
              </a:spcAft>
              <a:buFont typeface="Wingdings 3"/>
              <a:buChar char=""/>
              <a:defRPr/>
            </a:pPr>
            <a:r>
              <a:rPr lang="en-CA" sz="2800" dirty="0" smtClean="0"/>
              <a:t>Direct actions targeted the withdrawal of children from child labour and placement in school, and support of their families to start alternative sources of income. CDF has been funded to withdraw 150 children from labour and place them at schools at </a:t>
            </a:r>
            <a:r>
              <a:rPr lang="en-CA" sz="2800" dirty="0" err="1" smtClean="0"/>
              <a:t>Jabal</a:t>
            </a:r>
            <a:r>
              <a:rPr lang="en-CA" sz="2800" dirty="0" smtClean="0"/>
              <a:t> </a:t>
            </a:r>
            <a:r>
              <a:rPr lang="en-CA" sz="2800" dirty="0" err="1" smtClean="0"/>
              <a:t>Awlyia</a:t>
            </a:r>
            <a:r>
              <a:rPr lang="en-CA" sz="2800" dirty="0" smtClean="0"/>
              <a:t> Locality, there was also support to children families. </a:t>
            </a:r>
            <a:endParaRPr lang="en-US" sz="2000" dirty="0" smtClean="0"/>
          </a:p>
          <a:p>
            <a:pPr marL="365760" indent="-256032" algn="just" rtl="0" fontAlgn="auto">
              <a:spcAft>
                <a:spcPts val="0"/>
              </a:spcAft>
              <a:buFont typeface="Wingdings 3"/>
              <a:buChar char=""/>
              <a:defRPr/>
            </a:pPr>
            <a:r>
              <a:rPr lang="en-CA" sz="2800" dirty="0" smtClean="0"/>
              <a:t> SABAH Association has been supported to withdraw twenty children and support their families and raise the community awareness about child labour.</a:t>
            </a:r>
            <a:endParaRPr lang="en-US" sz="2000" dirty="0" smtClean="0"/>
          </a:p>
          <a:p>
            <a:pPr marL="365760" indent="-256032" algn="just" rtl="0" fontAlgn="auto">
              <a:spcAft>
                <a:spcPts val="0"/>
              </a:spcAft>
              <a:buFont typeface="Wingdings 3"/>
              <a:buChar char=""/>
              <a:defRPr/>
            </a:pPr>
            <a:r>
              <a:rPr lang="en-CA" sz="2800" dirty="0" smtClean="0"/>
              <a:t>Child Right Institute held public forum on children in Domestic Works disseminating study findings. </a:t>
            </a:r>
            <a:endParaRPr lang="en-US" sz="2000" dirty="0" smtClean="0"/>
          </a:p>
          <a:p>
            <a:pPr lvl="3" algn="just" rtl="0" fontAlgn="auto">
              <a:spcAft>
                <a:spcPts val="0"/>
              </a:spcAft>
              <a:buFont typeface="Wingdings 2"/>
              <a:buNone/>
              <a:defRPr/>
            </a:pPr>
            <a:endParaRPr lang="ar-SA" dirty="0"/>
          </a:p>
        </p:txBody>
      </p:sp>
      <p:sp>
        <p:nvSpPr>
          <p:cNvPr id="3" name="Title 2"/>
          <p:cNvSpPr>
            <a:spLocks noGrp="1"/>
          </p:cNvSpPr>
          <p:nvPr>
            <p:ph type="title"/>
          </p:nvPr>
        </p:nvSpPr>
        <p:spPr>
          <a:ln>
            <a:solidFill>
              <a:schemeClr val="accent1"/>
            </a:solidFill>
          </a:ln>
        </p:spPr>
        <p:txBody>
          <a:bodyPr>
            <a:normAutofit fontScale="90000"/>
          </a:bodyPr>
          <a:lstStyle/>
          <a:p>
            <a:pPr fontAlgn="auto">
              <a:spcAft>
                <a:spcPts val="0"/>
              </a:spcAft>
              <a:defRPr/>
            </a:pPr>
            <a:r>
              <a:rPr lang="en-CA" sz="3100" dirty="0" smtClean="0"/>
              <a:t/>
            </a:r>
            <a:br>
              <a:rPr lang="en-CA" sz="3100" dirty="0" smtClean="0"/>
            </a:br>
            <a:r>
              <a:rPr lang="en-CA" sz="3100" dirty="0" smtClean="0"/>
              <a:t/>
            </a:r>
            <a:br>
              <a:rPr lang="en-CA" sz="3100" dirty="0" smtClean="0"/>
            </a:br>
            <a:r>
              <a:rPr lang="en-CA" sz="36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Result Area 3: Implement targeted actions to combat child labour:</a:t>
            </a:r>
            <a:r>
              <a:rPr lang="en-US" sz="36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
            </a:r>
            <a:br>
              <a:rPr lang="en-US" sz="36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br>
            <a:r>
              <a:rPr lang="en-US" sz="1600" dirty="0" smtClean="0"/>
              <a:t/>
            </a:r>
            <a:br>
              <a:rPr lang="en-US" sz="1600" dirty="0" smtClean="0"/>
            </a:br>
            <a:r>
              <a:rPr lang="en-CA" dirty="0" smtClean="0"/>
              <a:t> </a:t>
            </a:r>
            <a:endParaRPr lang="en-US" dirty="0"/>
          </a:p>
        </p:txBody>
      </p:sp>
    </p:spTree>
  </p:cSld>
  <p:clrMapOvr>
    <a:masterClrMapping/>
  </p:clrMapOvr>
  <p:transition>
    <p:strips dir="l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just" fontAlgn="auto">
              <a:spcAft>
                <a:spcPts val="0"/>
              </a:spcAft>
              <a:defRPr/>
            </a:pPr>
            <a:r>
              <a:rPr lang="ar-SA" dirty="0" smtClean="0"/>
              <a:t>هيكل السلم التعليمي في السودان</a:t>
            </a:r>
            <a:endParaRPr lang="ar-SA" dirty="0"/>
          </a:p>
        </p:txBody>
      </p:sp>
      <p:sp>
        <p:nvSpPr>
          <p:cNvPr id="5" name="Title 2"/>
          <p:cNvSpPr txBox="1">
            <a:spLocks/>
          </p:cNvSpPr>
          <p:nvPr/>
        </p:nvSpPr>
        <p:spPr>
          <a:xfrm>
            <a:off x="571472" y="285728"/>
            <a:ext cx="8229600" cy="1428760"/>
          </a:xfrm>
          <a:prstGeom prst="rect">
            <a:avLst/>
          </a:prstGeom>
          <a:effectLst>
            <a:outerShdw blurRad="50800" dist="38100" dir="8100000" algn="tr"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anchor="ctr">
            <a:scene3d>
              <a:camera prst="orthographicFront"/>
              <a:lightRig rig="soft" dir="t"/>
            </a:scene3d>
            <a:sp3d prstMaterial="softEdge">
              <a:bevelT w="25400" h="25400"/>
            </a:sp3d>
          </a:bodyPr>
          <a:lstStyle/>
          <a:p>
            <a:pPr fontAlgn="auto">
              <a:spcBef>
                <a:spcPts val="0"/>
              </a:spcBef>
              <a:spcAft>
                <a:spcPts val="0"/>
              </a:spcAft>
              <a:defRPr/>
            </a:pPr>
            <a:r>
              <a:rPr lang="en-CA"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31750" dist="25400" dir="5400000" algn="tl" rotWithShape="0">
                    <a:srgbClr val="000000">
                      <a:alpha val="25000"/>
                    </a:srgbClr>
                  </a:outerShdw>
                </a:effectLst>
              </a:rPr>
              <a:t>Result Area 4: Improve advocacy and dissemination of good practices to enhance the knowledge base and reinforce networks on child labour and education:</a:t>
            </a:r>
            <a:endParaRPr lang="en-US" sz="2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outerShdw blurRad="31750" dist="25400" dir="5400000" algn="tl" rotWithShape="0">
                  <a:srgbClr val="000000">
                    <a:alpha val="25000"/>
                  </a:srgbClr>
                </a:outerShdw>
              </a:effectLst>
            </a:endParaRPr>
          </a:p>
        </p:txBody>
      </p:sp>
      <p:sp>
        <p:nvSpPr>
          <p:cNvPr id="21507" name="Content Placeholder 5"/>
          <p:cNvSpPr>
            <a:spLocks noGrp="1"/>
          </p:cNvSpPr>
          <p:nvPr>
            <p:ph idx="1"/>
          </p:nvPr>
        </p:nvSpPr>
        <p:spPr>
          <a:xfrm>
            <a:off x="457200" y="1928813"/>
            <a:ext cx="8229600" cy="4286250"/>
          </a:xfrm>
        </p:spPr>
        <p:txBody>
          <a:bodyPr/>
          <a:lstStyle/>
          <a:p>
            <a:pPr algn="l" rtl="0"/>
            <a:r>
              <a:rPr lang="en-CA" smtClean="0">
                <a:cs typeface="Arial" charset="0"/>
              </a:rPr>
              <a:t>The celebrations of the World Day against Child Labour (WDACL) for the years 2010, 2011, 2012, and 2013 took place successfully. There was </a:t>
            </a:r>
            <a:r>
              <a:rPr lang="en-US" smtClean="0">
                <a:cs typeface="Arial" charset="0"/>
              </a:rPr>
              <a:t>active participation of all members of the National Steering Committee (NSC) on child labour, civil society groups and private sector players in Sudan where the observances had also been conducted in different States of Sudan. </a:t>
            </a:r>
          </a:p>
          <a:p>
            <a:pPr algn="l"/>
            <a:endParaRPr lang="en-US" smtClean="0">
              <a:cs typeface="Arial" charset="0"/>
            </a:endParaRPr>
          </a:p>
        </p:txBody>
      </p:sp>
    </p:spTree>
  </p:cSld>
  <p:clrMapOvr>
    <a:masterClrMapping/>
  </p:clrMapOvr>
  <p:transition>
    <p:strips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Content Placeholder 1"/>
          <p:cNvSpPr>
            <a:spLocks noGrp="1"/>
          </p:cNvSpPr>
          <p:nvPr>
            <p:ph idx="1"/>
          </p:nvPr>
        </p:nvSpPr>
        <p:spPr>
          <a:xfrm>
            <a:off x="457200" y="1071563"/>
            <a:ext cx="8229600" cy="4935537"/>
          </a:xfrm>
        </p:spPr>
        <p:txBody>
          <a:bodyPr/>
          <a:lstStyle/>
          <a:p>
            <a:pPr algn="l" rtl="0">
              <a:buFont typeface="Wingdings" pitchFamily="2" charset="2"/>
              <a:buChar char="Ø"/>
            </a:pPr>
            <a:r>
              <a:rPr lang="en-US" smtClean="0">
                <a:cs typeface="Arial" charset="0"/>
              </a:rPr>
              <a:t>There was great political support where Minster of Labour and undersecretary of Minster of Labour were closely supervising and providing guidance and needed support. </a:t>
            </a:r>
          </a:p>
          <a:p>
            <a:pPr algn="l" rtl="0">
              <a:buFont typeface="Wingdings" pitchFamily="2" charset="2"/>
              <a:buChar char="Ø"/>
            </a:pPr>
            <a:r>
              <a:rPr lang="en-US" smtClean="0">
                <a:cs typeface="Arial" charset="0"/>
              </a:rPr>
              <a:t>The state presidency showed its utmost interest where the cabinet of ministers asked the Minstry of Labour to report the efforts taken to end child labour. The Minister of Labour submitted the required report to the vice-president of Sudan.</a:t>
            </a:r>
          </a:p>
          <a:p>
            <a:pPr algn="l" rtl="0"/>
            <a:endParaRPr lang="en-US" smtClean="0">
              <a:cs typeface="Arial" charset="0"/>
            </a:endParaRPr>
          </a:p>
        </p:txBody>
      </p:sp>
      <p:sp>
        <p:nvSpPr>
          <p:cNvPr id="3" name="Title 2"/>
          <p:cNvSpPr>
            <a:spLocks noGrp="1"/>
          </p:cNvSpPr>
          <p:nvPr>
            <p:ph type="title"/>
          </p:nvPr>
        </p:nvSpPr>
        <p:spPr>
          <a:xfrm>
            <a:off x="457200" y="274638"/>
            <a:ext cx="8229600" cy="868346"/>
          </a:xfrm>
        </p:spPr>
        <p:txBody>
          <a:bodyPr/>
          <a:lstStyle/>
          <a:p>
            <a:pPr fontAlgn="auto">
              <a:spcAft>
                <a:spcPts val="0"/>
              </a:spcAft>
              <a:defRPr/>
            </a:pPr>
            <a:r>
              <a:rPr lang="en-US" sz="24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The internal political support</a:t>
            </a:r>
            <a:r>
              <a:rPr lang="en-US" sz="2800" dirty="0" smtClean="0"/>
              <a:t>:</a:t>
            </a:r>
            <a:endParaRPr lang="en-US" sz="2800" dirty="0"/>
          </a:p>
        </p:txBody>
      </p:sp>
    </p:spTree>
  </p:cSld>
  <p:clrMapOvr>
    <a:masterClrMapping/>
  </p:clrMapOvr>
  <p:transition>
    <p:strips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85875"/>
            <a:ext cx="8229600" cy="4929188"/>
          </a:xfrm>
        </p:spPr>
        <p:txBody>
          <a:bodyPr>
            <a:normAutofit fontScale="92500"/>
          </a:bodyPr>
          <a:lstStyle/>
          <a:p>
            <a:pPr marL="365760" indent="-256032" algn="l" rtl="0" fontAlgn="auto">
              <a:spcAft>
                <a:spcPts val="0"/>
              </a:spcAft>
              <a:buFont typeface="Wingdings 3"/>
              <a:buChar char=""/>
              <a:defRPr/>
            </a:pPr>
            <a:r>
              <a:rPr lang="en-US" dirty="0" smtClean="0"/>
              <a:t>Sudan strongly recommends a second phase of the project where partners agreed to continue their work in the fields of tackling child </a:t>
            </a:r>
            <a:r>
              <a:rPr lang="en-US" dirty="0" err="1" smtClean="0"/>
              <a:t>labour</a:t>
            </a:r>
            <a:r>
              <a:rPr lang="en-US" dirty="0" smtClean="0"/>
              <a:t> through education through the following:</a:t>
            </a:r>
          </a:p>
          <a:p>
            <a:pPr marL="365760" indent="-256032" algn="l" rtl="0" fontAlgn="auto">
              <a:spcAft>
                <a:spcPts val="0"/>
              </a:spcAft>
              <a:buFont typeface="Wingdings 3"/>
              <a:buChar char=""/>
              <a:defRPr/>
            </a:pPr>
            <a:r>
              <a:rPr lang="en-US" dirty="0" smtClean="0"/>
              <a:t>Strengthening the institutional mechanisms in both the center and the states of Sudan.</a:t>
            </a:r>
          </a:p>
          <a:p>
            <a:pPr marL="365760" indent="-256032" algn="l" rtl="0" fontAlgn="auto">
              <a:spcAft>
                <a:spcPts val="0"/>
              </a:spcAft>
              <a:buFont typeface="Wingdings 3"/>
              <a:buChar char=""/>
              <a:defRPr/>
            </a:pPr>
            <a:r>
              <a:rPr lang="en-US" dirty="0" smtClean="0"/>
              <a:t>Formulation of states steering committees to carry on activities on the states levels.</a:t>
            </a:r>
          </a:p>
          <a:p>
            <a:pPr marL="365760" indent="-256032" algn="l" rtl="0" fontAlgn="auto">
              <a:spcAft>
                <a:spcPts val="0"/>
              </a:spcAft>
              <a:buFont typeface="Wingdings 3"/>
              <a:buChar char=""/>
              <a:defRPr/>
            </a:pPr>
            <a:r>
              <a:rPr lang="en-US" dirty="0" smtClean="0"/>
              <a:t>Supporting children inspection work all over Sudan.</a:t>
            </a:r>
          </a:p>
          <a:p>
            <a:pPr marL="365760" indent="-256032" algn="l" rtl="0" fontAlgn="auto">
              <a:spcAft>
                <a:spcPts val="0"/>
              </a:spcAft>
              <a:buFont typeface="Wingdings 3"/>
              <a:buChar char=""/>
              <a:defRPr/>
            </a:pPr>
            <a:r>
              <a:rPr lang="en-US" dirty="0" smtClean="0"/>
              <a:t>Continue programs on tackling child </a:t>
            </a:r>
            <a:r>
              <a:rPr lang="en-US" dirty="0" err="1" smtClean="0"/>
              <a:t>labour</a:t>
            </a:r>
            <a:r>
              <a:rPr lang="en-US" dirty="0" smtClean="0"/>
              <a:t> through education.</a:t>
            </a:r>
          </a:p>
          <a:p>
            <a:pPr marL="365760" indent="-256032" algn="l" fontAlgn="auto">
              <a:spcAft>
                <a:spcPts val="0"/>
              </a:spcAft>
              <a:buFont typeface="Wingdings 3"/>
              <a:buChar char=""/>
              <a:defRPr/>
            </a:pPr>
            <a:endParaRPr lang="en-US" dirty="0"/>
          </a:p>
        </p:txBody>
      </p:sp>
      <p:sp>
        <p:nvSpPr>
          <p:cNvPr id="3" name="Title 2"/>
          <p:cNvSpPr>
            <a:spLocks noGrp="1"/>
          </p:cNvSpPr>
          <p:nvPr>
            <p:ph type="title"/>
          </p:nvPr>
        </p:nvSpPr>
        <p:spPr>
          <a:xfrm>
            <a:off x="500034" y="274638"/>
            <a:ext cx="8186766" cy="939784"/>
          </a:xfrm>
        </p:spPr>
        <p:txBody>
          <a:bodyPr/>
          <a:lstStyle/>
          <a:p>
            <a:pPr fontAlgn="auto">
              <a:spcAft>
                <a:spcPts val="0"/>
              </a:spcAft>
              <a:defRPr/>
            </a:pPr>
            <a:r>
              <a:rPr lang="en-US" sz="36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mn-lt"/>
                <a:ea typeface="+mn-ea"/>
                <a:cs typeface="+mn-cs"/>
              </a:rPr>
              <a:t>Recommendation</a:t>
            </a:r>
            <a:r>
              <a:rPr lang="en-US" dirty="0" smtClean="0"/>
              <a:t>:</a:t>
            </a:r>
            <a:endParaRPr lang="en-US" dirty="0"/>
          </a:p>
        </p:txBody>
      </p:sp>
    </p:spTree>
  </p:cSld>
  <p:clrMapOvr>
    <a:masterClrMapping/>
  </p:clrMapOvr>
  <p:transition>
    <p:strips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525963"/>
          </a:xfrm>
        </p:spPr>
        <p:txBody>
          <a:bodyPr>
            <a:normAutofit/>
          </a:bodyPr>
          <a:lstStyle/>
          <a:p>
            <a:pPr marL="365760" indent="-256032" fontAlgn="auto">
              <a:spcAft>
                <a:spcPts val="0"/>
              </a:spcAft>
              <a:buFont typeface="Wingdings 3"/>
              <a:buChar char=""/>
              <a:defRPr/>
            </a:pPr>
            <a:endParaRPr lang="en-US" sz="28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365760" indent="-256032" fontAlgn="auto">
              <a:spcAft>
                <a:spcPts val="0"/>
              </a:spcAft>
              <a:buFont typeface="Wingdings 3"/>
              <a:buChar char=""/>
              <a:defRPr/>
            </a:pPr>
            <a:endParaRPr lang="en-US" sz="28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365760" indent="-256032" fontAlgn="auto">
              <a:spcAft>
                <a:spcPts val="0"/>
              </a:spcAft>
              <a:buFont typeface="Wingdings 3"/>
              <a:buChar char=""/>
              <a:defRPr/>
            </a:pPr>
            <a:endParaRPr lang="en-US" sz="280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a:p>
            <a:pPr marL="365760" indent="-256032" algn="ctr" fontAlgn="auto">
              <a:spcAft>
                <a:spcPts val="0"/>
              </a:spcAft>
              <a:buFont typeface="Wingdings 3"/>
              <a:buChar char=""/>
              <a:defRPr/>
            </a:pPr>
            <a:r>
              <a:rPr lang="en-US" sz="4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Thank You </a:t>
            </a:r>
            <a:endParaRPr lang="en-US" sz="4400" b="1" dirty="0" smtClean="0"/>
          </a:p>
          <a:p>
            <a:pPr marL="365760" indent="-256032" fontAlgn="auto">
              <a:spcAft>
                <a:spcPts val="0"/>
              </a:spcAft>
              <a:buFont typeface="Wingdings 3"/>
              <a:buChar char=""/>
              <a:defRPr/>
            </a:pPr>
            <a:endParaRPr lang="en-US" dirty="0" smtClean="0"/>
          </a:p>
          <a:p>
            <a:pPr marL="365760" indent="-256032" fontAlgn="auto">
              <a:spcAft>
                <a:spcPts val="0"/>
              </a:spcAft>
              <a:buFont typeface="Wingdings 3"/>
              <a:buChar char=""/>
              <a:defRPr/>
            </a:pPr>
            <a:endParaRPr lang="en-US" dirty="0" smtClean="0"/>
          </a:p>
          <a:p>
            <a:pPr marL="365760" indent="-256032" fontAlgn="auto">
              <a:spcAft>
                <a:spcPts val="0"/>
              </a:spcAft>
              <a:buFont typeface="Wingdings 3"/>
              <a:buChar char=""/>
              <a:defRPr/>
            </a:pPr>
            <a:endParaRPr lang="en-US" dirty="0"/>
          </a:p>
        </p:txBody>
      </p:sp>
    </p:spTree>
  </p:cSld>
  <p:clrMapOvr>
    <a:masterClrMapping/>
  </p:clrMapOvr>
  <p:transition>
    <p:strips dir="l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393</TotalTime>
  <Words>566</Words>
  <Application>Microsoft Office PowerPoint</Application>
  <PresentationFormat>On-screen Show (4:3)</PresentationFormat>
  <Paragraphs>29</Paragraphs>
  <Slides>11</Slides>
  <Notes>0</Notes>
  <HiddenSlides>0</HiddenSlides>
  <MMClips>0</MMClips>
  <ScaleCrop>false</ScaleCrop>
  <HeadingPairs>
    <vt:vector size="6" baseType="variant">
      <vt:variant>
        <vt:lpstr>Fonts Used</vt:lpstr>
      </vt:variant>
      <vt:variant>
        <vt:i4>10</vt:i4>
      </vt:variant>
      <vt:variant>
        <vt:lpstr>Design Template</vt:lpstr>
      </vt:variant>
      <vt:variant>
        <vt:i4>6</vt:i4>
      </vt:variant>
      <vt:variant>
        <vt:lpstr>Slide Titles</vt:lpstr>
      </vt:variant>
      <vt:variant>
        <vt:i4>11</vt:i4>
      </vt:variant>
    </vt:vector>
  </HeadingPairs>
  <TitlesOfParts>
    <vt:vector size="27" baseType="lpstr">
      <vt:lpstr>Lucida Sans Unicode</vt:lpstr>
      <vt:lpstr>Arial</vt:lpstr>
      <vt:lpstr>Wingdings 3</vt:lpstr>
      <vt:lpstr>Verdana</vt:lpstr>
      <vt:lpstr>Wingdings 2</vt:lpstr>
      <vt:lpstr>Calibri</vt:lpstr>
      <vt:lpstr>AF_Najed</vt:lpstr>
      <vt:lpstr>Al-Kharashi 20</vt:lpstr>
      <vt:lpstr>AL-Hosam</vt:lpstr>
      <vt:lpstr>Wingdings</vt:lpstr>
      <vt:lpstr>Concourse</vt:lpstr>
      <vt:lpstr>Concourse</vt:lpstr>
      <vt:lpstr>Concourse</vt:lpstr>
      <vt:lpstr>Concourse</vt:lpstr>
      <vt:lpstr>Concourse</vt:lpstr>
      <vt:lpstr>Concourse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MRT www.Win2Farsi.com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اطار المتابعة والتقويم للخطط التربوية في السودان</dc:title>
  <dc:creator>MRT</dc:creator>
  <cp:lastModifiedBy>User</cp:lastModifiedBy>
  <cp:revision>56</cp:revision>
  <dcterms:created xsi:type="dcterms:W3CDTF">2013-03-12T06:25:11Z</dcterms:created>
  <dcterms:modified xsi:type="dcterms:W3CDTF">2013-07-01T17:18:11Z</dcterms:modified>
</cp:coreProperties>
</file>