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172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38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86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48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60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67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65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137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90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65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89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16D2E-A812-4902-B0D4-20F4927E5757}" type="datetimeFigureOut">
              <a:rPr lang="en-GB" smtClean="0"/>
              <a:t>29/10/2013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45E80-309E-4B67-807D-3453E356EE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98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0790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7426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677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30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134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24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48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284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214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357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1682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491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2667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29_x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372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0790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98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410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332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3384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558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9182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3132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786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6653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020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086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1444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8189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570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9982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6467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5159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6947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055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3885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3318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75638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09884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31099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04722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94067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441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5789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892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84071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2701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6477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8717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5916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19186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63602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8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1112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7787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0544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0339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04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99440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0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88713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38219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10740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3704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2573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722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8420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9902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7192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1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7410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janssens</dc:creator>
  <cp:lastModifiedBy>janssens</cp:lastModifiedBy>
  <cp:revision>1</cp:revision>
  <dcterms:created xsi:type="dcterms:W3CDTF">2013-10-29T15:31:17Z</dcterms:created>
  <dcterms:modified xsi:type="dcterms:W3CDTF">2013-10-29T15:32:22Z</dcterms:modified>
</cp:coreProperties>
</file>