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9" r:id="rId3"/>
    <p:sldId id="258" r:id="rId4"/>
    <p:sldId id="260" r:id="rId5"/>
    <p:sldId id="283" r:id="rId6"/>
    <p:sldId id="272" r:id="rId7"/>
    <p:sldId id="284" r:id="rId8"/>
    <p:sldId id="276" r:id="rId9"/>
    <p:sldId id="273" r:id="rId10"/>
    <p:sldId id="274" r:id="rId11"/>
    <p:sldId id="275" r:id="rId12"/>
    <p:sldId id="277" r:id="rId13"/>
    <p:sldId id="278" r:id="rId14"/>
    <p:sldId id="279" r:id="rId15"/>
    <p:sldId id="282" r:id="rId16"/>
    <p:sldId id="280" r:id="rId17"/>
    <p:sldId id="281" r:id="rId18"/>
    <p:sldId id="26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6262"/>
    <a:srgbClr val="CD45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DE1345-5F39-4F35-93CF-8762FB48EE6C}" type="doc">
      <dgm:prSet loTypeId="urn:microsoft.com/office/officeart/2005/8/layout/radial4" loCatId="relationship" qsTypeId="urn:microsoft.com/office/officeart/2005/8/quickstyle/3d1" qsCatId="3D" csTypeId="urn:microsoft.com/office/officeart/2005/8/colors/colorful2" csCatId="colorful" phldr="1"/>
      <dgm:spPr/>
      <dgm:t>
        <a:bodyPr/>
        <a:lstStyle/>
        <a:p>
          <a:endParaRPr lang="en-GB"/>
        </a:p>
      </dgm:t>
    </dgm:pt>
    <dgm:pt modelId="{557EA97F-2F0B-4D4C-80C0-BF53FE5292D2}">
      <dgm:prSet phldrT="[Text]"/>
      <dgm:spPr/>
      <dgm:t>
        <a:bodyPr/>
        <a:lstStyle/>
        <a:p>
          <a:r>
            <a:rPr lang="en-GB" b="1" dirty="0" smtClean="0"/>
            <a:t>Increased productive and decent employment for young women and men in Jordan </a:t>
          </a:r>
          <a:endParaRPr lang="en-GB" b="1" dirty="0"/>
        </a:p>
      </dgm:t>
    </dgm:pt>
    <dgm:pt modelId="{C97E2260-6462-4AE6-AD65-E2BEA14802D4}" type="parTrans" cxnId="{E2749141-8687-4512-B0D0-2F6CB01C9AC4}">
      <dgm:prSet/>
      <dgm:spPr/>
      <dgm:t>
        <a:bodyPr/>
        <a:lstStyle/>
        <a:p>
          <a:endParaRPr lang="en-GB"/>
        </a:p>
      </dgm:t>
    </dgm:pt>
    <dgm:pt modelId="{6E692236-008D-4E1A-AB20-E26E3494ABFD}" type="sibTrans" cxnId="{E2749141-8687-4512-B0D0-2F6CB01C9AC4}">
      <dgm:prSet/>
      <dgm:spPr/>
      <dgm:t>
        <a:bodyPr/>
        <a:lstStyle/>
        <a:p>
          <a:endParaRPr lang="en-GB"/>
        </a:p>
      </dgm:t>
    </dgm:pt>
    <dgm:pt modelId="{4EEA21AD-6641-4BA4-85DC-6D4D0682A1AD}">
      <dgm:prSet/>
      <dgm:spPr/>
      <dgm:t>
        <a:bodyPr/>
        <a:lstStyle/>
        <a:p>
          <a:r>
            <a:rPr lang="en-GB" b="1" dirty="0" smtClean="0">
              <a:solidFill>
                <a:schemeClr val="bg1"/>
              </a:solidFill>
            </a:rPr>
            <a:t>Improved signalling of skills, and market value of the TVET certificates to facilitate training to work </a:t>
          </a:r>
          <a:r>
            <a:rPr lang="en-GB" b="1" dirty="0" smtClean="0">
              <a:solidFill>
                <a:schemeClr val="bg1"/>
              </a:solidFill>
            </a:rPr>
            <a:t>transition                            ( </a:t>
          </a:r>
          <a:r>
            <a:rPr lang="en-GB" b="1" dirty="0" smtClean="0">
              <a:solidFill>
                <a:schemeClr val="bg1"/>
              </a:solidFill>
            </a:rPr>
            <a:t>through  access to a national </a:t>
          </a:r>
          <a:r>
            <a:rPr lang="en-GB" b="1" dirty="0" smtClean="0">
              <a:solidFill>
                <a:schemeClr val="bg1"/>
              </a:solidFill>
            </a:rPr>
            <a:t>assessment and certification system established by  CAQA)</a:t>
          </a:r>
          <a:endParaRPr lang="en-GB" b="1" dirty="0" smtClean="0">
            <a:solidFill>
              <a:schemeClr val="bg1"/>
            </a:solidFill>
          </a:endParaRPr>
        </a:p>
      </dgm:t>
    </dgm:pt>
    <dgm:pt modelId="{915A8EAE-6A8C-44BA-99D4-A7BB2202DFD3}" type="parTrans" cxnId="{4FE4D394-FEC8-43FD-AC9E-4A9FB87F8038}">
      <dgm:prSet/>
      <dgm:spPr/>
      <dgm:t>
        <a:bodyPr/>
        <a:lstStyle/>
        <a:p>
          <a:endParaRPr lang="en-GB"/>
        </a:p>
      </dgm:t>
    </dgm:pt>
    <dgm:pt modelId="{09D5610D-94BD-48A3-B499-614C0AC71A77}" type="sibTrans" cxnId="{4FE4D394-FEC8-43FD-AC9E-4A9FB87F8038}">
      <dgm:prSet/>
      <dgm:spPr/>
      <dgm:t>
        <a:bodyPr/>
        <a:lstStyle/>
        <a:p>
          <a:endParaRPr lang="en-GB"/>
        </a:p>
      </dgm:t>
    </dgm:pt>
    <dgm:pt modelId="{636CB7AF-7CFE-4051-9A2A-CEAD36FF2DA6}">
      <dgm:prSet/>
      <dgm:spPr/>
      <dgm:t>
        <a:bodyPr/>
        <a:lstStyle/>
        <a:p>
          <a:r>
            <a:rPr lang="en-GB" b="1" dirty="0" smtClean="0">
              <a:solidFill>
                <a:schemeClr val="bg1"/>
              </a:solidFill>
            </a:rPr>
            <a:t>Increased capacity of MSMEs  to contribute to the quality of the skills supply through upgraded apprenticeship</a:t>
          </a:r>
        </a:p>
      </dgm:t>
    </dgm:pt>
    <dgm:pt modelId="{B9C1AE9F-EA14-41F9-B8C3-7D73244AA3DC}" type="parTrans" cxnId="{48428262-8F0D-4D12-9C7F-54282F3B8792}">
      <dgm:prSet/>
      <dgm:spPr/>
      <dgm:t>
        <a:bodyPr/>
        <a:lstStyle/>
        <a:p>
          <a:endParaRPr lang="en-GB"/>
        </a:p>
      </dgm:t>
    </dgm:pt>
    <dgm:pt modelId="{B5C866A8-5FD6-4F9D-957D-113DA09D251A}" type="sibTrans" cxnId="{48428262-8F0D-4D12-9C7F-54282F3B8792}">
      <dgm:prSet/>
      <dgm:spPr/>
      <dgm:t>
        <a:bodyPr/>
        <a:lstStyle/>
        <a:p>
          <a:endParaRPr lang="en-GB"/>
        </a:p>
      </dgm:t>
    </dgm:pt>
    <dgm:pt modelId="{B68112EB-9B3E-449A-94A5-9793DB996DAA}">
      <dgm:prSet custT="1"/>
      <dgm:spPr/>
      <dgm:t>
        <a:bodyPr/>
        <a:lstStyle/>
        <a:p>
          <a:pPr algn="ctr"/>
          <a:r>
            <a:rPr lang="en-GB" sz="1600" b="1" dirty="0" smtClean="0">
              <a:solidFill>
                <a:schemeClr val="bg1"/>
              </a:solidFill>
              <a:effectLst/>
            </a:rPr>
            <a:t>Improved capacity of trade unions to increase their outreach to young women and men to advocate for their rights at work through the manual on youth rights at work including non-gender based discrimination</a:t>
          </a:r>
        </a:p>
      </dgm:t>
    </dgm:pt>
    <dgm:pt modelId="{93758A86-9497-439F-8565-CD085C35B593}" type="parTrans" cxnId="{074EFB1B-D75F-4111-A5CE-C5F92CBF7283}">
      <dgm:prSet/>
      <dgm:spPr/>
      <dgm:t>
        <a:bodyPr/>
        <a:lstStyle/>
        <a:p>
          <a:endParaRPr lang="en-GB"/>
        </a:p>
      </dgm:t>
    </dgm:pt>
    <dgm:pt modelId="{F16A875C-75E5-46B8-AC6B-7239F1C1B7D6}" type="sibTrans" cxnId="{074EFB1B-D75F-4111-A5CE-C5F92CBF7283}">
      <dgm:prSet/>
      <dgm:spPr/>
      <dgm:t>
        <a:bodyPr/>
        <a:lstStyle/>
        <a:p>
          <a:endParaRPr lang="en-GB"/>
        </a:p>
      </dgm:t>
    </dgm:pt>
    <dgm:pt modelId="{B846B955-382C-4291-957B-EC952E5983A2}" type="pres">
      <dgm:prSet presAssocID="{98DE1345-5F39-4F35-93CF-8762FB48EE6C}" presName="cycle" presStyleCnt="0">
        <dgm:presLayoutVars>
          <dgm:chMax val="1"/>
          <dgm:dir/>
          <dgm:animLvl val="ctr"/>
          <dgm:resizeHandles val="exact"/>
        </dgm:presLayoutVars>
      </dgm:prSet>
      <dgm:spPr/>
      <dgm:t>
        <a:bodyPr/>
        <a:lstStyle/>
        <a:p>
          <a:endParaRPr lang="en-US"/>
        </a:p>
      </dgm:t>
    </dgm:pt>
    <dgm:pt modelId="{6018DCE1-1997-44BF-84AA-58887AE12C0D}" type="pres">
      <dgm:prSet presAssocID="{557EA97F-2F0B-4D4C-80C0-BF53FE5292D2}" presName="centerShape" presStyleLbl="node0" presStyleIdx="0" presStyleCnt="1" custScaleX="123457"/>
      <dgm:spPr/>
      <dgm:t>
        <a:bodyPr/>
        <a:lstStyle/>
        <a:p>
          <a:endParaRPr lang="en-GB"/>
        </a:p>
      </dgm:t>
    </dgm:pt>
    <dgm:pt modelId="{A25FC58E-1C6F-47A5-BE8F-92813D6F148A}" type="pres">
      <dgm:prSet presAssocID="{915A8EAE-6A8C-44BA-99D4-A7BB2202DFD3}" presName="parTrans" presStyleLbl="bgSibTrans2D1" presStyleIdx="0" presStyleCnt="3"/>
      <dgm:spPr/>
      <dgm:t>
        <a:bodyPr/>
        <a:lstStyle/>
        <a:p>
          <a:endParaRPr lang="en-US"/>
        </a:p>
      </dgm:t>
    </dgm:pt>
    <dgm:pt modelId="{3A339DFB-8D3B-4C10-B800-BF68D66DCA4C}" type="pres">
      <dgm:prSet presAssocID="{4EEA21AD-6641-4BA4-85DC-6D4D0682A1AD}" presName="node" presStyleLbl="node1" presStyleIdx="0" presStyleCnt="3" custScaleY="149514">
        <dgm:presLayoutVars>
          <dgm:bulletEnabled val="1"/>
        </dgm:presLayoutVars>
      </dgm:prSet>
      <dgm:spPr/>
      <dgm:t>
        <a:bodyPr/>
        <a:lstStyle/>
        <a:p>
          <a:endParaRPr lang="en-US"/>
        </a:p>
      </dgm:t>
    </dgm:pt>
    <dgm:pt modelId="{2307A742-4858-46E9-B556-A811502B473F}" type="pres">
      <dgm:prSet presAssocID="{B9C1AE9F-EA14-41F9-B8C3-7D73244AA3DC}" presName="parTrans" presStyleLbl="bgSibTrans2D1" presStyleIdx="1" presStyleCnt="3"/>
      <dgm:spPr/>
      <dgm:t>
        <a:bodyPr/>
        <a:lstStyle/>
        <a:p>
          <a:endParaRPr lang="en-US"/>
        </a:p>
      </dgm:t>
    </dgm:pt>
    <dgm:pt modelId="{3EECE3ED-6F8B-4D14-9FA9-831654544183}" type="pres">
      <dgm:prSet presAssocID="{636CB7AF-7CFE-4051-9A2A-CEAD36FF2DA6}" presName="node" presStyleLbl="node1" presStyleIdx="1" presStyleCnt="3">
        <dgm:presLayoutVars>
          <dgm:bulletEnabled val="1"/>
        </dgm:presLayoutVars>
      </dgm:prSet>
      <dgm:spPr/>
      <dgm:t>
        <a:bodyPr/>
        <a:lstStyle/>
        <a:p>
          <a:endParaRPr lang="en-US"/>
        </a:p>
      </dgm:t>
    </dgm:pt>
    <dgm:pt modelId="{D5EAB381-C27F-4118-BBF8-261D76A22C35}" type="pres">
      <dgm:prSet presAssocID="{93758A86-9497-439F-8565-CD085C35B593}" presName="parTrans" presStyleLbl="bgSibTrans2D1" presStyleIdx="2" presStyleCnt="3"/>
      <dgm:spPr/>
      <dgm:t>
        <a:bodyPr/>
        <a:lstStyle/>
        <a:p>
          <a:endParaRPr lang="en-US"/>
        </a:p>
      </dgm:t>
    </dgm:pt>
    <dgm:pt modelId="{FFD23901-A4B8-4F03-BBB3-F0AED63343F5}" type="pres">
      <dgm:prSet presAssocID="{B68112EB-9B3E-449A-94A5-9793DB996DAA}" presName="node" presStyleLbl="node1" presStyleIdx="2" presStyleCnt="3" custScaleY="188790" custRadScaleRad="110271" custRadScaleInc="5161">
        <dgm:presLayoutVars>
          <dgm:bulletEnabled val="1"/>
        </dgm:presLayoutVars>
      </dgm:prSet>
      <dgm:spPr/>
      <dgm:t>
        <a:bodyPr/>
        <a:lstStyle/>
        <a:p>
          <a:endParaRPr lang="en-GB"/>
        </a:p>
      </dgm:t>
    </dgm:pt>
  </dgm:ptLst>
  <dgm:cxnLst>
    <dgm:cxn modelId="{CF4B0FE1-A85B-4B76-A769-913A8BEB36E1}" type="presOf" srcId="{93758A86-9497-439F-8565-CD085C35B593}" destId="{D5EAB381-C27F-4118-BBF8-261D76A22C35}" srcOrd="0" destOrd="0" presId="urn:microsoft.com/office/officeart/2005/8/layout/radial4"/>
    <dgm:cxn modelId="{4FE4D394-FEC8-43FD-AC9E-4A9FB87F8038}" srcId="{557EA97F-2F0B-4D4C-80C0-BF53FE5292D2}" destId="{4EEA21AD-6641-4BA4-85DC-6D4D0682A1AD}" srcOrd="0" destOrd="0" parTransId="{915A8EAE-6A8C-44BA-99D4-A7BB2202DFD3}" sibTransId="{09D5610D-94BD-48A3-B499-614C0AC71A77}"/>
    <dgm:cxn modelId="{407EDB98-63E6-42B3-8277-54F0BB403BD8}" type="presOf" srcId="{557EA97F-2F0B-4D4C-80C0-BF53FE5292D2}" destId="{6018DCE1-1997-44BF-84AA-58887AE12C0D}" srcOrd="0" destOrd="0" presId="urn:microsoft.com/office/officeart/2005/8/layout/radial4"/>
    <dgm:cxn modelId="{E95F261A-AD8C-4D66-B761-DC4163F9DFA1}" type="presOf" srcId="{4EEA21AD-6641-4BA4-85DC-6D4D0682A1AD}" destId="{3A339DFB-8D3B-4C10-B800-BF68D66DCA4C}" srcOrd="0" destOrd="0" presId="urn:microsoft.com/office/officeart/2005/8/layout/radial4"/>
    <dgm:cxn modelId="{3D6A1173-52D9-4AA1-822A-2260C8E042C4}" type="presOf" srcId="{636CB7AF-7CFE-4051-9A2A-CEAD36FF2DA6}" destId="{3EECE3ED-6F8B-4D14-9FA9-831654544183}" srcOrd="0" destOrd="0" presId="urn:microsoft.com/office/officeart/2005/8/layout/radial4"/>
    <dgm:cxn modelId="{30454406-D334-4E6E-AD0C-0C6AC21C629E}" type="presOf" srcId="{B68112EB-9B3E-449A-94A5-9793DB996DAA}" destId="{FFD23901-A4B8-4F03-BBB3-F0AED63343F5}" srcOrd="0" destOrd="0" presId="urn:microsoft.com/office/officeart/2005/8/layout/radial4"/>
    <dgm:cxn modelId="{E2749141-8687-4512-B0D0-2F6CB01C9AC4}" srcId="{98DE1345-5F39-4F35-93CF-8762FB48EE6C}" destId="{557EA97F-2F0B-4D4C-80C0-BF53FE5292D2}" srcOrd="0" destOrd="0" parTransId="{C97E2260-6462-4AE6-AD65-E2BEA14802D4}" sibTransId="{6E692236-008D-4E1A-AB20-E26E3494ABFD}"/>
    <dgm:cxn modelId="{327FA017-FD77-425F-8777-90436E27BC48}" type="presOf" srcId="{915A8EAE-6A8C-44BA-99D4-A7BB2202DFD3}" destId="{A25FC58E-1C6F-47A5-BE8F-92813D6F148A}" srcOrd="0" destOrd="0" presId="urn:microsoft.com/office/officeart/2005/8/layout/radial4"/>
    <dgm:cxn modelId="{A0A85BAD-095A-4A2E-806C-BD51C65C9A19}" type="presOf" srcId="{B9C1AE9F-EA14-41F9-B8C3-7D73244AA3DC}" destId="{2307A742-4858-46E9-B556-A811502B473F}" srcOrd="0" destOrd="0" presId="urn:microsoft.com/office/officeart/2005/8/layout/radial4"/>
    <dgm:cxn modelId="{074EFB1B-D75F-4111-A5CE-C5F92CBF7283}" srcId="{557EA97F-2F0B-4D4C-80C0-BF53FE5292D2}" destId="{B68112EB-9B3E-449A-94A5-9793DB996DAA}" srcOrd="2" destOrd="0" parTransId="{93758A86-9497-439F-8565-CD085C35B593}" sibTransId="{F16A875C-75E5-46B8-AC6B-7239F1C1B7D6}"/>
    <dgm:cxn modelId="{48428262-8F0D-4D12-9C7F-54282F3B8792}" srcId="{557EA97F-2F0B-4D4C-80C0-BF53FE5292D2}" destId="{636CB7AF-7CFE-4051-9A2A-CEAD36FF2DA6}" srcOrd="1" destOrd="0" parTransId="{B9C1AE9F-EA14-41F9-B8C3-7D73244AA3DC}" sibTransId="{B5C866A8-5FD6-4F9D-957D-113DA09D251A}"/>
    <dgm:cxn modelId="{816EA66A-79EA-492C-9C51-AAAF682D9C37}" type="presOf" srcId="{98DE1345-5F39-4F35-93CF-8762FB48EE6C}" destId="{B846B955-382C-4291-957B-EC952E5983A2}" srcOrd="0" destOrd="0" presId="urn:microsoft.com/office/officeart/2005/8/layout/radial4"/>
    <dgm:cxn modelId="{BD28B16F-10E4-400E-948B-E62A562E232D}" type="presParOf" srcId="{B846B955-382C-4291-957B-EC952E5983A2}" destId="{6018DCE1-1997-44BF-84AA-58887AE12C0D}" srcOrd="0" destOrd="0" presId="urn:microsoft.com/office/officeart/2005/8/layout/radial4"/>
    <dgm:cxn modelId="{CE20449E-4567-46CE-BCE5-8FB817828645}" type="presParOf" srcId="{B846B955-382C-4291-957B-EC952E5983A2}" destId="{A25FC58E-1C6F-47A5-BE8F-92813D6F148A}" srcOrd="1" destOrd="0" presId="urn:microsoft.com/office/officeart/2005/8/layout/radial4"/>
    <dgm:cxn modelId="{B15AC47C-17C5-4A80-985C-DD57512FF250}" type="presParOf" srcId="{B846B955-382C-4291-957B-EC952E5983A2}" destId="{3A339DFB-8D3B-4C10-B800-BF68D66DCA4C}" srcOrd="2" destOrd="0" presId="urn:microsoft.com/office/officeart/2005/8/layout/radial4"/>
    <dgm:cxn modelId="{5573A535-42C2-4DC4-8E2C-E6FE0F82BDA3}" type="presParOf" srcId="{B846B955-382C-4291-957B-EC952E5983A2}" destId="{2307A742-4858-46E9-B556-A811502B473F}" srcOrd="3" destOrd="0" presId="urn:microsoft.com/office/officeart/2005/8/layout/radial4"/>
    <dgm:cxn modelId="{491AE598-020D-4C22-A99E-2AB59900082C}" type="presParOf" srcId="{B846B955-382C-4291-957B-EC952E5983A2}" destId="{3EECE3ED-6F8B-4D14-9FA9-831654544183}" srcOrd="4" destOrd="0" presId="urn:microsoft.com/office/officeart/2005/8/layout/radial4"/>
    <dgm:cxn modelId="{01B04D28-4E82-4D83-BE87-C698B85B4039}" type="presParOf" srcId="{B846B955-382C-4291-957B-EC952E5983A2}" destId="{D5EAB381-C27F-4118-BBF8-261D76A22C35}" srcOrd="5" destOrd="0" presId="urn:microsoft.com/office/officeart/2005/8/layout/radial4"/>
    <dgm:cxn modelId="{8C97FDEE-6CA8-40B0-9C7D-4B6F9492E904}" type="presParOf" srcId="{B846B955-382C-4291-957B-EC952E5983A2}" destId="{FFD23901-A4B8-4F03-BBB3-F0AED63343F5}"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C64F09-22A7-42F7-8811-443631C1157C}" type="doc">
      <dgm:prSet loTypeId="urn:microsoft.com/office/officeart/2005/8/layout/vList5" loCatId="list" qsTypeId="urn:microsoft.com/office/officeart/2005/8/quickstyle/3d1" qsCatId="3D" csTypeId="urn:microsoft.com/office/officeart/2005/8/colors/colorful2" csCatId="colorful" phldr="1"/>
      <dgm:spPr/>
      <dgm:t>
        <a:bodyPr/>
        <a:lstStyle/>
        <a:p>
          <a:endParaRPr lang="en-GB"/>
        </a:p>
      </dgm:t>
    </dgm:pt>
    <dgm:pt modelId="{B97C3F9E-0E1C-4A48-9485-A3D127AC39A2}">
      <dgm:prSet phldrT="[Text]"/>
      <dgm:spPr/>
      <dgm:t>
        <a:bodyPr/>
        <a:lstStyle/>
        <a:p>
          <a:r>
            <a:rPr lang="en-US" dirty="0" smtClean="0"/>
            <a:t>Stakeholders</a:t>
          </a:r>
          <a:endParaRPr lang="en-GB" dirty="0"/>
        </a:p>
      </dgm:t>
    </dgm:pt>
    <dgm:pt modelId="{A50A9AB1-D7C3-4FF4-BB5A-002F196BBE2F}" type="parTrans" cxnId="{40E56230-A47A-427A-8CA6-81CC1556424F}">
      <dgm:prSet/>
      <dgm:spPr/>
      <dgm:t>
        <a:bodyPr/>
        <a:lstStyle/>
        <a:p>
          <a:endParaRPr lang="en-GB"/>
        </a:p>
      </dgm:t>
    </dgm:pt>
    <dgm:pt modelId="{54FB6185-0434-40C2-A55F-C99CA0DBE613}" type="sibTrans" cxnId="{40E56230-A47A-427A-8CA6-81CC1556424F}">
      <dgm:prSet/>
      <dgm:spPr/>
      <dgm:t>
        <a:bodyPr/>
        <a:lstStyle/>
        <a:p>
          <a:endParaRPr lang="en-GB"/>
        </a:p>
      </dgm:t>
    </dgm:pt>
    <dgm:pt modelId="{4ABD6A1E-E962-43C8-A0A6-7BFEE6528597}">
      <dgm:prSet phldrT="[Text]"/>
      <dgm:spPr/>
      <dgm:t>
        <a:bodyPr/>
        <a:lstStyle/>
        <a:p>
          <a:r>
            <a:rPr lang="en-US" dirty="0" smtClean="0"/>
            <a:t>MOL</a:t>
          </a:r>
          <a:endParaRPr lang="en-GB" dirty="0"/>
        </a:p>
      </dgm:t>
    </dgm:pt>
    <dgm:pt modelId="{DCE1F890-2CA3-46D9-A351-AB20E32ACC56}" type="parTrans" cxnId="{5F670A67-F009-4071-B579-3D7DB83EDC06}">
      <dgm:prSet/>
      <dgm:spPr/>
      <dgm:t>
        <a:bodyPr/>
        <a:lstStyle/>
        <a:p>
          <a:endParaRPr lang="en-GB"/>
        </a:p>
      </dgm:t>
    </dgm:pt>
    <dgm:pt modelId="{77A8C150-E03B-4864-B8D2-16865E2309E7}" type="sibTrans" cxnId="{5F670A67-F009-4071-B579-3D7DB83EDC06}">
      <dgm:prSet/>
      <dgm:spPr/>
      <dgm:t>
        <a:bodyPr/>
        <a:lstStyle/>
        <a:p>
          <a:endParaRPr lang="en-GB"/>
        </a:p>
      </dgm:t>
    </dgm:pt>
    <dgm:pt modelId="{C0CD6D58-D18D-4386-8D3A-EAF4CFC23414}">
      <dgm:prSet phldrT="[Text]"/>
      <dgm:spPr/>
      <dgm:t>
        <a:bodyPr/>
        <a:lstStyle/>
        <a:p>
          <a:r>
            <a:rPr lang="en-US" dirty="0" smtClean="0"/>
            <a:t>Beneficiaries</a:t>
          </a:r>
          <a:endParaRPr lang="en-GB" dirty="0"/>
        </a:p>
      </dgm:t>
    </dgm:pt>
    <dgm:pt modelId="{83F829CB-8328-485C-8D82-A3EB08D98D55}" type="parTrans" cxnId="{2362848D-7A0C-4383-B7AE-1503D7B0E41B}">
      <dgm:prSet/>
      <dgm:spPr/>
      <dgm:t>
        <a:bodyPr/>
        <a:lstStyle/>
        <a:p>
          <a:endParaRPr lang="en-GB"/>
        </a:p>
      </dgm:t>
    </dgm:pt>
    <dgm:pt modelId="{1B3A2C41-AFC4-4AFA-A59D-2246EB1B9EAA}" type="sibTrans" cxnId="{2362848D-7A0C-4383-B7AE-1503D7B0E41B}">
      <dgm:prSet/>
      <dgm:spPr/>
      <dgm:t>
        <a:bodyPr/>
        <a:lstStyle/>
        <a:p>
          <a:endParaRPr lang="en-GB"/>
        </a:p>
      </dgm:t>
    </dgm:pt>
    <dgm:pt modelId="{1F1A02D4-70F1-4B80-9CE8-2FF4D0FF7E7F}">
      <dgm:prSet/>
      <dgm:spPr/>
      <dgm:t>
        <a:bodyPr/>
        <a:lstStyle/>
        <a:p>
          <a:r>
            <a:rPr lang="en-GB" dirty="0" smtClean="0"/>
            <a:t>Trainees certified through the centres, and employers who will recruit them </a:t>
          </a:r>
          <a:endParaRPr lang="en-GB" dirty="0"/>
        </a:p>
      </dgm:t>
    </dgm:pt>
    <dgm:pt modelId="{7B74622B-BE5A-4072-A77D-AA9233A03150}" type="parTrans" cxnId="{DFF59F7E-8C4C-4C96-A14C-FE8037ED4EF4}">
      <dgm:prSet/>
      <dgm:spPr/>
      <dgm:t>
        <a:bodyPr/>
        <a:lstStyle/>
        <a:p>
          <a:endParaRPr lang="en-GB"/>
        </a:p>
      </dgm:t>
    </dgm:pt>
    <dgm:pt modelId="{D5E4A1EB-09EC-4C6D-9E30-8AADF3016DB3}" type="sibTrans" cxnId="{DFF59F7E-8C4C-4C96-A14C-FE8037ED4EF4}">
      <dgm:prSet/>
      <dgm:spPr/>
      <dgm:t>
        <a:bodyPr/>
        <a:lstStyle/>
        <a:p>
          <a:endParaRPr lang="en-GB"/>
        </a:p>
      </dgm:t>
    </dgm:pt>
    <dgm:pt modelId="{FDDC7576-C317-4A61-8A8F-B2D92B887A7A}">
      <dgm:prSet/>
      <dgm:spPr/>
      <dgm:t>
        <a:bodyPr/>
        <a:lstStyle/>
        <a:p>
          <a:r>
            <a:rPr lang="en-US" smtClean="0"/>
            <a:t>ETVET Council</a:t>
          </a:r>
          <a:endParaRPr lang="en-US" dirty="0" smtClean="0"/>
        </a:p>
      </dgm:t>
    </dgm:pt>
    <dgm:pt modelId="{DDAE09D0-9235-4639-BCB7-E75DE9458956}" type="parTrans" cxnId="{24F37D20-AE36-4117-85A1-7BBC87A447E9}">
      <dgm:prSet/>
      <dgm:spPr/>
      <dgm:t>
        <a:bodyPr/>
        <a:lstStyle/>
        <a:p>
          <a:endParaRPr lang="en-GB"/>
        </a:p>
      </dgm:t>
    </dgm:pt>
    <dgm:pt modelId="{01C8745D-8660-4103-B3AD-B6FCB22BAC15}" type="sibTrans" cxnId="{24F37D20-AE36-4117-85A1-7BBC87A447E9}">
      <dgm:prSet/>
      <dgm:spPr/>
      <dgm:t>
        <a:bodyPr/>
        <a:lstStyle/>
        <a:p>
          <a:endParaRPr lang="en-GB"/>
        </a:p>
      </dgm:t>
    </dgm:pt>
    <dgm:pt modelId="{877FCF2E-5410-4B90-AE00-F1903CFC3FE1}">
      <dgm:prSet/>
      <dgm:spPr/>
      <dgm:t>
        <a:bodyPr/>
        <a:lstStyle/>
        <a:p>
          <a:r>
            <a:rPr lang="en-US" dirty="0" smtClean="0"/>
            <a:t>CAQA (Center </a:t>
          </a:r>
          <a:r>
            <a:rPr lang="en-US" dirty="0" smtClean="0"/>
            <a:t>of Accreditation &amp; </a:t>
          </a:r>
          <a:r>
            <a:rPr lang="en-US" dirty="0" smtClean="0"/>
            <a:t>Quality Assurance)</a:t>
          </a:r>
          <a:endParaRPr lang="en-US" dirty="0" smtClean="0"/>
        </a:p>
      </dgm:t>
    </dgm:pt>
    <dgm:pt modelId="{7377A8EB-EACB-43BC-936B-719834FA2967}" type="parTrans" cxnId="{359DB1CF-6351-4E54-9FBC-89FDE4860439}">
      <dgm:prSet/>
      <dgm:spPr/>
      <dgm:t>
        <a:bodyPr/>
        <a:lstStyle/>
        <a:p>
          <a:endParaRPr lang="en-GB"/>
        </a:p>
      </dgm:t>
    </dgm:pt>
    <dgm:pt modelId="{80DF4C81-C034-4F19-A9BB-7C03F167A0EF}" type="sibTrans" cxnId="{359DB1CF-6351-4E54-9FBC-89FDE4860439}">
      <dgm:prSet/>
      <dgm:spPr/>
      <dgm:t>
        <a:bodyPr/>
        <a:lstStyle/>
        <a:p>
          <a:endParaRPr lang="en-GB"/>
        </a:p>
      </dgm:t>
    </dgm:pt>
    <dgm:pt modelId="{C628B625-3316-4576-AC8A-D3083330B1D3}">
      <dgm:prSet/>
      <dgm:spPr/>
      <dgm:t>
        <a:bodyPr/>
        <a:lstStyle/>
        <a:p>
          <a:r>
            <a:rPr lang="en-US" smtClean="0"/>
            <a:t>VTC</a:t>
          </a:r>
          <a:endParaRPr lang="en-US" dirty="0" smtClean="0"/>
        </a:p>
      </dgm:t>
    </dgm:pt>
    <dgm:pt modelId="{0CFD0F51-FE82-4C2F-9B92-D123072A21F8}" type="parTrans" cxnId="{35E5FF36-B4A7-4878-B941-6A5024776354}">
      <dgm:prSet/>
      <dgm:spPr/>
      <dgm:t>
        <a:bodyPr/>
        <a:lstStyle/>
        <a:p>
          <a:endParaRPr lang="en-GB"/>
        </a:p>
      </dgm:t>
    </dgm:pt>
    <dgm:pt modelId="{31E287AF-5B54-49F8-801A-A984DB8E9AB6}" type="sibTrans" cxnId="{35E5FF36-B4A7-4878-B941-6A5024776354}">
      <dgm:prSet/>
      <dgm:spPr/>
      <dgm:t>
        <a:bodyPr/>
        <a:lstStyle/>
        <a:p>
          <a:endParaRPr lang="en-GB"/>
        </a:p>
      </dgm:t>
    </dgm:pt>
    <dgm:pt modelId="{B859B245-ADB2-4455-B7F3-FE550BA38CFA}">
      <dgm:prSet/>
      <dgm:spPr/>
      <dgm:t>
        <a:bodyPr/>
        <a:lstStyle/>
        <a:p>
          <a:r>
            <a:rPr lang="en-US" dirty="0" smtClean="0"/>
            <a:t>JCI and sectorial </a:t>
          </a:r>
          <a:r>
            <a:rPr lang="en-US" dirty="0" smtClean="0"/>
            <a:t>associations</a:t>
          </a:r>
          <a:endParaRPr lang="en-US" dirty="0" smtClean="0"/>
        </a:p>
      </dgm:t>
    </dgm:pt>
    <dgm:pt modelId="{9E316DAD-8EFE-40FC-A305-8B36408806CE}" type="parTrans" cxnId="{1B59D18E-D9DB-4E05-A392-2931033B6408}">
      <dgm:prSet/>
      <dgm:spPr/>
      <dgm:t>
        <a:bodyPr/>
        <a:lstStyle/>
        <a:p>
          <a:endParaRPr lang="en-GB"/>
        </a:p>
      </dgm:t>
    </dgm:pt>
    <dgm:pt modelId="{B06FCAB5-7063-4F45-8E5E-6954F0029F7E}" type="sibTrans" cxnId="{1B59D18E-D9DB-4E05-A392-2931033B6408}">
      <dgm:prSet/>
      <dgm:spPr/>
      <dgm:t>
        <a:bodyPr/>
        <a:lstStyle/>
        <a:p>
          <a:endParaRPr lang="en-GB"/>
        </a:p>
      </dgm:t>
    </dgm:pt>
    <dgm:pt modelId="{DB8BB490-2894-4F67-838E-899F1D12AFB9}">
      <dgm:prSet/>
      <dgm:spPr/>
      <dgm:t>
        <a:bodyPr/>
        <a:lstStyle/>
        <a:p>
          <a:r>
            <a:rPr lang="en-US" dirty="0" smtClean="0"/>
            <a:t>GFJTU </a:t>
          </a:r>
          <a:r>
            <a:rPr lang="en-US" dirty="0" smtClean="0"/>
            <a:t>and other TUs</a:t>
          </a:r>
        </a:p>
      </dgm:t>
    </dgm:pt>
    <dgm:pt modelId="{C6FB2E62-580E-43C8-964D-5C3D7EDED05F}" type="parTrans" cxnId="{D0F53ED6-E73A-4953-BC64-90C3518ABB3A}">
      <dgm:prSet/>
      <dgm:spPr/>
      <dgm:t>
        <a:bodyPr/>
        <a:lstStyle/>
        <a:p>
          <a:endParaRPr lang="en-GB"/>
        </a:p>
      </dgm:t>
    </dgm:pt>
    <dgm:pt modelId="{D73AA0E3-9C72-45FF-9644-B45452022B54}" type="sibTrans" cxnId="{D0F53ED6-E73A-4953-BC64-90C3518ABB3A}">
      <dgm:prSet/>
      <dgm:spPr/>
      <dgm:t>
        <a:bodyPr/>
        <a:lstStyle/>
        <a:p>
          <a:endParaRPr lang="en-GB"/>
        </a:p>
      </dgm:t>
    </dgm:pt>
    <dgm:pt modelId="{9AED96CB-5DEE-43DE-9461-F7BE66601D4A}">
      <dgm:prSet/>
      <dgm:spPr/>
      <dgm:t>
        <a:bodyPr/>
        <a:lstStyle/>
        <a:p>
          <a:r>
            <a:rPr lang="en-GB" dirty="0" smtClean="0"/>
            <a:t>MSMEs and young </a:t>
          </a:r>
          <a:r>
            <a:rPr lang="en-GB" dirty="0" smtClean="0"/>
            <a:t>women and men who will benefit from improved apprenticeship </a:t>
          </a:r>
          <a:endParaRPr lang="en-US" dirty="0"/>
        </a:p>
      </dgm:t>
    </dgm:pt>
    <dgm:pt modelId="{4168871D-141C-45E7-BAD7-A4E73974BF3B}" type="parTrans" cxnId="{EF6F54FF-77A2-45A1-A498-9D2B91FB7F68}">
      <dgm:prSet/>
      <dgm:spPr/>
      <dgm:t>
        <a:bodyPr/>
        <a:lstStyle/>
        <a:p>
          <a:endParaRPr lang="en-GB"/>
        </a:p>
      </dgm:t>
    </dgm:pt>
    <dgm:pt modelId="{ED42DE27-A774-45FD-856C-1239C42867A9}" type="sibTrans" cxnId="{EF6F54FF-77A2-45A1-A498-9D2B91FB7F68}">
      <dgm:prSet/>
      <dgm:spPr/>
      <dgm:t>
        <a:bodyPr/>
        <a:lstStyle/>
        <a:p>
          <a:endParaRPr lang="en-GB"/>
        </a:p>
      </dgm:t>
    </dgm:pt>
    <dgm:pt modelId="{93E9FDDE-406D-4139-AE65-EB10B0C1AB86}">
      <dgm:prSet/>
      <dgm:spPr/>
      <dgm:t>
        <a:bodyPr/>
        <a:lstStyle/>
        <a:p>
          <a:r>
            <a:rPr lang="en-GB" dirty="0" smtClean="0"/>
            <a:t>Young women and men trained on youth rights at work by the trainers.</a:t>
          </a:r>
          <a:endParaRPr lang="en-US" dirty="0"/>
        </a:p>
      </dgm:t>
    </dgm:pt>
    <dgm:pt modelId="{CFCAFCC3-C177-4816-A78B-CB3005A2B0D5}" type="parTrans" cxnId="{2894BE00-BB24-4B6F-973B-DA0330F1917A}">
      <dgm:prSet/>
      <dgm:spPr/>
      <dgm:t>
        <a:bodyPr/>
        <a:lstStyle/>
        <a:p>
          <a:endParaRPr lang="en-GB"/>
        </a:p>
      </dgm:t>
    </dgm:pt>
    <dgm:pt modelId="{853FBC20-16CD-4F17-8329-AAC7DEE74496}" type="sibTrans" cxnId="{2894BE00-BB24-4B6F-973B-DA0330F1917A}">
      <dgm:prSet/>
      <dgm:spPr/>
      <dgm:t>
        <a:bodyPr/>
        <a:lstStyle/>
        <a:p>
          <a:endParaRPr lang="en-GB"/>
        </a:p>
      </dgm:t>
    </dgm:pt>
    <dgm:pt modelId="{644734A0-610D-43F7-BFC9-C2B8552A5C1E}" type="pres">
      <dgm:prSet presAssocID="{8FC64F09-22A7-42F7-8811-443631C1157C}" presName="Name0" presStyleCnt="0">
        <dgm:presLayoutVars>
          <dgm:dir/>
          <dgm:animLvl val="lvl"/>
          <dgm:resizeHandles val="exact"/>
        </dgm:presLayoutVars>
      </dgm:prSet>
      <dgm:spPr/>
      <dgm:t>
        <a:bodyPr/>
        <a:lstStyle/>
        <a:p>
          <a:endParaRPr lang="en-US"/>
        </a:p>
      </dgm:t>
    </dgm:pt>
    <dgm:pt modelId="{D0FF3FC0-E2F6-499C-8C24-7600B0D69846}" type="pres">
      <dgm:prSet presAssocID="{B97C3F9E-0E1C-4A48-9485-A3D127AC39A2}" presName="linNode" presStyleCnt="0"/>
      <dgm:spPr/>
    </dgm:pt>
    <dgm:pt modelId="{B26244F9-DFCF-4666-BC23-2EBA4326425F}" type="pres">
      <dgm:prSet presAssocID="{B97C3F9E-0E1C-4A48-9485-A3D127AC39A2}" presName="parentText" presStyleLbl="node1" presStyleIdx="0" presStyleCnt="2">
        <dgm:presLayoutVars>
          <dgm:chMax val="1"/>
          <dgm:bulletEnabled val="1"/>
        </dgm:presLayoutVars>
      </dgm:prSet>
      <dgm:spPr/>
      <dgm:t>
        <a:bodyPr/>
        <a:lstStyle/>
        <a:p>
          <a:endParaRPr lang="en-US"/>
        </a:p>
      </dgm:t>
    </dgm:pt>
    <dgm:pt modelId="{6E69F29C-9E34-408E-A4B9-48323EAE2BB5}" type="pres">
      <dgm:prSet presAssocID="{B97C3F9E-0E1C-4A48-9485-A3D127AC39A2}" presName="descendantText" presStyleLbl="alignAccFollowNode1" presStyleIdx="0" presStyleCnt="2">
        <dgm:presLayoutVars>
          <dgm:bulletEnabled val="1"/>
        </dgm:presLayoutVars>
      </dgm:prSet>
      <dgm:spPr/>
      <dgm:t>
        <a:bodyPr/>
        <a:lstStyle/>
        <a:p>
          <a:endParaRPr lang="en-GB"/>
        </a:p>
      </dgm:t>
    </dgm:pt>
    <dgm:pt modelId="{B3BA144E-B1AF-4282-91C3-5DEEAC660E00}" type="pres">
      <dgm:prSet presAssocID="{54FB6185-0434-40C2-A55F-C99CA0DBE613}" presName="sp" presStyleCnt="0"/>
      <dgm:spPr/>
    </dgm:pt>
    <dgm:pt modelId="{45064EB7-BC06-4DA5-A117-622907A1ABD7}" type="pres">
      <dgm:prSet presAssocID="{C0CD6D58-D18D-4386-8D3A-EAF4CFC23414}" presName="linNode" presStyleCnt="0"/>
      <dgm:spPr/>
    </dgm:pt>
    <dgm:pt modelId="{943FA49A-F1A1-4E42-ADC8-03BEEDA91AE2}" type="pres">
      <dgm:prSet presAssocID="{C0CD6D58-D18D-4386-8D3A-EAF4CFC23414}" presName="parentText" presStyleLbl="node1" presStyleIdx="1" presStyleCnt="2">
        <dgm:presLayoutVars>
          <dgm:chMax val="1"/>
          <dgm:bulletEnabled val="1"/>
        </dgm:presLayoutVars>
      </dgm:prSet>
      <dgm:spPr/>
      <dgm:t>
        <a:bodyPr/>
        <a:lstStyle/>
        <a:p>
          <a:endParaRPr lang="en-US"/>
        </a:p>
      </dgm:t>
    </dgm:pt>
    <dgm:pt modelId="{C274607C-6545-4CC9-8495-924A50EE6DA9}" type="pres">
      <dgm:prSet presAssocID="{C0CD6D58-D18D-4386-8D3A-EAF4CFC23414}" presName="descendantText" presStyleLbl="alignAccFollowNode1" presStyleIdx="1" presStyleCnt="2">
        <dgm:presLayoutVars>
          <dgm:bulletEnabled val="1"/>
        </dgm:presLayoutVars>
      </dgm:prSet>
      <dgm:spPr/>
      <dgm:t>
        <a:bodyPr/>
        <a:lstStyle/>
        <a:p>
          <a:endParaRPr lang="en-GB"/>
        </a:p>
      </dgm:t>
    </dgm:pt>
  </dgm:ptLst>
  <dgm:cxnLst>
    <dgm:cxn modelId="{82CAED9C-D4F8-480D-B246-423A7BD4E260}" type="presOf" srcId="{93E9FDDE-406D-4139-AE65-EB10B0C1AB86}" destId="{C274607C-6545-4CC9-8495-924A50EE6DA9}" srcOrd="0" destOrd="2" presId="urn:microsoft.com/office/officeart/2005/8/layout/vList5"/>
    <dgm:cxn modelId="{C46D05EF-E943-4C30-836A-2D1B6CB93EF2}" type="presOf" srcId="{B859B245-ADB2-4455-B7F3-FE550BA38CFA}" destId="{6E69F29C-9E34-408E-A4B9-48323EAE2BB5}" srcOrd="0" destOrd="4" presId="urn:microsoft.com/office/officeart/2005/8/layout/vList5"/>
    <dgm:cxn modelId="{E4A128AD-4CC5-40FB-9182-CD5D77C78954}" type="presOf" srcId="{9AED96CB-5DEE-43DE-9461-F7BE66601D4A}" destId="{C274607C-6545-4CC9-8495-924A50EE6DA9}" srcOrd="0" destOrd="1" presId="urn:microsoft.com/office/officeart/2005/8/layout/vList5"/>
    <dgm:cxn modelId="{3DC98B32-4170-4FEC-9654-E83190951B58}" type="presOf" srcId="{877FCF2E-5410-4B90-AE00-F1903CFC3FE1}" destId="{6E69F29C-9E34-408E-A4B9-48323EAE2BB5}" srcOrd="0" destOrd="2" presId="urn:microsoft.com/office/officeart/2005/8/layout/vList5"/>
    <dgm:cxn modelId="{DFF59F7E-8C4C-4C96-A14C-FE8037ED4EF4}" srcId="{C0CD6D58-D18D-4386-8D3A-EAF4CFC23414}" destId="{1F1A02D4-70F1-4B80-9CE8-2FF4D0FF7E7F}" srcOrd="0" destOrd="0" parTransId="{7B74622B-BE5A-4072-A77D-AA9233A03150}" sibTransId="{D5E4A1EB-09EC-4C6D-9E30-8AADF3016DB3}"/>
    <dgm:cxn modelId="{0CBA5BCA-4EF3-4485-AB87-223520B0105C}" type="presOf" srcId="{1F1A02D4-70F1-4B80-9CE8-2FF4D0FF7E7F}" destId="{C274607C-6545-4CC9-8495-924A50EE6DA9}" srcOrd="0" destOrd="0" presId="urn:microsoft.com/office/officeart/2005/8/layout/vList5"/>
    <dgm:cxn modelId="{24F37D20-AE36-4117-85A1-7BBC87A447E9}" srcId="{B97C3F9E-0E1C-4A48-9485-A3D127AC39A2}" destId="{FDDC7576-C317-4A61-8A8F-B2D92B887A7A}" srcOrd="1" destOrd="0" parTransId="{DDAE09D0-9235-4639-BCB7-E75DE9458956}" sibTransId="{01C8745D-8660-4103-B3AD-B6FCB22BAC15}"/>
    <dgm:cxn modelId="{2362848D-7A0C-4383-B7AE-1503D7B0E41B}" srcId="{8FC64F09-22A7-42F7-8811-443631C1157C}" destId="{C0CD6D58-D18D-4386-8D3A-EAF4CFC23414}" srcOrd="1" destOrd="0" parTransId="{83F829CB-8328-485C-8D82-A3EB08D98D55}" sibTransId="{1B3A2C41-AFC4-4AFA-A59D-2246EB1B9EAA}"/>
    <dgm:cxn modelId="{426E0DBD-1A71-4875-861E-70FDC4727584}" type="presOf" srcId="{C628B625-3316-4576-AC8A-D3083330B1D3}" destId="{6E69F29C-9E34-408E-A4B9-48323EAE2BB5}" srcOrd="0" destOrd="3" presId="urn:microsoft.com/office/officeart/2005/8/layout/vList5"/>
    <dgm:cxn modelId="{35E5FF36-B4A7-4878-B941-6A5024776354}" srcId="{B97C3F9E-0E1C-4A48-9485-A3D127AC39A2}" destId="{C628B625-3316-4576-AC8A-D3083330B1D3}" srcOrd="3" destOrd="0" parTransId="{0CFD0F51-FE82-4C2F-9B92-D123072A21F8}" sibTransId="{31E287AF-5B54-49F8-801A-A984DB8E9AB6}"/>
    <dgm:cxn modelId="{2894BE00-BB24-4B6F-973B-DA0330F1917A}" srcId="{C0CD6D58-D18D-4386-8D3A-EAF4CFC23414}" destId="{93E9FDDE-406D-4139-AE65-EB10B0C1AB86}" srcOrd="2" destOrd="0" parTransId="{CFCAFCC3-C177-4816-A78B-CB3005A2B0D5}" sibTransId="{853FBC20-16CD-4F17-8329-AAC7DEE74496}"/>
    <dgm:cxn modelId="{DDD61B39-2B5A-4CE0-9531-0ACE29647ABA}" type="presOf" srcId="{FDDC7576-C317-4A61-8A8F-B2D92B887A7A}" destId="{6E69F29C-9E34-408E-A4B9-48323EAE2BB5}" srcOrd="0" destOrd="1" presId="urn:microsoft.com/office/officeart/2005/8/layout/vList5"/>
    <dgm:cxn modelId="{359DB1CF-6351-4E54-9FBC-89FDE4860439}" srcId="{B97C3F9E-0E1C-4A48-9485-A3D127AC39A2}" destId="{877FCF2E-5410-4B90-AE00-F1903CFC3FE1}" srcOrd="2" destOrd="0" parTransId="{7377A8EB-EACB-43BC-936B-719834FA2967}" sibTransId="{80DF4C81-C034-4F19-A9BB-7C03F167A0EF}"/>
    <dgm:cxn modelId="{1DAEB2D4-A4F7-4F1F-A2E3-BADC7914BD63}" type="presOf" srcId="{DB8BB490-2894-4F67-838E-899F1D12AFB9}" destId="{6E69F29C-9E34-408E-A4B9-48323EAE2BB5}" srcOrd="0" destOrd="5" presId="urn:microsoft.com/office/officeart/2005/8/layout/vList5"/>
    <dgm:cxn modelId="{EF6F54FF-77A2-45A1-A498-9D2B91FB7F68}" srcId="{C0CD6D58-D18D-4386-8D3A-EAF4CFC23414}" destId="{9AED96CB-5DEE-43DE-9461-F7BE66601D4A}" srcOrd="1" destOrd="0" parTransId="{4168871D-141C-45E7-BAD7-A4E73974BF3B}" sibTransId="{ED42DE27-A774-45FD-856C-1239C42867A9}"/>
    <dgm:cxn modelId="{1B59D18E-D9DB-4E05-A392-2931033B6408}" srcId="{B97C3F9E-0E1C-4A48-9485-A3D127AC39A2}" destId="{B859B245-ADB2-4455-B7F3-FE550BA38CFA}" srcOrd="4" destOrd="0" parTransId="{9E316DAD-8EFE-40FC-A305-8B36408806CE}" sibTransId="{B06FCAB5-7063-4F45-8E5E-6954F0029F7E}"/>
    <dgm:cxn modelId="{94BFE238-E617-41F0-995F-94251A78B09E}" type="presOf" srcId="{C0CD6D58-D18D-4386-8D3A-EAF4CFC23414}" destId="{943FA49A-F1A1-4E42-ADC8-03BEEDA91AE2}" srcOrd="0" destOrd="0" presId="urn:microsoft.com/office/officeart/2005/8/layout/vList5"/>
    <dgm:cxn modelId="{C767C8C3-12A2-411F-9DCA-C8CB8FAEB8BC}" type="presOf" srcId="{4ABD6A1E-E962-43C8-A0A6-7BFEE6528597}" destId="{6E69F29C-9E34-408E-A4B9-48323EAE2BB5}" srcOrd="0" destOrd="0" presId="urn:microsoft.com/office/officeart/2005/8/layout/vList5"/>
    <dgm:cxn modelId="{40E56230-A47A-427A-8CA6-81CC1556424F}" srcId="{8FC64F09-22A7-42F7-8811-443631C1157C}" destId="{B97C3F9E-0E1C-4A48-9485-A3D127AC39A2}" srcOrd="0" destOrd="0" parTransId="{A50A9AB1-D7C3-4FF4-BB5A-002F196BBE2F}" sibTransId="{54FB6185-0434-40C2-A55F-C99CA0DBE613}"/>
    <dgm:cxn modelId="{5F670A67-F009-4071-B579-3D7DB83EDC06}" srcId="{B97C3F9E-0E1C-4A48-9485-A3D127AC39A2}" destId="{4ABD6A1E-E962-43C8-A0A6-7BFEE6528597}" srcOrd="0" destOrd="0" parTransId="{DCE1F890-2CA3-46D9-A351-AB20E32ACC56}" sibTransId="{77A8C150-E03B-4864-B8D2-16865E2309E7}"/>
    <dgm:cxn modelId="{5E1D6DD9-D110-4AE8-80E9-2B5C3B06577A}" type="presOf" srcId="{B97C3F9E-0E1C-4A48-9485-A3D127AC39A2}" destId="{B26244F9-DFCF-4666-BC23-2EBA4326425F}" srcOrd="0" destOrd="0" presId="urn:microsoft.com/office/officeart/2005/8/layout/vList5"/>
    <dgm:cxn modelId="{D0F53ED6-E73A-4953-BC64-90C3518ABB3A}" srcId="{B97C3F9E-0E1C-4A48-9485-A3D127AC39A2}" destId="{DB8BB490-2894-4F67-838E-899F1D12AFB9}" srcOrd="5" destOrd="0" parTransId="{C6FB2E62-580E-43C8-964D-5C3D7EDED05F}" sibTransId="{D73AA0E3-9C72-45FF-9644-B45452022B54}"/>
    <dgm:cxn modelId="{7C0307DD-BB5E-49A5-9157-52DEC9784E64}" type="presOf" srcId="{8FC64F09-22A7-42F7-8811-443631C1157C}" destId="{644734A0-610D-43F7-BFC9-C2B8552A5C1E}" srcOrd="0" destOrd="0" presId="urn:microsoft.com/office/officeart/2005/8/layout/vList5"/>
    <dgm:cxn modelId="{C8F4BC29-3DC4-4AF5-AF88-C58D6F000BF6}" type="presParOf" srcId="{644734A0-610D-43F7-BFC9-C2B8552A5C1E}" destId="{D0FF3FC0-E2F6-499C-8C24-7600B0D69846}" srcOrd="0" destOrd="0" presId="urn:microsoft.com/office/officeart/2005/8/layout/vList5"/>
    <dgm:cxn modelId="{AD6CC0DD-5B4F-40FB-8BCD-4BCB70B14A3D}" type="presParOf" srcId="{D0FF3FC0-E2F6-499C-8C24-7600B0D69846}" destId="{B26244F9-DFCF-4666-BC23-2EBA4326425F}" srcOrd="0" destOrd="0" presId="urn:microsoft.com/office/officeart/2005/8/layout/vList5"/>
    <dgm:cxn modelId="{DF141F54-47DD-49EA-930D-7BA5069EC935}" type="presParOf" srcId="{D0FF3FC0-E2F6-499C-8C24-7600B0D69846}" destId="{6E69F29C-9E34-408E-A4B9-48323EAE2BB5}" srcOrd="1" destOrd="0" presId="urn:microsoft.com/office/officeart/2005/8/layout/vList5"/>
    <dgm:cxn modelId="{C1B02F39-416A-4277-9C36-A0C86C4CF048}" type="presParOf" srcId="{644734A0-610D-43F7-BFC9-C2B8552A5C1E}" destId="{B3BA144E-B1AF-4282-91C3-5DEEAC660E00}" srcOrd="1" destOrd="0" presId="urn:microsoft.com/office/officeart/2005/8/layout/vList5"/>
    <dgm:cxn modelId="{E93CB02D-3015-4C88-B9DD-88C80BF5739F}" type="presParOf" srcId="{644734A0-610D-43F7-BFC9-C2B8552A5C1E}" destId="{45064EB7-BC06-4DA5-A117-622907A1ABD7}" srcOrd="2" destOrd="0" presId="urn:microsoft.com/office/officeart/2005/8/layout/vList5"/>
    <dgm:cxn modelId="{E20EF4A5-385A-4730-B6C5-F0150A6D1E29}" type="presParOf" srcId="{45064EB7-BC06-4DA5-A117-622907A1ABD7}" destId="{943FA49A-F1A1-4E42-ADC8-03BEEDA91AE2}" srcOrd="0" destOrd="0" presId="urn:microsoft.com/office/officeart/2005/8/layout/vList5"/>
    <dgm:cxn modelId="{ED055F0C-1CF8-4D9B-A5AF-EC6AC60AA09C}" type="presParOf" srcId="{45064EB7-BC06-4DA5-A117-622907A1ABD7}" destId="{C274607C-6545-4CC9-8495-924A50EE6DA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E9331B-1C89-4DE7-8BED-7521F3FE38C0}" type="doc">
      <dgm:prSet loTypeId="urn:microsoft.com/office/officeart/2005/8/layout/vList2" loCatId="list" qsTypeId="urn:microsoft.com/office/officeart/2005/8/quickstyle/3d1" qsCatId="3D" csTypeId="urn:microsoft.com/office/officeart/2005/8/colors/colorful2" csCatId="colorful" phldr="1"/>
      <dgm:spPr/>
      <dgm:t>
        <a:bodyPr/>
        <a:lstStyle/>
        <a:p>
          <a:endParaRPr lang="en-GB"/>
        </a:p>
      </dgm:t>
    </dgm:pt>
    <dgm:pt modelId="{6CC3FBB7-1396-4B03-BCB2-1167A759F967}">
      <dgm:prSet phldrT="[Text]"/>
      <dgm:spPr/>
      <dgm:t>
        <a:bodyPr/>
        <a:lstStyle/>
        <a:p>
          <a:r>
            <a:rPr lang="en-US" dirty="0" smtClean="0"/>
            <a:t>Outcome 1 – improved testing and certifications</a:t>
          </a:r>
          <a:endParaRPr lang="en-GB" dirty="0"/>
        </a:p>
      </dgm:t>
    </dgm:pt>
    <dgm:pt modelId="{A53BF067-8B95-40F9-886A-6718CE206415}" type="parTrans" cxnId="{9D754404-E738-4E01-9691-A1A1B0050B5D}">
      <dgm:prSet/>
      <dgm:spPr/>
      <dgm:t>
        <a:bodyPr/>
        <a:lstStyle/>
        <a:p>
          <a:endParaRPr lang="en-GB"/>
        </a:p>
      </dgm:t>
    </dgm:pt>
    <dgm:pt modelId="{D0FA52ED-E107-405A-A866-5F97532A06F5}" type="sibTrans" cxnId="{9D754404-E738-4E01-9691-A1A1B0050B5D}">
      <dgm:prSet/>
      <dgm:spPr/>
      <dgm:t>
        <a:bodyPr/>
        <a:lstStyle/>
        <a:p>
          <a:endParaRPr lang="en-GB"/>
        </a:p>
      </dgm:t>
    </dgm:pt>
    <dgm:pt modelId="{5DEFA2BF-C292-4236-87C0-C5B35D3BA5B1}">
      <dgm:prSet phldrT="[Text]"/>
      <dgm:spPr/>
      <dgm:t>
        <a:bodyPr/>
        <a:lstStyle/>
        <a:p>
          <a:r>
            <a:rPr lang="en-GB" dirty="0" smtClean="0"/>
            <a:t>Assessment &amp; Certification system requirements, strategies, methodologies </a:t>
          </a:r>
          <a:endParaRPr lang="en-GB" dirty="0"/>
        </a:p>
      </dgm:t>
    </dgm:pt>
    <dgm:pt modelId="{F6C6AFC2-BA6A-4A68-9CFC-15886785D45B}" type="parTrans" cxnId="{17C3E7C6-1BC4-4A4C-A757-464F3D83B642}">
      <dgm:prSet/>
      <dgm:spPr/>
      <dgm:t>
        <a:bodyPr/>
        <a:lstStyle/>
        <a:p>
          <a:endParaRPr lang="en-GB"/>
        </a:p>
      </dgm:t>
    </dgm:pt>
    <dgm:pt modelId="{174F1C27-130F-499B-AD7E-2FF26D8946DC}" type="sibTrans" cxnId="{17C3E7C6-1BC4-4A4C-A757-464F3D83B642}">
      <dgm:prSet/>
      <dgm:spPr/>
      <dgm:t>
        <a:bodyPr/>
        <a:lstStyle/>
        <a:p>
          <a:endParaRPr lang="en-GB"/>
        </a:p>
      </dgm:t>
    </dgm:pt>
    <dgm:pt modelId="{4B413540-2703-4A0D-8A1A-40870B5F9E07}">
      <dgm:prSet phldrT="[Text]"/>
      <dgm:spPr/>
      <dgm:t>
        <a:bodyPr/>
        <a:lstStyle/>
        <a:p>
          <a:r>
            <a:rPr lang="en-US" dirty="0" smtClean="0"/>
            <a:t>Outcome 2 – upgraded informal apprenticeship</a:t>
          </a:r>
          <a:endParaRPr lang="en-GB" dirty="0"/>
        </a:p>
      </dgm:t>
    </dgm:pt>
    <dgm:pt modelId="{F453833E-2A67-4F06-A297-16109DF34BE3}" type="parTrans" cxnId="{B409209A-40A4-4FD3-9CEA-8AFFA3F7BD83}">
      <dgm:prSet/>
      <dgm:spPr/>
      <dgm:t>
        <a:bodyPr/>
        <a:lstStyle/>
        <a:p>
          <a:endParaRPr lang="en-GB"/>
        </a:p>
      </dgm:t>
    </dgm:pt>
    <dgm:pt modelId="{1DE6E06D-3547-4D53-B008-B0878A2DF1D8}" type="sibTrans" cxnId="{B409209A-40A4-4FD3-9CEA-8AFFA3F7BD83}">
      <dgm:prSet/>
      <dgm:spPr/>
      <dgm:t>
        <a:bodyPr/>
        <a:lstStyle/>
        <a:p>
          <a:endParaRPr lang="en-GB"/>
        </a:p>
      </dgm:t>
    </dgm:pt>
    <dgm:pt modelId="{3471C4CB-1503-4635-BA01-F23FDABD51B5}">
      <dgm:prSet phldrT="[Text]"/>
      <dgm:spPr/>
      <dgm:t>
        <a:bodyPr/>
        <a:lstStyle/>
        <a:p>
          <a:r>
            <a:rPr lang="en-GB" dirty="0" smtClean="0"/>
            <a:t>Assessment and analysis of informal apprenticeship in Jordan</a:t>
          </a:r>
          <a:endParaRPr lang="en-GB" dirty="0"/>
        </a:p>
      </dgm:t>
    </dgm:pt>
    <dgm:pt modelId="{DDDC6475-D520-481E-8DA9-A3117A2BAD99}" type="parTrans" cxnId="{84D6024C-3250-4D48-B842-CC4B3B0655F0}">
      <dgm:prSet/>
      <dgm:spPr/>
      <dgm:t>
        <a:bodyPr/>
        <a:lstStyle/>
        <a:p>
          <a:endParaRPr lang="en-GB"/>
        </a:p>
      </dgm:t>
    </dgm:pt>
    <dgm:pt modelId="{586C5F86-77EC-48C0-AF6B-E08DBB61A9D3}" type="sibTrans" cxnId="{84D6024C-3250-4D48-B842-CC4B3B0655F0}">
      <dgm:prSet/>
      <dgm:spPr/>
      <dgm:t>
        <a:bodyPr/>
        <a:lstStyle/>
        <a:p>
          <a:endParaRPr lang="en-GB"/>
        </a:p>
      </dgm:t>
    </dgm:pt>
    <dgm:pt modelId="{B92D04AC-1251-46BC-9204-A8F852C69F29}">
      <dgm:prSet/>
      <dgm:spPr/>
      <dgm:t>
        <a:bodyPr/>
        <a:lstStyle/>
        <a:p>
          <a:r>
            <a:rPr lang="en-GB" dirty="0" smtClean="0"/>
            <a:t>Assessor Guides</a:t>
          </a:r>
          <a:endParaRPr lang="en-US" dirty="0"/>
        </a:p>
      </dgm:t>
    </dgm:pt>
    <dgm:pt modelId="{D2ADEA2C-AB75-49FD-A476-2F9293FBC89A}" type="parTrans" cxnId="{8941A866-D287-4459-96CA-13B1A01EAA79}">
      <dgm:prSet/>
      <dgm:spPr/>
      <dgm:t>
        <a:bodyPr/>
        <a:lstStyle/>
        <a:p>
          <a:endParaRPr lang="en-GB"/>
        </a:p>
      </dgm:t>
    </dgm:pt>
    <dgm:pt modelId="{FB3A9365-E6C1-4578-87AA-49C5400A8B7F}" type="sibTrans" cxnId="{8941A866-D287-4459-96CA-13B1A01EAA79}">
      <dgm:prSet/>
      <dgm:spPr/>
      <dgm:t>
        <a:bodyPr/>
        <a:lstStyle/>
        <a:p>
          <a:endParaRPr lang="en-GB"/>
        </a:p>
      </dgm:t>
    </dgm:pt>
    <dgm:pt modelId="{79C3385B-218B-4495-B3CD-84FC23CD01DA}">
      <dgm:prSet/>
      <dgm:spPr/>
      <dgm:t>
        <a:bodyPr/>
        <a:lstStyle/>
        <a:p>
          <a:r>
            <a:rPr lang="en-GB" dirty="0" smtClean="0"/>
            <a:t>Certified Assessors and Assessment Centres</a:t>
          </a:r>
          <a:endParaRPr lang="en-US" dirty="0"/>
        </a:p>
      </dgm:t>
    </dgm:pt>
    <dgm:pt modelId="{A95A06FD-51AB-4A7B-A922-BD3047EBE487}" type="parTrans" cxnId="{D358E522-2918-431B-B271-1052C30E9214}">
      <dgm:prSet/>
      <dgm:spPr/>
      <dgm:t>
        <a:bodyPr/>
        <a:lstStyle/>
        <a:p>
          <a:endParaRPr lang="en-GB"/>
        </a:p>
      </dgm:t>
    </dgm:pt>
    <dgm:pt modelId="{4135B960-73A7-412D-A9D5-0803303E0F88}" type="sibTrans" cxnId="{D358E522-2918-431B-B271-1052C30E9214}">
      <dgm:prSet/>
      <dgm:spPr/>
      <dgm:t>
        <a:bodyPr/>
        <a:lstStyle/>
        <a:p>
          <a:endParaRPr lang="en-GB"/>
        </a:p>
      </dgm:t>
    </dgm:pt>
    <dgm:pt modelId="{4D11A544-A567-46DB-9761-D50AC8FA090C}">
      <dgm:prSet/>
      <dgm:spPr/>
      <dgm:t>
        <a:bodyPr/>
        <a:lstStyle/>
        <a:p>
          <a:r>
            <a:rPr lang="en-GB" dirty="0" smtClean="0"/>
            <a:t>Increased capacities of MSMEs to implement apprenticeships</a:t>
          </a:r>
          <a:endParaRPr lang="en-US" dirty="0"/>
        </a:p>
      </dgm:t>
    </dgm:pt>
    <dgm:pt modelId="{7530190B-606B-42BD-AE07-9734BFD002C6}" type="parTrans" cxnId="{8632ADAA-82CF-4463-998B-8215A5DF805F}">
      <dgm:prSet/>
      <dgm:spPr/>
      <dgm:t>
        <a:bodyPr/>
        <a:lstStyle/>
        <a:p>
          <a:endParaRPr lang="en-GB"/>
        </a:p>
      </dgm:t>
    </dgm:pt>
    <dgm:pt modelId="{672D2D44-1B62-4A1B-A655-AD5EFE47477C}" type="sibTrans" cxnId="{8632ADAA-82CF-4463-998B-8215A5DF805F}">
      <dgm:prSet/>
      <dgm:spPr/>
      <dgm:t>
        <a:bodyPr/>
        <a:lstStyle/>
        <a:p>
          <a:endParaRPr lang="en-GB"/>
        </a:p>
      </dgm:t>
    </dgm:pt>
    <dgm:pt modelId="{739F198B-DB39-42B8-B01B-AC9355AC45B6}">
      <dgm:prSet/>
      <dgm:spPr/>
      <dgm:t>
        <a:bodyPr/>
        <a:lstStyle/>
        <a:p>
          <a:r>
            <a:rPr lang="en-GB" smtClean="0"/>
            <a:t>Implementing &amp; monitoring implementation of action plan</a:t>
          </a:r>
          <a:endParaRPr lang="en-US" dirty="0"/>
        </a:p>
      </dgm:t>
    </dgm:pt>
    <dgm:pt modelId="{18A37AA2-375E-4345-8352-C27CD927118D}" type="parTrans" cxnId="{9B838D45-09EE-443C-882C-6CAAC042860A}">
      <dgm:prSet/>
      <dgm:spPr/>
      <dgm:t>
        <a:bodyPr/>
        <a:lstStyle/>
        <a:p>
          <a:endParaRPr lang="en-GB"/>
        </a:p>
      </dgm:t>
    </dgm:pt>
    <dgm:pt modelId="{AABA1147-A7A5-447C-8766-29607CEF4FD9}" type="sibTrans" cxnId="{9B838D45-09EE-443C-882C-6CAAC042860A}">
      <dgm:prSet/>
      <dgm:spPr/>
      <dgm:t>
        <a:bodyPr/>
        <a:lstStyle/>
        <a:p>
          <a:endParaRPr lang="en-GB"/>
        </a:p>
      </dgm:t>
    </dgm:pt>
    <dgm:pt modelId="{3519A691-6070-41A1-9884-6FEE0AF0E403}">
      <dgm:prSet/>
      <dgm:spPr/>
      <dgm:t>
        <a:bodyPr/>
        <a:lstStyle/>
        <a:p>
          <a:r>
            <a:rPr lang="en-US" dirty="0" smtClean="0"/>
            <a:t>Outcome 3 Youth Rights @ Work</a:t>
          </a:r>
          <a:endParaRPr lang="en-US" dirty="0"/>
        </a:p>
      </dgm:t>
    </dgm:pt>
    <dgm:pt modelId="{A6C797B8-76E1-459A-9C04-95D1456108A4}" type="parTrans" cxnId="{CB90CF59-CCCD-421E-A6FB-6167CC720EFD}">
      <dgm:prSet/>
      <dgm:spPr/>
      <dgm:t>
        <a:bodyPr/>
        <a:lstStyle/>
        <a:p>
          <a:endParaRPr lang="en-GB"/>
        </a:p>
      </dgm:t>
    </dgm:pt>
    <dgm:pt modelId="{1A9F787B-6DA1-40CC-83C0-312BBD4AC21E}" type="sibTrans" cxnId="{CB90CF59-CCCD-421E-A6FB-6167CC720EFD}">
      <dgm:prSet/>
      <dgm:spPr/>
      <dgm:t>
        <a:bodyPr/>
        <a:lstStyle/>
        <a:p>
          <a:endParaRPr lang="en-GB"/>
        </a:p>
      </dgm:t>
    </dgm:pt>
    <dgm:pt modelId="{DE2CAB00-6BE8-4D9F-97A4-7321214F2D8E}">
      <dgm:prSet/>
      <dgm:spPr/>
      <dgm:t>
        <a:bodyPr/>
        <a:lstStyle/>
        <a:p>
          <a:r>
            <a:rPr lang="en-GB" dirty="0" smtClean="0"/>
            <a:t>Manual of Youth Rights at Work </a:t>
          </a:r>
          <a:endParaRPr lang="en-US" dirty="0"/>
        </a:p>
      </dgm:t>
    </dgm:pt>
    <dgm:pt modelId="{F89C45CC-D5A1-43CA-96BC-0698C7A0BC63}" type="parTrans" cxnId="{E8A7D477-88A3-4F1F-9C15-2D675381AA1E}">
      <dgm:prSet/>
      <dgm:spPr/>
      <dgm:t>
        <a:bodyPr/>
        <a:lstStyle/>
        <a:p>
          <a:endParaRPr lang="en-GB"/>
        </a:p>
      </dgm:t>
    </dgm:pt>
    <dgm:pt modelId="{0354F9BA-284A-4727-BF88-1B0BF47FD05B}" type="sibTrans" cxnId="{E8A7D477-88A3-4F1F-9C15-2D675381AA1E}">
      <dgm:prSet/>
      <dgm:spPr/>
      <dgm:t>
        <a:bodyPr/>
        <a:lstStyle/>
        <a:p>
          <a:endParaRPr lang="en-GB"/>
        </a:p>
      </dgm:t>
    </dgm:pt>
    <dgm:pt modelId="{923E8332-CEF9-4C92-8815-B4516BF2F015}">
      <dgm:prSet/>
      <dgm:spPr/>
      <dgm:t>
        <a:bodyPr/>
        <a:lstStyle/>
        <a:p>
          <a:r>
            <a:rPr lang="en-GB" dirty="0" smtClean="0"/>
            <a:t>Certified Trainers on Youth Rights at Work </a:t>
          </a:r>
          <a:endParaRPr lang="en-US" dirty="0"/>
        </a:p>
      </dgm:t>
    </dgm:pt>
    <dgm:pt modelId="{8A3C99A8-B030-43B8-8E47-737EF810A4D0}" type="parTrans" cxnId="{F61DEC65-44B2-4BB1-B5F7-C8FFCECAA8D9}">
      <dgm:prSet/>
      <dgm:spPr/>
      <dgm:t>
        <a:bodyPr/>
        <a:lstStyle/>
        <a:p>
          <a:endParaRPr lang="en-GB"/>
        </a:p>
      </dgm:t>
    </dgm:pt>
    <dgm:pt modelId="{B14870F3-4573-4A28-84AD-6EE277A723C2}" type="sibTrans" cxnId="{F61DEC65-44B2-4BB1-B5F7-C8FFCECAA8D9}">
      <dgm:prSet/>
      <dgm:spPr/>
      <dgm:t>
        <a:bodyPr/>
        <a:lstStyle/>
        <a:p>
          <a:endParaRPr lang="en-GB"/>
        </a:p>
      </dgm:t>
    </dgm:pt>
    <dgm:pt modelId="{7D2A1730-EF59-427A-8A03-EA7145A17F2D}" type="pres">
      <dgm:prSet presAssocID="{2DE9331B-1C89-4DE7-8BED-7521F3FE38C0}" presName="linear" presStyleCnt="0">
        <dgm:presLayoutVars>
          <dgm:animLvl val="lvl"/>
          <dgm:resizeHandles val="exact"/>
        </dgm:presLayoutVars>
      </dgm:prSet>
      <dgm:spPr/>
      <dgm:t>
        <a:bodyPr/>
        <a:lstStyle/>
        <a:p>
          <a:endParaRPr lang="en-US"/>
        </a:p>
      </dgm:t>
    </dgm:pt>
    <dgm:pt modelId="{0529A600-C844-4670-834C-AF517BE9BC32}" type="pres">
      <dgm:prSet presAssocID="{6CC3FBB7-1396-4B03-BCB2-1167A759F967}" presName="parentText" presStyleLbl="node1" presStyleIdx="0" presStyleCnt="3">
        <dgm:presLayoutVars>
          <dgm:chMax val="0"/>
          <dgm:bulletEnabled val="1"/>
        </dgm:presLayoutVars>
      </dgm:prSet>
      <dgm:spPr/>
      <dgm:t>
        <a:bodyPr/>
        <a:lstStyle/>
        <a:p>
          <a:endParaRPr lang="en-US"/>
        </a:p>
      </dgm:t>
    </dgm:pt>
    <dgm:pt modelId="{835DCFED-D4E4-46FE-9E19-BF61B4CF0303}" type="pres">
      <dgm:prSet presAssocID="{6CC3FBB7-1396-4B03-BCB2-1167A759F967}" presName="childText" presStyleLbl="revTx" presStyleIdx="0" presStyleCnt="3">
        <dgm:presLayoutVars>
          <dgm:bulletEnabled val="1"/>
        </dgm:presLayoutVars>
      </dgm:prSet>
      <dgm:spPr/>
      <dgm:t>
        <a:bodyPr/>
        <a:lstStyle/>
        <a:p>
          <a:endParaRPr lang="en-GB"/>
        </a:p>
      </dgm:t>
    </dgm:pt>
    <dgm:pt modelId="{7413B0D3-B5DD-4B70-8BDC-CB6C8390F3C3}" type="pres">
      <dgm:prSet presAssocID="{4B413540-2703-4A0D-8A1A-40870B5F9E07}" presName="parentText" presStyleLbl="node1" presStyleIdx="1" presStyleCnt="3">
        <dgm:presLayoutVars>
          <dgm:chMax val="0"/>
          <dgm:bulletEnabled val="1"/>
        </dgm:presLayoutVars>
      </dgm:prSet>
      <dgm:spPr/>
      <dgm:t>
        <a:bodyPr/>
        <a:lstStyle/>
        <a:p>
          <a:endParaRPr lang="en-US"/>
        </a:p>
      </dgm:t>
    </dgm:pt>
    <dgm:pt modelId="{A5DAFA3B-ADC8-497B-8615-82E00C23A08D}" type="pres">
      <dgm:prSet presAssocID="{4B413540-2703-4A0D-8A1A-40870B5F9E07}" presName="childText" presStyleLbl="revTx" presStyleIdx="1" presStyleCnt="3">
        <dgm:presLayoutVars>
          <dgm:bulletEnabled val="1"/>
        </dgm:presLayoutVars>
      </dgm:prSet>
      <dgm:spPr/>
      <dgm:t>
        <a:bodyPr/>
        <a:lstStyle/>
        <a:p>
          <a:endParaRPr lang="en-GB"/>
        </a:p>
      </dgm:t>
    </dgm:pt>
    <dgm:pt modelId="{0EFB1575-F171-4624-AB8F-8E8A78B917C4}" type="pres">
      <dgm:prSet presAssocID="{3519A691-6070-41A1-9884-6FEE0AF0E403}" presName="parentText" presStyleLbl="node1" presStyleIdx="2" presStyleCnt="3">
        <dgm:presLayoutVars>
          <dgm:chMax val="0"/>
          <dgm:bulletEnabled val="1"/>
        </dgm:presLayoutVars>
      </dgm:prSet>
      <dgm:spPr/>
      <dgm:t>
        <a:bodyPr/>
        <a:lstStyle/>
        <a:p>
          <a:endParaRPr lang="en-US"/>
        </a:p>
      </dgm:t>
    </dgm:pt>
    <dgm:pt modelId="{D9FB49ED-85DA-43CB-A75A-89FFCFD531C1}" type="pres">
      <dgm:prSet presAssocID="{3519A691-6070-41A1-9884-6FEE0AF0E403}" presName="childText" presStyleLbl="revTx" presStyleIdx="2" presStyleCnt="3">
        <dgm:presLayoutVars>
          <dgm:bulletEnabled val="1"/>
        </dgm:presLayoutVars>
      </dgm:prSet>
      <dgm:spPr/>
      <dgm:t>
        <a:bodyPr/>
        <a:lstStyle/>
        <a:p>
          <a:endParaRPr lang="en-GB"/>
        </a:p>
      </dgm:t>
    </dgm:pt>
  </dgm:ptLst>
  <dgm:cxnLst>
    <dgm:cxn modelId="{D358E522-2918-431B-B271-1052C30E9214}" srcId="{6CC3FBB7-1396-4B03-BCB2-1167A759F967}" destId="{79C3385B-218B-4495-B3CD-84FC23CD01DA}" srcOrd="2" destOrd="0" parTransId="{A95A06FD-51AB-4A7B-A922-BD3047EBE487}" sibTransId="{4135B960-73A7-412D-A9D5-0803303E0F88}"/>
    <dgm:cxn modelId="{E0A5D00F-89DE-4D34-B492-D09B072E35AD}" type="presOf" srcId="{3471C4CB-1503-4635-BA01-F23FDABD51B5}" destId="{A5DAFA3B-ADC8-497B-8615-82E00C23A08D}" srcOrd="0" destOrd="0" presId="urn:microsoft.com/office/officeart/2005/8/layout/vList2"/>
    <dgm:cxn modelId="{D54D6BB0-D17F-476B-B535-B97A22168A0F}" type="presOf" srcId="{6CC3FBB7-1396-4B03-BCB2-1167A759F967}" destId="{0529A600-C844-4670-834C-AF517BE9BC32}" srcOrd="0" destOrd="0" presId="urn:microsoft.com/office/officeart/2005/8/layout/vList2"/>
    <dgm:cxn modelId="{8632ADAA-82CF-4463-998B-8215A5DF805F}" srcId="{4B413540-2703-4A0D-8A1A-40870B5F9E07}" destId="{4D11A544-A567-46DB-9761-D50AC8FA090C}" srcOrd="1" destOrd="0" parTransId="{7530190B-606B-42BD-AE07-9734BFD002C6}" sibTransId="{672D2D44-1B62-4A1B-A655-AD5EFE47477C}"/>
    <dgm:cxn modelId="{17C3E7C6-1BC4-4A4C-A757-464F3D83B642}" srcId="{6CC3FBB7-1396-4B03-BCB2-1167A759F967}" destId="{5DEFA2BF-C292-4236-87C0-C5B35D3BA5B1}" srcOrd="0" destOrd="0" parTransId="{F6C6AFC2-BA6A-4A68-9CFC-15886785D45B}" sibTransId="{174F1C27-130F-499B-AD7E-2FF26D8946DC}"/>
    <dgm:cxn modelId="{A7178B5D-CF2F-490E-8340-7B9068AA4CB5}" type="presOf" srcId="{DE2CAB00-6BE8-4D9F-97A4-7321214F2D8E}" destId="{D9FB49ED-85DA-43CB-A75A-89FFCFD531C1}" srcOrd="0" destOrd="0" presId="urn:microsoft.com/office/officeart/2005/8/layout/vList2"/>
    <dgm:cxn modelId="{8941A866-D287-4459-96CA-13B1A01EAA79}" srcId="{6CC3FBB7-1396-4B03-BCB2-1167A759F967}" destId="{B92D04AC-1251-46BC-9204-A8F852C69F29}" srcOrd="1" destOrd="0" parTransId="{D2ADEA2C-AB75-49FD-A476-2F9293FBC89A}" sibTransId="{FB3A9365-E6C1-4578-87AA-49C5400A8B7F}"/>
    <dgm:cxn modelId="{08DAE3FD-1C60-4776-8389-D4B655A09875}" type="presOf" srcId="{5DEFA2BF-C292-4236-87C0-C5B35D3BA5B1}" destId="{835DCFED-D4E4-46FE-9E19-BF61B4CF0303}" srcOrd="0" destOrd="0" presId="urn:microsoft.com/office/officeart/2005/8/layout/vList2"/>
    <dgm:cxn modelId="{638A9FDD-DCF6-4C38-BF33-9780C9C60237}" type="presOf" srcId="{739F198B-DB39-42B8-B01B-AC9355AC45B6}" destId="{A5DAFA3B-ADC8-497B-8615-82E00C23A08D}" srcOrd="0" destOrd="2" presId="urn:microsoft.com/office/officeart/2005/8/layout/vList2"/>
    <dgm:cxn modelId="{251BBAC0-93EF-4CCA-A09E-F14CD86E70E9}" type="presOf" srcId="{3519A691-6070-41A1-9884-6FEE0AF0E403}" destId="{0EFB1575-F171-4624-AB8F-8E8A78B917C4}" srcOrd="0" destOrd="0" presId="urn:microsoft.com/office/officeart/2005/8/layout/vList2"/>
    <dgm:cxn modelId="{B409209A-40A4-4FD3-9CEA-8AFFA3F7BD83}" srcId="{2DE9331B-1C89-4DE7-8BED-7521F3FE38C0}" destId="{4B413540-2703-4A0D-8A1A-40870B5F9E07}" srcOrd="1" destOrd="0" parTransId="{F453833E-2A67-4F06-A297-16109DF34BE3}" sibTransId="{1DE6E06D-3547-4D53-B008-B0878A2DF1D8}"/>
    <dgm:cxn modelId="{E8A7D477-88A3-4F1F-9C15-2D675381AA1E}" srcId="{3519A691-6070-41A1-9884-6FEE0AF0E403}" destId="{DE2CAB00-6BE8-4D9F-97A4-7321214F2D8E}" srcOrd="0" destOrd="0" parTransId="{F89C45CC-D5A1-43CA-96BC-0698C7A0BC63}" sibTransId="{0354F9BA-284A-4727-BF88-1B0BF47FD05B}"/>
    <dgm:cxn modelId="{CB90CF59-CCCD-421E-A6FB-6167CC720EFD}" srcId="{2DE9331B-1C89-4DE7-8BED-7521F3FE38C0}" destId="{3519A691-6070-41A1-9884-6FEE0AF0E403}" srcOrd="2" destOrd="0" parTransId="{A6C797B8-76E1-459A-9C04-95D1456108A4}" sibTransId="{1A9F787B-6DA1-40CC-83C0-312BBD4AC21E}"/>
    <dgm:cxn modelId="{2516B659-DEA9-45FD-A829-D3BA3BA0840F}" type="presOf" srcId="{2DE9331B-1C89-4DE7-8BED-7521F3FE38C0}" destId="{7D2A1730-EF59-427A-8A03-EA7145A17F2D}" srcOrd="0" destOrd="0" presId="urn:microsoft.com/office/officeart/2005/8/layout/vList2"/>
    <dgm:cxn modelId="{6B26BD43-FD51-4E0A-A229-D6FE4A9DCCFB}" type="presOf" srcId="{B92D04AC-1251-46BC-9204-A8F852C69F29}" destId="{835DCFED-D4E4-46FE-9E19-BF61B4CF0303}" srcOrd="0" destOrd="1" presId="urn:microsoft.com/office/officeart/2005/8/layout/vList2"/>
    <dgm:cxn modelId="{F61DEC65-44B2-4BB1-B5F7-C8FFCECAA8D9}" srcId="{3519A691-6070-41A1-9884-6FEE0AF0E403}" destId="{923E8332-CEF9-4C92-8815-B4516BF2F015}" srcOrd="1" destOrd="0" parTransId="{8A3C99A8-B030-43B8-8E47-737EF810A4D0}" sibTransId="{B14870F3-4573-4A28-84AD-6EE277A723C2}"/>
    <dgm:cxn modelId="{84D6024C-3250-4D48-B842-CC4B3B0655F0}" srcId="{4B413540-2703-4A0D-8A1A-40870B5F9E07}" destId="{3471C4CB-1503-4635-BA01-F23FDABD51B5}" srcOrd="0" destOrd="0" parTransId="{DDDC6475-D520-481E-8DA9-A3117A2BAD99}" sibTransId="{586C5F86-77EC-48C0-AF6B-E08DBB61A9D3}"/>
    <dgm:cxn modelId="{9B838D45-09EE-443C-882C-6CAAC042860A}" srcId="{4B413540-2703-4A0D-8A1A-40870B5F9E07}" destId="{739F198B-DB39-42B8-B01B-AC9355AC45B6}" srcOrd="2" destOrd="0" parTransId="{18A37AA2-375E-4345-8352-C27CD927118D}" sibTransId="{AABA1147-A7A5-447C-8766-29607CEF4FD9}"/>
    <dgm:cxn modelId="{8E4FEACF-CC94-401A-AC5D-B40C7913B761}" type="presOf" srcId="{4D11A544-A567-46DB-9761-D50AC8FA090C}" destId="{A5DAFA3B-ADC8-497B-8615-82E00C23A08D}" srcOrd="0" destOrd="1" presId="urn:microsoft.com/office/officeart/2005/8/layout/vList2"/>
    <dgm:cxn modelId="{9D754404-E738-4E01-9691-A1A1B0050B5D}" srcId="{2DE9331B-1C89-4DE7-8BED-7521F3FE38C0}" destId="{6CC3FBB7-1396-4B03-BCB2-1167A759F967}" srcOrd="0" destOrd="0" parTransId="{A53BF067-8B95-40F9-886A-6718CE206415}" sibTransId="{D0FA52ED-E107-405A-A866-5F97532A06F5}"/>
    <dgm:cxn modelId="{14C4FBA6-B263-486F-90CE-7206B2D899EE}" type="presOf" srcId="{79C3385B-218B-4495-B3CD-84FC23CD01DA}" destId="{835DCFED-D4E4-46FE-9E19-BF61B4CF0303}" srcOrd="0" destOrd="2" presId="urn:microsoft.com/office/officeart/2005/8/layout/vList2"/>
    <dgm:cxn modelId="{2523159D-594C-422C-8D5B-E4DB9341CB9B}" type="presOf" srcId="{4B413540-2703-4A0D-8A1A-40870B5F9E07}" destId="{7413B0D3-B5DD-4B70-8BDC-CB6C8390F3C3}" srcOrd="0" destOrd="0" presId="urn:microsoft.com/office/officeart/2005/8/layout/vList2"/>
    <dgm:cxn modelId="{8B344BA7-771D-474B-A01D-85DA7B85DB42}" type="presOf" srcId="{923E8332-CEF9-4C92-8815-B4516BF2F015}" destId="{D9FB49ED-85DA-43CB-A75A-89FFCFD531C1}" srcOrd="0" destOrd="1" presId="urn:microsoft.com/office/officeart/2005/8/layout/vList2"/>
    <dgm:cxn modelId="{A5E3DB15-BD66-4DAC-A12C-05003A1E0209}" type="presParOf" srcId="{7D2A1730-EF59-427A-8A03-EA7145A17F2D}" destId="{0529A600-C844-4670-834C-AF517BE9BC32}" srcOrd="0" destOrd="0" presId="urn:microsoft.com/office/officeart/2005/8/layout/vList2"/>
    <dgm:cxn modelId="{900EB163-B6C4-4BA3-BBF6-35AF0C55EC89}" type="presParOf" srcId="{7D2A1730-EF59-427A-8A03-EA7145A17F2D}" destId="{835DCFED-D4E4-46FE-9E19-BF61B4CF0303}" srcOrd="1" destOrd="0" presId="urn:microsoft.com/office/officeart/2005/8/layout/vList2"/>
    <dgm:cxn modelId="{8D1EB821-C829-43FD-BF7C-1F72335BE542}" type="presParOf" srcId="{7D2A1730-EF59-427A-8A03-EA7145A17F2D}" destId="{7413B0D3-B5DD-4B70-8BDC-CB6C8390F3C3}" srcOrd="2" destOrd="0" presId="urn:microsoft.com/office/officeart/2005/8/layout/vList2"/>
    <dgm:cxn modelId="{DD7D8374-D291-44C4-90C0-2F112CDCD136}" type="presParOf" srcId="{7D2A1730-EF59-427A-8A03-EA7145A17F2D}" destId="{A5DAFA3B-ADC8-497B-8615-82E00C23A08D}" srcOrd="3" destOrd="0" presId="urn:microsoft.com/office/officeart/2005/8/layout/vList2"/>
    <dgm:cxn modelId="{368D1A9B-D05F-4D3E-8D47-7FEEFD48B1DD}" type="presParOf" srcId="{7D2A1730-EF59-427A-8A03-EA7145A17F2D}" destId="{0EFB1575-F171-4624-AB8F-8E8A78B917C4}" srcOrd="4" destOrd="0" presId="urn:microsoft.com/office/officeart/2005/8/layout/vList2"/>
    <dgm:cxn modelId="{34D63AB5-91F3-4D50-88D6-CA51E7C88A29}" type="presParOf" srcId="{7D2A1730-EF59-427A-8A03-EA7145A17F2D}" destId="{D9FB49ED-85DA-43CB-A75A-89FFCFD531C1}"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5EC7AA-215A-497F-A9EB-E1557D7FA0C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8E70431-1297-4452-A1E0-7114C23B027D}">
      <dgm:prSet phldrT="[Text]" custT="1"/>
      <dgm:spPr/>
      <dgm:t>
        <a:bodyPr/>
        <a:lstStyle/>
        <a:p>
          <a:r>
            <a:rPr lang="en-US" sz="1400" b="1" dirty="0" smtClean="0">
              <a:solidFill>
                <a:schemeClr val="bg1"/>
              </a:solidFill>
            </a:rPr>
            <a:t>Formal Training</a:t>
          </a:r>
          <a:endParaRPr lang="en-US" sz="1400" b="1" dirty="0">
            <a:solidFill>
              <a:schemeClr val="bg1"/>
            </a:solidFill>
          </a:endParaRPr>
        </a:p>
      </dgm:t>
    </dgm:pt>
    <dgm:pt modelId="{BAFDDC41-1256-4ED7-A869-3808C687DCC8}" type="parTrans" cxnId="{188EA887-FF91-43E1-869B-EA2CAFAE275B}">
      <dgm:prSet/>
      <dgm:spPr/>
      <dgm:t>
        <a:bodyPr/>
        <a:lstStyle/>
        <a:p>
          <a:endParaRPr lang="en-US"/>
        </a:p>
      </dgm:t>
    </dgm:pt>
    <dgm:pt modelId="{08755A4B-4A2D-442E-AB0F-B03BD03A1843}" type="sibTrans" cxnId="{188EA887-FF91-43E1-869B-EA2CAFAE275B}">
      <dgm:prSet/>
      <dgm:spPr/>
      <dgm:t>
        <a:bodyPr/>
        <a:lstStyle/>
        <a:p>
          <a:endParaRPr lang="en-US"/>
        </a:p>
      </dgm:t>
    </dgm:pt>
    <dgm:pt modelId="{3142636C-47B4-49D3-9686-70AD4386A276}">
      <dgm:prSet phldrT="[Text]"/>
      <dgm:spPr/>
      <dgm:t>
        <a:bodyPr/>
        <a:lstStyle/>
        <a:p>
          <a:pPr algn="just"/>
          <a:r>
            <a:rPr lang="en-US" dirty="0" smtClean="0"/>
            <a:t>Instruction given in education and </a:t>
          </a:r>
          <a:r>
            <a:rPr lang="en-US" b="1" dirty="0" smtClean="0">
              <a:solidFill>
                <a:srgbClr val="FF0000"/>
              </a:solidFill>
            </a:rPr>
            <a:t>training institutions </a:t>
          </a:r>
          <a:r>
            <a:rPr lang="en-US" dirty="0" smtClean="0"/>
            <a:t>or specially designed training areas, including enterprises in formal apprenticeship systems</a:t>
          </a:r>
          <a:endParaRPr lang="en-US" dirty="0"/>
        </a:p>
      </dgm:t>
    </dgm:pt>
    <dgm:pt modelId="{09D5504B-6033-4445-86A9-D7B061336D03}" type="parTrans" cxnId="{E0B4C226-0D2C-4069-89D7-5F78251E5909}">
      <dgm:prSet/>
      <dgm:spPr/>
      <dgm:t>
        <a:bodyPr/>
        <a:lstStyle/>
        <a:p>
          <a:endParaRPr lang="en-US"/>
        </a:p>
      </dgm:t>
    </dgm:pt>
    <dgm:pt modelId="{472A4F9F-F28C-49B1-8C9C-4C7639482EB8}" type="sibTrans" cxnId="{E0B4C226-0D2C-4069-89D7-5F78251E5909}">
      <dgm:prSet/>
      <dgm:spPr/>
      <dgm:t>
        <a:bodyPr/>
        <a:lstStyle/>
        <a:p>
          <a:endParaRPr lang="en-US"/>
        </a:p>
      </dgm:t>
    </dgm:pt>
    <dgm:pt modelId="{C400B09B-C127-431A-91B4-14251E8890CB}">
      <dgm:prSet phldrT="[Text]"/>
      <dgm:spPr/>
      <dgm:t>
        <a:bodyPr/>
        <a:lstStyle/>
        <a:p>
          <a:pPr algn="just"/>
          <a:r>
            <a:rPr lang="en-US" dirty="0" smtClean="0"/>
            <a:t>Training is </a:t>
          </a:r>
          <a:r>
            <a:rPr lang="en-US" b="1" dirty="0" smtClean="0"/>
            <a:t>structured and systematic</a:t>
          </a:r>
          <a:r>
            <a:rPr lang="en-US" dirty="0" smtClean="0"/>
            <a:t>, and follows </a:t>
          </a:r>
          <a:r>
            <a:rPr lang="en-US" b="1" dirty="0" smtClean="0">
              <a:solidFill>
                <a:srgbClr val="FF0000"/>
              </a:solidFill>
            </a:rPr>
            <a:t>predefined conten</a:t>
          </a:r>
          <a:r>
            <a:rPr lang="en-US" dirty="0" smtClean="0">
              <a:solidFill>
                <a:srgbClr val="FF0000"/>
              </a:solidFill>
            </a:rPr>
            <a:t>t </a:t>
          </a:r>
          <a:r>
            <a:rPr lang="en-US" dirty="0" smtClean="0"/>
            <a:t>and precise learning objectives</a:t>
          </a:r>
          <a:endParaRPr lang="en-US" dirty="0"/>
        </a:p>
      </dgm:t>
    </dgm:pt>
    <dgm:pt modelId="{5514F94F-42CC-4180-97EB-1F411D3F6364}" type="parTrans" cxnId="{61D4E230-9C66-4F65-8C6F-0F498AC5DF80}">
      <dgm:prSet/>
      <dgm:spPr/>
      <dgm:t>
        <a:bodyPr/>
        <a:lstStyle/>
        <a:p>
          <a:endParaRPr lang="en-US"/>
        </a:p>
      </dgm:t>
    </dgm:pt>
    <dgm:pt modelId="{529FFF7B-7DAB-4A37-924E-7CCFA678944F}" type="sibTrans" cxnId="{61D4E230-9C66-4F65-8C6F-0F498AC5DF80}">
      <dgm:prSet/>
      <dgm:spPr/>
      <dgm:t>
        <a:bodyPr/>
        <a:lstStyle/>
        <a:p>
          <a:endParaRPr lang="en-US"/>
        </a:p>
      </dgm:t>
    </dgm:pt>
    <dgm:pt modelId="{5D09D186-72BA-4F35-AFE9-88A5AB12212D}">
      <dgm:prSet phldrT="[Text]" custT="1"/>
      <dgm:spPr/>
      <dgm:t>
        <a:bodyPr/>
        <a:lstStyle/>
        <a:p>
          <a:r>
            <a:rPr lang="en-US" sz="1400" b="1" dirty="0" smtClean="0"/>
            <a:t>Formal Apprenticeship</a:t>
          </a:r>
          <a:endParaRPr lang="en-US" sz="1400" b="1" dirty="0"/>
        </a:p>
      </dgm:t>
    </dgm:pt>
    <dgm:pt modelId="{703D285A-64D7-47A7-B02B-EF7C51D2629C}" type="parTrans" cxnId="{548E1BB8-30AE-4CE5-9F0C-71E63996E771}">
      <dgm:prSet/>
      <dgm:spPr/>
      <dgm:t>
        <a:bodyPr/>
        <a:lstStyle/>
        <a:p>
          <a:endParaRPr lang="en-US"/>
        </a:p>
      </dgm:t>
    </dgm:pt>
    <dgm:pt modelId="{5A08D114-960E-482C-ADE4-5AF583B9E9B1}" type="sibTrans" cxnId="{548E1BB8-30AE-4CE5-9F0C-71E63996E771}">
      <dgm:prSet/>
      <dgm:spPr/>
      <dgm:t>
        <a:bodyPr/>
        <a:lstStyle/>
        <a:p>
          <a:endParaRPr lang="en-US"/>
        </a:p>
      </dgm:t>
    </dgm:pt>
    <dgm:pt modelId="{F0BA80BD-FB0B-468E-9717-F1704ABDD3AA}">
      <dgm:prSet phldrT="[Text]"/>
      <dgm:spPr/>
      <dgm:t>
        <a:bodyPr/>
        <a:lstStyle/>
        <a:p>
          <a:pPr algn="just"/>
          <a:r>
            <a:rPr lang="en-US" dirty="0" smtClean="0"/>
            <a:t>Formal apprenticeship refers to a system by which a learner (the apprentice) acquires the skills for a trade or craft in an </a:t>
          </a:r>
          <a:r>
            <a:rPr lang="en-US" b="1" dirty="0" smtClean="0">
              <a:solidFill>
                <a:srgbClr val="FF0000"/>
              </a:solidFill>
            </a:rPr>
            <a:t>enterprise learning </a:t>
          </a:r>
          <a:r>
            <a:rPr lang="en-US" dirty="0" smtClean="0"/>
            <a:t>and working side by side with an experienced craftsperson, usually complemented by </a:t>
          </a:r>
          <a:r>
            <a:rPr lang="en-US" b="1" dirty="0" smtClean="0">
              <a:solidFill>
                <a:srgbClr val="FF0000"/>
              </a:solidFill>
            </a:rPr>
            <a:t>classroom-based instruction</a:t>
          </a:r>
          <a:endParaRPr lang="en-US" b="1" dirty="0">
            <a:solidFill>
              <a:srgbClr val="FF0000"/>
            </a:solidFill>
          </a:endParaRPr>
        </a:p>
      </dgm:t>
    </dgm:pt>
    <dgm:pt modelId="{BDE82D08-CC58-4BC2-A291-315842432646}" type="parTrans" cxnId="{25792044-6398-4658-8FE1-9AC646BFEF6B}">
      <dgm:prSet/>
      <dgm:spPr/>
      <dgm:t>
        <a:bodyPr/>
        <a:lstStyle/>
        <a:p>
          <a:endParaRPr lang="en-US"/>
        </a:p>
      </dgm:t>
    </dgm:pt>
    <dgm:pt modelId="{98B08071-B7BE-425E-AF20-2195D6153C5B}" type="sibTrans" cxnId="{25792044-6398-4658-8FE1-9AC646BFEF6B}">
      <dgm:prSet/>
      <dgm:spPr/>
      <dgm:t>
        <a:bodyPr/>
        <a:lstStyle/>
        <a:p>
          <a:endParaRPr lang="en-US"/>
        </a:p>
      </dgm:t>
    </dgm:pt>
    <dgm:pt modelId="{17805499-499A-46A9-A58A-2F9C23109A71}">
      <dgm:prSet phldrT="[Text]"/>
      <dgm:spPr/>
      <dgm:t>
        <a:bodyPr/>
        <a:lstStyle/>
        <a:p>
          <a:pPr algn="just"/>
          <a:r>
            <a:rPr lang="en-US" dirty="0" smtClean="0"/>
            <a:t>Apprentice, master craftsperson/employer and the training provider conclude a </a:t>
          </a:r>
          <a:r>
            <a:rPr lang="en-US" b="1" dirty="0" smtClean="0">
              <a:solidFill>
                <a:srgbClr val="FF0000"/>
              </a:solidFill>
            </a:rPr>
            <a:t>training agreement </a:t>
          </a:r>
          <a:r>
            <a:rPr lang="en-US" dirty="0" smtClean="0"/>
            <a:t>that is </a:t>
          </a:r>
          <a:r>
            <a:rPr lang="en-US" b="1" dirty="0" smtClean="0">
              <a:solidFill>
                <a:srgbClr val="FF0000"/>
              </a:solidFill>
            </a:rPr>
            <a:t>regulated by formal laws </a:t>
          </a:r>
          <a:r>
            <a:rPr lang="en-US" dirty="0" smtClean="0"/>
            <a:t>and acts</a:t>
          </a:r>
          <a:endParaRPr lang="en-US" dirty="0"/>
        </a:p>
      </dgm:t>
    </dgm:pt>
    <dgm:pt modelId="{E38A9B31-714D-43D6-B81C-3CC031FEDFD5}" type="parTrans" cxnId="{2A7752DE-1CEA-4BEB-B21F-D3F95B373CFE}">
      <dgm:prSet/>
      <dgm:spPr/>
      <dgm:t>
        <a:bodyPr/>
        <a:lstStyle/>
        <a:p>
          <a:endParaRPr lang="en-US"/>
        </a:p>
      </dgm:t>
    </dgm:pt>
    <dgm:pt modelId="{5FE1479E-95CE-470A-A15A-B00C2DCBFF0C}" type="sibTrans" cxnId="{2A7752DE-1CEA-4BEB-B21F-D3F95B373CFE}">
      <dgm:prSet/>
      <dgm:spPr/>
      <dgm:t>
        <a:bodyPr/>
        <a:lstStyle/>
        <a:p>
          <a:endParaRPr lang="en-US"/>
        </a:p>
      </dgm:t>
    </dgm:pt>
    <dgm:pt modelId="{0B96F057-8845-4415-B048-42C493A5195D}">
      <dgm:prSet phldrT="[Text]" custT="1"/>
      <dgm:spPr/>
      <dgm:t>
        <a:bodyPr/>
        <a:lstStyle/>
        <a:p>
          <a:r>
            <a:rPr lang="en-US" sz="1400" b="1" dirty="0" smtClean="0">
              <a:effectLst/>
            </a:rPr>
            <a:t>Informal Apprenticeship</a:t>
          </a:r>
          <a:endParaRPr lang="en-US" sz="1400" b="1" dirty="0">
            <a:effectLst/>
          </a:endParaRPr>
        </a:p>
      </dgm:t>
    </dgm:pt>
    <dgm:pt modelId="{1320BF12-2823-469C-91FA-8136D398FF62}" type="parTrans" cxnId="{F191222B-C011-4A34-BF61-A8B12B2C1EBA}">
      <dgm:prSet/>
      <dgm:spPr/>
      <dgm:t>
        <a:bodyPr/>
        <a:lstStyle/>
        <a:p>
          <a:endParaRPr lang="en-US"/>
        </a:p>
      </dgm:t>
    </dgm:pt>
    <dgm:pt modelId="{0C385C00-199B-4BEA-AD55-F0C4346B2DE7}" type="sibTrans" cxnId="{F191222B-C011-4A34-BF61-A8B12B2C1EBA}">
      <dgm:prSet/>
      <dgm:spPr/>
      <dgm:t>
        <a:bodyPr/>
        <a:lstStyle/>
        <a:p>
          <a:endParaRPr lang="en-US"/>
        </a:p>
      </dgm:t>
    </dgm:pt>
    <dgm:pt modelId="{F68AE70D-991E-44A6-B4B7-B188ADBE3EF8}">
      <dgm:prSet phldrT="[Text]"/>
      <dgm:spPr/>
      <dgm:t>
        <a:bodyPr/>
        <a:lstStyle/>
        <a:p>
          <a:pPr algn="just"/>
          <a:r>
            <a:rPr lang="en-US" dirty="0" smtClean="0"/>
            <a:t>System by which a young learner (the apprentice) acquires the skills for a trade or craft in a </a:t>
          </a:r>
          <a:r>
            <a:rPr lang="en-US" b="1" dirty="0" smtClean="0">
              <a:solidFill>
                <a:srgbClr val="FF0000"/>
              </a:solidFill>
            </a:rPr>
            <a:t>micro- or small enterprise </a:t>
          </a:r>
          <a:r>
            <a:rPr lang="en-US" dirty="0" smtClean="0"/>
            <a:t>learning and working side by side with an experienced craftsperson</a:t>
          </a:r>
          <a:endParaRPr lang="en-US" dirty="0"/>
        </a:p>
      </dgm:t>
    </dgm:pt>
    <dgm:pt modelId="{A0FB5718-4CB6-44D9-8A6B-8F0AD3DC9E03}" type="parTrans" cxnId="{163A1677-32C2-4C6C-BA67-CB08A7203E30}">
      <dgm:prSet/>
      <dgm:spPr/>
      <dgm:t>
        <a:bodyPr/>
        <a:lstStyle/>
        <a:p>
          <a:endParaRPr lang="en-US"/>
        </a:p>
      </dgm:t>
    </dgm:pt>
    <dgm:pt modelId="{6F3F3CAC-C80F-49C6-BB12-7A54D9749503}" type="sibTrans" cxnId="{163A1677-32C2-4C6C-BA67-CB08A7203E30}">
      <dgm:prSet/>
      <dgm:spPr/>
      <dgm:t>
        <a:bodyPr/>
        <a:lstStyle/>
        <a:p>
          <a:endParaRPr lang="en-US"/>
        </a:p>
      </dgm:t>
    </dgm:pt>
    <dgm:pt modelId="{09079593-4CFD-4B87-AA05-686690DC17A6}">
      <dgm:prSet phldrT="[Text]"/>
      <dgm:spPr/>
      <dgm:t>
        <a:bodyPr/>
        <a:lstStyle/>
        <a:p>
          <a:pPr algn="just"/>
          <a:r>
            <a:rPr lang="en-US" dirty="0" smtClean="0"/>
            <a:t>Apprentice and master craftsperson conclude a </a:t>
          </a:r>
          <a:r>
            <a:rPr lang="en-US" b="1" dirty="0" smtClean="0"/>
            <a:t>training </a:t>
          </a:r>
          <a:r>
            <a:rPr lang="en-US" b="1" dirty="0" smtClean="0">
              <a:solidFill>
                <a:srgbClr val="FF0000"/>
              </a:solidFill>
            </a:rPr>
            <a:t>agreement that is embedded in local norms</a:t>
          </a:r>
          <a:r>
            <a:rPr lang="en-US" b="1" dirty="0" smtClean="0"/>
            <a:t> </a:t>
          </a:r>
          <a:r>
            <a:rPr lang="en-US" dirty="0" smtClean="0"/>
            <a:t>and traditions of a society</a:t>
          </a:r>
          <a:endParaRPr lang="en-US" dirty="0"/>
        </a:p>
      </dgm:t>
    </dgm:pt>
    <dgm:pt modelId="{A419FA0F-211D-4B47-A41E-0B4DA269F7FD}" type="parTrans" cxnId="{6CC60EE3-B1B1-43C3-91A4-466520A323FD}">
      <dgm:prSet/>
      <dgm:spPr/>
      <dgm:t>
        <a:bodyPr/>
        <a:lstStyle/>
        <a:p>
          <a:endParaRPr lang="en-US"/>
        </a:p>
      </dgm:t>
    </dgm:pt>
    <dgm:pt modelId="{1FDE6E44-B78F-4883-81AA-D4BB056FED7F}" type="sibTrans" cxnId="{6CC60EE3-B1B1-43C3-91A4-466520A323FD}">
      <dgm:prSet/>
      <dgm:spPr/>
      <dgm:t>
        <a:bodyPr/>
        <a:lstStyle/>
        <a:p>
          <a:endParaRPr lang="en-US"/>
        </a:p>
      </dgm:t>
    </dgm:pt>
    <dgm:pt modelId="{AF874078-E862-4E19-AE8E-D2B8E1B00015}">
      <dgm:prSet phldrT="[Text]"/>
      <dgm:spPr/>
      <dgm:t>
        <a:bodyPr/>
        <a:lstStyle/>
        <a:p>
          <a:pPr algn="just"/>
          <a:endParaRPr lang="en-US" dirty="0"/>
        </a:p>
      </dgm:t>
    </dgm:pt>
    <dgm:pt modelId="{2DF86301-4733-4A2F-BFE6-41F0DAD06BA5}" type="parTrans" cxnId="{DC549D42-8C63-4788-A141-029E20A3DD7A}">
      <dgm:prSet/>
      <dgm:spPr/>
      <dgm:t>
        <a:bodyPr/>
        <a:lstStyle/>
        <a:p>
          <a:endParaRPr lang="en-US"/>
        </a:p>
      </dgm:t>
    </dgm:pt>
    <dgm:pt modelId="{E3567877-32F5-4A32-AF7D-5377087AD234}" type="sibTrans" cxnId="{DC549D42-8C63-4788-A141-029E20A3DD7A}">
      <dgm:prSet/>
      <dgm:spPr/>
      <dgm:t>
        <a:bodyPr/>
        <a:lstStyle/>
        <a:p>
          <a:endParaRPr lang="en-US"/>
        </a:p>
      </dgm:t>
    </dgm:pt>
    <dgm:pt modelId="{B81110C6-42C7-4924-8B52-A1B28C0D5F79}">
      <dgm:prSet phldrT="[Text]"/>
      <dgm:spPr/>
      <dgm:t>
        <a:bodyPr/>
        <a:lstStyle/>
        <a:p>
          <a:pPr algn="just"/>
          <a:r>
            <a:rPr lang="en-US" b="1" dirty="0" smtClean="0"/>
            <a:t>Costs of training</a:t>
          </a:r>
          <a:r>
            <a:rPr lang="en-US" dirty="0" smtClean="0"/>
            <a:t> are </a:t>
          </a:r>
          <a:r>
            <a:rPr lang="en-US" b="1" dirty="0" smtClean="0"/>
            <a:t>shared </a:t>
          </a:r>
          <a:r>
            <a:rPr lang="en-US" dirty="0" smtClean="0"/>
            <a:t>between apprentice, master craftsperson/ employer and the government</a:t>
          </a:r>
          <a:endParaRPr lang="en-US" dirty="0"/>
        </a:p>
      </dgm:t>
    </dgm:pt>
    <dgm:pt modelId="{252C4D9A-A16C-462E-996E-34F2094D3C00}" type="parTrans" cxnId="{BA6CE55E-EC17-4D10-98B8-8BC654CA7877}">
      <dgm:prSet/>
      <dgm:spPr/>
      <dgm:t>
        <a:bodyPr/>
        <a:lstStyle/>
        <a:p>
          <a:endParaRPr lang="en-US"/>
        </a:p>
      </dgm:t>
    </dgm:pt>
    <dgm:pt modelId="{C76A928F-90C0-4AA7-846E-A62933B611E1}" type="sibTrans" cxnId="{BA6CE55E-EC17-4D10-98B8-8BC654CA7877}">
      <dgm:prSet/>
      <dgm:spPr/>
      <dgm:t>
        <a:bodyPr/>
        <a:lstStyle/>
        <a:p>
          <a:endParaRPr lang="en-US"/>
        </a:p>
      </dgm:t>
    </dgm:pt>
    <dgm:pt modelId="{732D933C-BCEC-40E4-9BA5-9DA560085174}">
      <dgm:prSet phldrT="[Text]"/>
      <dgm:spPr/>
      <dgm:t>
        <a:bodyPr/>
        <a:lstStyle/>
        <a:p>
          <a:pPr algn="just"/>
          <a:endParaRPr lang="en-US" dirty="0"/>
        </a:p>
      </dgm:t>
    </dgm:pt>
    <dgm:pt modelId="{E5EA904A-F162-4F15-A68B-0BF67E036653}" type="parTrans" cxnId="{B36EF6FF-740D-4C7E-9CD2-6EEE8D95DABB}">
      <dgm:prSet/>
      <dgm:spPr/>
      <dgm:t>
        <a:bodyPr/>
        <a:lstStyle/>
        <a:p>
          <a:endParaRPr lang="en-US"/>
        </a:p>
      </dgm:t>
    </dgm:pt>
    <dgm:pt modelId="{E8FB9A09-365D-4373-A11D-22031E886952}" type="sibTrans" cxnId="{B36EF6FF-740D-4C7E-9CD2-6EEE8D95DABB}">
      <dgm:prSet/>
      <dgm:spPr/>
      <dgm:t>
        <a:bodyPr/>
        <a:lstStyle/>
        <a:p>
          <a:endParaRPr lang="en-US"/>
        </a:p>
      </dgm:t>
    </dgm:pt>
    <dgm:pt modelId="{B95736B4-9795-40C5-91C3-71467B814CF8}">
      <dgm:prSet phldrT="[Text]"/>
      <dgm:spPr/>
      <dgm:t>
        <a:bodyPr/>
        <a:lstStyle/>
        <a:p>
          <a:pPr algn="l"/>
          <a:endParaRPr lang="en-US" dirty="0"/>
        </a:p>
      </dgm:t>
    </dgm:pt>
    <dgm:pt modelId="{B121F578-69A5-4DF5-8C80-A62711001C67}" type="parTrans" cxnId="{3239D699-FD7A-48F4-AD14-231EDAB8D362}">
      <dgm:prSet/>
      <dgm:spPr/>
      <dgm:t>
        <a:bodyPr/>
        <a:lstStyle/>
        <a:p>
          <a:endParaRPr lang="en-US"/>
        </a:p>
      </dgm:t>
    </dgm:pt>
    <dgm:pt modelId="{8D848F41-9386-4215-A062-86BA937C1826}" type="sibTrans" cxnId="{3239D699-FD7A-48F4-AD14-231EDAB8D362}">
      <dgm:prSet/>
      <dgm:spPr/>
      <dgm:t>
        <a:bodyPr/>
        <a:lstStyle/>
        <a:p>
          <a:endParaRPr lang="en-US"/>
        </a:p>
      </dgm:t>
    </dgm:pt>
    <dgm:pt modelId="{C9B70351-54D9-44A3-B349-563B99D7DFC9}">
      <dgm:prSet/>
      <dgm:spPr/>
      <dgm:t>
        <a:bodyPr/>
        <a:lstStyle/>
        <a:p>
          <a:pPr algn="l"/>
          <a:endParaRPr lang="en-US" dirty="0"/>
        </a:p>
      </dgm:t>
    </dgm:pt>
    <dgm:pt modelId="{E32E342C-8A4C-45CA-87A4-DC4214022E6C}" type="parTrans" cxnId="{918BEBF3-924A-4F2C-825B-70D2A97E607A}">
      <dgm:prSet/>
      <dgm:spPr/>
      <dgm:t>
        <a:bodyPr/>
        <a:lstStyle/>
        <a:p>
          <a:endParaRPr lang="en-US"/>
        </a:p>
      </dgm:t>
    </dgm:pt>
    <dgm:pt modelId="{4DC7235C-8D73-4832-9490-C6A8D57F2017}" type="sibTrans" cxnId="{918BEBF3-924A-4F2C-825B-70D2A97E607A}">
      <dgm:prSet/>
      <dgm:spPr/>
      <dgm:t>
        <a:bodyPr/>
        <a:lstStyle/>
        <a:p>
          <a:endParaRPr lang="en-US"/>
        </a:p>
      </dgm:t>
    </dgm:pt>
    <dgm:pt modelId="{EC337AE7-34CD-462B-9E7B-DF56E6C2A686}">
      <dgm:prSet/>
      <dgm:spPr/>
      <dgm:t>
        <a:bodyPr/>
        <a:lstStyle/>
        <a:p>
          <a:pPr algn="l"/>
          <a:endParaRPr lang="en-US" dirty="0"/>
        </a:p>
      </dgm:t>
    </dgm:pt>
    <dgm:pt modelId="{0786855A-0CC3-45AE-A733-C5D7BE4C939C}" type="parTrans" cxnId="{579AC28A-D75F-4F10-9CFE-6D66A719AAE0}">
      <dgm:prSet/>
      <dgm:spPr/>
      <dgm:t>
        <a:bodyPr/>
        <a:lstStyle/>
        <a:p>
          <a:endParaRPr lang="en-US"/>
        </a:p>
      </dgm:t>
    </dgm:pt>
    <dgm:pt modelId="{7F5BCC07-AE3C-494C-BBFA-E69F01B72FEB}" type="sibTrans" cxnId="{579AC28A-D75F-4F10-9CFE-6D66A719AAE0}">
      <dgm:prSet/>
      <dgm:spPr/>
      <dgm:t>
        <a:bodyPr/>
        <a:lstStyle/>
        <a:p>
          <a:endParaRPr lang="en-US"/>
        </a:p>
      </dgm:t>
    </dgm:pt>
    <dgm:pt modelId="{E32DDF35-363F-4532-A25D-0ACBAFD0E99D}">
      <dgm:prSet/>
      <dgm:spPr/>
      <dgm:t>
        <a:bodyPr/>
        <a:lstStyle/>
        <a:p>
          <a:pPr algn="l"/>
          <a:endParaRPr lang="en-US" dirty="0"/>
        </a:p>
      </dgm:t>
    </dgm:pt>
    <dgm:pt modelId="{39B08300-C58D-4137-9ED0-51F556A48F27}" type="parTrans" cxnId="{02302B37-9B47-474F-9897-41048C4E078C}">
      <dgm:prSet/>
      <dgm:spPr/>
      <dgm:t>
        <a:bodyPr/>
        <a:lstStyle/>
        <a:p>
          <a:endParaRPr lang="en-US"/>
        </a:p>
      </dgm:t>
    </dgm:pt>
    <dgm:pt modelId="{0666373B-4D90-4BFD-961A-7733D05FF384}" type="sibTrans" cxnId="{02302B37-9B47-474F-9897-41048C4E078C}">
      <dgm:prSet/>
      <dgm:spPr/>
      <dgm:t>
        <a:bodyPr/>
        <a:lstStyle/>
        <a:p>
          <a:endParaRPr lang="en-US"/>
        </a:p>
      </dgm:t>
    </dgm:pt>
    <dgm:pt modelId="{63782FDF-3AB5-4F80-8046-8E8C01080888}">
      <dgm:prSet phldrT="[Text]"/>
      <dgm:spPr/>
      <dgm:t>
        <a:bodyPr/>
        <a:lstStyle/>
        <a:p>
          <a:pPr algn="just"/>
          <a:r>
            <a:rPr lang="en-US" b="1" dirty="0" smtClean="0">
              <a:solidFill>
                <a:srgbClr val="FF0000"/>
              </a:solidFill>
            </a:rPr>
            <a:t>Costs of training </a:t>
          </a:r>
          <a:r>
            <a:rPr lang="en-US" dirty="0" smtClean="0"/>
            <a:t>are </a:t>
          </a:r>
          <a:r>
            <a:rPr lang="en-US" b="1" dirty="0" smtClean="0"/>
            <a:t>shared </a:t>
          </a:r>
          <a:r>
            <a:rPr lang="en-US" b="1" dirty="0" smtClean="0">
              <a:solidFill>
                <a:srgbClr val="FF0000"/>
              </a:solidFill>
            </a:rPr>
            <a:t>between apprentice and master </a:t>
          </a:r>
          <a:r>
            <a:rPr lang="en-US" dirty="0" smtClean="0"/>
            <a:t>craftsperson</a:t>
          </a:r>
          <a:endParaRPr lang="en-US" dirty="0"/>
        </a:p>
      </dgm:t>
    </dgm:pt>
    <dgm:pt modelId="{07545366-DDEC-4DB7-B233-063C34DC7481}" type="parTrans" cxnId="{C55D943B-1BD2-43B6-9EA0-92F0613A243C}">
      <dgm:prSet/>
      <dgm:spPr/>
      <dgm:t>
        <a:bodyPr/>
        <a:lstStyle/>
        <a:p>
          <a:endParaRPr lang="en-US"/>
        </a:p>
      </dgm:t>
    </dgm:pt>
    <dgm:pt modelId="{00018B14-658A-4199-9B3F-8917B5B233B2}" type="sibTrans" cxnId="{C55D943B-1BD2-43B6-9EA0-92F0613A243C}">
      <dgm:prSet/>
      <dgm:spPr/>
      <dgm:t>
        <a:bodyPr/>
        <a:lstStyle/>
        <a:p>
          <a:endParaRPr lang="en-US"/>
        </a:p>
      </dgm:t>
    </dgm:pt>
    <dgm:pt modelId="{185424FA-7425-4BEC-8173-C1E7940ED243}">
      <dgm:prSet phldrT="[Text]"/>
      <dgm:spPr/>
      <dgm:t>
        <a:bodyPr/>
        <a:lstStyle/>
        <a:p>
          <a:pPr algn="l"/>
          <a:endParaRPr lang="en-US" dirty="0"/>
        </a:p>
      </dgm:t>
    </dgm:pt>
    <dgm:pt modelId="{966A11A8-F945-4984-95AC-573CCFAB0C0C}" type="parTrans" cxnId="{30E3D728-C657-414B-AD9F-8BADB4BDEF51}">
      <dgm:prSet/>
      <dgm:spPr/>
      <dgm:t>
        <a:bodyPr/>
        <a:lstStyle/>
        <a:p>
          <a:endParaRPr lang="en-US"/>
        </a:p>
      </dgm:t>
    </dgm:pt>
    <dgm:pt modelId="{01D0C4D4-1DD3-4FA8-9F4D-9777302411D8}" type="sibTrans" cxnId="{30E3D728-C657-414B-AD9F-8BADB4BDEF51}">
      <dgm:prSet/>
      <dgm:spPr/>
      <dgm:t>
        <a:bodyPr/>
        <a:lstStyle/>
        <a:p>
          <a:endParaRPr lang="en-US"/>
        </a:p>
      </dgm:t>
    </dgm:pt>
    <dgm:pt modelId="{163380EE-3628-4ACA-BE49-0A960DCF84B2}">
      <dgm:prSet phldrT="[Text]"/>
      <dgm:spPr/>
      <dgm:t>
        <a:bodyPr/>
        <a:lstStyle/>
        <a:p>
          <a:pPr algn="l"/>
          <a:endParaRPr lang="en-US" dirty="0"/>
        </a:p>
      </dgm:t>
    </dgm:pt>
    <dgm:pt modelId="{D6733238-ADB3-48FE-96B8-98E1B7A5B989}" type="parTrans" cxnId="{0855624C-E4AE-4116-94B7-37D1051874EC}">
      <dgm:prSet/>
      <dgm:spPr/>
      <dgm:t>
        <a:bodyPr/>
        <a:lstStyle/>
        <a:p>
          <a:endParaRPr lang="en-US"/>
        </a:p>
      </dgm:t>
    </dgm:pt>
    <dgm:pt modelId="{AAE69BC6-7D8C-4FE8-82CA-F6A9BB05BFB4}" type="sibTrans" cxnId="{0855624C-E4AE-4116-94B7-37D1051874EC}">
      <dgm:prSet/>
      <dgm:spPr/>
      <dgm:t>
        <a:bodyPr/>
        <a:lstStyle/>
        <a:p>
          <a:endParaRPr lang="en-US"/>
        </a:p>
      </dgm:t>
    </dgm:pt>
    <dgm:pt modelId="{B5EBCB4B-8B3F-4129-A30F-9C5578616891}">
      <dgm:prSet phldrT="[Text]"/>
      <dgm:spPr/>
      <dgm:t>
        <a:bodyPr/>
        <a:lstStyle/>
        <a:p>
          <a:pPr algn="l"/>
          <a:endParaRPr lang="en-US" dirty="0"/>
        </a:p>
      </dgm:t>
    </dgm:pt>
    <dgm:pt modelId="{9A8924C9-479C-4D4E-B354-2E4D390529FB}" type="parTrans" cxnId="{4C174013-7BA6-42CE-ACCB-C6E43DB1C480}">
      <dgm:prSet/>
      <dgm:spPr/>
      <dgm:t>
        <a:bodyPr/>
        <a:lstStyle/>
        <a:p>
          <a:endParaRPr lang="en-US"/>
        </a:p>
      </dgm:t>
    </dgm:pt>
    <dgm:pt modelId="{FB7BC8BA-DA69-49DC-B807-21FC27D70F65}" type="sibTrans" cxnId="{4C174013-7BA6-42CE-ACCB-C6E43DB1C480}">
      <dgm:prSet/>
      <dgm:spPr/>
      <dgm:t>
        <a:bodyPr/>
        <a:lstStyle/>
        <a:p>
          <a:endParaRPr lang="en-US"/>
        </a:p>
      </dgm:t>
    </dgm:pt>
    <dgm:pt modelId="{801FB284-9EC1-468D-9014-D4E5C0619ACE}" type="pres">
      <dgm:prSet presAssocID="{4B5EC7AA-215A-497F-A9EB-E1557D7FA0C3}" presName="Name0" presStyleCnt="0">
        <dgm:presLayoutVars>
          <dgm:dir/>
          <dgm:animLvl val="lvl"/>
          <dgm:resizeHandles val="exact"/>
        </dgm:presLayoutVars>
      </dgm:prSet>
      <dgm:spPr/>
      <dgm:t>
        <a:bodyPr/>
        <a:lstStyle/>
        <a:p>
          <a:endParaRPr lang="en-US"/>
        </a:p>
      </dgm:t>
    </dgm:pt>
    <dgm:pt modelId="{932B3C5B-E41B-43BF-B09E-55FF274DF2B1}" type="pres">
      <dgm:prSet presAssocID="{78E70431-1297-4452-A1E0-7114C23B027D}" presName="composite" presStyleCnt="0"/>
      <dgm:spPr/>
    </dgm:pt>
    <dgm:pt modelId="{63C15897-1265-4E78-A9DB-4E8003281C66}" type="pres">
      <dgm:prSet presAssocID="{78E70431-1297-4452-A1E0-7114C23B027D}" presName="parTx" presStyleLbl="alignNode1" presStyleIdx="0" presStyleCnt="3">
        <dgm:presLayoutVars>
          <dgm:chMax val="0"/>
          <dgm:chPref val="0"/>
          <dgm:bulletEnabled val="1"/>
        </dgm:presLayoutVars>
      </dgm:prSet>
      <dgm:spPr/>
      <dgm:t>
        <a:bodyPr/>
        <a:lstStyle/>
        <a:p>
          <a:endParaRPr lang="en-US"/>
        </a:p>
      </dgm:t>
    </dgm:pt>
    <dgm:pt modelId="{FD7394F7-9434-436A-83EB-86F3BF4A08D4}" type="pres">
      <dgm:prSet presAssocID="{78E70431-1297-4452-A1E0-7114C23B027D}" presName="desTx" presStyleLbl="alignAccFollowNode1" presStyleIdx="0" presStyleCnt="3">
        <dgm:presLayoutVars>
          <dgm:bulletEnabled val="1"/>
        </dgm:presLayoutVars>
      </dgm:prSet>
      <dgm:spPr/>
      <dgm:t>
        <a:bodyPr/>
        <a:lstStyle/>
        <a:p>
          <a:endParaRPr lang="en-US"/>
        </a:p>
      </dgm:t>
    </dgm:pt>
    <dgm:pt modelId="{60728477-58EA-40F3-8B2C-A26ABFAFB7E9}" type="pres">
      <dgm:prSet presAssocID="{08755A4B-4A2D-442E-AB0F-B03BD03A1843}" presName="space" presStyleCnt="0"/>
      <dgm:spPr/>
    </dgm:pt>
    <dgm:pt modelId="{519732DA-4491-4910-A508-ABD7CE45D550}" type="pres">
      <dgm:prSet presAssocID="{5D09D186-72BA-4F35-AFE9-88A5AB12212D}" presName="composite" presStyleCnt="0"/>
      <dgm:spPr/>
    </dgm:pt>
    <dgm:pt modelId="{E650456C-63D0-449B-95DF-0C74F2FC04CE}" type="pres">
      <dgm:prSet presAssocID="{5D09D186-72BA-4F35-AFE9-88A5AB12212D}" presName="parTx" presStyleLbl="alignNode1" presStyleIdx="1" presStyleCnt="3">
        <dgm:presLayoutVars>
          <dgm:chMax val="0"/>
          <dgm:chPref val="0"/>
          <dgm:bulletEnabled val="1"/>
        </dgm:presLayoutVars>
      </dgm:prSet>
      <dgm:spPr/>
      <dgm:t>
        <a:bodyPr/>
        <a:lstStyle/>
        <a:p>
          <a:endParaRPr lang="en-US"/>
        </a:p>
      </dgm:t>
    </dgm:pt>
    <dgm:pt modelId="{7A4BD1B6-C098-47B4-99E1-AA156F3A53FB}" type="pres">
      <dgm:prSet presAssocID="{5D09D186-72BA-4F35-AFE9-88A5AB12212D}" presName="desTx" presStyleLbl="alignAccFollowNode1" presStyleIdx="1" presStyleCnt="3">
        <dgm:presLayoutVars>
          <dgm:bulletEnabled val="1"/>
        </dgm:presLayoutVars>
      </dgm:prSet>
      <dgm:spPr/>
      <dgm:t>
        <a:bodyPr/>
        <a:lstStyle/>
        <a:p>
          <a:endParaRPr lang="en-US"/>
        </a:p>
      </dgm:t>
    </dgm:pt>
    <dgm:pt modelId="{260FC269-7C32-40F8-9D21-091A642D93CF}" type="pres">
      <dgm:prSet presAssocID="{5A08D114-960E-482C-ADE4-5AF583B9E9B1}" presName="space" presStyleCnt="0"/>
      <dgm:spPr/>
    </dgm:pt>
    <dgm:pt modelId="{01AD9F58-7E88-4733-905A-CE04118BE050}" type="pres">
      <dgm:prSet presAssocID="{0B96F057-8845-4415-B048-42C493A5195D}" presName="composite" presStyleCnt="0"/>
      <dgm:spPr/>
    </dgm:pt>
    <dgm:pt modelId="{B9678001-0EEF-4391-89B3-E7B9D4BCE0C1}" type="pres">
      <dgm:prSet presAssocID="{0B96F057-8845-4415-B048-42C493A5195D}" presName="parTx" presStyleLbl="alignNode1" presStyleIdx="2" presStyleCnt="3">
        <dgm:presLayoutVars>
          <dgm:chMax val="0"/>
          <dgm:chPref val="0"/>
          <dgm:bulletEnabled val="1"/>
        </dgm:presLayoutVars>
      </dgm:prSet>
      <dgm:spPr/>
      <dgm:t>
        <a:bodyPr/>
        <a:lstStyle/>
        <a:p>
          <a:endParaRPr lang="en-US"/>
        </a:p>
      </dgm:t>
    </dgm:pt>
    <dgm:pt modelId="{AAC8E75E-E3C2-48F0-9FDE-C52CE7899FED}" type="pres">
      <dgm:prSet presAssocID="{0B96F057-8845-4415-B048-42C493A5195D}" presName="desTx" presStyleLbl="alignAccFollowNode1" presStyleIdx="2" presStyleCnt="3">
        <dgm:presLayoutVars>
          <dgm:bulletEnabled val="1"/>
        </dgm:presLayoutVars>
      </dgm:prSet>
      <dgm:spPr/>
      <dgm:t>
        <a:bodyPr/>
        <a:lstStyle/>
        <a:p>
          <a:endParaRPr lang="en-US"/>
        </a:p>
      </dgm:t>
    </dgm:pt>
  </dgm:ptLst>
  <dgm:cxnLst>
    <dgm:cxn modelId="{579AC28A-D75F-4F10-9CFE-6D66A719AAE0}" srcId="{0B96F057-8845-4415-B048-42C493A5195D}" destId="{EC337AE7-34CD-462B-9E7B-DF56E6C2A686}" srcOrd="8" destOrd="0" parTransId="{0786855A-0CC3-45AE-A733-C5D7BE4C939C}" sibTransId="{7F5BCC07-AE3C-494C-BBFA-E69F01B72FEB}"/>
    <dgm:cxn modelId="{3239D699-FD7A-48F4-AD14-231EDAB8D362}" srcId="{5D09D186-72BA-4F35-AFE9-88A5AB12212D}" destId="{B95736B4-9795-40C5-91C3-71467B814CF8}" srcOrd="3" destOrd="0" parTransId="{B121F578-69A5-4DF5-8C80-A62711001C67}" sibTransId="{8D848F41-9386-4215-A062-86BA937C1826}"/>
    <dgm:cxn modelId="{918BEBF3-924A-4F2C-825B-70D2A97E607A}" srcId="{0B96F057-8845-4415-B048-42C493A5195D}" destId="{C9B70351-54D9-44A3-B349-563B99D7DFC9}" srcOrd="1" destOrd="0" parTransId="{E32E342C-8A4C-45CA-87A4-DC4214022E6C}" sibTransId="{4DC7235C-8D73-4832-9490-C6A8D57F2017}"/>
    <dgm:cxn modelId="{4C174013-7BA6-42CE-ACCB-C6E43DB1C480}" srcId="{0B96F057-8845-4415-B048-42C493A5195D}" destId="{B5EBCB4B-8B3F-4129-A30F-9C5578616891}" srcOrd="3" destOrd="0" parTransId="{9A8924C9-479C-4D4E-B354-2E4D390529FB}" sibTransId="{FB7BC8BA-DA69-49DC-B807-21FC27D70F65}"/>
    <dgm:cxn modelId="{2A7752DE-1CEA-4BEB-B21F-D3F95B373CFE}" srcId="{5D09D186-72BA-4F35-AFE9-88A5AB12212D}" destId="{17805499-499A-46A9-A58A-2F9C23109A71}" srcOrd="2" destOrd="0" parTransId="{E38A9B31-714D-43D6-B81C-3CC031FEDFD5}" sibTransId="{5FE1479E-95CE-470A-A15A-B00C2DCBFF0C}"/>
    <dgm:cxn modelId="{88D1FA38-4EAF-47C6-BBB0-2F27FDF28BFF}" type="presOf" srcId="{C9B70351-54D9-44A3-B349-563B99D7DFC9}" destId="{AAC8E75E-E3C2-48F0-9FDE-C52CE7899FED}" srcOrd="0" destOrd="1" presId="urn:microsoft.com/office/officeart/2005/8/layout/hList1"/>
    <dgm:cxn modelId="{B253A016-1D9E-4F69-AE4E-E100C2C4F390}" type="presOf" srcId="{185424FA-7425-4BEC-8173-C1E7940ED243}" destId="{AAC8E75E-E3C2-48F0-9FDE-C52CE7899FED}" srcOrd="0" destOrd="5" presId="urn:microsoft.com/office/officeart/2005/8/layout/hList1"/>
    <dgm:cxn modelId="{027440CD-7F52-408A-A60A-D826D68DF798}" type="presOf" srcId="{732D933C-BCEC-40E4-9BA5-9DA560085174}" destId="{7A4BD1B6-C098-47B4-99E1-AA156F3A53FB}" srcOrd="0" destOrd="1" presId="urn:microsoft.com/office/officeart/2005/8/layout/hList1"/>
    <dgm:cxn modelId="{43875485-6B00-4FC0-89D2-4AF6BE71A908}" type="presOf" srcId="{F0BA80BD-FB0B-468E-9717-F1704ABDD3AA}" destId="{7A4BD1B6-C098-47B4-99E1-AA156F3A53FB}" srcOrd="0" destOrd="0" presId="urn:microsoft.com/office/officeart/2005/8/layout/hList1"/>
    <dgm:cxn modelId="{F191222B-C011-4A34-BF61-A8B12B2C1EBA}" srcId="{4B5EC7AA-215A-497F-A9EB-E1557D7FA0C3}" destId="{0B96F057-8845-4415-B048-42C493A5195D}" srcOrd="2" destOrd="0" parTransId="{1320BF12-2823-469C-91FA-8136D398FF62}" sibTransId="{0C385C00-199B-4BEA-AD55-F0C4346B2DE7}"/>
    <dgm:cxn modelId="{93BF5B44-B975-4FC6-8B46-416FBA75360E}" type="presOf" srcId="{78E70431-1297-4452-A1E0-7114C23B027D}" destId="{63C15897-1265-4E78-A9DB-4E8003281C66}" srcOrd="0" destOrd="0" presId="urn:microsoft.com/office/officeart/2005/8/layout/hList1"/>
    <dgm:cxn modelId="{188EA887-FF91-43E1-869B-EA2CAFAE275B}" srcId="{4B5EC7AA-215A-497F-A9EB-E1557D7FA0C3}" destId="{78E70431-1297-4452-A1E0-7114C23B027D}" srcOrd="0" destOrd="0" parTransId="{BAFDDC41-1256-4ED7-A869-3808C687DCC8}" sibTransId="{08755A4B-4A2D-442E-AB0F-B03BD03A1843}"/>
    <dgm:cxn modelId="{6CC60EE3-B1B1-43C3-91A4-466520A323FD}" srcId="{0B96F057-8845-4415-B048-42C493A5195D}" destId="{09079593-4CFD-4B87-AA05-686690DC17A6}" srcOrd="4" destOrd="0" parTransId="{A419FA0F-211D-4B47-A41E-0B4DA269F7FD}" sibTransId="{1FDE6E44-B78F-4883-81AA-D4BB056FED7F}"/>
    <dgm:cxn modelId="{DC549D42-8C63-4788-A141-029E20A3DD7A}" srcId="{78E70431-1297-4452-A1E0-7114C23B027D}" destId="{AF874078-E862-4E19-AE8E-D2B8E1B00015}" srcOrd="1" destOrd="0" parTransId="{2DF86301-4733-4A2F-BFE6-41F0DAD06BA5}" sibTransId="{E3567877-32F5-4A32-AF7D-5377087AD234}"/>
    <dgm:cxn modelId="{127E59A9-60B8-4B99-8D03-6D7035101F6D}" type="presOf" srcId="{3142636C-47B4-49D3-9686-70AD4386A276}" destId="{FD7394F7-9434-436A-83EB-86F3BF4A08D4}" srcOrd="0" destOrd="0" presId="urn:microsoft.com/office/officeart/2005/8/layout/hList1"/>
    <dgm:cxn modelId="{C55D943B-1BD2-43B6-9EA0-92F0613A243C}" srcId="{0B96F057-8845-4415-B048-42C493A5195D}" destId="{63782FDF-3AB5-4F80-8046-8E8C01080888}" srcOrd="6" destOrd="0" parTransId="{07545366-DDEC-4DB7-B233-063C34DC7481}" sibTransId="{00018B14-658A-4199-9B3F-8917B5B233B2}"/>
    <dgm:cxn modelId="{50313E61-BA65-420C-8B6C-6FDB10E21A79}" type="presOf" srcId="{09079593-4CFD-4B87-AA05-686690DC17A6}" destId="{AAC8E75E-E3C2-48F0-9FDE-C52CE7899FED}" srcOrd="0" destOrd="4" presId="urn:microsoft.com/office/officeart/2005/8/layout/hList1"/>
    <dgm:cxn modelId="{D4EBF304-3275-4CF2-95D6-E1F4A3C19EA6}" type="presOf" srcId="{B95736B4-9795-40C5-91C3-71467B814CF8}" destId="{7A4BD1B6-C098-47B4-99E1-AA156F3A53FB}" srcOrd="0" destOrd="3" presId="urn:microsoft.com/office/officeart/2005/8/layout/hList1"/>
    <dgm:cxn modelId="{25F49CA7-6A32-4FFE-876B-6BC77C5461D7}" type="presOf" srcId="{4B5EC7AA-215A-497F-A9EB-E1557D7FA0C3}" destId="{801FB284-9EC1-468D-9014-D4E5C0619ACE}" srcOrd="0" destOrd="0" presId="urn:microsoft.com/office/officeart/2005/8/layout/hList1"/>
    <dgm:cxn modelId="{AF747F71-DC99-43C6-830A-10F8D0579360}" type="presOf" srcId="{B5EBCB4B-8B3F-4129-A30F-9C5578616891}" destId="{AAC8E75E-E3C2-48F0-9FDE-C52CE7899FED}" srcOrd="0" destOrd="3" presId="urn:microsoft.com/office/officeart/2005/8/layout/hList1"/>
    <dgm:cxn modelId="{2540EA7D-B7C8-4719-8FD4-C2AB2276027A}" type="presOf" srcId="{B81110C6-42C7-4924-8B52-A1B28C0D5F79}" destId="{7A4BD1B6-C098-47B4-99E1-AA156F3A53FB}" srcOrd="0" destOrd="4" presId="urn:microsoft.com/office/officeart/2005/8/layout/hList1"/>
    <dgm:cxn modelId="{A74BE932-C333-42AA-8BBE-6C4D252972CC}" type="presOf" srcId="{5D09D186-72BA-4F35-AFE9-88A5AB12212D}" destId="{E650456C-63D0-449B-95DF-0C74F2FC04CE}" srcOrd="0" destOrd="0" presId="urn:microsoft.com/office/officeart/2005/8/layout/hList1"/>
    <dgm:cxn modelId="{163A1677-32C2-4C6C-BA67-CB08A7203E30}" srcId="{0B96F057-8845-4415-B048-42C493A5195D}" destId="{F68AE70D-991E-44A6-B4B7-B188ADBE3EF8}" srcOrd="0" destOrd="0" parTransId="{A0FB5718-4CB6-44D9-8A6B-8F0AD3DC9E03}" sibTransId="{6F3F3CAC-C80F-49C6-BB12-7A54D9749503}"/>
    <dgm:cxn modelId="{E2A272D0-24A1-4C99-B10C-3AA3919E5049}" type="presOf" srcId="{E32DDF35-363F-4532-A25D-0ACBAFD0E99D}" destId="{AAC8E75E-E3C2-48F0-9FDE-C52CE7899FED}" srcOrd="0" destOrd="7" presId="urn:microsoft.com/office/officeart/2005/8/layout/hList1"/>
    <dgm:cxn modelId="{B36EF6FF-740D-4C7E-9CD2-6EEE8D95DABB}" srcId="{5D09D186-72BA-4F35-AFE9-88A5AB12212D}" destId="{732D933C-BCEC-40E4-9BA5-9DA560085174}" srcOrd="1" destOrd="0" parTransId="{E5EA904A-F162-4F15-A68B-0BF67E036653}" sibTransId="{E8FB9A09-365D-4373-A11D-22031E886952}"/>
    <dgm:cxn modelId="{922863B5-EE73-419E-BE6A-CE54E1A1CF62}" type="presOf" srcId="{C400B09B-C127-431A-91B4-14251E8890CB}" destId="{FD7394F7-9434-436A-83EB-86F3BF4A08D4}" srcOrd="0" destOrd="2" presId="urn:microsoft.com/office/officeart/2005/8/layout/hList1"/>
    <dgm:cxn modelId="{02302B37-9B47-474F-9897-41048C4E078C}" srcId="{0B96F057-8845-4415-B048-42C493A5195D}" destId="{E32DDF35-363F-4532-A25D-0ACBAFD0E99D}" srcOrd="7" destOrd="0" parTransId="{39B08300-C58D-4137-9ED0-51F556A48F27}" sibTransId="{0666373B-4D90-4BFD-961A-7733D05FF384}"/>
    <dgm:cxn modelId="{BA6CE55E-EC17-4D10-98B8-8BC654CA7877}" srcId="{5D09D186-72BA-4F35-AFE9-88A5AB12212D}" destId="{B81110C6-42C7-4924-8B52-A1B28C0D5F79}" srcOrd="4" destOrd="0" parTransId="{252C4D9A-A16C-462E-996E-34F2094D3C00}" sibTransId="{C76A928F-90C0-4AA7-846E-A62933B611E1}"/>
    <dgm:cxn modelId="{0855624C-E4AE-4116-94B7-37D1051874EC}" srcId="{0B96F057-8845-4415-B048-42C493A5195D}" destId="{163380EE-3628-4ACA-BE49-0A960DCF84B2}" srcOrd="2" destOrd="0" parTransId="{D6733238-ADB3-48FE-96B8-98E1B7A5B989}" sibTransId="{AAE69BC6-7D8C-4FE8-82CA-F6A9BB05BFB4}"/>
    <dgm:cxn modelId="{548E1BB8-30AE-4CE5-9F0C-71E63996E771}" srcId="{4B5EC7AA-215A-497F-A9EB-E1557D7FA0C3}" destId="{5D09D186-72BA-4F35-AFE9-88A5AB12212D}" srcOrd="1" destOrd="0" parTransId="{703D285A-64D7-47A7-B02B-EF7C51D2629C}" sibTransId="{5A08D114-960E-482C-ADE4-5AF583B9E9B1}"/>
    <dgm:cxn modelId="{30E3D728-C657-414B-AD9F-8BADB4BDEF51}" srcId="{0B96F057-8845-4415-B048-42C493A5195D}" destId="{185424FA-7425-4BEC-8173-C1E7940ED243}" srcOrd="5" destOrd="0" parTransId="{966A11A8-F945-4984-95AC-573CCFAB0C0C}" sibTransId="{01D0C4D4-1DD3-4FA8-9F4D-9777302411D8}"/>
    <dgm:cxn modelId="{AE87C9D5-C6B4-4F80-AE69-72E151B6264F}" type="presOf" srcId="{F68AE70D-991E-44A6-B4B7-B188ADBE3EF8}" destId="{AAC8E75E-E3C2-48F0-9FDE-C52CE7899FED}" srcOrd="0" destOrd="0" presId="urn:microsoft.com/office/officeart/2005/8/layout/hList1"/>
    <dgm:cxn modelId="{E0B4C226-0D2C-4069-89D7-5F78251E5909}" srcId="{78E70431-1297-4452-A1E0-7114C23B027D}" destId="{3142636C-47B4-49D3-9686-70AD4386A276}" srcOrd="0" destOrd="0" parTransId="{09D5504B-6033-4445-86A9-D7B061336D03}" sibTransId="{472A4F9F-F28C-49B1-8C9C-4C7639482EB8}"/>
    <dgm:cxn modelId="{F85EED6E-428C-421C-93E7-8D91B64D4DFE}" type="presOf" srcId="{63782FDF-3AB5-4F80-8046-8E8C01080888}" destId="{AAC8E75E-E3C2-48F0-9FDE-C52CE7899FED}" srcOrd="0" destOrd="6" presId="urn:microsoft.com/office/officeart/2005/8/layout/hList1"/>
    <dgm:cxn modelId="{25792044-6398-4658-8FE1-9AC646BFEF6B}" srcId="{5D09D186-72BA-4F35-AFE9-88A5AB12212D}" destId="{F0BA80BD-FB0B-468E-9717-F1704ABDD3AA}" srcOrd="0" destOrd="0" parTransId="{BDE82D08-CC58-4BC2-A291-315842432646}" sibTransId="{98B08071-B7BE-425E-AF20-2195D6153C5B}"/>
    <dgm:cxn modelId="{61D4E230-9C66-4F65-8C6F-0F498AC5DF80}" srcId="{78E70431-1297-4452-A1E0-7114C23B027D}" destId="{C400B09B-C127-431A-91B4-14251E8890CB}" srcOrd="2" destOrd="0" parTransId="{5514F94F-42CC-4180-97EB-1F411D3F6364}" sibTransId="{529FFF7B-7DAB-4A37-924E-7CCFA678944F}"/>
    <dgm:cxn modelId="{C5D08E90-6145-4AEA-8985-C0FF5D3FF47F}" type="presOf" srcId="{0B96F057-8845-4415-B048-42C493A5195D}" destId="{B9678001-0EEF-4391-89B3-E7B9D4BCE0C1}" srcOrd="0" destOrd="0" presId="urn:microsoft.com/office/officeart/2005/8/layout/hList1"/>
    <dgm:cxn modelId="{DF16C98B-89C3-4831-86F5-206EE6ADFB5A}" type="presOf" srcId="{AF874078-E862-4E19-AE8E-D2B8E1B00015}" destId="{FD7394F7-9434-436A-83EB-86F3BF4A08D4}" srcOrd="0" destOrd="1" presId="urn:microsoft.com/office/officeart/2005/8/layout/hList1"/>
    <dgm:cxn modelId="{8BD36DA6-8F2D-47D8-A192-709B44AF911B}" type="presOf" srcId="{17805499-499A-46A9-A58A-2F9C23109A71}" destId="{7A4BD1B6-C098-47B4-99E1-AA156F3A53FB}" srcOrd="0" destOrd="2" presId="urn:microsoft.com/office/officeart/2005/8/layout/hList1"/>
    <dgm:cxn modelId="{96960E29-A4E0-47C0-A438-526FA71B1B5F}" type="presOf" srcId="{EC337AE7-34CD-462B-9E7B-DF56E6C2A686}" destId="{AAC8E75E-E3C2-48F0-9FDE-C52CE7899FED}" srcOrd="0" destOrd="8" presId="urn:microsoft.com/office/officeart/2005/8/layout/hList1"/>
    <dgm:cxn modelId="{7DDAF867-874A-4EBE-87F5-4AABAA0A2D56}" type="presOf" srcId="{163380EE-3628-4ACA-BE49-0A960DCF84B2}" destId="{AAC8E75E-E3C2-48F0-9FDE-C52CE7899FED}" srcOrd="0" destOrd="2" presId="urn:microsoft.com/office/officeart/2005/8/layout/hList1"/>
    <dgm:cxn modelId="{C855F49F-7642-40A2-BCEB-B670134D56CC}" type="presParOf" srcId="{801FB284-9EC1-468D-9014-D4E5C0619ACE}" destId="{932B3C5B-E41B-43BF-B09E-55FF274DF2B1}" srcOrd="0" destOrd="0" presId="urn:microsoft.com/office/officeart/2005/8/layout/hList1"/>
    <dgm:cxn modelId="{A6C60A11-92D8-45E1-BA82-4F0A5EA0BCE4}" type="presParOf" srcId="{932B3C5B-E41B-43BF-B09E-55FF274DF2B1}" destId="{63C15897-1265-4E78-A9DB-4E8003281C66}" srcOrd="0" destOrd="0" presId="urn:microsoft.com/office/officeart/2005/8/layout/hList1"/>
    <dgm:cxn modelId="{240F058E-E7C0-464D-BF13-19740E211D47}" type="presParOf" srcId="{932B3C5B-E41B-43BF-B09E-55FF274DF2B1}" destId="{FD7394F7-9434-436A-83EB-86F3BF4A08D4}" srcOrd="1" destOrd="0" presId="urn:microsoft.com/office/officeart/2005/8/layout/hList1"/>
    <dgm:cxn modelId="{FF9CE584-2F75-4330-AC71-93A9A03F9CD8}" type="presParOf" srcId="{801FB284-9EC1-468D-9014-D4E5C0619ACE}" destId="{60728477-58EA-40F3-8B2C-A26ABFAFB7E9}" srcOrd="1" destOrd="0" presId="urn:microsoft.com/office/officeart/2005/8/layout/hList1"/>
    <dgm:cxn modelId="{D77A08E8-9A7F-4710-BF22-549C0C41C20B}" type="presParOf" srcId="{801FB284-9EC1-468D-9014-D4E5C0619ACE}" destId="{519732DA-4491-4910-A508-ABD7CE45D550}" srcOrd="2" destOrd="0" presId="urn:microsoft.com/office/officeart/2005/8/layout/hList1"/>
    <dgm:cxn modelId="{0CF2CD1B-C59D-4AD4-8D64-C46457BCBF03}" type="presParOf" srcId="{519732DA-4491-4910-A508-ABD7CE45D550}" destId="{E650456C-63D0-449B-95DF-0C74F2FC04CE}" srcOrd="0" destOrd="0" presId="urn:microsoft.com/office/officeart/2005/8/layout/hList1"/>
    <dgm:cxn modelId="{9F9ED6F9-B0C5-4B97-A30A-CC3D269A7C59}" type="presParOf" srcId="{519732DA-4491-4910-A508-ABD7CE45D550}" destId="{7A4BD1B6-C098-47B4-99E1-AA156F3A53FB}" srcOrd="1" destOrd="0" presId="urn:microsoft.com/office/officeart/2005/8/layout/hList1"/>
    <dgm:cxn modelId="{7145FC37-7A50-45C5-A2E2-05B0C8505A6F}" type="presParOf" srcId="{801FB284-9EC1-468D-9014-D4E5C0619ACE}" destId="{260FC269-7C32-40F8-9D21-091A642D93CF}" srcOrd="3" destOrd="0" presId="urn:microsoft.com/office/officeart/2005/8/layout/hList1"/>
    <dgm:cxn modelId="{30380D55-76D0-4CA8-98B1-C53B76057DA8}" type="presParOf" srcId="{801FB284-9EC1-468D-9014-D4E5C0619ACE}" destId="{01AD9F58-7E88-4733-905A-CE04118BE050}" srcOrd="4" destOrd="0" presId="urn:microsoft.com/office/officeart/2005/8/layout/hList1"/>
    <dgm:cxn modelId="{CA673525-8329-443E-BB07-B5277C65BBD7}" type="presParOf" srcId="{01AD9F58-7E88-4733-905A-CE04118BE050}" destId="{B9678001-0EEF-4391-89B3-E7B9D4BCE0C1}" srcOrd="0" destOrd="0" presId="urn:microsoft.com/office/officeart/2005/8/layout/hList1"/>
    <dgm:cxn modelId="{6E5A09F2-20F3-4DDD-B835-5E075D439758}" type="presParOf" srcId="{01AD9F58-7E88-4733-905A-CE04118BE050}" destId="{AAC8E75E-E3C2-48F0-9FDE-C52CE7899FE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27A30F-2DD8-4B64-8AE0-FF01A45BBEC0}" type="doc">
      <dgm:prSet loTypeId="urn:microsoft.com/office/officeart/2005/8/layout/process5" loCatId="process" qsTypeId="urn:microsoft.com/office/officeart/2005/8/quickstyle/3d1" qsCatId="3D" csTypeId="urn:microsoft.com/office/officeart/2005/8/colors/colorful2" csCatId="colorful" phldr="1"/>
      <dgm:spPr/>
      <dgm:t>
        <a:bodyPr/>
        <a:lstStyle/>
        <a:p>
          <a:endParaRPr lang="en-GB"/>
        </a:p>
      </dgm:t>
    </dgm:pt>
    <dgm:pt modelId="{6364456A-2A07-4569-AFA4-E472909B463E}">
      <dgm:prSet custT="1"/>
      <dgm:spPr/>
      <dgm:t>
        <a:bodyPr/>
        <a:lstStyle/>
        <a:p>
          <a:r>
            <a:rPr lang="en-GB" sz="1400" b="1" dirty="0" smtClean="0"/>
            <a:t>Identifying and Selecting sector/occupation for in-depth analysis</a:t>
          </a:r>
          <a:endParaRPr lang="en-US" sz="1400" b="1" dirty="0" smtClean="0"/>
        </a:p>
      </dgm:t>
    </dgm:pt>
    <dgm:pt modelId="{B5E6D304-565C-4621-874B-D46E4958FA55}" type="parTrans" cxnId="{58752BEF-E167-40EF-A336-DA6212147457}">
      <dgm:prSet/>
      <dgm:spPr/>
      <dgm:t>
        <a:bodyPr/>
        <a:lstStyle/>
        <a:p>
          <a:endParaRPr lang="en-GB" sz="1400"/>
        </a:p>
      </dgm:t>
    </dgm:pt>
    <dgm:pt modelId="{9A7BE424-B942-4A11-8CA8-F94C1A175043}" type="sibTrans" cxnId="{58752BEF-E167-40EF-A336-DA6212147457}">
      <dgm:prSet custT="1"/>
      <dgm:spPr/>
      <dgm:t>
        <a:bodyPr/>
        <a:lstStyle/>
        <a:p>
          <a:endParaRPr lang="en-GB" sz="1400"/>
        </a:p>
      </dgm:t>
    </dgm:pt>
    <dgm:pt modelId="{A231401A-F8B3-4457-B2B1-F43BE61CF4E9}">
      <dgm:prSet custT="1"/>
      <dgm:spPr/>
      <dgm:t>
        <a:bodyPr/>
        <a:lstStyle/>
        <a:p>
          <a:r>
            <a:rPr lang="en-GB" sz="1400" b="1" dirty="0" smtClean="0"/>
            <a:t>Conducting assessment        to understand rules and practices in informal apprenticeship</a:t>
          </a:r>
          <a:endParaRPr lang="en-GB" sz="1400" dirty="0" smtClean="0"/>
        </a:p>
      </dgm:t>
    </dgm:pt>
    <dgm:pt modelId="{5AE17493-69A0-427E-90A8-24D4A9BE95E7}" type="parTrans" cxnId="{0CBC7897-B75A-4CB7-A3B4-6814DD6C1837}">
      <dgm:prSet/>
      <dgm:spPr/>
      <dgm:t>
        <a:bodyPr/>
        <a:lstStyle/>
        <a:p>
          <a:endParaRPr lang="en-GB" sz="1400"/>
        </a:p>
      </dgm:t>
    </dgm:pt>
    <dgm:pt modelId="{578A1663-DEB2-4419-AD70-B09B42DE1DEF}" type="sibTrans" cxnId="{0CBC7897-B75A-4CB7-A3B4-6814DD6C1837}">
      <dgm:prSet custT="1"/>
      <dgm:spPr/>
      <dgm:t>
        <a:bodyPr/>
        <a:lstStyle/>
        <a:p>
          <a:endParaRPr lang="en-GB" sz="1400"/>
        </a:p>
      </dgm:t>
    </dgm:pt>
    <dgm:pt modelId="{AF783842-3E9C-40E8-BAB9-FBF93E68AF5E}">
      <dgm:prSet custT="1"/>
      <dgm:spPr/>
      <dgm:t>
        <a:bodyPr/>
        <a:lstStyle/>
        <a:p>
          <a:r>
            <a:rPr lang="en-GB" sz="1400" b="1" dirty="0" smtClean="0"/>
            <a:t>Analysing the result  </a:t>
          </a:r>
        </a:p>
      </dgm:t>
    </dgm:pt>
    <dgm:pt modelId="{288C53F2-640A-4A8A-95AC-CE5BE4D5EC71}" type="parTrans" cxnId="{8107F194-11CD-450B-AA36-26DAD412BDDA}">
      <dgm:prSet/>
      <dgm:spPr/>
      <dgm:t>
        <a:bodyPr/>
        <a:lstStyle/>
        <a:p>
          <a:endParaRPr lang="en-GB" sz="1400"/>
        </a:p>
      </dgm:t>
    </dgm:pt>
    <dgm:pt modelId="{CE86D5B6-0372-42C6-89AF-04AABE9F4037}" type="sibTrans" cxnId="{8107F194-11CD-450B-AA36-26DAD412BDDA}">
      <dgm:prSet custT="1"/>
      <dgm:spPr/>
      <dgm:t>
        <a:bodyPr/>
        <a:lstStyle/>
        <a:p>
          <a:endParaRPr lang="en-GB" sz="1400"/>
        </a:p>
      </dgm:t>
    </dgm:pt>
    <dgm:pt modelId="{D82CA00A-D7A4-4F4F-AE57-DAC8BECAE283}">
      <dgm:prSet custT="1"/>
      <dgm:spPr/>
      <dgm:t>
        <a:bodyPr/>
        <a:lstStyle/>
        <a:p>
          <a:r>
            <a:rPr lang="en-GB" sz="1400" b="1" dirty="0" smtClean="0"/>
            <a:t>Analysing policy context </a:t>
          </a:r>
        </a:p>
        <a:p>
          <a:endParaRPr lang="en-US" sz="1400" b="1" dirty="0"/>
        </a:p>
      </dgm:t>
    </dgm:pt>
    <dgm:pt modelId="{135710B8-5CC7-4FCA-ADFD-F13FF34272E4}" type="parTrans" cxnId="{5B49039C-5A8A-483C-AA61-8CA098F805F7}">
      <dgm:prSet/>
      <dgm:spPr/>
      <dgm:t>
        <a:bodyPr/>
        <a:lstStyle/>
        <a:p>
          <a:endParaRPr lang="en-GB" sz="1400"/>
        </a:p>
      </dgm:t>
    </dgm:pt>
    <dgm:pt modelId="{6A08943A-1BE7-488C-9783-C4A8012E282D}" type="sibTrans" cxnId="{5B49039C-5A8A-483C-AA61-8CA098F805F7}">
      <dgm:prSet custT="1"/>
      <dgm:spPr/>
      <dgm:t>
        <a:bodyPr/>
        <a:lstStyle/>
        <a:p>
          <a:endParaRPr lang="en-GB" sz="1400"/>
        </a:p>
      </dgm:t>
    </dgm:pt>
    <dgm:pt modelId="{CD8AE8C8-C3C6-4384-9899-801674E5FF37}">
      <dgm:prSet custT="1"/>
      <dgm:spPr/>
      <dgm:t>
        <a:bodyPr/>
        <a:lstStyle/>
        <a:p>
          <a:r>
            <a:rPr lang="en-GB" sz="1400" b="1" dirty="0" smtClean="0"/>
            <a:t>Identification and prioritization of major issues to upgrade informal apprenticeship in the country </a:t>
          </a:r>
          <a:endParaRPr lang="en-US" sz="1400" b="1" dirty="0"/>
        </a:p>
      </dgm:t>
    </dgm:pt>
    <dgm:pt modelId="{96386816-F35F-4EDC-9ACE-ADFFC4D6AF14}" type="parTrans" cxnId="{4E0AA361-BF57-403D-B437-A3C7072C3CFB}">
      <dgm:prSet/>
      <dgm:spPr/>
      <dgm:t>
        <a:bodyPr/>
        <a:lstStyle/>
        <a:p>
          <a:endParaRPr lang="en-GB" sz="1400"/>
        </a:p>
      </dgm:t>
    </dgm:pt>
    <dgm:pt modelId="{543E7CC8-2730-43E8-9EF4-8CA6A856A079}" type="sibTrans" cxnId="{4E0AA361-BF57-403D-B437-A3C7072C3CFB}">
      <dgm:prSet/>
      <dgm:spPr/>
      <dgm:t>
        <a:bodyPr/>
        <a:lstStyle/>
        <a:p>
          <a:endParaRPr lang="en-GB" sz="1400"/>
        </a:p>
      </dgm:t>
    </dgm:pt>
    <dgm:pt modelId="{2CB2C73C-A8AB-45EF-A21F-52916FBB0581}">
      <dgm:prSet custT="1"/>
      <dgm:spPr/>
      <dgm:t>
        <a:bodyPr/>
        <a:lstStyle/>
        <a:p>
          <a:r>
            <a:rPr lang="en-GB" sz="1400" b="1" dirty="0" smtClean="0"/>
            <a:t>Presenting findings and discussed at partners and stakeholder workshop </a:t>
          </a:r>
        </a:p>
        <a:p>
          <a:endParaRPr lang="en-US" sz="1400" b="1" dirty="0"/>
        </a:p>
      </dgm:t>
    </dgm:pt>
    <dgm:pt modelId="{F064B34D-DCC2-4FA8-8723-5D550131DA42}" type="parTrans" cxnId="{6161FEE5-BCDC-4901-856B-4F61FB6361AF}">
      <dgm:prSet/>
      <dgm:spPr/>
      <dgm:t>
        <a:bodyPr/>
        <a:lstStyle/>
        <a:p>
          <a:endParaRPr lang="en-GB" sz="1400"/>
        </a:p>
      </dgm:t>
    </dgm:pt>
    <dgm:pt modelId="{496BF7A9-62FD-4A41-99A6-9D418BBD071B}" type="sibTrans" cxnId="{6161FEE5-BCDC-4901-856B-4F61FB6361AF}">
      <dgm:prSet custT="1"/>
      <dgm:spPr/>
      <dgm:t>
        <a:bodyPr/>
        <a:lstStyle/>
        <a:p>
          <a:endParaRPr lang="en-GB" sz="1400"/>
        </a:p>
      </dgm:t>
    </dgm:pt>
    <dgm:pt modelId="{FF29E6F3-A24E-4CC3-A780-84213D46417F}" type="pres">
      <dgm:prSet presAssocID="{0127A30F-2DD8-4B64-8AE0-FF01A45BBEC0}" presName="diagram" presStyleCnt="0">
        <dgm:presLayoutVars>
          <dgm:dir/>
          <dgm:resizeHandles val="exact"/>
        </dgm:presLayoutVars>
      </dgm:prSet>
      <dgm:spPr/>
      <dgm:t>
        <a:bodyPr/>
        <a:lstStyle/>
        <a:p>
          <a:endParaRPr lang="en-US"/>
        </a:p>
      </dgm:t>
    </dgm:pt>
    <dgm:pt modelId="{48F650B5-B5AB-41CF-AC80-5338E99F3BD5}" type="pres">
      <dgm:prSet presAssocID="{6364456A-2A07-4569-AFA4-E472909B463E}" presName="node" presStyleLbl="node1" presStyleIdx="0" presStyleCnt="6">
        <dgm:presLayoutVars>
          <dgm:bulletEnabled val="1"/>
        </dgm:presLayoutVars>
      </dgm:prSet>
      <dgm:spPr/>
      <dgm:t>
        <a:bodyPr/>
        <a:lstStyle/>
        <a:p>
          <a:endParaRPr lang="en-US"/>
        </a:p>
      </dgm:t>
    </dgm:pt>
    <dgm:pt modelId="{9CF71AFF-C9CB-40FD-A7FD-508149426D51}" type="pres">
      <dgm:prSet presAssocID="{9A7BE424-B942-4A11-8CA8-F94C1A175043}" presName="sibTrans" presStyleLbl="sibTrans2D1" presStyleIdx="0" presStyleCnt="5"/>
      <dgm:spPr/>
      <dgm:t>
        <a:bodyPr/>
        <a:lstStyle/>
        <a:p>
          <a:endParaRPr lang="en-US"/>
        </a:p>
      </dgm:t>
    </dgm:pt>
    <dgm:pt modelId="{BFC4AF88-F7FC-4B1C-8750-1FD70E37AF5E}" type="pres">
      <dgm:prSet presAssocID="{9A7BE424-B942-4A11-8CA8-F94C1A175043}" presName="connectorText" presStyleLbl="sibTrans2D1" presStyleIdx="0" presStyleCnt="5"/>
      <dgm:spPr/>
      <dgm:t>
        <a:bodyPr/>
        <a:lstStyle/>
        <a:p>
          <a:endParaRPr lang="en-US"/>
        </a:p>
      </dgm:t>
    </dgm:pt>
    <dgm:pt modelId="{37E7520B-1C59-487F-B82B-D85FB4F80030}" type="pres">
      <dgm:prSet presAssocID="{A231401A-F8B3-4457-B2B1-F43BE61CF4E9}" presName="node" presStyleLbl="node1" presStyleIdx="1" presStyleCnt="6">
        <dgm:presLayoutVars>
          <dgm:bulletEnabled val="1"/>
        </dgm:presLayoutVars>
      </dgm:prSet>
      <dgm:spPr/>
      <dgm:t>
        <a:bodyPr/>
        <a:lstStyle/>
        <a:p>
          <a:endParaRPr lang="en-US"/>
        </a:p>
      </dgm:t>
    </dgm:pt>
    <dgm:pt modelId="{6788A75A-1F06-471D-9416-A36DAFB5D078}" type="pres">
      <dgm:prSet presAssocID="{578A1663-DEB2-4419-AD70-B09B42DE1DEF}" presName="sibTrans" presStyleLbl="sibTrans2D1" presStyleIdx="1" presStyleCnt="5"/>
      <dgm:spPr/>
      <dgm:t>
        <a:bodyPr/>
        <a:lstStyle/>
        <a:p>
          <a:endParaRPr lang="en-US"/>
        </a:p>
      </dgm:t>
    </dgm:pt>
    <dgm:pt modelId="{34082467-A521-4BD6-9EB3-365C7D2C7A08}" type="pres">
      <dgm:prSet presAssocID="{578A1663-DEB2-4419-AD70-B09B42DE1DEF}" presName="connectorText" presStyleLbl="sibTrans2D1" presStyleIdx="1" presStyleCnt="5"/>
      <dgm:spPr/>
      <dgm:t>
        <a:bodyPr/>
        <a:lstStyle/>
        <a:p>
          <a:endParaRPr lang="en-US"/>
        </a:p>
      </dgm:t>
    </dgm:pt>
    <dgm:pt modelId="{2084E5CD-3C2B-4D5E-BA10-8DEBE86030CB}" type="pres">
      <dgm:prSet presAssocID="{AF783842-3E9C-40E8-BAB9-FBF93E68AF5E}" presName="node" presStyleLbl="node1" presStyleIdx="2" presStyleCnt="6" custScaleY="100140" custLinFactNeighborX="3764" custLinFactNeighborY="-17147">
        <dgm:presLayoutVars>
          <dgm:bulletEnabled val="1"/>
        </dgm:presLayoutVars>
      </dgm:prSet>
      <dgm:spPr/>
      <dgm:t>
        <a:bodyPr/>
        <a:lstStyle/>
        <a:p>
          <a:endParaRPr lang="en-US"/>
        </a:p>
      </dgm:t>
    </dgm:pt>
    <dgm:pt modelId="{1DD5F894-BA4D-4537-8CDC-DA6B1FD71E8E}" type="pres">
      <dgm:prSet presAssocID="{CE86D5B6-0372-42C6-89AF-04AABE9F4037}" presName="sibTrans" presStyleLbl="sibTrans2D1" presStyleIdx="2" presStyleCnt="5"/>
      <dgm:spPr/>
      <dgm:t>
        <a:bodyPr/>
        <a:lstStyle/>
        <a:p>
          <a:endParaRPr lang="en-US"/>
        </a:p>
      </dgm:t>
    </dgm:pt>
    <dgm:pt modelId="{9872EF34-5112-4472-9860-EDB60B24CDFD}" type="pres">
      <dgm:prSet presAssocID="{CE86D5B6-0372-42C6-89AF-04AABE9F4037}" presName="connectorText" presStyleLbl="sibTrans2D1" presStyleIdx="2" presStyleCnt="5"/>
      <dgm:spPr/>
      <dgm:t>
        <a:bodyPr/>
        <a:lstStyle/>
        <a:p>
          <a:endParaRPr lang="en-US"/>
        </a:p>
      </dgm:t>
    </dgm:pt>
    <dgm:pt modelId="{C51AF198-6D68-46E0-AA2E-F8C5A6D1323B}" type="pres">
      <dgm:prSet presAssocID="{D82CA00A-D7A4-4F4F-AE57-DAC8BECAE283}" presName="node" presStyleLbl="node1" presStyleIdx="3" presStyleCnt="6" custScaleY="100140">
        <dgm:presLayoutVars>
          <dgm:bulletEnabled val="1"/>
        </dgm:presLayoutVars>
      </dgm:prSet>
      <dgm:spPr/>
      <dgm:t>
        <a:bodyPr/>
        <a:lstStyle/>
        <a:p>
          <a:endParaRPr lang="en-US"/>
        </a:p>
      </dgm:t>
    </dgm:pt>
    <dgm:pt modelId="{13E215FB-AEB3-43EA-9F26-443905FA0ED2}" type="pres">
      <dgm:prSet presAssocID="{6A08943A-1BE7-488C-9783-C4A8012E282D}" presName="sibTrans" presStyleLbl="sibTrans2D1" presStyleIdx="3" presStyleCnt="5"/>
      <dgm:spPr/>
      <dgm:t>
        <a:bodyPr/>
        <a:lstStyle/>
        <a:p>
          <a:endParaRPr lang="en-US"/>
        </a:p>
      </dgm:t>
    </dgm:pt>
    <dgm:pt modelId="{996B5438-2817-44D3-856E-591E5F007E20}" type="pres">
      <dgm:prSet presAssocID="{6A08943A-1BE7-488C-9783-C4A8012E282D}" presName="connectorText" presStyleLbl="sibTrans2D1" presStyleIdx="3" presStyleCnt="5"/>
      <dgm:spPr/>
      <dgm:t>
        <a:bodyPr/>
        <a:lstStyle/>
        <a:p>
          <a:endParaRPr lang="en-US"/>
        </a:p>
      </dgm:t>
    </dgm:pt>
    <dgm:pt modelId="{41C25838-5768-4549-820C-BF6A61727440}" type="pres">
      <dgm:prSet presAssocID="{2CB2C73C-A8AB-45EF-A21F-52916FBB0581}" presName="node" presStyleLbl="node1" presStyleIdx="4" presStyleCnt="6" custScaleY="100140">
        <dgm:presLayoutVars>
          <dgm:bulletEnabled val="1"/>
        </dgm:presLayoutVars>
      </dgm:prSet>
      <dgm:spPr/>
      <dgm:t>
        <a:bodyPr/>
        <a:lstStyle/>
        <a:p>
          <a:endParaRPr lang="en-US"/>
        </a:p>
      </dgm:t>
    </dgm:pt>
    <dgm:pt modelId="{798F83EA-EE9D-46CB-91FA-79CC6115E7C4}" type="pres">
      <dgm:prSet presAssocID="{496BF7A9-62FD-4A41-99A6-9D418BBD071B}" presName="sibTrans" presStyleLbl="sibTrans2D1" presStyleIdx="4" presStyleCnt="5"/>
      <dgm:spPr/>
      <dgm:t>
        <a:bodyPr/>
        <a:lstStyle/>
        <a:p>
          <a:endParaRPr lang="en-US"/>
        </a:p>
      </dgm:t>
    </dgm:pt>
    <dgm:pt modelId="{28DF4382-0B4D-4082-9349-33505FC864EA}" type="pres">
      <dgm:prSet presAssocID="{496BF7A9-62FD-4A41-99A6-9D418BBD071B}" presName="connectorText" presStyleLbl="sibTrans2D1" presStyleIdx="4" presStyleCnt="5"/>
      <dgm:spPr/>
      <dgm:t>
        <a:bodyPr/>
        <a:lstStyle/>
        <a:p>
          <a:endParaRPr lang="en-US"/>
        </a:p>
      </dgm:t>
    </dgm:pt>
    <dgm:pt modelId="{03813C80-DC46-40E0-9102-AFCCF5DA26EE}" type="pres">
      <dgm:prSet presAssocID="{CD8AE8C8-C3C6-4384-9899-801674E5FF37}" presName="node" presStyleLbl="node1" presStyleIdx="5" presStyleCnt="6">
        <dgm:presLayoutVars>
          <dgm:bulletEnabled val="1"/>
        </dgm:presLayoutVars>
      </dgm:prSet>
      <dgm:spPr/>
      <dgm:t>
        <a:bodyPr/>
        <a:lstStyle/>
        <a:p>
          <a:endParaRPr lang="en-US"/>
        </a:p>
      </dgm:t>
    </dgm:pt>
  </dgm:ptLst>
  <dgm:cxnLst>
    <dgm:cxn modelId="{402CDE06-0A43-4690-B220-80897BD5C249}" type="presOf" srcId="{578A1663-DEB2-4419-AD70-B09B42DE1DEF}" destId="{6788A75A-1F06-471D-9416-A36DAFB5D078}" srcOrd="0" destOrd="0" presId="urn:microsoft.com/office/officeart/2005/8/layout/process5"/>
    <dgm:cxn modelId="{26439D87-ADB3-416B-A460-CCFB8FA4CFB6}" type="presOf" srcId="{6A08943A-1BE7-488C-9783-C4A8012E282D}" destId="{996B5438-2817-44D3-856E-591E5F007E20}" srcOrd="1" destOrd="0" presId="urn:microsoft.com/office/officeart/2005/8/layout/process5"/>
    <dgm:cxn modelId="{D1FD0CD5-187C-4912-9775-2BB72F311E08}" type="presOf" srcId="{6364456A-2A07-4569-AFA4-E472909B463E}" destId="{48F650B5-B5AB-41CF-AC80-5338E99F3BD5}" srcOrd="0" destOrd="0" presId="urn:microsoft.com/office/officeart/2005/8/layout/process5"/>
    <dgm:cxn modelId="{833279E8-F344-48FF-AA08-2448C6E9640E}" type="presOf" srcId="{578A1663-DEB2-4419-AD70-B09B42DE1DEF}" destId="{34082467-A521-4BD6-9EB3-365C7D2C7A08}" srcOrd="1" destOrd="0" presId="urn:microsoft.com/office/officeart/2005/8/layout/process5"/>
    <dgm:cxn modelId="{0F11FE04-D7E9-4A09-9C60-F317103DD4AC}" type="presOf" srcId="{496BF7A9-62FD-4A41-99A6-9D418BBD071B}" destId="{798F83EA-EE9D-46CB-91FA-79CC6115E7C4}" srcOrd="0" destOrd="0" presId="urn:microsoft.com/office/officeart/2005/8/layout/process5"/>
    <dgm:cxn modelId="{58752BEF-E167-40EF-A336-DA6212147457}" srcId="{0127A30F-2DD8-4B64-8AE0-FF01A45BBEC0}" destId="{6364456A-2A07-4569-AFA4-E472909B463E}" srcOrd="0" destOrd="0" parTransId="{B5E6D304-565C-4621-874B-D46E4958FA55}" sibTransId="{9A7BE424-B942-4A11-8CA8-F94C1A175043}"/>
    <dgm:cxn modelId="{4E0AA361-BF57-403D-B437-A3C7072C3CFB}" srcId="{0127A30F-2DD8-4B64-8AE0-FF01A45BBEC0}" destId="{CD8AE8C8-C3C6-4384-9899-801674E5FF37}" srcOrd="5" destOrd="0" parTransId="{96386816-F35F-4EDC-9ACE-ADFFC4D6AF14}" sibTransId="{543E7CC8-2730-43E8-9EF4-8CA6A856A079}"/>
    <dgm:cxn modelId="{0CBC7897-B75A-4CB7-A3B4-6814DD6C1837}" srcId="{0127A30F-2DD8-4B64-8AE0-FF01A45BBEC0}" destId="{A231401A-F8B3-4457-B2B1-F43BE61CF4E9}" srcOrd="1" destOrd="0" parTransId="{5AE17493-69A0-427E-90A8-24D4A9BE95E7}" sibTransId="{578A1663-DEB2-4419-AD70-B09B42DE1DEF}"/>
    <dgm:cxn modelId="{3E2265B7-BA00-41EB-9ED2-183767B47BCB}" type="presOf" srcId="{0127A30F-2DD8-4B64-8AE0-FF01A45BBEC0}" destId="{FF29E6F3-A24E-4CC3-A780-84213D46417F}" srcOrd="0" destOrd="0" presId="urn:microsoft.com/office/officeart/2005/8/layout/process5"/>
    <dgm:cxn modelId="{B02B4B6A-E2CD-4F57-84FF-5B9F0439365D}" type="presOf" srcId="{9A7BE424-B942-4A11-8CA8-F94C1A175043}" destId="{BFC4AF88-F7FC-4B1C-8750-1FD70E37AF5E}" srcOrd="1" destOrd="0" presId="urn:microsoft.com/office/officeart/2005/8/layout/process5"/>
    <dgm:cxn modelId="{3E1ED221-1678-40CA-BFFF-64BE26E84FE9}" type="presOf" srcId="{AF783842-3E9C-40E8-BAB9-FBF93E68AF5E}" destId="{2084E5CD-3C2B-4D5E-BA10-8DEBE86030CB}" srcOrd="0" destOrd="0" presId="urn:microsoft.com/office/officeart/2005/8/layout/process5"/>
    <dgm:cxn modelId="{5B49039C-5A8A-483C-AA61-8CA098F805F7}" srcId="{0127A30F-2DD8-4B64-8AE0-FF01A45BBEC0}" destId="{D82CA00A-D7A4-4F4F-AE57-DAC8BECAE283}" srcOrd="3" destOrd="0" parTransId="{135710B8-5CC7-4FCA-ADFD-F13FF34272E4}" sibTransId="{6A08943A-1BE7-488C-9783-C4A8012E282D}"/>
    <dgm:cxn modelId="{73407FCC-260E-4C92-9808-64EDF6593921}" type="presOf" srcId="{A231401A-F8B3-4457-B2B1-F43BE61CF4E9}" destId="{37E7520B-1C59-487F-B82B-D85FB4F80030}" srcOrd="0" destOrd="0" presId="urn:microsoft.com/office/officeart/2005/8/layout/process5"/>
    <dgm:cxn modelId="{21BB886B-40F7-4E76-8275-4E9F2399947E}" type="presOf" srcId="{CE86D5B6-0372-42C6-89AF-04AABE9F4037}" destId="{1DD5F894-BA4D-4537-8CDC-DA6B1FD71E8E}" srcOrd="0" destOrd="0" presId="urn:microsoft.com/office/officeart/2005/8/layout/process5"/>
    <dgm:cxn modelId="{6161FEE5-BCDC-4901-856B-4F61FB6361AF}" srcId="{0127A30F-2DD8-4B64-8AE0-FF01A45BBEC0}" destId="{2CB2C73C-A8AB-45EF-A21F-52916FBB0581}" srcOrd="4" destOrd="0" parTransId="{F064B34D-DCC2-4FA8-8723-5D550131DA42}" sibTransId="{496BF7A9-62FD-4A41-99A6-9D418BBD071B}"/>
    <dgm:cxn modelId="{86741D56-85AD-4534-86C4-5583C3DCA01A}" type="presOf" srcId="{CD8AE8C8-C3C6-4384-9899-801674E5FF37}" destId="{03813C80-DC46-40E0-9102-AFCCF5DA26EE}" srcOrd="0" destOrd="0" presId="urn:microsoft.com/office/officeart/2005/8/layout/process5"/>
    <dgm:cxn modelId="{ACC93D7B-D6F2-40BF-8632-00920E34EA81}" type="presOf" srcId="{D82CA00A-D7A4-4F4F-AE57-DAC8BECAE283}" destId="{C51AF198-6D68-46E0-AA2E-F8C5A6D1323B}" srcOrd="0" destOrd="0" presId="urn:microsoft.com/office/officeart/2005/8/layout/process5"/>
    <dgm:cxn modelId="{58EA690E-636E-4E0D-8A3C-8C9D137778F4}" type="presOf" srcId="{CE86D5B6-0372-42C6-89AF-04AABE9F4037}" destId="{9872EF34-5112-4472-9860-EDB60B24CDFD}" srcOrd="1" destOrd="0" presId="urn:microsoft.com/office/officeart/2005/8/layout/process5"/>
    <dgm:cxn modelId="{121EEA38-6FFA-4D8D-B700-658819773F92}" type="presOf" srcId="{496BF7A9-62FD-4A41-99A6-9D418BBD071B}" destId="{28DF4382-0B4D-4082-9349-33505FC864EA}" srcOrd="1" destOrd="0" presId="urn:microsoft.com/office/officeart/2005/8/layout/process5"/>
    <dgm:cxn modelId="{8107F194-11CD-450B-AA36-26DAD412BDDA}" srcId="{0127A30F-2DD8-4B64-8AE0-FF01A45BBEC0}" destId="{AF783842-3E9C-40E8-BAB9-FBF93E68AF5E}" srcOrd="2" destOrd="0" parTransId="{288C53F2-640A-4A8A-95AC-CE5BE4D5EC71}" sibTransId="{CE86D5B6-0372-42C6-89AF-04AABE9F4037}"/>
    <dgm:cxn modelId="{3AF6017A-9D20-4D2E-AC70-BED52A235662}" type="presOf" srcId="{6A08943A-1BE7-488C-9783-C4A8012E282D}" destId="{13E215FB-AEB3-43EA-9F26-443905FA0ED2}" srcOrd="0" destOrd="0" presId="urn:microsoft.com/office/officeart/2005/8/layout/process5"/>
    <dgm:cxn modelId="{744EAA5F-8BF0-4A02-9ACC-C240ECD2DA10}" type="presOf" srcId="{9A7BE424-B942-4A11-8CA8-F94C1A175043}" destId="{9CF71AFF-C9CB-40FD-A7FD-508149426D51}" srcOrd="0" destOrd="0" presId="urn:microsoft.com/office/officeart/2005/8/layout/process5"/>
    <dgm:cxn modelId="{99CC9032-5EB1-4C71-AB25-8C962AA2236B}" type="presOf" srcId="{2CB2C73C-A8AB-45EF-A21F-52916FBB0581}" destId="{41C25838-5768-4549-820C-BF6A61727440}" srcOrd="0" destOrd="0" presId="urn:microsoft.com/office/officeart/2005/8/layout/process5"/>
    <dgm:cxn modelId="{9D814099-646D-4CA8-A0FA-A62E7DD756EE}" type="presParOf" srcId="{FF29E6F3-A24E-4CC3-A780-84213D46417F}" destId="{48F650B5-B5AB-41CF-AC80-5338E99F3BD5}" srcOrd="0" destOrd="0" presId="urn:microsoft.com/office/officeart/2005/8/layout/process5"/>
    <dgm:cxn modelId="{E3D62A28-3A29-4A16-853F-FBDFD6C86A66}" type="presParOf" srcId="{FF29E6F3-A24E-4CC3-A780-84213D46417F}" destId="{9CF71AFF-C9CB-40FD-A7FD-508149426D51}" srcOrd="1" destOrd="0" presId="urn:microsoft.com/office/officeart/2005/8/layout/process5"/>
    <dgm:cxn modelId="{873E0A2C-50EE-4EEB-ABFD-A5A393032D2A}" type="presParOf" srcId="{9CF71AFF-C9CB-40FD-A7FD-508149426D51}" destId="{BFC4AF88-F7FC-4B1C-8750-1FD70E37AF5E}" srcOrd="0" destOrd="0" presId="urn:microsoft.com/office/officeart/2005/8/layout/process5"/>
    <dgm:cxn modelId="{60774F7C-437F-4CC4-9678-0BBA653BE641}" type="presParOf" srcId="{FF29E6F3-A24E-4CC3-A780-84213D46417F}" destId="{37E7520B-1C59-487F-B82B-D85FB4F80030}" srcOrd="2" destOrd="0" presId="urn:microsoft.com/office/officeart/2005/8/layout/process5"/>
    <dgm:cxn modelId="{0DB385EE-3B9B-4D6D-9FAE-7C940AD7F66D}" type="presParOf" srcId="{FF29E6F3-A24E-4CC3-A780-84213D46417F}" destId="{6788A75A-1F06-471D-9416-A36DAFB5D078}" srcOrd="3" destOrd="0" presId="urn:microsoft.com/office/officeart/2005/8/layout/process5"/>
    <dgm:cxn modelId="{B4CED5C7-21F5-4DEA-B116-BA7DC1E5ABCE}" type="presParOf" srcId="{6788A75A-1F06-471D-9416-A36DAFB5D078}" destId="{34082467-A521-4BD6-9EB3-365C7D2C7A08}" srcOrd="0" destOrd="0" presId="urn:microsoft.com/office/officeart/2005/8/layout/process5"/>
    <dgm:cxn modelId="{462837CE-8F68-4652-BAED-C1145203876E}" type="presParOf" srcId="{FF29E6F3-A24E-4CC3-A780-84213D46417F}" destId="{2084E5CD-3C2B-4D5E-BA10-8DEBE86030CB}" srcOrd="4" destOrd="0" presId="urn:microsoft.com/office/officeart/2005/8/layout/process5"/>
    <dgm:cxn modelId="{93EE7CA6-A442-4F70-959B-D81E5ED8A06F}" type="presParOf" srcId="{FF29E6F3-A24E-4CC3-A780-84213D46417F}" destId="{1DD5F894-BA4D-4537-8CDC-DA6B1FD71E8E}" srcOrd="5" destOrd="0" presId="urn:microsoft.com/office/officeart/2005/8/layout/process5"/>
    <dgm:cxn modelId="{2F7D35CF-C491-4ADD-85AD-78F8784361C4}" type="presParOf" srcId="{1DD5F894-BA4D-4537-8CDC-DA6B1FD71E8E}" destId="{9872EF34-5112-4472-9860-EDB60B24CDFD}" srcOrd="0" destOrd="0" presId="urn:microsoft.com/office/officeart/2005/8/layout/process5"/>
    <dgm:cxn modelId="{6466A91A-9533-41BA-9E0C-BC3A9AC416D8}" type="presParOf" srcId="{FF29E6F3-A24E-4CC3-A780-84213D46417F}" destId="{C51AF198-6D68-46E0-AA2E-F8C5A6D1323B}" srcOrd="6" destOrd="0" presId="urn:microsoft.com/office/officeart/2005/8/layout/process5"/>
    <dgm:cxn modelId="{52A41836-D8C6-4CB8-AF45-DF85C11F327E}" type="presParOf" srcId="{FF29E6F3-A24E-4CC3-A780-84213D46417F}" destId="{13E215FB-AEB3-43EA-9F26-443905FA0ED2}" srcOrd="7" destOrd="0" presId="urn:microsoft.com/office/officeart/2005/8/layout/process5"/>
    <dgm:cxn modelId="{617BF60E-FFCD-4A48-AD47-1549E8E9D689}" type="presParOf" srcId="{13E215FB-AEB3-43EA-9F26-443905FA0ED2}" destId="{996B5438-2817-44D3-856E-591E5F007E20}" srcOrd="0" destOrd="0" presId="urn:microsoft.com/office/officeart/2005/8/layout/process5"/>
    <dgm:cxn modelId="{12D7F126-BCFA-41AA-B4EE-C363C0793186}" type="presParOf" srcId="{FF29E6F3-A24E-4CC3-A780-84213D46417F}" destId="{41C25838-5768-4549-820C-BF6A61727440}" srcOrd="8" destOrd="0" presId="urn:microsoft.com/office/officeart/2005/8/layout/process5"/>
    <dgm:cxn modelId="{F30D14EB-2E86-4F8F-90AA-41D44EA7CBAD}" type="presParOf" srcId="{FF29E6F3-A24E-4CC3-A780-84213D46417F}" destId="{798F83EA-EE9D-46CB-91FA-79CC6115E7C4}" srcOrd="9" destOrd="0" presId="urn:microsoft.com/office/officeart/2005/8/layout/process5"/>
    <dgm:cxn modelId="{BCE1B33C-505B-403E-BBF0-3587AA997443}" type="presParOf" srcId="{798F83EA-EE9D-46CB-91FA-79CC6115E7C4}" destId="{28DF4382-0B4D-4082-9349-33505FC864EA}" srcOrd="0" destOrd="0" presId="urn:microsoft.com/office/officeart/2005/8/layout/process5"/>
    <dgm:cxn modelId="{BF10BB65-5F4B-4ED3-829F-48C01F45D934}" type="presParOf" srcId="{FF29E6F3-A24E-4CC3-A780-84213D46417F}" destId="{03813C80-DC46-40E0-9102-AFCCF5DA26EE}"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321067-91DA-43B9-B88B-01A348A829DC}" type="doc">
      <dgm:prSet loTypeId="urn:microsoft.com/office/officeart/2005/8/layout/default#2" loCatId="list" qsTypeId="urn:microsoft.com/office/officeart/2005/8/quickstyle/simple5" qsCatId="simple" csTypeId="urn:microsoft.com/office/officeart/2005/8/colors/colorful2" csCatId="colorful" phldr="1"/>
      <dgm:spPr/>
      <dgm:t>
        <a:bodyPr/>
        <a:lstStyle/>
        <a:p>
          <a:endParaRPr lang="en-US"/>
        </a:p>
      </dgm:t>
    </dgm:pt>
    <dgm:pt modelId="{B5DEA7E7-B6EF-4CB1-A073-B176D328D72C}">
      <dgm:prSet custT="1"/>
      <dgm:spPr/>
      <dgm:t>
        <a:bodyPr/>
        <a:lstStyle/>
        <a:p>
          <a:r>
            <a:rPr lang="en-US" sz="2000" b="1" dirty="0" smtClean="0">
              <a:solidFill>
                <a:schemeClr val="tx1"/>
              </a:solidFill>
            </a:rPr>
            <a:t>What is the content, the process of training and tracking system?</a:t>
          </a:r>
          <a:endParaRPr lang="en-US" sz="2000" b="1" dirty="0">
            <a:solidFill>
              <a:schemeClr val="tx1"/>
            </a:solidFill>
          </a:endParaRPr>
        </a:p>
      </dgm:t>
    </dgm:pt>
    <dgm:pt modelId="{DC4A0F3A-41D0-4B36-84AE-D900C1D84C33}" type="parTrans" cxnId="{C606031B-E166-4A5E-909C-F1B034BD1E8C}">
      <dgm:prSet/>
      <dgm:spPr/>
      <dgm:t>
        <a:bodyPr/>
        <a:lstStyle/>
        <a:p>
          <a:endParaRPr lang="en-US" sz="2400" b="1">
            <a:solidFill>
              <a:schemeClr val="tx1"/>
            </a:solidFill>
          </a:endParaRPr>
        </a:p>
      </dgm:t>
    </dgm:pt>
    <dgm:pt modelId="{D2B64737-2FF2-4F57-AE73-6195BEB85C4D}" type="sibTrans" cxnId="{C606031B-E166-4A5E-909C-F1B034BD1E8C}">
      <dgm:prSet/>
      <dgm:spPr/>
      <dgm:t>
        <a:bodyPr/>
        <a:lstStyle/>
        <a:p>
          <a:endParaRPr lang="en-US" sz="2400" b="1">
            <a:solidFill>
              <a:schemeClr val="tx1"/>
            </a:solidFill>
          </a:endParaRPr>
        </a:p>
      </dgm:t>
    </dgm:pt>
    <dgm:pt modelId="{AFF054BB-C7FB-4F34-AB33-DE9641AEB3F3}">
      <dgm:prSet custT="1"/>
      <dgm:spPr/>
      <dgm:t>
        <a:bodyPr/>
        <a:lstStyle/>
        <a:p>
          <a:r>
            <a:rPr lang="en-US" sz="2000" b="1" dirty="0" smtClean="0">
              <a:solidFill>
                <a:schemeClr val="tx1"/>
              </a:solidFill>
            </a:rPr>
            <a:t>Quality management: who will ensure the quality of the youth production / services?</a:t>
          </a:r>
          <a:endParaRPr lang="en-US" sz="2000" b="1" dirty="0">
            <a:solidFill>
              <a:schemeClr val="tx1"/>
            </a:solidFill>
          </a:endParaRPr>
        </a:p>
      </dgm:t>
    </dgm:pt>
    <dgm:pt modelId="{02F728A9-FBA8-4BE4-9CCD-117CB42AD804}" type="parTrans" cxnId="{3976C512-B8A5-4369-8CB8-98F8909F9FE0}">
      <dgm:prSet/>
      <dgm:spPr/>
      <dgm:t>
        <a:bodyPr/>
        <a:lstStyle/>
        <a:p>
          <a:endParaRPr lang="en-US" sz="2400" b="1">
            <a:solidFill>
              <a:schemeClr val="tx1"/>
            </a:solidFill>
          </a:endParaRPr>
        </a:p>
      </dgm:t>
    </dgm:pt>
    <dgm:pt modelId="{96957F8E-DE44-4404-93D8-7D693D7F6E8D}" type="sibTrans" cxnId="{3976C512-B8A5-4369-8CB8-98F8909F9FE0}">
      <dgm:prSet/>
      <dgm:spPr/>
      <dgm:t>
        <a:bodyPr/>
        <a:lstStyle/>
        <a:p>
          <a:endParaRPr lang="en-US" sz="2400" b="1">
            <a:solidFill>
              <a:schemeClr val="tx1"/>
            </a:solidFill>
          </a:endParaRPr>
        </a:p>
      </dgm:t>
    </dgm:pt>
    <dgm:pt modelId="{0CF8E29E-781D-482C-A3EA-5392362D88A4}">
      <dgm:prSet custT="1"/>
      <dgm:spPr/>
      <dgm:t>
        <a:bodyPr/>
        <a:lstStyle/>
        <a:p>
          <a:r>
            <a:rPr lang="en-US" sz="2000" b="1" dirty="0" smtClean="0">
              <a:solidFill>
                <a:schemeClr val="tx1"/>
              </a:solidFill>
            </a:rPr>
            <a:t>Can apprentice set up new business in same field? Be hired another business?</a:t>
          </a:r>
          <a:endParaRPr lang="en-US" sz="2000" b="1" dirty="0">
            <a:solidFill>
              <a:schemeClr val="tx1"/>
            </a:solidFill>
          </a:endParaRPr>
        </a:p>
      </dgm:t>
    </dgm:pt>
    <dgm:pt modelId="{9B99AB45-7645-419B-9404-A3E55D193E45}" type="parTrans" cxnId="{D79F5854-91A3-47AB-BC03-C82E24DD5202}">
      <dgm:prSet/>
      <dgm:spPr/>
      <dgm:t>
        <a:bodyPr/>
        <a:lstStyle/>
        <a:p>
          <a:endParaRPr lang="en-US" sz="2400" b="1">
            <a:solidFill>
              <a:schemeClr val="tx1"/>
            </a:solidFill>
          </a:endParaRPr>
        </a:p>
      </dgm:t>
    </dgm:pt>
    <dgm:pt modelId="{A1B40EC5-192E-43EC-9939-6A23D7F72526}" type="sibTrans" cxnId="{D79F5854-91A3-47AB-BC03-C82E24DD5202}">
      <dgm:prSet/>
      <dgm:spPr/>
      <dgm:t>
        <a:bodyPr/>
        <a:lstStyle/>
        <a:p>
          <a:endParaRPr lang="en-US" sz="2400" b="1">
            <a:solidFill>
              <a:schemeClr val="tx1"/>
            </a:solidFill>
          </a:endParaRPr>
        </a:p>
      </dgm:t>
    </dgm:pt>
    <dgm:pt modelId="{DBB76249-64FA-4448-8D52-D5D922092807}">
      <dgm:prSet custT="1"/>
      <dgm:spPr/>
      <dgm:t>
        <a:bodyPr/>
        <a:lstStyle/>
        <a:p>
          <a:r>
            <a:rPr lang="en-US" sz="2000" b="1" dirty="0" smtClean="0">
              <a:solidFill>
                <a:schemeClr val="tx1"/>
              </a:solidFill>
            </a:rPr>
            <a:t>How long should apprentice work to allow for cost recovery?</a:t>
          </a:r>
          <a:endParaRPr lang="en-US" sz="2000" b="1" dirty="0">
            <a:solidFill>
              <a:schemeClr val="tx1"/>
            </a:solidFill>
          </a:endParaRPr>
        </a:p>
      </dgm:t>
    </dgm:pt>
    <dgm:pt modelId="{532762A8-AD2A-45DF-811A-82AD16E996DE}" type="parTrans" cxnId="{A32690CE-4C33-4D20-A18B-055359FDC581}">
      <dgm:prSet/>
      <dgm:spPr/>
      <dgm:t>
        <a:bodyPr/>
        <a:lstStyle/>
        <a:p>
          <a:endParaRPr lang="en-US" sz="2400" b="1">
            <a:solidFill>
              <a:schemeClr val="tx1"/>
            </a:solidFill>
          </a:endParaRPr>
        </a:p>
      </dgm:t>
    </dgm:pt>
    <dgm:pt modelId="{D64C89E0-254A-4231-8D63-92D52FC028DC}" type="sibTrans" cxnId="{A32690CE-4C33-4D20-A18B-055359FDC581}">
      <dgm:prSet/>
      <dgm:spPr/>
      <dgm:t>
        <a:bodyPr/>
        <a:lstStyle/>
        <a:p>
          <a:endParaRPr lang="en-US" sz="2400" b="1">
            <a:solidFill>
              <a:schemeClr val="tx1"/>
            </a:solidFill>
          </a:endParaRPr>
        </a:p>
      </dgm:t>
    </dgm:pt>
    <dgm:pt modelId="{481A7FA9-2675-4F2A-95B5-5F6C490C82DF}">
      <dgm:prSet custT="1"/>
      <dgm:spPr/>
      <dgm:t>
        <a:bodyPr/>
        <a:lstStyle/>
        <a:p>
          <a:r>
            <a:rPr lang="en-US" sz="2000" b="1" dirty="0" smtClean="0">
              <a:solidFill>
                <a:schemeClr val="tx1"/>
              </a:solidFill>
            </a:rPr>
            <a:t>What happens if the contract is breached?</a:t>
          </a:r>
          <a:endParaRPr lang="en-US" sz="2000" b="1" dirty="0">
            <a:solidFill>
              <a:schemeClr val="tx1"/>
            </a:solidFill>
          </a:endParaRPr>
        </a:p>
      </dgm:t>
    </dgm:pt>
    <dgm:pt modelId="{DE0F3A1C-3EC3-4F42-AC45-6728B18E6F6C}" type="parTrans" cxnId="{51D48FD1-04F4-4840-A3DE-90CF21668128}">
      <dgm:prSet/>
      <dgm:spPr/>
      <dgm:t>
        <a:bodyPr/>
        <a:lstStyle/>
        <a:p>
          <a:endParaRPr lang="en-US" sz="2400" b="1">
            <a:solidFill>
              <a:schemeClr val="tx1"/>
            </a:solidFill>
          </a:endParaRPr>
        </a:p>
      </dgm:t>
    </dgm:pt>
    <dgm:pt modelId="{279CF7F6-2998-4D6A-8CA1-A39153347F61}" type="sibTrans" cxnId="{51D48FD1-04F4-4840-A3DE-90CF21668128}">
      <dgm:prSet/>
      <dgm:spPr/>
      <dgm:t>
        <a:bodyPr/>
        <a:lstStyle/>
        <a:p>
          <a:endParaRPr lang="en-US" sz="2400" b="1">
            <a:solidFill>
              <a:schemeClr val="tx1"/>
            </a:solidFill>
          </a:endParaRPr>
        </a:p>
      </dgm:t>
    </dgm:pt>
    <dgm:pt modelId="{AC49DB85-67D1-43BD-83F4-FBAEB45F52C6}">
      <dgm:prSet custT="1"/>
      <dgm:spPr/>
      <dgm:t>
        <a:bodyPr/>
        <a:lstStyle/>
        <a:p>
          <a:r>
            <a:rPr lang="en-US" sz="2000" b="1" dirty="0" smtClean="0">
              <a:solidFill>
                <a:schemeClr val="tx1"/>
              </a:solidFill>
            </a:rPr>
            <a:t>What liability in case of destruction equipment?</a:t>
          </a:r>
          <a:endParaRPr lang="en-US" sz="2000" b="1" dirty="0">
            <a:solidFill>
              <a:schemeClr val="tx1"/>
            </a:solidFill>
          </a:endParaRPr>
        </a:p>
      </dgm:t>
    </dgm:pt>
    <dgm:pt modelId="{30D3CF6F-6C57-4B37-98B2-B1C270D08644}" type="parTrans" cxnId="{C063AEAF-5D4E-4378-8B4B-7FD889BAA330}">
      <dgm:prSet/>
      <dgm:spPr/>
      <dgm:t>
        <a:bodyPr/>
        <a:lstStyle/>
        <a:p>
          <a:endParaRPr lang="en-US" sz="2400" b="1">
            <a:solidFill>
              <a:schemeClr val="tx1"/>
            </a:solidFill>
          </a:endParaRPr>
        </a:p>
      </dgm:t>
    </dgm:pt>
    <dgm:pt modelId="{989A4330-3449-456A-B3F7-247E157A4B35}" type="sibTrans" cxnId="{C063AEAF-5D4E-4378-8B4B-7FD889BAA330}">
      <dgm:prSet/>
      <dgm:spPr/>
      <dgm:t>
        <a:bodyPr/>
        <a:lstStyle/>
        <a:p>
          <a:endParaRPr lang="en-US" sz="2400" b="1">
            <a:solidFill>
              <a:schemeClr val="tx1"/>
            </a:solidFill>
          </a:endParaRPr>
        </a:p>
      </dgm:t>
    </dgm:pt>
    <dgm:pt modelId="{DC085C62-BFAD-4674-8A0B-AB7EAF18FFF3}">
      <dgm:prSet custT="1"/>
      <dgm:spPr/>
      <dgm:t>
        <a:bodyPr/>
        <a:lstStyle/>
        <a:p>
          <a:r>
            <a:rPr lang="en-US" sz="2000" b="1" dirty="0" smtClean="0">
              <a:solidFill>
                <a:schemeClr val="tx1"/>
              </a:solidFill>
            </a:rPr>
            <a:t>What social protection for apprentices?</a:t>
          </a:r>
          <a:endParaRPr lang="en-US" sz="2000" b="1" dirty="0">
            <a:solidFill>
              <a:schemeClr val="tx1"/>
            </a:solidFill>
          </a:endParaRPr>
        </a:p>
      </dgm:t>
    </dgm:pt>
    <dgm:pt modelId="{4A8A5631-E31B-454B-920C-A9F9073701F2}" type="parTrans" cxnId="{15BA2FE2-99FB-4D83-9D39-2C67A3A560C5}">
      <dgm:prSet/>
      <dgm:spPr/>
      <dgm:t>
        <a:bodyPr/>
        <a:lstStyle/>
        <a:p>
          <a:endParaRPr lang="en-US" sz="2400" b="1">
            <a:solidFill>
              <a:schemeClr val="tx1"/>
            </a:solidFill>
          </a:endParaRPr>
        </a:p>
      </dgm:t>
    </dgm:pt>
    <dgm:pt modelId="{845BD0E3-9F4E-4460-A2B5-46139EB1E668}" type="sibTrans" cxnId="{15BA2FE2-99FB-4D83-9D39-2C67A3A560C5}">
      <dgm:prSet/>
      <dgm:spPr/>
      <dgm:t>
        <a:bodyPr/>
        <a:lstStyle/>
        <a:p>
          <a:endParaRPr lang="en-US" sz="2400" b="1">
            <a:solidFill>
              <a:schemeClr val="tx1"/>
            </a:solidFill>
          </a:endParaRPr>
        </a:p>
      </dgm:t>
    </dgm:pt>
    <dgm:pt modelId="{D02B6910-1D34-495E-A6CF-1CCB204AB5F5}">
      <dgm:prSet custT="1"/>
      <dgm:spPr/>
      <dgm:t>
        <a:bodyPr/>
        <a:lstStyle/>
        <a:p>
          <a:r>
            <a:rPr lang="en-US" sz="2000" b="1" dirty="0" smtClean="0">
              <a:solidFill>
                <a:schemeClr val="tx1"/>
              </a:solidFill>
            </a:rPr>
            <a:t>What are working conditions and working hours?</a:t>
          </a:r>
          <a:endParaRPr lang="en-US" sz="2000" b="1" dirty="0">
            <a:solidFill>
              <a:schemeClr val="tx1"/>
            </a:solidFill>
          </a:endParaRPr>
        </a:p>
      </dgm:t>
    </dgm:pt>
    <dgm:pt modelId="{C5A36F78-C368-422C-A669-34995DE38976}" type="parTrans" cxnId="{C5E108FD-D399-4A94-BF81-C0597691EF8B}">
      <dgm:prSet/>
      <dgm:spPr/>
      <dgm:t>
        <a:bodyPr/>
        <a:lstStyle/>
        <a:p>
          <a:endParaRPr lang="en-GB"/>
        </a:p>
      </dgm:t>
    </dgm:pt>
    <dgm:pt modelId="{409F001B-A374-476B-9456-24D3BAC1C217}" type="sibTrans" cxnId="{C5E108FD-D399-4A94-BF81-C0597691EF8B}">
      <dgm:prSet/>
      <dgm:spPr/>
      <dgm:t>
        <a:bodyPr/>
        <a:lstStyle/>
        <a:p>
          <a:endParaRPr lang="en-GB"/>
        </a:p>
      </dgm:t>
    </dgm:pt>
    <dgm:pt modelId="{293353F9-5880-4F8F-97BC-7B4D3E5E8EB7}">
      <dgm:prSet custT="1"/>
      <dgm:spPr/>
      <dgm:t>
        <a:bodyPr/>
        <a:lstStyle/>
        <a:p>
          <a:r>
            <a:rPr lang="en-US" sz="2000" b="1" smtClean="0">
              <a:solidFill>
                <a:schemeClr val="tx1"/>
              </a:solidFill>
            </a:rPr>
            <a:t>What </a:t>
          </a:r>
          <a:r>
            <a:rPr lang="en-US" sz="2000" b="1" dirty="0" smtClean="0">
              <a:solidFill>
                <a:schemeClr val="tx1"/>
              </a:solidFill>
            </a:rPr>
            <a:t>assessment and certification?</a:t>
          </a:r>
          <a:endParaRPr lang="en-US" sz="2000" b="1" dirty="0">
            <a:solidFill>
              <a:schemeClr val="tx1"/>
            </a:solidFill>
          </a:endParaRPr>
        </a:p>
      </dgm:t>
    </dgm:pt>
    <dgm:pt modelId="{78CB1EFB-5F99-44AB-97B2-9B6BDCF46DB0}" type="parTrans" cxnId="{5F21EE30-EEDB-47F6-BD94-8FF6E7A1852C}">
      <dgm:prSet/>
      <dgm:spPr/>
      <dgm:t>
        <a:bodyPr/>
        <a:lstStyle/>
        <a:p>
          <a:endParaRPr lang="en-GB"/>
        </a:p>
      </dgm:t>
    </dgm:pt>
    <dgm:pt modelId="{EC61C15D-9985-4134-AE9A-ACC575492B2F}" type="sibTrans" cxnId="{5F21EE30-EEDB-47F6-BD94-8FF6E7A1852C}">
      <dgm:prSet/>
      <dgm:spPr/>
      <dgm:t>
        <a:bodyPr/>
        <a:lstStyle/>
        <a:p>
          <a:endParaRPr lang="en-GB"/>
        </a:p>
      </dgm:t>
    </dgm:pt>
    <dgm:pt modelId="{A02B072E-9176-49AA-9F77-A854BB521504}" type="pres">
      <dgm:prSet presAssocID="{39321067-91DA-43B9-B88B-01A348A829DC}" presName="diagram" presStyleCnt="0">
        <dgm:presLayoutVars>
          <dgm:dir/>
          <dgm:resizeHandles val="exact"/>
        </dgm:presLayoutVars>
      </dgm:prSet>
      <dgm:spPr/>
      <dgm:t>
        <a:bodyPr/>
        <a:lstStyle/>
        <a:p>
          <a:endParaRPr lang="en-US"/>
        </a:p>
      </dgm:t>
    </dgm:pt>
    <dgm:pt modelId="{0690A837-ED33-480D-BB16-B3B7D9317916}" type="pres">
      <dgm:prSet presAssocID="{B5DEA7E7-B6EF-4CB1-A073-B176D328D72C}" presName="node" presStyleLbl="node1" presStyleIdx="0" presStyleCnt="9">
        <dgm:presLayoutVars>
          <dgm:bulletEnabled val="1"/>
        </dgm:presLayoutVars>
      </dgm:prSet>
      <dgm:spPr/>
      <dgm:t>
        <a:bodyPr/>
        <a:lstStyle/>
        <a:p>
          <a:endParaRPr lang="en-US"/>
        </a:p>
      </dgm:t>
    </dgm:pt>
    <dgm:pt modelId="{F64CFE9B-E244-4982-BBFD-9CC8A5DC1C5E}" type="pres">
      <dgm:prSet presAssocID="{D2B64737-2FF2-4F57-AE73-6195BEB85C4D}" presName="sibTrans" presStyleCnt="0"/>
      <dgm:spPr/>
    </dgm:pt>
    <dgm:pt modelId="{F3C88415-1BE9-499A-B02B-F6B016D9768B}" type="pres">
      <dgm:prSet presAssocID="{D02B6910-1D34-495E-A6CF-1CCB204AB5F5}" presName="node" presStyleLbl="node1" presStyleIdx="1" presStyleCnt="9">
        <dgm:presLayoutVars>
          <dgm:bulletEnabled val="1"/>
        </dgm:presLayoutVars>
      </dgm:prSet>
      <dgm:spPr/>
      <dgm:t>
        <a:bodyPr/>
        <a:lstStyle/>
        <a:p>
          <a:endParaRPr lang="en-GB"/>
        </a:p>
      </dgm:t>
    </dgm:pt>
    <dgm:pt modelId="{8B7A3279-0DB4-4277-B656-93CE25BC39D1}" type="pres">
      <dgm:prSet presAssocID="{409F001B-A374-476B-9456-24D3BAC1C217}" presName="sibTrans" presStyleCnt="0"/>
      <dgm:spPr/>
    </dgm:pt>
    <dgm:pt modelId="{7B174EA5-3E7F-4FB0-9254-47C8D5C86FCF}" type="pres">
      <dgm:prSet presAssocID="{293353F9-5880-4F8F-97BC-7B4D3E5E8EB7}" presName="node" presStyleLbl="node1" presStyleIdx="2" presStyleCnt="9">
        <dgm:presLayoutVars>
          <dgm:bulletEnabled val="1"/>
        </dgm:presLayoutVars>
      </dgm:prSet>
      <dgm:spPr/>
      <dgm:t>
        <a:bodyPr/>
        <a:lstStyle/>
        <a:p>
          <a:endParaRPr lang="en-GB"/>
        </a:p>
      </dgm:t>
    </dgm:pt>
    <dgm:pt modelId="{059CB0A9-D4E0-4DFC-BC48-769FCF5AD780}" type="pres">
      <dgm:prSet presAssocID="{EC61C15D-9985-4134-AE9A-ACC575492B2F}" presName="sibTrans" presStyleCnt="0"/>
      <dgm:spPr/>
    </dgm:pt>
    <dgm:pt modelId="{979E9495-3B81-42AE-A0EC-688DEB184E71}" type="pres">
      <dgm:prSet presAssocID="{AFF054BB-C7FB-4F34-AB33-DE9641AEB3F3}" presName="node" presStyleLbl="node1" presStyleIdx="3" presStyleCnt="9">
        <dgm:presLayoutVars>
          <dgm:bulletEnabled val="1"/>
        </dgm:presLayoutVars>
      </dgm:prSet>
      <dgm:spPr/>
      <dgm:t>
        <a:bodyPr/>
        <a:lstStyle/>
        <a:p>
          <a:endParaRPr lang="en-US"/>
        </a:p>
      </dgm:t>
    </dgm:pt>
    <dgm:pt modelId="{1A8DF6F7-9EFD-4A46-A905-9B6763D2CCFA}" type="pres">
      <dgm:prSet presAssocID="{96957F8E-DE44-4404-93D8-7D693D7F6E8D}" presName="sibTrans" presStyleCnt="0"/>
      <dgm:spPr/>
    </dgm:pt>
    <dgm:pt modelId="{88CF78BF-5791-4185-AF12-5FE68D901E8A}" type="pres">
      <dgm:prSet presAssocID="{0CF8E29E-781D-482C-A3EA-5392362D88A4}" presName="node" presStyleLbl="node1" presStyleIdx="4" presStyleCnt="9">
        <dgm:presLayoutVars>
          <dgm:bulletEnabled val="1"/>
        </dgm:presLayoutVars>
      </dgm:prSet>
      <dgm:spPr/>
      <dgm:t>
        <a:bodyPr/>
        <a:lstStyle/>
        <a:p>
          <a:endParaRPr lang="en-US"/>
        </a:p>
      </dgm:t>
    </dgm:pt>
    <dgm:pt modelId="{9EA49B53-D828-4247-A07E-C27460FD7632}" type="pres">
      <dgm:prSet presAssocID="{A1B40EC5-192E-43EC-9939-6A23D7F72526}" presName="sibTrans" presStyleCnt="0"/>
      <dgm:spPr/>
    </dgm:pt>
    <dgm:pt modelId="{70010FC5-F790-4954-AE04-94FB7D7A8E57}" type="pres">
      <dgm:prSet presAssocID="{DBB76249-64FA-4448-8D52-D5D922092807}" presName="node" presStyleLbl="node1" presStyleIdx="5" presStyleCnt="9">
        <dgm:presLayoutVars>
          <dgm:bulletEnabled val="1"/>
        </dgm:presLayoutVars>
      </dgm:prSet>
      <dgm:spPr/>
      <dgm:t>
        <a:bodyPr/>
        <a:lstStyle/>
        <a:p>
          <a:endParaRPr lang="en-US"/>
        </a:p>
      </dgm:t>
    </dgm:pt>
    <dgm:pt modelId="{27242B74-3BB3-4448-BE62-2FD8276D35C6}" type="pres">
      <dgm:prSet presAssocID="{D64C89E0-254A-4231-8D63-92D52FC028DC}" presName="sibTrans" presStyleCnt="0"/>
      <dgm:spPr/>
    </dgm:pt>
    <dgm:pt modelId="{6B167F9A-1B94-4826-AC77-91B03D9F19D2}" type="pres">
      <dgm:prSet presAssocID="{481A7FA9-2675-4F2A-95B5-5F6C490C82DF}" presName="node" presStyleLbl="node1" presStyleIdx="6" presStyleCnt="9">
        <dgm:presLayoutVars>
          <dgm:bulletEnabled val="1"/>
        </dgm:presLayoutVars>
      </dgm:prSet>
      <dgm:spPr/>
      <dgm:t>
        <a:bodyPr/>
        <a:lstStyle/>
        <a:p>
          <a:endParaRPr lang="en-US"/>
        </a:p>
      </dgm:t>
    </dgm:pt>
    <dgm:pt modelId="{CEA3BE9F-47B6-4F3D-B4B6-E648C80D510E}" type="pres">
      <dgm:prSet presAssocID="{279CF7F6-2998-4D6A-8CA1-A39153347F61}" presName="sibTrans" presStyleCnt="0"/>
      <dgm:spPr/>
    </dgm:pt>
    <dgm:pt modelId="{611DD3DC-E543-4DB5-A028-BF0877849AF1}" type="pres">
      <dgm:prSet presAssocID="{AC49DB85-67D1-43BD-83F4-FBAEB45F52C6}" presName="node" presStyleLbl="node1" presStyleIdx="7" presStyleCnt="9">
        <dgm:presLayoutVars>
          <dgm:bulletEnabled val="1"/>
        </dgm:presLayoutVars>
      </dgm:prSet>
      <dgm:spPr/>
      <dgm:t>
        <a:bodyPr/>
        <a:lstStyle/>
        <a:p>
          <a:endParaRPr lang="en-US"/>
        </a:p>
      </dgm:t>
    </dgm:pt>
    <dgm:pt modelId="{7586A49D-C701-45E0-AE43-97D318D3DFAD}" type="pres">
      <dgm:prSet presAssocID="{989A4330-3449-456A-B3F7-247E157A4B35}" presName="sibTrans" presStyleCnt="0"/>
      <dgm:spPr/>
    </dgm:pt>
    <dgm:pt modelId="{96AA909B-4708-46E2-A104-40E4B5F2BFF9}" type="pres">
      <dgm:prSet presAssocID="{DC085C62-BFAD-4674-8A0B-AB7EAF18FFF3}" presName="node" presStyleLbl="node1" presStyleIdx="8" presStyleCnt="9">
        <dgm:presLayoutVars>
          <dgm:bulletEnabled val="1"/>
        </dgm:presLayoutVars>
      </dgm:prSet>
      <dgm:spPr/>
      <dgm:t>
        <a:bodyPr/>
        <a:lstStyle/>
        <a:p>
          <a:endParaRPr lang="en-US"/>
        </a:p>
      </dgm:t>
    </dgm:pt>
  </dgm:ptLst>
  <dgm:cxnLst>
    <dgm:cxn modelId="{F743F42E-AF52-453A-8A10-AB531D33095A}" type="presOf" srcId="{DC085C62-BFAD-4674-8A0B-AB7EAF18FFF3}" destId="{96AA909B-4708-46E2-A104-40E4B5F2BFF9}" srcOrd="0" destOrd="0" presId="urn:microsoft.com/office/officeart/2005/8/layout/default#2"/>
    <dgm:cxn modelId="{8862818E-2976-45E4-91DC-E360DE0D067B}" type="presOf" srcId="{DBB76249-64FA-4448-8D52-D5D922092807}" destId="{70010FC5-F790-4954-AE04-94FB7D7A8E57}" srcOrd="0" destOrd="0" presId="urn:microsoft.com/office/officeart/2005/8/layout/default#2"/>
    <dgm:cxn modelId="{6A95B798-91CA-411E-AB0F-3E3F0BAE59D4}" type="presOf" srcId="{481A7FA9-2675-4F2A-95B5-5F6C490C82DF}" destId="{6B167F9A-1B94-4826-AC77-91B03D9F19D2}" srcOrd="0" destOrd="0" presId="urn:microsoft.com/office/officeart/2005/8/layout/default#2"/>
    <dgm:cxn modelId="{36B01D8A-B3A2-4C5E-9973-CE69F8AC87D7}" type="presOf" srcId="{293353F9-5880-4F8F-97BC-7B4D3E5E8EB7}" destId="{7B174EA5-3E7F-4FB0-9254-47C8D5C86FCF}" srcOrd="0" destOrd="0" presId="urn:microsoft.com/office/officeart/2005/8/layout/default#2"/>
    <dgm:cxn modelId="{861F4034-20EB-4FC1-8AFA-A11F9E8F0DE1}" type="presOf" srcId="{AFF054BB-C7FB-4F34-AB33-DE9641AEB3F3}" destId="{979E9495-3B81-42AE-A0EC-688DEB184E71}" srcOrd="0" destOrd="0" presId="urn:microsoft.com/office/officeart/2005/8/layout/default#2"/>
    <dgm:cxn modelId="{C606031B-E166-4A5E-909C-F1B034BD1E8C}" srcId="{39321067-91DA-43B9-B88B-01A348A829DC}" destId="{B5DEA7E7-B6EF-4CB1-A073-B176D328D72C}" srcOrd="0" destOrd="0" parTransId="{DC4A0F3A-41D0-4B36-84AE-D900C1D84C33}" sibTransId="{D2B64737-2FF2-4F57-AE73-6195BEB85C4D}"/>
    <dgm:cxn modelId="{C38912C7-9ADF-4BA2-A3CD-3DDA08273A09}" type="presOf" srcId="{AC49DB85-67D1-43BD-83F4-FBAEB45F52C6}" destId="{611DD3DC-E543-4DB5-A028-BF0877849AF1}" srcOrd="0" destOrd="0" presId="urn:microsoft.com/office/officeart/2005/8/layout/default#2"/>
    <dgm:cxn modelId="{A32690CE-4C33-4D20-A18B-055359FDC581}" srcId="{39321067-91DA-43B9-B88B-01A348A829DC}" destId="{DBB76249-64FA-4448-8D52-D5D922092807}" srcOrd="5" destOrd="0" parTransId="{532762A8-AD2A-45DF-811A-82AD16E996DE}" sibTransId="{D64C89E0-254A-4231-8D63-92D52FC028DC}"/>
    <dgm:cxn modelId="{50E0EDC1-A365-4C48-9C07-0BA44B98E5AA}" type="presOf" srcId="{0CF8E29E-781D-482C-A3EA-5392362D88A4}" destId="{88CF78BF-5791-4185-AF12-5FE68D901E8A}" srcOrd="0" destOrd="0" presId="urn:microsoft.com/office/officeart/2005/8/layout/default#2"/>
    <dgm:cxn modelId="{5F21EE30-EEDB-47F6-BD94-8FF6E7A1852C}" srcId="{39321067-91DA-43B9-B88B-01A348A829DC}" destId="{293353F9-5880-4F8F-97BC-7B4D3E5E8EB7}" srcOrd="2" destOrd="0" parTransId="{78CB1EFB-5F99-44AB-97B2-9B6BDCF46DB0}" sibTransId="{EC61C15D-9985-4134-AE9A-ACC575492B2F}"/>
    <dgm:cxn modelId="{ACD1FE24-64B4-4477-AE72-70AC0BF081AD}" type="presOf" srcId="{B5DEA7E7-B6EF-4CB1-A073-B176D328D72C}" destId="{0690A837-ED33-480D-BB16-B3B7D9317916}" srcOrd="0" destOrd="0" presId="urn:microsoft.com/office/officeart/2005/8/layout/default#2"/>
    <dgm:cxn modelId="{C063AEAF-5D4E-4378-8B4B-7FD889BAA330}" srcId="{39321067-91DA-43B9-B88B-01A348A829DC}" destId="{AC49DB85-67D1-43BD-83F4-FBAEB45F52C6}" srcOrd="7" destOrd="0" parTransId="{30D3CF6F-6C57-4B37-98B2-B1C270D08644}" sibTransId="{989A4330-3449-456A-B3F7-247E157A4B35}"/>
    <dgm:cxn modelId="{15BA2FE2-99FB-4D83-9D39-2C67A3A560C5}" srcId="{39321067-91DA-43B9-B88B-01A348A829DC}" destId="{DC085C62-BFAD-4674-8A0B-AB7EAF18FFF3}" srcOrd="8" destOrd="0" parTransId="{4A8A5631-E31B-454B-920C-A9F9073701F2}" sibTransId="{845BD0E3-9F4E-4460-A2B5-46139EB1E668}"/>
    <dgm:cxn modelId="{827A15BA-B79C-4736-AFA5-B8CE700BE30B}" type="presOf" srcId="{D02B6910-1D34-495E-A6CF-1CCB204AB5F5}" destId="{F3C88415-1BE9-499A-B02B-F6B016D9768B}" srcOrd="0" destOrd="0" presId="urn:microsoft.com/office/officeart/2005/8/layout/default#2"/>
    <dgm:cxn modelId="{3976C512-B8A5-4369-8CB8-98F8909F9FE0}" srcId="{39321067-91DA-43B9-B88B-01A348A829DC}" destId="{AFF054BB-C7FB-4F34-AB33-DE9641AEB3F3}" srcOrd="3" destOrd="0" parTransId="{02F728A9-FBA8-4BE4-9CCD-117CB42AD804}" sibTransId="{96957F8E-DE44-4404-93D8-7D693D7F6E8D}"/>
    <dgm:cxn modelId="{D79F5854-91A3-47AB-BC03-C82E24DD5202}" srcId="{39321067-91DA-43B9-B88B-01A348A829DC}" destId="{0CF8E29E-781D-482C-A3EA-5392362D88A4}" srcOrd="4" destOrd="0" parTransId="{9B99AB45-7645-419B-9404-A3E55D193E45}" sibTransId="{A1B40EC5-192E-43EC-9939-6A23D7F72526}"/>
    <dgm:cxn modelId="{628F18F6-8466-4113-AFFF-36E17A5E109F}" type="presOf" srcId="{39321067-91DA-43B9-B88B-01A348A829DC}" destId="{A02B072E-9176-49AA-9F77-A854BB521504}" srcOrd="0" destOrd="0" presId="urn:microsoft.com/office/officeart/2005/8/layout/default#2"/>
    <dgm:cxn modelId="{C5E108FD-D399-4A94-BF81-C0597691EF8B}" srcId="{39321067-91DA-43B9-B88B-01A348A829DC}" destId="{D02B6910-1D34-495E-A6CF-1CCB204AB5F5}" srcOrd="1" destOrd="0" parTransId="{C5A36F78-C368-422C-A669-34995DE38976}" sibTransId="{409F001B-A374-476B-9456-24D3BAC1C217}"/>
    <dgm:cxn modelId="{51D48FD1-04F4-4840-A3DE-90CF21668128}" srcId="{39321067-91DA-43B9-B88B-01A348A829DC}" destId="{481A7FA9-2675-4F2A-95B5-5F6C490C82DF}" srcOrd="6" destOrd="0" parTransId="{DE0F3A1C-3EC3-4F42-AC45-6728B18E6F6C}" sibTransId="{279CF7F6-2998-4D6A-8CA1-A39153347F61}"/>
    <dgm:cxn modelId="{4A6BEC34-7589-45FB-80A2-A38783E3D664}" type="presParOf" srcId="{A02B072E-9176-49AA-9F77-A854BB521504}" destId="{0690A837-ED33-480D-BB16-B3B7D9317916}" srcOrd="0" destOrd="0" presId="urn:microsoft.com/office/officeart/2005/8/layout/default#2"/>
    <dgm:cxn modelId="{E3821249-44A5-4872-AE2E-649A8EA1222C}" type="presParOf" srcId="{A02B072E-9176-49AA-9F77-A854BB521504}" destId="{F64CFE9B-E244-4982-BBFD-9CC8A5DC1C5E}" srcOrd="1" destOrd="0" presId="urn:microsoft.com/office/officeart/2005/8/layout/default#2"/>
    <dgm:cxn modelId="{48659D89-9956-446B-8594-626FB6343B1D}" type="presParOf" srcId="{A02B072E-9176-49AA-9F77-A854BB521504}" destId="{F3C88415-1BE9-499A-B02B-F6B016D9768B}" srcOrd="2" destOrd="0" presId="urn:microsoft.com/office/officeart/2005/8/layout/default#2"/>
    <dgm:cxn modelId="{3C0BAE47-F92C-48C7-828F-E568DF93BDFB}" type="presParOf" srcId="{A02B072E-9176-49AA-9F77-A854BB521504}" destId="{8B7A3279-0DB4-4277-B656-93CE25BC39D1}" srcOrd="3" destOrd="0" presId="urn:microsoft.com/office/officeart/2005/8/layout/default#2"/>
    <dgm:cxn modelId="{5D52A80A-52DD-4592-9602-304B66650D55}" type="presParOf" srcId="{A02B072E-9176-49AA-9F77-A854BB521504}" destId="{7B174EA5-3E7F-4FB0-9254-47C8D5C86FCF}" srcOrd="4" destOrd="0" presId="urn:microsoft.com/office/officeart/2005/8/layout/default#2"/>
    <dgm:cxn modelId="{EB9B0381-F70D-4DB8-AE44-31FA2A67743D}" type="presParOf" srcId="{A02B072E-9176-49AA-9F77-A854BB521504}" destId="{059CB0A9-D4E0-4DFC-BC48-769FCF5AD780}" srcOrd="5" destOrd="0" presId="urn:microsoft.com/office/officeart/2005/8/layout/default#2"/>
    <dgm:cxn modelId="{EAC4FEBA-3EEA-4B06-8905-F56A40BC5561}" type="presParOf" srcId="{A02B072E-9176-49AA-9F77-A854BB521504}" destId="{979E9495-3B81-42AE-A0EC-688DEB184E71}" srcOrd="6" destOrd="0" presId="urn:microsoft.com/office/officeart/2005/8/layout/default#2"/>
    <dgm:cxn modelId="{6B55B7CE-311C-48C5-818F-85B6DEF774C4}" type="presParOf" srcId="{A02B072E-9176-49AA-9F77-A854BB521504}" destId="{1A8DF6F7-9EFD-4A46-A905-9B6763D2CCFA}" srcOrd="7" destOrd="0" presId="urn:microsoft.com/office/officeart/2005/8/layout/default#2"/>
    <dgm:cxn modelId="{D5309A01-AB14-4672-9C29-4A5469347C69}" type="presParOf" srcId="{A02B072E-9176-49AA-9F77-A854BB521504}" destId="{88CF78BF-5791-4185-AF12-5FE68D901E8A}" srcOrd="8" destOrd="0" presId="urn:microsoft.com/office/officeart/2005/8/layout/default#2"/>
    <dgm:cxn modelId="{FD98FC2A-352B-43A6-8524-D821C534822D}" type="presParOf" srcId="{A02B072E-9176-49AA-9F77-A854BB521504}" destId="{9EA49B53-D828-4247-A07E-C27460FD7632}" srcOrd="9" destOrd="0" presId="urn:microsoft.com/office/officeart/2005/8/layout/default#2"/>
    <dgm:cxn modelId="{51BEF843-408A-404D-8FBD-ED0CD3394118}" type="presParOf" srcId="{A02B072E-9176-49AA-9F77-A854BB521504}" destId="{70010FC5-F790-4954-AE04-94FB7D7A8E57}" srcOrd="10" destOrd="0" presId="urn:microsoft.com/office/officeart/2005/8/layout/default#2"/>
    <dgm:cxn modelId="{5717F2DA-569B-4D21-AA26-EBC6C4E14F8C}" type="presParOf" srcId="{A02B072E-9176-49AA-9F77-A854BB521504}" destId="{27242B74-3BB3-4448-BE62-2FD8276D35C6}" srcOrd="11" destOrd="0" presId="urn:microsoft.com/office/officeart/2005/8/layout/default#2"/>
    <dgm:cxn modelId="{2B48841C-949C-4562-92C0-F2C611B44675}" type="presParOf" srcId="{A02B072E-9176-49AA-9F77-A854BB521504}" destId="{6B167F9A-1B94-4826-AC77-91B03D9F19D2}" srcOrd="12" destOrd="0" presId="urn:microsoft.com/office/officeart/2005/8/layout/default#2"/>
    <dgm:cxn modelId="{8E586915-3B34-42DA-BB15-8135D78B078D}" type="presParOf" srcId="{A02B072E-9176-49AA-9F77-A854BB521504}" destId="{CEA3BE9F-47B6-4F3D-B4B6-E648C80D510E}" srcOrd="13" destOrd="0" presId="urn:microsoft.com/office/officeart/2005/8/layout/default#2"/>
    <dgm:cxn modelId="{FAB09ACC-647E-4901-B723-B78EDF5EB394}" type="presParOf" srcId="{A02B072E-9176-49AA-9F77-A854BB521504}" destId="{611DD3DC-E543-4DB5-A028-BF0877849AF1}" srcOrd="14" destOrd="0" presId="urn:microsoft.com/office/officeart/2005/8/layout/default#2"/>
    <dgm:cxn modelId="{80FFD120-4670-471C-BF4F-8CC21B6313D0}" type="presParOf" srcId="{A02B072E-9176-49AA-9F77-A854BB521504}" destId="{7586A49D-C701-45E0-AE43-97D318D3DFAD}" srcOrd="15" destOrd="0" presId="urn:microsoft.com/office/officeart/2005/8/layout/default#2"/>
    <dgm:cxn modelId="{149D2A3B-6B0A-4243-ADBE-F7E2F772E2CB}" type="presParOf" srcId="{A02B072E-9176-49AA-9F77-A854BB521504}" destId="{96AA909B-4708-46E2-A104-40E4B5F2BFF9}" srcOrd="16"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8DCE1-1997-44BF-84AA-58887AE12C0D}">
      <dsp:nvSpPr>
        <dsp:cNvPr id="0" name=""/>
        <dsp:cNvSpPr/>
      </dsp:nvSpPr>
      <dsp:spPr>
        <a:xfrm>
          <a:off x="2743197" y="2653195"/>
          <a:ext cx="2743204" cy="222199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b="1" kern="1200" dirty="0" smtClean="0"/>
            <a:t>Increased productive and decent employment for young women and men in Jordan </a:t>
          </a:r>
          <a:endParaRPr lang="en-GB" sz="1800" b="1" kern="1200" dirty="0"/>
        </a:p>
      </dsp:txBody>
      <dsp:txXfrm>
        <a:off x="3144930" y="2978598"/>
        <a:ext cx="1939738" cy="1571186"/>
      </dsp:txXfrm>
    </dsp:sp>
    <dsp:sp modelId="{A25FC58E-1C6F-47A5-BE8F-92813D6F148A}">
      <dsp:nvSpPr>
        <dsp:cNvPr id="0" name=""/>
        <dsp:cNvSpPr/>
      </dsp:nvSpPr>
      <dsp:spPr>
        <a:xfrm rot="12900000">
          <a:off x="1583211" y="2221314"/>
          <a:ext cx="1560665" cy="633267"/>
        </a:xfrm>
        <a:prstGeom prst="lef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A339DFB-8D3B-4C10-B800-BF68D66DCA4C}">
      <dsp:nvSpPr>
        <dsp:cNvPr id="0" name=""/>
        <dsp:cNvSpPr/>
      </dsp:nvSpPr>
      <dsp:spPr>
        <a:xfrm>
          <a:off x="668886" y="827936"/>
          <a:ext cx="2110892" cy="252486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GB" sz="1500" b="1" kern="1200" dirty="0" smtClean="0">
              <a:solidFill>
                <a:schemeClr val="bg1"/>
              </a:solidFill>
            </a:rPr>
            <a:t>Improved signalling of skills, and market value of the TVET certificates to facilitate training to work </a:t>
          </a:r>
          <a:r>
            <a:rPr lang="en-GB" sz="1500" b="1" kern="1200" dirty="0" smtClean="0">
              <a:solidFill>
                <a:schemeClr val="bg1"/>
              </a:solidFill>
            </a:rPr>
            <a:t>transition                            ( </a:t>
          </a:r>
          <a:r>
            <a:rPr lang="en-GB" sz="1500" b="1" kern="1200" dirty="0" smtClean="0">
              <a:solidFill>
                <a:schemeClr val="bg1"/>
              </a:solidFill>
            </a:rPr>
            <a:t>through  access to a national </a:t>
          </a:r>
          <a:r>
            <a:rPr lang="en-GB" sz="1500" b="1" kern="1200" dirty="0" smtClean="0">
              <a:solidFill>
                <a:schemeClr val="bg1"/>
              </a:solidFill>
            </a:rPr>
            <a:t>assessment and certification system established by  CAQA)</a:t>
          </a:r>
          <a:endParaRPr lang="en-GB" sz="1500" b="1" kern="1200" dirty="0" smtClean="0">
            <a:solidFill>
              <a:schemeClr val="bg1"/>
            </a:solidFill>
          </a:endParaRPr>
        </a:p>
      </dsp:txBody>
      <dsp:txXfrm>
        <a:off x="730712" y="889762"/>
        <a:ext cx="1987240" cy="2401211"/>
      </dsp:txXfrm>
    </dsp:sp>
    <dsp:sp modelId="{2307A742-4858-46E9-B556-A811502B473F}">
      <dsp:nvSpPr>
        <dsp:cNvPr id="0" name=""/>
        <dsp:cNvSpPr/>
      </dsp:nvSpPr>
      <dsp:spPr>
        <a:xfrm rot="16200000">
          <a:off x="3260885" y="1383249"/>
          <a:ext cx="1707828" cy="633267"/>
        </a:xfrm>
        <a:prstGeom prst="leftArrow">
          <a:avLst>
            <a:gd name="adj1" fmla="val 60000"/>
            <a:gd name="adj2" fmla="val 5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EECE3ED-6F8B-4D14-9FA9-831654544183}">
      <dsp:nvSpPr>
        <dsp:cNvPr id="0" name=""/>
        <dsp:cNvSpPr/>
      </dsp:nvSpPr>
      <dsp:spPr>
        <a:xfrm>
          <a:off x="3059353" y="1612"/>
          <a:ext cx="2110892" cy="1688713"/>
        </a:xfrm>
        <a:prstGeom prst="roundRect">
          <a:avLst>
            <a:gd name="adj" fmla="val 1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GB" sz="1500" b="1" kern="1200" dirty="0" smtClean="0">
              <a:solidFill>
                <a:schemeClr val="bg1"/>
              </a:solidFill>
            </a:rPr>
            <a:t>Increased capacity of MSMEs  to contribute to the quality of the skills supply through upgraded apprenticeship</a:t>
          </a:r>
        </a:p>
      </dsp:txBody>
      <dsp:txXfrm>
        <a:off x="3108814" y="51073"/>
        <a:ext cx="2011970" cy="1589791"/>
      </dsp:txXfrm>
    </dsp:sp>
    <dsp:sp modelId="{D5EAB381-C27F-4118-BBF8-261D76A22C35}">
      <dsp:nvSpPr>
        <dsp:cNvPr id="0" name=""/>
        <dsp:cNvSpPr/>
      </dsp:nvSpPr>
      <dsp:spPr>
        <a:xfrm rot="19685796">
          <a:off x="5154509" y="2230575"/>
          <a:ext cx="1830388" cy="633267"/>
        </a:xfrm>
        <a:prstGeom prst="leftArrow">
          <a:avLst>
            <a:gd name="adj1" fmla="val 60000"/>
            <a:gd name="adj2" fmla="val 5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FD23901-A4B8-4F03-BBB3-F0AED63343F5}">
      <dsp:nvSpPr>
        <dsp:cNvPr id="0" name=""/>
        <dsp:cNvSpPr/>
      </dsp:nvSpPr>
      <dsp:spPr>
        <a:xfrm>
          <a:off x="5791203" y="469478"/>
          <a:ext cx="2110892" cy="3188123"/>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GB" sz="1600" b="1" kern="1200" dirty="0" smtClean="0">
              <a:solidFill>
                <a:schemeClr val="bg1"/>
              </a:solidFill>
              <a:effectLst/>
            </a:rPr>
            <a:t>Improved capacity of trade unions to increase their outreach to young women and men to advocate for their rights at work through the manual on youth rights at work including non-gender based discrimination</a:t>
          </a:r>
        </a:p>
      </dsp:txBody>
      <dsp:txXfrm>
        <a:off x="5853029" y="531304"/>
        <a:ext cx="1987240" cy="30644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9F29C-9E34-408E-A4B9-48323EAE2BB5}">
      <dsp:nvSpPr>
        <dsp:cNvPr id="0" name=""/>
        <dsp:cNvSpPr/>
      </dsp:nvSpPr>
      <dsp:spPr>
        <a:xfrm rot="5400000">
          <a:off x="4541831" y="-1275146"/>
          <a:ext cx="2212224" cy="5315712"/>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MOL</a:t>
          </a:r>
          <a:endParaRPr lang="en-GB" sz="1800" kern="1200" dirty="0"/>
        </a:p>
        <a:p>
          <a:pPr marL="171450" lvl="1" indent="-171450" algn="l" defTabSz="800100">
            <a:lnSpc>
              <a:spcPct val="90000"/>
            </a:lnSpc>
            <a:spcBef>
              <a:spcPct val="0"/>
            </a:spcBef>
            <a:spcAft>
              <a:spcPct val="15000"/>
            </a:spcAft>
            <a:buChar char="••"/>
          </a:pPr>
          <a:r>
            <a:rPr lang="en-US" sz="1800" kern="1200" smtClean="0"/>
            <a:t>ETVET Council</a:t>
          </a:r>
          <a:endParaRPr lang="en-US" sz="1800" kern="1200" dirty="0" smtClean="0"/>
        </a:p>
        <a:p>
          <a:pPr marL="171450" lvl="1" indent="-171450" algn="l" defTabSz="800100">
            <a:lnSpc>
              <a:spcPct val="90000"/>
            </a:lnSpc>
            <a:spcBef>
              <a:spcPct val="0"/>
            </a:spcBef>
            <a:spcAft>
              <a:spcPct val="15000"/>
            </a:spcAft>
            <a:buChar char="••"/>
          </a:pPr>
          <a:r>
            <a:rPr lang="en-US" sz="1800" kern="1200" dirty="0" smtClean="0"/>
            <a:t>CAQA (Center </a:t>
          </a:r>
          <a:r>
            <a:rPr lang="en-US" sz="1800" kern="1200" dirty="0" smtClean="0"/>
            <a:t>of Accreditation &amp; </a:t>
          </a:r>
          <a:r>
            <a:rPr lang="en-US" sz="1800" kern="1200" dirty="0" smtClean="0"/>
            <a:t>Quality Assurance)</a:t>
          </a:r>
          <a:endParaRPr lang="en-US" sz="1800" kern="1200" dirty="0" smtClean="0"/>
        </a:p>
        <a:p>
          <a:pPr marL="171450" lvl="1" indent="-171450" algn="l" defTabSz="800100">
            <a:lnSpc>
              <a:spcPct val="90000"/>
            </a:lnSpc>
            <a:spcBef>
              <a:spcPct val="0"/>
            </a:spcBef>
            <a:spcAft>
              <a:spcPct val="15000"/>
            </a:spcAft>
            <a:buChar char="••"/>
          </a:pPr>
          <a:r>
            <a:rPr lang="en-US" sz="1800" kern="1200" smtClean="0"/>
            <a:t>VTC</a:t>
          </a:r>
          <a:endParaRPr lang="en-US" sz="1800" kern="1200" dirty="0" smtClean="0"/>
        </a:p>
        <a:p>
          <a:pPr marL="171450" lvl="1" indent="-171450" algn="l" defTabSz="800100">
            <a:lnSpc>
              <a:spcPct val="90000"/>
            </a:lnSpc>
            <a:spcBef>
              <a:spcPct val="0"/>
            </a:spcBef>
            <a:spcAft>
              <a:spcPct val="15000"/>
            </a:spcAft>
            <a:buChar char="••"/>
          </a:pPr>
          <a:r>
            <a:rPr lang="en-US" sz="1800" kern="1200" dirty="0" smtClean="0"/>
            <a:t>JCI and sectorial </a:t>
          </a:r>
          <a:r>
            <a:rPr lang="en-US" sz="1800" kern="1200" dirty="0" smtClean="0"/>
            <a:t>associations</a:t>
          </a:r>
          <a:endParaRPr lang="en-US" sz="1800" kern="1200" dirty="0" smtClean="0"/>
        </a:p>
        <a:p>
          <a:pPr marL="171450" lvl="1" indent="-171450" algn="l" defTabSz="800100">
            <a:lnSpc>
              <a:spcPct val="90000"/>
            </a:lnSpc>
            <a:spcBef>
              <a:spcPct val="0"/>
            </a:spcBef>
            <a:spcAft>
              <a:spcPct val="15000"/>
            </a:spcAft>
            <a:buChar char="••"/>
          </a:pPr>
          <a:r>
            <a:rPr lang="en-US" sz="1800" kern="1200" dirty="0" smtClean="0"/>
            <a:t>GFJTU </a:t>
          </a:r>
          <a:r>
            <a:rPr lang="en-US" sz="1800" kern="1200" dirty="0" smtClean="0"/>
            <a:t>and other TUs</a:t>
          </a:r>
        </a:p>
      </dsp:txBody>
      <dsp:txXfrm rot="-5400000">
        <a:off x="2990087" y="384590"/>
        <a:ext cx="5207720" cy="1996240"/>
      </dsp:txXfrm>
    </dsp:sp>
    <dsp:sp modelId="{B26244F9-DFCF-4666-BC23-2EBA4326425F}">
      <dsp:nvSpPr>
        <dsp:cNvPr id="0" name=""/>
        <dsp:cNvSpPr/>
      </dsp:nvSpPr>
      <dsp:spPr>
        <a:xfrm>
          <a:off x="0" y="69"/>
          <a:ext cx="2990088" cy="27652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Stakeholders</a:t>
          </a:r>
          <a:endParaRPr lang="en-GB" sz="3600" kern="1200" dirty="0"/>
        </a:p>
      </dsp:txBody>
      <dsp:txXfrm>
        <a:off x="134990" y="135059"/>
        <a:ext cx="2720108" cy="2495300"/>
      </dsp:txXfrm>
    </dsp:sp>
    <dsp:sp modelId="{C274607C-6545-4CC9-8495-924A50EE6DA9}">
      <dsp:nvSpPr>
        <dsp:cNvPr id="0" name=""/>
        <dsp:cNvSpPr/>
      </dsp:nvSpPr>
      <dsp:spPr>
        <a:xfrm rot="5400000">
          <a:off x="4541831" y="1628397"/>
          <a:ext cx="2212224" cy="5315712"/>
        </a:xfrm>
        <a:prstGeom prst="round2SameRect">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smtClean="0"/>
            <a:t>Trainees certified through the centres, and employers who will recruit them </a:t>
          </a:r>
          <a:endParaRPr lang="en-GB" sz="1800" kern="1200" dirty="0"/>
        </a:p>
        <a:p>
          <a:pPr marL="171450" lvl="1" indent="-171450" algn="l" defTabSz="800100">
            <a:lnSpc>
              <a:spcPct val="90000"/>
            </a:lnSpc>
            <a:spcBef>
              <a:spcPct val="0"/>
            </a:spcBef>
            <a:spcAft>
              <a:spcPct val="15000"/>
            </a:spcAft>
            <a:buChar char="••"/>
          </a:pPr>
          <a:r>
            <a:rPr lang="en-GB" sz="1800" kern="1200" dirty="0" smtClean="0"/>
            <a:t>MSMEs and young </a:t>
          </a:r>
          <a:r>
            <a:rPr lang="en-GB" sz="1800" kern="1200" dirty="0" smtClean="0"/>
            <a:t>women and men who will benefit from improved apprenticeship </a:t>
          </a:r>
          <a:endParaRPr lang="en-US" sz="1800" kern="1200" dirty="0"/>
        </a:p>
        <a:p>
          <a:pPr marL="171450" lvl="1" indent="-171450" algn="l" defTabSz="800100">
            <a:lnSpc>
              <a:spcPct val="90000"/>
            </a:lnSpc>
            <a:spcBef>
              <a:spcPct val="0"/>
            </a:spcBef>
            <a:spcAft>
              <a:spcPct val="15000"/>
            </a:spcAft>
            <a:buChar char="••"/>
          </a:pPr>
          <a:r>
            <a:rPr lang="en-GB" sz="1800" kern="1200" dirty="0" smtClean="0"/>
            <a:t>Young women and men trained on youth rights at work by the trainers.</a:t>
          </a:r>
          <a:endParaRPr lang="en-US" sz="1800" kern="1200" dirty="0"/>
        </a:p>
      </dsp:txBody>
      <dsp:txXfrm rot="-5400000">
        <a:off x="2990087" y="3288133"/>
        <a:ext cx="5207720" cy="1996240"/>
      </dsp:txXfrm>
    </dsp:sp>
    <dsp:sp modelId="{943FA49A-F1A1-4E42-ADC8-03BEEDA91AE2}">
      <dsp:nvSpPr>
        <dsp:cNvPr id="0" name=""/>
        <dsp:cNvSpPr/>
      </dsp:nvSpPr>
      <dsp:spPr>
        <a:xfrm>
          <a:off x="0" y="2903613"/>
          <a:ext cx="2990088" cy="2765280"/>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Beneficiaries</a:t>
          </a:r>
          <a:endParaRPr lang="en-GB" sz="3600" kern="1200" dirty="0"/>
        </a:p>
      </dsp:txBody>
      <dsp:txXfrm>
        <a:off x="134990" y="3038603"/>
        <a:ext cx="2720108" cy="24953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29A600-C844-4670-834C-AF517BE9BC32}">
      <dsp:nvSpPr>
        <dsp:cNvPr id="0" name=""/>
        <dsp:cNvSpPr/>
      </dsp:nvSpPr>
      <dsp:spPr>
        <a:xfrm>
          <a:off x="0" y="7215"/>
          <a:ext cx="8229600" cy="62361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Outcome 1 – improved testing and certifications</a:t>
          </a:r>
          <a:endParaRPr lang="en-GB" sz="2600" kern="1200" dirty="0"/>
        </a:p>
      </dsp:txBody>
      <dsp:txXfrm>
        <a:off x="30442" y="37657"/>
        <a:ext cx="8168716" cy="562726"/>
      </dsp:txXfrm>
    </dsp:sp>
    <dsp:sp modelId="{835DCFED-D4E4-46FE-9E19-BF61B4CF0303}">
      <dsp:nvSpPr>
        <dsp:cNvPr id="0" name=""/>
        <dsp:cNvSpPr/>
      </dsp:nvSpPr>
      <dsp:spPr>
        <a:xfrm>
          <a:off x="0" y="630825"/>
          <a:ext cx="8229600" cy="1318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smtClean="0"/>
            <a:t>Assessment &amp; Certification system requirements, strategies, methodologies </a:t>
          </a:r>
          <a:endParaRPr lang="en-GB" sz="2000" kern="1200" dirty="0"/>
        </a:p>
        <a:p>
          <a:pPr marL="228600" lvl="1" indent="-228600" algn="l" defTabSz="889000">
            <a:lnSpc>
              <a:spcPct val="90000"/>
            </a:lnSpc>
            <a:spcBef>
              <a:spcPct val="0"/>
            </a:spcBef>
            <a:spcAft>
              <a:spcPct val="20000"/>
            </a:spcAft>
            <a:buChar char="••"/>
          </a:pPr>
          <a:r>
            <a:rPr lang="en-GB" sz="2000" kern="1200" dirty="0" smtClean="0"/>
            <a:t>Assessor Guides</a:t>
          </a:r>
          <a:endParaRPr lang="en-US" sz="2000" kern="1200" dirty="0"/>
        </a:p>
        <a:p>
          <a:pPr marL="228600" lvl="1" indent="-228600" algn="l" defTabSz="889000">
            <a:lnSpc>
              <a:spcPct val="90000"/>
            </a:lnSpc>
            <a:spcBef>
              <a:spcPct val="0"/>
            </a:spcBef>
            <a:spcAft>
              <a:spcPct val="20000"/>
            </a:spcAft>
            <a:buChar char="••"/>
          </a:pPr>
          <a:r>
            <a:rPr lang="en-GB" sz="2000" kern="1200" dirty="0" smtClean="0"/>
            <a:t>Certified Assessors and Assessment Centres</a:t>
          </a:r>
          <a:endParaRPr lang="en-US" sz="2000" kern="1200" dirty="0"/>
        </a:p>
      </dsp:txBody>
      <dsp:txXfrm>
        <a:off x="0" y="630825"/>
        <a:ext cx="8229600" cy="1318590"/>
      </dsp:txXfrm>
    </dsp:sp>
    <dsp:sp modelId="{7413B0D3-B5DD-4B70-8BDC-CB6C8390F3C3}">
      <dsp:nvSpPr>
        <dsp:cNvPr id="0" name=""/>
        <dsp:cNvSpPr/>
      </dsp:nvSpPr>
      <dsp:spPr>
        <a:xfrm>
          <a:off x="0" y="1949415"/>
          <a:ext cx="8229600" cy="623610"/>
        </a:xfrm>
        <a:prstGeom prst="round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Outcome 2 – upgraded informal apprenticeship</a:t>
          </a:r>
          <a:endParaRPr lang="en-GB" sz="2600" kern="1200" dirty="0"/>
        </a:p>
      </dsp:txBody>
      <dsp:txXfrm>
        <a:off x="30442" y="1979857"/>
        <a:ext cx="8168716" cy="562726"/>
      </dsp:txXfrm>
    </dsp:sp>
    <dsp:sp modelId="{A5DAFA3B-ADC8-497B-8615-82E00C23A08D}">
      <dsp:nvSpPr>
        <dsp:cNvPr id="0" name=""/>
        <dsp:cNvSpPr/>
      </dsp:nvSpPr>
      <dsp:spPr>
        <a:xfrm>
          <a:off x="0" y="2573025"/>
          <a:ext cx="8229600" cy="1049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smtClean="0"/>
            <a:t>Assessment and analysis of informal apprenticeship in Jordan</a:t>
          </a:r>
          <a:endParaRPr lang="en-GB" sz="2000" kern="1200" dirty="0"/>
        </a:p>
        <a:p>
          <a:pPr marL="228600" lvl="1" indent="-228600" algn="l" defTabSz="889000">
            <a:lnSpc>
              <a:spcPct val="90000"/>
            </a:lnSpc>
            <a:spcBef>
              <a:spcPct val="0"/>
            </a:spcBef>
            <a:spcAft>
              <a:spcPct val="20000"/>
            </a:spcAft>
            <a:buChar char="••"/>
          </a:pPr>
          <a:r>
            <a:rPr lang="en-GB" sz="2000" kern="1200" dirty="0" smtClean="0"/>
            <a:t>Increased capacities of MSMEs to implement apprenticeships</a:t>
          </a:r>
          <a:endParaRPr lang="en-US" sz="2000" kern="1200" dirty="0"/>
        </a:p>
        <a:p>
          <a:pPr marL="228600" lvl="1" indent="-228600" algn="l" defTabSz="889000">
            <a:lnSpc>
              <a:spcPct val="90000"/>
            </a:lnSpc>
            <a:spcBef>
              <a:spcPct val="0"/>
            </a:spcBef>
            <a:spcAft>
              <a:spcPct val="20000"/>
            </a:spcAft>
            <a:buChar char="••"/>
          </a:pPr>
          <a:r>
            <a:rPr lang="en-GB" sz="2000" kern="1200" smtClean="0"/>
            <a:t>Implementing &amp; monitoring implementation of action plan</a:t>
          </a:r>
          <a:endParaRPr lang="en-US" sz="2000" kern="1200" dirty="0"/>
        </a:p>
      </dsp:txBody>
      <dsp:txXfrm>
        <a:off x="0" y="2573025"/>
        <a:ext cx="8229600" cy="1049490"/>
      </dsp:txXfrm>
    </dsp:sp>
    <dsp:sp modelId="{0EFB1575-F171-4624-AB8F-8E8A78B917C4}">
      <dsp:nvSpPr>
        <dsp:cNvPr id="0" name=""/>
        <dsp:cNvSpPr/>
      </dsp:nvSpPr>
      <dsp:spPr>
        <a:xfrm>
          <a:off x="0" y="3622515"/>
          <a:ext cx="8229600" cy="623610"/>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Outcome 3 Youth Rights @ Work</a:t>
          </a:r>
          <a:endParaRPr lang="en-US" sz="2600" kern="1200" dirty="0"/>
        </a:p>
      </dsp:txBody>
      <dsp:txXfrm>
        <a:off x="30442" y="3652957"/>
        <a:ext cx="8168716" cy="562726"/>
      </dsp:txXfrm>
    </dsp:sp>
    <dsp:sp modelId="{D9FB49ED-85DA-43CB-A75A-89FFCFD531C1}">
      <dsp:nvSpPr>
        <dsp:cNvPr id="0" name=""/>
        <dsp:cNvSpPr/>
      </dsp:nvSpPr>
      <dsp:spPr>
        <a:xfrm>
          <a:off x="0" y="4246125"/>
          <a:ext cx="8229600" cy="699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smtClean="0"/>
            <a:t>Manual of Youth Rights at Work </a:t>
          </a:r>
          <a:endParaRPr lang="en-US" sz="2000" kern="1200" dirty="0"/>
        </a:p>
        <a:p>
          <a:pPr marL="228600" lvl="1" indent="-228600" algn="l" defTabSz="889000">
            <a:lnSpc>
              <a:spcPct val="90000"/>
            </a:lnSpc>
            <a:spcBef>
              <a:spcPct val="0"/>
            </a:spcBef>
            <a:spcAft>
              <a:spcPct val="20000"/>
            </a:spcAft>
            <a:buChar char="••"/>
          </a:pPr>
          <a:r>
            <a:rPr lang="en-GB" sz="2000" kern="1200" dirty="0" smtClean="0"/>
            <a:t>Certified Trainers on Youth Rights at Work </a:t>
          </a:r>
          <a:endParaRPr lang="en-US" sz="2000" kern="1200" dirty="0"/>
        </a:p>
      </dsp:txBody>
      <dsp:txXfrm>
        <a:off x="0" y="4246125"/>
        <a:ext cx="8229600" cy="6996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15897-1265-4E78-A9DB-4E8003281C66}">
      <dsp:nvSpPr>
        <dsp:cNvPr id="0" name=""/>
        <dsp:cNvSpPr/>
      </dsp:nvSpPr>
      <dsp:spPr>
        <a:xfrm>
          <a:off x="2571" y="154890"/>
          <a:ext cx="2507456" cy="374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bg1"/>
              </a:solidFill>
            </a:rPr>
            <a:t>Formal Training</a:t>
          </a:r>
          <a:endParaRPr lang="en-US" sz="1400" b="1" kern="1200" dirty="0">
            <a:solidFill>
              <a:schemeClr val="bg1"/>
            </a:solidFill>
          </a:endParaRPr>
        </a:p>
      </dsp:txBody>
      <dsp:txXfrm>
        <a:off x="2571" y="154890"/>
        <a:ext cx="2507456" cy="374400"/>
      </dsp:txXfrm>
    </dsp:sp>
    <dsp:sp modelId="{FD7394F7-9434-436A-83EB-86F3BF4A08D4}">
      <dsp:nvSpPr>
        <dsp:cNvPr id="0" name=""/>
        <dsp:cNvSpPr/>
      </dsp:nvSpPr>
      <dsp:spPr>
        <a:xfrm>
          <a:off x="2571" y="529290"/>
          <a:ext cx="2507456" cy="42688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just" defTabSz="577850">
            <a:lnSpc>
              <a:spcPct val="90000"/>
            </a:lnSpc>
            <a:spcBef>
              <a:spcPct val="0"/>
            </a:spcBef>
            <a:spcAft>
              <a:spcPct val="15000"/>
            </a:spcAft>
            <a:buChar char="••"/>
          </a:pPr>
          <a:r>
            <a:rPr lang="en-US" sz="1300" kern="1200" dirty="0" smtClean="0"/>
            <a:t>Instruction given in education and </a:t>
          </a:r>
          <a:r>
            <a:rPr lang="en-US" sz="1300" b="1" kern="1200" dirty="0" smtClean="0">
              <a:solidFill>
                <a:srgbClr val="FF0000"/>
              </a:solidFill>
            </a:rPr>
            <a:t>training institutions </a:t>
          </a:r>
          <a:r>
            <a:rPr lang="en-US" sz="1300" kern="1200" dirty="0" smtClean="0"/>
            <a:t>or specially designed training areas, including enterprises in formal apprenticeship systems</a:t>
          </a:r>
          <a:endParaRPr lang="en-US" sz="1300" kern="1200" dirty="0"/>
        </a:p>
        <a:p>
          <a:pPr marL="114300" lvl="1" indent="-114300" algn="just" defTabSz="577850">
            <a:lnSpc>
              <a:spcPct val="90000"/>
            </a:lnSpc>
            <a:spcBef>
              <a:spcPct val="0"/>
            </a:spcBef>
            <a:spcAft>
              <a:spcPct val="15000"/>
            </a:spcAft>
            <a:buChar char="••"/>
          </a:pPr>
          <a:endParaRPr lang="en-US" sz="1300" kern="1200" dirty="0"/>
        </a:p>
        <a:p>
          <a:pPr marL="114300" lvl="1" indent="-114300" algn="just" defTabSz="577850">
            <a:lnSpc>
              <a:spcPct val="90000"/>
            </a:lnSpc>
            <a:spcBef>
              <a:spcPct val="0"/>
            </a:spcBef>
            <a:spcAft>
              <a:spcPct val="15000"/>
            </a:spcAft>
            <a:buChar char="••"/>
          </a:pPr>
          <a:r>
            <a:rPr lang="en-US" sz="1300" kern="1200" dirty="0" smtClean="0"/>
            <a:t>Training is </a:t>
          </a:r>
          <a:r>
            <a:rPr lang="en-US" sz="1300" b="1" kern="1200" dirty="0" smtClean="0"/>
            <a:t>structured and systematic</a:t>
          </a:r>
          <a:r>
            <a:rPr lang="en-US" sz="1300" kern="1200" dirty="0" smtClean="0"/>
            <a:t>, and follows </a:t>
          </a:r>
          <a:r>
            <a:rPr lang="en-US" sz="1300" b="1" kern="1200" dirty="0" smtClean="0">
              <a:solidFill>
                <a:srgbClr val="FF0000"/>
              </a:solidFill>
            </a:rPr>
            <a:t>predefined conten</a:t>
          </a:r>
          <a:r>
            <a:rPr lang="en-US" sz="1300" kern="1200" dirty="0" smtClean="0">
              <a:solidFill>
                <a:srgbClr val="FF0000"/>
              </a:solidFill>
            </a:rPr>
            <a:t>t </a:t>
          </a:r>
          <a:r>
            <a:rPr lang="en-US" sz="1300" kern="1200" dirty="0" smtClean="0"/>
            <a:t>and precise learning objectives</a:t>
          </a:r>
          <a:endParaRPr lang="en-US" sz="1300" kern="1200" dirty="0"/>
        </a:p>
      </dsp:txBody>
      <dsp:txXfrm>
        <a:off x="2571" y="529290"/>
        <a:ext cx="2507456" cy="4268818"/>
      </dsp:txXfrm>
    </dsp:sp>
    <dsp:sp modelId="{E650456C-63D0-449B-95DF-0C74F2FC04CE}">
      <dsp:nvSpPr>
        <dsp:cNvPr id="0" name=""/>
        <dsp:cNvSpPr/>
      </dsp:nvSpPr>
      <dsp:spPr>
        <a:xfrm>
          <a:off x="2861071" y="154890"/>
          <a:ext cx="2507456" cy="374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US" sz="1400" b="1" kern="1200" dirty="0" smtClean="0"/>
            <a:t>Formal Apprenticeship</a:t>
          </a:r>
          <a:endParaRPr lang="en-US" sz="1400" b="1" kern="1200" dirty="0"/>
        </a:p>
      </dsp:txBody>
      <dsp:txXfrm>
        <a:off x="2861071" y="154890"/>
        <a:ext cx="2507456" cy="374400"/>
      </dsp:txXfrm>
    </dsp:sp>
    <dsp:sp modelId="{7A4BD1B6-C098-47B4-99E1-AA156F3A53FB}">
      <dsp:nvSpPr>
        <dsp:cNvPr id="0" name=""/>
        <dsp:cNvSpPr/>
      </dsp:nvSpPr>
      <dsp:spPr>
        <a:xfrm>
          <a:off x="2861071" y="529290"/>
          <a:ext cx="2507456" cy="42688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just" defTabSz="577850">
            <a:lnSpc>
              <a:spcPct val="90000"/>
            </a:lnSpc>
            <a:spcBef>
              <a:spcPct val="0"/>
            </a:spcBef>
            <a:spcAft>
              <a:spcPct val="15000"/>
            </a:spcAft>
            <a:buChar char="••"/>
          </a:pPr>
          <a:r>
            <a:rPr lang="en-US" sz="1300" kern="1200" dirty="0" smtClean="0"/>
            <a:t>Formal apprenticeship refers to a system by which a learner (the apprentice) acquires the skills for a trade or craft in an </a:t>
          </a:r>
          <a:r>
            <a:rPr lang="en-US" sz="1300" b="1" kern="1200" dirty="0" smtClean="0">
              <a:solidFill>
                <a:srgbClr val="FF0000"/>
              </a:solidFill>
            </a:rPr>
            <a:t>enterprise learning </a:t>
          </a:r>
          <a:r>
            <a:rPr lang="en-US" sz="1300" kern="1200" dirty="0" smtClean="0"/>
            <a:t>and working side by side with an experienced craftsperson, usually complemented by </a:t>
          </a:r>
          <a:r>
            <a:rPr lang="en-US" sz="1300" b="1" kern="1200" dirty="0" smtClean="0">
              <a:solidFill>
                <a:srgbClr val="FF0000"/>
              </a:solidFill>
            </a:rPr>
            <a:t>classroom-based instruction</a:t>
          </a:r>
          <a:endParaRPr lang="en-US" sz="1300" b="1" kern="1200" dirty="0">
            <a:solidFill>
              <a:srgbClr val="FF0000"/>
            </a:solidFill>
          </a:endParaRPr>
        </a:p>
        <a:p>
          <a:pPr marL="114300" lvl="1" indent="-114300" algn="just" defTabSz="577850">
            <a:lnSpc>
              <a:spcPct val="90000"/>
            </a:lnSpc>
            <a:spcBef>
              <a:spcPct val="0"/>
            </a:spcBef>
            <a:spcAft>
              <a:spcPct val="15000"/>
            </a:spcAft>
            <a:buChar char="••"/>
          </a:pPr>
          <a:endParaRPr lang="en-US" sz="1300" kern="1200" dirty="0"/>
        </a:p>
        <a:p>
          <a:pPr marL="114300" lvl="1" indent="-114300" algn="just" defTabSz="577850">
            <a:lnSpc>
              <a:spcPct val="90000"/>
            </a:lnSpc>
            <a:spcBef>
              <a:spcPct val="0"/>
            </a:spcBef>
            <a:spcAft>
              <a:spcPct val="15000"/>
            </a:spcAft>
            <a:buChar char="••"/>
          </a:pPr>
          <a:r>
            <a:rPr lang="en-US" sz="1300" kern="1200" dirty="0" smtClean="0"/>
            <a:t>Apprentice, master craftsperson/employer and the training provider conclude a </a:t>
          </a:r>
          <a:r>
            <a:rPr lang="en-US" sz="1300" b="1" kern="1200" dirty="0" smtClean="0">
              <a:solidFill>
                <a:srgbClr val="FF0000"/>
              </a:solidFill>
            </a:rPr>
            <a:t>training agreement </a:t>
          </a:r>
          <a:r>
            <a:rPr lang="en-US" sz="1300" kern="1200" dirty="0" smtClean="0"/>
            <a:t>that is </a:t>
          </a:r>
          <a:r>
            <a:rPr lang="en-US" sz="1300" b="1" kern="1200" dirty="0" smtClean="0">
              <a:solidFill>
                <a:srgbClr val="FF0000"/>
              </a:solidFill>
            </a:rPr>
            <a:t>regulated by formal laws </a:t>
          </a:r>
          <a:r>
            <a:rPr lang="en-US" sz="1300" kern="1200" dirty="0" smtClean="0"/>
            <a:t>and acts</a:t>
          </a: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just" defTabSz="577850">
            <a:lnSpc>
              <a:spcPct val="90000"/>
            </a:lnSpc>
            <a:spcBef>
              <a:spcPct val="0"/>
            </a:spcBef>
            <a:spcAft>
              <a:spcPct val="15000"/>
            </a:spcAft>
            <a:buChar char="••"/>
          </a:pPr>
          <a:r>
            <a:rPr lang="en-US" sz="1300" b="1" kern="1200" dirty="0" smtClean="0"/>
            <a:t>Costs of training</a:t>
          </a:r>
          <a:r>
            <a:rPr lang="en-US" sz="1300" kern="1200" dirty="0" smtClean="0"/>
            <a:t> are </a:t>
          </a:r>
          <a:r>
            <a:rPr lang="en-US" sz="1300" b="1" kern="1200" dirty="0" smtClean="0"/>
            <a:t>shared </a:t>
          </a:r>
          <a:r>
            <a:rPr lang="en-US" sz="1300" kern="1200" dirty="0" smtClean="0"/>
            <a:t>between apprentice, master craftsperson/ employer and the government</a:t>
          </a:r>
          <a:endParaRPr lang="en-US" sz="1300" kern="1200" dirty="0"/>
        </a:p>
      </dsp:txBody>
      <dsp:txXfrm>
        <a:off x="2861071" y="529290"/>
        <a:ext cx="2507456" cy="4268818"/>
      </dsp:txXfrm>
    </dsp:sp>
    <dsp:sp modelId="{B9678001-0EEF-4391-89B3-E7B9D4BCE0C1}">
      <dsp:nvSpPr>
        <dsp:cNvPr id="0" name=""/>
        <dsp:cNvSpPr/>
      </dsp:nvSpPr>
      <dsp:spPr>
        <a:xfrm>
          <a:off x="5719571" y="154890"/>
          <a:ext cx="2507456" cy="374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US" sz="1400" b="1" kern="1200" dirty="0" smtClean="0">
              <a:effectLst/>
            </a:rPr>
            <a:t>Informal Apprenticeship</a:t>
          </a:r>
          <a:endParaRPr lang="en-US" sz="1400" b="1" kern="1200" dirty="0">
            <a:effectLst/>
          </a:endParaRPr>
        </a:p>
      </dsp:txBody>
      <dsp:txXfrm>
        <a:off x="5719571" y="154890"/>
        <a:ext cx="2507456" cy="374400"/>
      </dsp:txXfrm>
    </dsp:sp>
    <dsp:sp modelId="{AAC8E75E-E3C2-48F0-9FDE-C52CE7899FED}">
      <dsp:nvSpPr>
        <dsp:cNvPr id="0" name=""/>
        <dsp:cNvSpPr/>
      </dsp:nvSpPr>
      <dsp:spPr>
        <a:xfrm>
          <a:off x="5719571" y="529290"/>
          <a:ext cx="2507456" cy="42688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just" defTabSz="577850">
            <a:lnSpc>
              <a:spcPct val="90000"/>
            </a:lnSpc>
            <a:spcBef>
              <a:spcPct val="0"/>
            </a:spcBef>
            <a:spcAft>
              <a:spcPct val="15000"/>
            </a:spcAft>
            <a:buChar char="••"/>
          </a:pPr>
          <a:r>
            <a:rPr lang="en-US" sz="1300" kern="1200" dirty="0" smtClean="0"/>
            <a:t>System by which a young learner (the apprentice) acquires the skills for a trade or craft in a </a:t>
          </a:r>
          <a:r>
            <a:rPr lang="en-US" sz="1300" b="1" kern="1200" dirty="0" smtClean="0">
              <a:solidFill>
                <a:srgbClr val="FF0000"/>
              </a:solidFill>
            </a:rPr>
            <a:t>micro- or small enterprise </a:t>
          </a:r>
          <a:r>
            <a:rPr lang="en-US" sz="1300" kern="1200" dirty="0" smtClean="0"/>
            <a:t>learning and working side by side with an experienced craftsperson</a:t>
          </a: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just" defTabSz="577850">
            <a:lnSpc>
              <a:spcPct val="90000"/>
            </a:lnSpc>
            <a:spcBef>
              <a:spcPct val="0"/>
            </a:spcBef>
            <a:spcAft>
              <a:spcPct val="15000"/>
            </a:spcAft>
            <a:buChar char="••"/>
          </a:pPr>
          <a:r>
            <a:rPr lang="en-US" sz="1300" kern="1200" dirty="0" smtClean="0"/>
            <a:t>Apprentice and master craftsperson conclude a </a:t>
          </a:r>
          <a:r>
            <a:rPr lang="en-US" sz="1300" b="1" kern="1200" dirty="0" smtClean="0"/>
            <a:t>training </a:t>
          </a:r>
          <a:r>
            <a:rPr lang="en-US" sz="1300" b="1" kern="1200" dirty="0" smtClean="0">
              <a:solidFill>
                <a:srgbClr val="FF0000"/>
              </a:solidFill>
            </a:rPr>
            <a:t>agreement that is embedded in local norms</a:t>
          </a:r>
          <a:r>
            <a:rPr lang="en-US" sz="1300" b="1" kern="1200" dirty="0" smtClean="0"/>
            <a:t> </a:t>
          </a:r>
          <a:r>
            <a:rPr lang="en-US" sz="1300" kern="1200" dirty="0" smtClean="0"/>
            <a:t>and traditions of a society</a:t>
          </a: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just" defTabSz="577850">
            <a:lnSpc>
              <a:spcPct val="90000"/>
            </a:lnSpc>
            <a:spcBef>
              <a:spcPct val="0"/>
            </a:spcBef>
            <a:spcAft>
              <a:spcPct val="15000"/>
            </a:spcAft>
            <a:buChar char="••"/>
          </a:pPr>
          <a:r>
            <a:rPr lang="en-US" sz="1300" b="1" kern="1200" dirty="0" smtClean="0">
              <a:solidFill>
                <a:srgbClr val="FF0000"/>
              </a:solidFill>
            </a:rPr>
            <a:t>Costs of training </a:t>
          </a:r>
          <a:r>
            <a:rPr lang="en-US" sz="1300" kern="1200" dirty="0" smtClean="0"/>
            <a:t>are </a:t>
          </a:r>
          <a:r>
            <a:rPr lang="en-US" sz="1300" b="1" kern="1200" dirty="0" smtClean="0"/>
            <a:t>shared </a:t>
          </a:r>
          <a:r>
            <a:rPr lang="en-US" sz="1300" b="1" kern="1200" dirty="0" smtClean="0">
              <a:solidFill>
                <a:srgbClr val="FF0000"/>
              </a:solidFill>
            </a:rPr>
            <a:t>between apprentice and master </a:t>
          </a:r>
          <a:r>
            <a:rPr lang="en-US" sz="1300" kern="1200" dirty="0" smtClean="0"/>
            <a:t>craftsperson</a:t>
          </a: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dsp:txBody>
      <dsp:txXfrm>
        <a:off x="5719571" y="529290"/>
        <a:ext cx="2507456" cy="42688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650B5-B5AB-41CF-AC80-5338E99F3BD5}">
      <dsp:nvSpPr>
        <dsp:cNvPr id="0" name=""/>
        <dsp:cNvSpPr/>
      </dsp:nvSpPr>
      <dsp:spPr>
        <a:xfrm>
          <a:off x="7433" y="964723"/>
          <a:ext cx="2221929" cy="133315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Identifying and Selecting sector/occupation for in-depth analysis</a:t>
          </a:r>
          <a:endParaRPr lang="en-US" sz="1400" b="1" kern="1200" dirty="0" smtClean="0"/>
        </a:p>
      </dsp:txBody>
      <dsp:txXfrm>
        <a:off x="46480" y="1003770"/>
        <a:ext cx="2143835" cy="1255063"/>
      </dsp:txXfrm>
    </dsp:sp>
    <dsp:sp modelId="{9CF71AFF-C9CB-40FD-A7FD-508149426D51}">
      <dsp:nvSpPr>
        <dsp:cNvPr id="0" name=""/>
        <dsp:cNvSpPr/>
      </dsp:nvSpPr>
      <dsp:spPr>
        <a:xfrm>
          <a:off x="2424893" y="1355782"/>
          <a:ext cx="471049" cy="551038"/>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2424893" y="1465990"/>
        <a:ext cx="329734" cy="330622"/>
      </dsp:txXfrm>
    </dsp:sp>
    <dsp:sp modelId="{37E7520B-1C59-487F-B82B-D85FB4F80030}">
      <dsp:nvSpPr>
        <dsp:cNvPr id="0" name=""/>
        <dsp:cNvSpPr/>
      </dsp:nvSpPr>
      <dsp:spPr>
        <a:xfrm>
          <a:off x="3118135" y="964723"/>
          <a:ext cx="2221929" cy="1333157"/>
        </a:xfrm>
        <a:prstGeom prst="roundRect">
          <a:avLst>
            <a:gd name="adj" fmla="val 10000"/>
          </a:avLst>
        </a:prstGeom>
        <a:gradFill rotWithShape="0">
          <a:gsLst>
            <a:gs pos="0">
              <a:schemeClr val="accent2">
                <a:hueOff val="936304"/>
                <a:satOff val="-1168"/>
                <a:lumOff val="275"/>
                <a:alphaOff val="0"/>
                <a:shade val="51000"/>
                <a:satMod val="130000"/>
              </a:schemeClr>
            </a:gs>
            <a:gs pos="80000">
              <a:schemeClr val="accent2">
                <a:hueOff val="936304"/>
                <a:satOff val="-1168"/>
                <a:lumOff val="275"/>
                <a:alphaOff val="0"/>
                <a:shade val="93000"/>
                <a:satMod val="130000"/>
              </a:schemeClr>
            </a:gs>
            <a:gs pos="100000">
              <a:schemeClr val="accent2">
                <a:hueOff val="936304"/>
                <a:satOff val="-1168"/>
                <a:lumOff val="27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Conducting assessment        to understand rules and practices in informal apprenticeship</a:t>
          </a:r>
          <a:endParaRPr lang="en-GB" sz="1400" kern="1200" dirty="0" smtClean="0"/>
        </a:p>
      </dsp:txBody>
      <dsp:txXfrm>
        <a:off x="3157182" y="1003770"/>
        <a:ext cx="2143835" cy="1255063"/>
      </dsp:txXfrm>
    </dsp:sp>
    <dsp:sp modelId="{6788A75A-1F06-471D-9416-A36DAFB5D078}">
      <dsp:nvSpPr>
        <dsp:cNvPr id="0" name=""/>
        <dsp:cNvSpPr/>
      </dsp:nvSpPr>
      <dsp:spPr>
        <a:xfrm rot="21348422">
          <a:off x="5536592" y="1242470"/>
          <a:ext cx="476263" cy="551038"/>
        </a:xfrm>
        <a:prstGeom prst="rightArrow">
          <a:avLst>
            <a:gd name="adj1" fmla="val 60000"/>
            <a:gd name="adj2" fmla="val 50000"/>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5536783" y="1357901"/>
        <a:ext cx="333384" cy="330622"/>
      </dsp:txXfrm>
    </dsp:sp>
    <dsp:sp modelId="{2084E5CD-3C2B-4D5E-BA10-8DEBE86030CB}">
      <dsp:nvSpPr>
        <dsp:cNvPr id="0" name=""/>
        <dsp:cNvSpPr/>
      </dsp:nvSpPr>
      <dsp:spPr>
        <a:xfrm>
          <a:off x="6236270" y="735193"/>
          <a:ext cx="2221929" cy="1335024"/>
        </a:xfrm>
        <a:prstGeom prst="roundRect">
          <a:avLst>
            <a:gd name="adj" fmla="val 10000"/>
          </a:avLst>
        </a:prstGeom>
        <a:gradFill rotWithShape="0">
          <a:gsLst>
            <a:gs pos="0">
              <a:schemeClr val="accent2">
                <a:hueOff val="1872608"/>
                <a:satOff val="-2336"/>
                <a:lumOff val="549"/>
                <a:alphaOff val="0"/>
                <a:shade val="51000"/>
                <a:satMod val="130000"/>
              </a:schemeClr>
            </a:gs>
            <a:gs pos="80000">
              <a:schemeClr val="accent2">
                <a:hueOff val="1872608"/>
                <a:satOff val="-2336"/>
                <a:lumOff val="549"/>
                <a:alphaOff val="0"/>
                <a:shade val="93000"/>
                <a:satMod val="130000"/>
              </a:schemeClr>
            </a:gs>
            <a:gs pos="100000">
              <a:schemeClr val="accent2">
                <a:hueOff val="1872608"/>
                <a:satOff val="-2336"/>
                <a:lumOff val="5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Analysing the result  </a:t>
          </a:r>
        </a:p>
      </dsp:txBody>
      <dsp:txXfrm>
        <a:off x="6275372" y="774295"/>
        <a:ext cx="2143725" cy="1256820"/>
      </dsp:txXfrm>
    </dsp:sp>
    <dsp:sp modelId="{1DD5F894-BA4D-4537-8CDC-DA6B1FD71E8E}">
      <dsp:nvSpPr>
        <dsp:cNvPr id="0" name=""/>
        <dsp:cNvSpPr/>
      </dsp:nvSpPr>
      <dsp:spPr>
        <a:xfrm rot="5410421">
          <a:off x="7047465" y="2336621"/>
          <a:ext cx="592207" cy="551038"/>
        </a:xfrm>
        <a:prstGeom prst="rightArrow">
          <a:avLst>
            <a:gd name="adj1" fmla="val 60000"/>
            <a:gd name="adj2" fmla="val 5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rot="-5400000">
        <a:off x="7178508" y="2316037"/>
        <a:ext cx="330622" cy="426896"/>
      </dsp:txXfrm>
    </dsp:sp>
    <dsp:sp modelId="{C51AF198-6D68-46E0-AA2E-F8C5A6D1323B}">
      <dsp:nvSpPr>
        <dsp:cNvPr id="0" name=""/>
        <dsp:cNvSpPr/>
      </dsp:nvSpPr>
      <dsp:spPr>
        <a:xfrm>
          <a:off x="6228836" y="3187585"/>
          <a:ext cx="2221929" cy="1335024"/>
        </a:xfrm>
        <a:prstGeom prst="roundRect">
          <a:avLst>
            <a:gd name="adj" fmla="val 10000"/>
          </a:avLst>
        </a:prstGeom>
        <a:gradFill rotWithShape="0">
          <a:gsLst>
            <a:gs pos="0">
              <a:schemeClr val="accent2">
                <a:hueOff val="2808911"/>
                <a:satOff val="-3503"/>
                <a:lumOff val="824"/>
                <a:alphaOff val="0"/>
                <a:shade val="51000"/>
                <a:satMod val="130000"/>
              </a:schemeClr>
            </a:gs>
            <a:gs pos="80000">
              <a:schemeClr val="accent2">
                <a:hueOff val="2808911"/>
                <a:satOff val="-3503"/>
                <a:lumOff val="824"/>
                <a:alphaOff val="0"/>
                <a:shade val="93000"/>
                <a:satMod val="130000"/>
              </a:schemeClr>
            </a:gs>
            <a:gs pos="100000">
              <a:schemeClr val="accent2">
                <a:hueOff val="2808911"/>
                <a:satOff val="-3503"/>
                <a:lumOff val="82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Analysing policy context </a:t>
          </a:r>
        </a:p>
        <a:p>
          <a:pPr lvl="0" algn="ctr" defTabSz="622300">
            <a:lnSpc>
              <a:spcPct val="90000"/>
            </a:lnSpc>
            <a:spcBef>
              <a:spcPct val="0"/>
            </a:spcBef>
            <a:spcAft>
              <a:spcPct val="35000"/>
            </a:spcAft>
          </a:pPr>
          <a:endParaRPr lang="en-US" sz="1400" b="1" kern="1200" dirty="0"/>
        </a:p>
      </dsp:txBody>
      <dsp:txXfrm>
        <a:off x="6267938" y="3226687"/>
        <a:ext cx="2143725" cy="1256820"/>
      </dsp:txXfrm>
    </dsp:sp>
    <dsp:sp modelId="{13E215FB-AEB3-43EA-9F26-443905FA0ED2}">
      <dsp:nvSpPr>
        <dsp:cNvPr id="0" name=""/>
        <dsp:cNvSpPr/>
      </dsp:nvSpPr>
      <dsp:spPr>
        <a:xfrm rot="10800000">
          <a:off x="5562257" y="3579578"/>
          <a:ext cx="471049" cy="551038"/>
        </a:xfrm>
        <a:prstGeom prst="rightArrow">
          <a:avLst>
            <a:gd name="adj1" fmla="val 60000"/>
            <a:gd name="adj2" fmla="val 50000"/>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rot="10800000">
        <a:off x="5703572" y="3689786"/>
        <a:ext cx="329734" cy="330622"/>
      </dsp:txXfrm>
    </dsp:sp>
    <dsp:sp modelId="{41C25838-5768-4549-820C-BF6A61727440}">
      <dsp:nvSpPr>
        <dsp:cNvPr id="0" name=""/>
        <dsp:cNvSpPr/>
      </dsp:nvSpPr>
      <dsp:spPr>
        <a:xfrm>
          <a:off x="3118135" y="3187585"/>
          <a:ext cx="2221929" cy="1335024"/>
        </a:xfrm>
        <a:prstGeom prst="roundRect">
          <a:avLst>
            <a:gd name="adj" fmla="val 10000"/>
          </a:avLst>
        </a:prstGeom>
        <a:gradFill rotWithShape="0">
          <a:gsLst>
            <a:gs pos="0">
              <a:schemeClr val="accent2">
                <a:hueOff val="3745215"/>
                <a:satOff val="-4671"/>
                <a:lumOff val="1098"/>
                <a:alphaOff val="0"/>
                <a:shade val="51000"/>
                <a:satMod val="130000"/>
              </a:schemeClr>
            </a:gs>
            <a:gs pos="80000">
              <a:schemeClr val="accent2">
                <a:hueOff val="3745215"/>
                <a:satOff val="-4671"/>
                <a:lumOff val="1098"/>
                <a:alphaOff val="0"/>
                <a:shade val="93000"/>
                <a:satMod val="130000"/>
              </a:schemeClr>
            </a:gs>
            <a:gs pos="100000">
              <a:schemeClr val="accent2">
                <a:hueOff val="3745215"/>
                <a:satOff val="-4671"/>
                <a:lumOff val="109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Presenting findings and discussed at partners and stakeholder workshop </a:t>
          </a:r>
        </a:p>
        <a:p>
          <a:pPr lvl="0" algn="ctr" defTabSz="622300">
            <a:lnSpc>
              <a:spcPct val="90000"/>
            </a:lnSpc>
            <a:spcBef>
              <a:spcPct val="0"/>
            </a:spcBef>
            <a:spcAft>
              <a:spcPct val="35000"/>
            </a:spcAft>
          </a:pPr>
          <a:endParaRPr lang="en-US" sz="1400" b="1" kern="1200" dirty="0"/>
        </a:p>
      </dsp:txBody>
      <dsp:txXfrm>
        <a:off x="3157237" y="3226687"/>
        <a:ext cx="2143725" cy="1256820"/>
      </dsp:txXfrm>
    </dsp:sp>
    <dsp:sp modelId="{798F83EA-EE9D-46CB-91FA-79CC6115E7C4}">
      <dsp:nvSpPr>
        <dsp:cNvPr id="0" name=""/>
        <dsp:cNvSpPr/>
      </dsp:nvSpPr>
      <dsp:spPr>
        <a:xfrm rot="10800000">
          <a:off x="2451556" y="3579578"/>
          <a:ext cx="471049" cy="551038"/>
        </a:xfrm>
        <a:prstGeom prst="rightArrow">
          <a:avLst>
            <a:gd name="adj1" fmla="val 60000"/>
            <a:gd name="adj2" fmla="val 5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rot="10800000">
        <a:off x="2592871" y="3689786"/>
        <a:ext cx="329734" cy="330622"/>
      </dsp:txXfrm>
    </dsp:sp>
    <dsp:sp modelId="{03813C80-DC46-40E0-9102-AFCCF5DA26EE}">
      <dsp:nvSpPr>
        <dsp:cNvPr id="0" name=""/>
        <dsp:cNvSpPr/>
      </dsp:nvSpPr>
      <dsp:spPr>
        <a:xfrm>
          <a:off x="7433" y="3188519"/>
          <a:ext cx="2221929" cy="1333157"/>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t>Identification and prioritization of major issues to upgrade informal apprenticeship in the country </a:t>
          </a:r>
          <a:endParaRPr lang="en-US" sz="1400" b="1" kern="1200" dirty="0"/>
        </a:p>
      </dsp:txBody>
      <dsp:txXfrm>
        <a:off x="46480" y="3227566"/>
        <a:ext cx="2143835" cy="12550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0A837-ED33-480D-BB16-B3B7D9317916}">
      <dsp:nvSpPr>
        <dsp:cNvPr id="0" name=""/>
        <dsp:cNvSpPr/>
      </dsp:nvSpPr>
      <dsp:spPr>
        <a:xfrm>
          <a:off x="185737" y="1785"/>
          <a:ext cx="2741414" cy="1644848"/>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What is the content, the process of training and tracking system?</a:t>
          </a:r>
          <a:endParaRPr lang="en-US" sz="2000" b="1" kern="1200" dirty="0">
            <a:solidFill>
              <a:schemeClr val="tx1"/>
            </a:solidFill>
          </a:endParaRPr>
        </a:p>
      </dsp:txBody>
      <dsp:txXfrm>
        <a:off x="185737" y="1785"/>
        <a:ext cx="2741414" cy="1644848"/>
      </dsp:txXfrm>
    </dsp:sp>
    <dsp:sp modelId="{F3C88415-1BE9-499A-B02B-F6B016D9768B}">
      <dsp:nvSpPr>
        <dsp:cNvPr id="0" name=""/>
        <dsp:cNvSpPr/>
      </dsp:nvSpPr>
      <dsp:spPr>
        <a:xfrm>
          <a:off x="3201292" y="1785"/>
          <a:ext cx="2741414" cy="1644848"/>
        </a:xfrm>
        <a:prstGeom prst="rect">
          <a:avLst/>
        </a:prstGeom>
        <a:gradFill rotWithShape="0">
          <a:gsLst>
            <a:gs pos="0">
              <a:schemeClr val="accent2">
                <a:hueOff val="585190"/>
                <a:satOff val="-730"/>
                <a:lumOff val="172"/>
                <a:alphaOff val="0"/>
                <a:shade val="51000"/>
                <a:satMod val="130000"/>
              </a:schemeClr>
            </a:gs>
            <a:gs pos="80000">
              <a:schemeClr val="accent2">
                <a:hueOff val="585190"/>
                <a:satOff val="-730"/>
                <a:lumOff val="172"/>
                <a:alphaOff val="0"/>
                <a:shade val="93000"/>
                <a:satMod val="130000"/>
              </a:schemeClr>
            </a:gs>
            <a:gs pos="100000">
              <a:schemeClr val="accent2">
                <a:hueOff val="585190"/>
                <a:satOff val="-730"/>
                <a:lumOff val="17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What are working conditions and working hours?</a:t>
          </a:r>
          <a:endParaRPr lang="en-US" sz="2000" b="1" kern="1200" dirty="0">
            <a:solidFill>
              <a:schemeClr val="tx1"/>
            </a:solidFill>
          </a:endParaRPr>
        </a:p>
      </dsp:txBody>
      <dsp:txXfrm>
        <a:off x="3201292" y="1785"/>
        <a:ext cx="2741414" cy="1644848"/>
      </dsp:txXfrm>
    </dsp:sp>
    <dsp:sp modelId="{7B174EA5-3E7F-4FB0-9254-47C8D5C86FCF}">
      <dsp:nvSpPr>
        <dsp:cNvPr id="0" name=""/>
        <dsp:cNvSpPr/>
      </dsp:nvSpPr>
      <dsp:spPr>
        <a:xfrm>
          <a:off x="6216848" y="1785"/>
          <a:ext cx="2741414" cy="1644848"/>
        </a:xfrm>
        <a:prstGeom prst="rect">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smtClean="0">
              <a:solidFill>
                <a:schemeClr val="tx1"/>
              </a:solidFill>
            </a:rPr>
            <a:t>What </a:t>
          </a:r>
          <a:r>
            <a:rPr lang="en-US" sz="2000" b="1" kern="1200" dirty="0" smtClean="0">
              <a:solidFill>
                <a:schemeClr val="tx1"/>
              </a:solidFill>
            </a:rPr>
            <a:t>assessment and certification?</a:t>
          </a:r>
          <a:endParaRPr lang="en-US" sz="2000" b="1" kern="1200" dirty="0">
            <a:solidFill>
              <a:schemeClr val="tx1"/>
            </a:solidFill>
          </a:endParaRPr>
        </a:p>
      </dsp:txBody>
      <dsp:txXfrm>
        <a:off x="6216848" y="1785"/>
        <a:ext cx="2741414" cy="1644848"/>
      </dsp:txXfrm>
    </dsp:sp>
    <dsp:sp modelId="{979E9495-3B81-42AE-A0EC-688DEB184E71}">
      <dsp:nvSpPr>
        <dsp:cNvPr id="0" name=""/>
        <dsp:cNvSpPr/>
      </dsp:nvSpPr>
      <dsp:spPr>
        <a:xfrm>
          <a:off x="185737" y="1920775"/>
          <a:ext cx="2741414" cy="1644848"/>
        </a:xfrm>
        <a:prstGeom prst="rect">
          <a:avLst/>
        </a:prstGeom>
        <a:gradFill rotWithShape="0">
          <a:gsLst>
            <a:gs pos="0">
              <a:schemeClr val="accent2">
                <a:hueOff val="1755570"/>
                <a:satOff val="-2190"/>
                <a:lumOff val="515"/>
                <a:alphaOff val="0"/>
                <a:shade val="51000"/>
                <a:satMod val="130000"/>
              </a:schemeClr>
            </a:gs>
            <a:gs pos="80000">
              <a:schemeClr val="accent2">
                <a:hueOff val="1755570"/>
                <a:satOff val="-2190"/>
                <a:lumOff val="515"/>
                <a:alphaOff val="0"/>
                <a:shade val="93000"/>
                <a:satMod val="130000"/>
              </a:schemeClr>
            </a:gs>
            <a:gs pos="100000">
              <a:schemeClr val="accent2">
                <a:hueOff val="1755570"/>
                <a:satOff val="-2190"/>
                <a:lumOff val="5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Quality management: who will ensure the quality of the youth production / services?</a:t>
          </a:r>
          <a:endParaRPr lang="en-US" sz="2000" b="1" kern="1200" dirty="0">
            <a:solidFill>
              <a:schemeClr val="tx1"/>
            </a:solidFill>
          </a:endParaRPr>
        </a:p>
      </dsp:txBody>
      <dsp:txXfrm>
        <a:off x="185737" y="1920775"/>
        <a:ext cx="2741414" cy="1644848"/>
      </dsp:txXfrm>
    </dsp:sp>
    <dsp:sp modelId="{88CF78BF-5791-4185-AF12-5FE68D901E8A}">
      <dsp:nvSpPr>
        <dsp:cNvPr id="0" name=""/>
        <dsp:cNvSpPr/>
      </dsp:nvSpPr>
      <dsp:spPr>
        <a:xfrm>
          <a:off x="3201292" y="1920775"/>
          <a:ext cx="2741414" cy="1644848"/>
        </a:xfrm>
        <a:prstGeom prst="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Can apprentice set up new business in same field? Be hired another business?</a:t>
          </a:r>
          <a:endParaRPr lang="en-US" sz="2000" b="1" kern="1200" dirty="0">
            <a:solidFill>
              <a:schemeClr val="tx1"/>
            </a:solidFill>
          </a:endParaRPr>
        </a:p>
      </dsp:txBody>
      <dsp:txXfrm>
        <a:off x="3201292" y="1920775"/>
        <a:ext cx="2741414" cy="1644848"/>
      </dsp:txXfrm>
    </dsp:sp>
    <dsp:sp modelId="{70010FC5-F790-4954-AE04-94FB7D7A8E57}">
      <dsp:nvSpPr>
        <dsp:cNvPr id="0" name=""/>
        <dsp:cNvSpPr/>
      </dsp:nvSpPr>
      <dsp:spPr>
        <a:xfrm>
          <a:off x="6216848" y="1920775"/>
          <a:ext cx="2741414" cy="1644848"/>
        </a:xfrm>
        <a:prstGeom prst="rect">
          <a:avLst/>
        </a:prstGeom>
        <a:gradFill rotWithShape="0">
          <a:gsLst>
            <a:gs pos="0">
              <a:schemeClr val="accent2">
                <a:hueOff val="2925949"/>
                <a:satOff val="-3649"/>
                <a:lumOff val="858"/>
                <a:alphaOff val="0"/>
                <a:shade val="51000"/>
                <a:satMod val="130000"/>
              </a:schemeClr>
            </a:gs>
            <a:gs pos="80000">
              <a:schemeClr val="accent2">
                <a:hueOff val="2925949"/>
                <a:satOff val="-3649"/>
                <a:lumOff val="858"/>
                <a:alphaOff val="0"/>
                <a:shade val="93000"/>
                <a:satMod val="130000"/>
              </a:schemeClr>
            </a:gs>
            <a:gs pos="100000">
              <a:schemeClr val="accent2">
                <a:hueOff val="2925949"/>
                <a:satOff val="-3649"/>
                <a:lumOff val="8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How long should apprentice work to allow for cost recovery?</a:t>
          </a:r>
          <a:endParaRPr lang="en-US" sz="2000" b="1" kern="1200" dirty="0">
            <a:solidFill>
              <a:schemeClr val="tx1"/>
            </a:solidFill>
          </a:endParaRPr>
        </a:p>
      </dsp:txBody>
      <dsp:txXfrm>
        <a:off x="6216848" y="1920775"/>
        <a:ext cx="2741414" cy="1644848"/>
      </dsp:txXfrm>
    </dsp:sp>
    <dsp:sp modelId="{6B167F9A-1B94-4826-AC77-91B03D9F19D2}">
      <dsp:nvSpPr>
        <dsp:cNvPr id="0" name=""/>
        <dsp:cNvSpPr/>
      </dsp:nvSpPr>
      <dsp:spPr>
        <a:xfrm>
          <a:off x="185737" y="3839765"/>
          <a:ext cx="2741414" cy="1644848"/>
        </a:xfrm>
        <a:prstGeom prst="rect">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What happens if the contract is breached?</a:t>
          </a:r>
          <a:endParaRPr lang="en-US" sz="2000" b="1" kern="1200" dirty="0">
            <a:solidFill>
              <a:schemeClr val="tx1"/>
            </a:solidFill>
          </a:endParaRPr>
        </a:p>
      </dsp:txBody>
      <dsp:txXfrm>
        <a:off x="185737" y="3839765"/>
        <a:ext cx="2741414" cy="1644848"/>
      </dsp:txXfrm>
    </dsp:sp>
    <dsp:sp modelId="{611DD3DC-E543-4DB5-A028-BF0877849AF1}">
      <dsp:nvSpPr>
        <dsp:cNvPr id="0" name=""/>
        <dsp:cNvSpPr/>
      </dsp:nvSpPr>
      <dsp:spPr>
        <a:xfrm>
          <a:off x="3201292" y="3839765"/>
          <a:ext cx="2741414" cy="1644848"/>
        </a:xfrm>
        <a:prstGeom prst="rect">
          <a:avLst/>
        </a:prstGeom>
        <a:gradFill rotWithShape="0">
          <a:gsLst>
            <a:gs pos="0">
              <a:schemeClr val="accent2">
                <a:hueOff val="4096329"/>
                <a:satOff val="-5109"/>
                <a:lumOff val="1201"/>
                <a:alphaOff val="0"/>
                <a:shade val="51000"/>
                <a:satMod val="130000"/>
              </a:schemeClr>
            </a:gs>
            <a:gs pos="80000">
              <a:schemeClr val="accent2">
                <a:hueOff val="4096329"/>
                <a:satOff val="-5109"/>
                <a:lumOff val="1201"/>
                <a:alphaOff val="0"/>
                <a:shade val="93000"/>
                <a:satMod val="130000"/>
              </a:schemeClr>
            </a:gs>
            <a:gs pos="100000">
              <a:schemeClr val="accent2">
                <a:hueOff val="4096329"/>
                <a:satOff val="-5109"/>
                <a:lumOff val="120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What liability in case of destruction equipment?</a:t>
          </a:r>
          <a:endParaRPr lang="en-US" sz="2000" b="1" kern="1200" dirty="0">
            <a:solidFill>
              <a:schemeClr val="tx1"/>
            </a:solidFill>
          </a:endParaRPr>
        </a:p>
      </dsp:txBody>
      <dsp:txXfrm>
        <a:off x="3201292" y="3839765"/>
        <a:ext cx="2741414" cy="1644848"/>
      </dsp:txXfrm>
    </dsp:sp>
    <dsp:sp modelId="{96AA909B-4708-46E2-A104-40E4B5F2BFF9}">
      <dsp:nvSpPr>
        <dsp:cNvPr id="0" name=""/>
        <dsp:cNvSpPr/>
      </dsp:nvSpPr>
      <dsp:spPr>
        <a:xfrm>
          <a:off x="6216848" y="3839765"/>
          <a:ext cx="2741414" cy="1644848"/>
        </a:xfrm>
        <a:prstGeom prst="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What social protection for apprentices?</a:t>
          </a:r>
          <a:endParaRPr lang="en-US" sz="2000" b="1" kern="1200" dirty="0">
            <a:solidFill>
              <a:schemeClr val="tx1"/>
            </a:solidFill>
          </a:endParaRPr>
        </a:p>
      </dsp:txBody>
      <dsp:txXfrm>
        <a:off x="6216848" y="3839765"/>
        <a:ext cx="2741414" cy="1644848"/>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254340-FFF4-4187-8FFB-7CEC93452527}" type="datetimeFigureOut">
              <a:rPr lang="en-US" smtClean="0"/>
              <a:t>4/5/2013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56DDFA-CA4D-45D5-94F9-4300436212B4}" type="slidenum">
              <a:rPr lang="en-US" smtClean="0"/>
              <a:t>‹#›</a:t>
            </a:fld>
            <a:endParaRPr lang="en-US"/>
          </a:p>
        </p:txBody>
      </p:sp>
    </p:spTree>
    <p:extLst>
      <p:ext uri="{BB962C8B-B14F-4D97-AF65-F5344CB8AC3E}">
        <p14:creationId xmlns:p14="http://schemas.microsoft.com/office/powerpoint/2010/main" val="4257006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56DDFA-CA4D-45D5-94F9-4300436212B4}" type="slidenum">
              <a:rPr lang="en-US" smtClean="0"/>
              <a:t>6</a:t>
            </a:fld>
            <a:endParaRPr lang="en-US"/>
          </a:p>
        </p:txBody>
      </p:sp>
    </p:spTree>
    <p:extLst>
      <p:ext uri="{BB962C8B-B14F-4D97-AF65-F5344CB8AC3E}">
        <p14:creationId xmlns:p14="http://schemas.microsoft.com/office/powerpoint/2010/main" val="1019786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711004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1357185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F1B24C-9629-451B-A936-41714423C331}" type="datetimeFigureOut">
              <a:rPr lang="en-US" smtClean="0"/>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780715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F1B24C-9629-451B-A936-41714423C331}" type="datetimeFigureOut">
              <a:rPr lang="en-US" smtClean="0"/>
              <a:t>4/5/2013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09560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F1B24C-9629-451B-A936-41714423C331}" type="datetimeFigureOut">
              <a:rPr lang="en-US" smtClean="0"/>
              <a:t>4/5/2013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1731006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F1B24C-9629-451B-A936-41714423C331}" type="datetimeFigureOut">
              <a:rPr lang="en-US" smtClean="0"/>
              <a:t>4/5/2013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53603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F1B24C-9629-451B-A936-41714423C331}" type="datetimeFigureOut">
              <a:rPr lang="en-US" smtClean="0"/>
              <a:t>4/5/2013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850322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1B24C-9629-451B-A936-41714423C331}" type="datetimeFigureOut">
              <a:rPr lang="en-US" smtClean="0"/>
              <a:t>4/5/2013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877987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1B24C-9629-451B-A936-41714423C331}" type="datetimeFigureOut">
              <a:rPr lang="en-US" smtClean="0"/>
              <a:t>4/5/2013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4073634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3718577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1B24C-9629-451B-A936-41714423C331}" type="datetimeFigureOut">
              <a:rPr lang="en-US" smtClean="0"/>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7E9F1-B254-4EEF-B915-911F8887B589}" type="slidenum">
              <a:rPr lang="en-US" smtClean="0"/>
              <a:t>‹#›</a:t>
            </a:fld>
            <a:endParaRPr lang="en-US"/>
          </a:p>
        </p:txBody>
      </p:sp>
    </p:spTree>
    <p:extLst>
      <p:ext uri="{BB962C8B-B14F-4D97-AF65-F5344CB8AC3E}">
        <p14:creationId xmlns:p14="http://schemas.microsoft.com/office/powerpoint/2010/main" val="1629162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1B24C-9629-451B-A936-41714423C331}" type="datetimeFigureOut">
              <a:rPr lang="en-US" smtClean="0"/>
              <a:t>4/5/2013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B7E9F1-B254-4EEF-B915-911F8887B589}" type="slidenum">
              <a:rPr lang="en-US" smtClean="0"/>
              <a:t>‹#›</a:t>
            </a:fld>
            <a:endParaRPr lang="en-US"/>
          </a:p>
        </p:txBody>
      </p:sp>
    </p:spTree>
    <p:extLst>
      <p:ext uri="{BB962C8B-B14F-4D97-AF65-F5344CB8AC3E}">
        <p14:creationId xmlns:p14="http://schemas.microsoft.com/office/powerpoint/2010/main" val="4025866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14600"/>
            <a:ext cx="7772400" cy="2057400"/>
          </a:xfrm>
        </p:spPr>
        <p:txBody>
          <a:bodyPr>
            <a:normAutofit fontScale="90000"/>
          </a:bodyPr>
          <a:lstStyle/>
          <a:p>
            <a:r>
              <a:rPr lang="en-GB" b="1" dirty="0" smtClean="0">
                <a:solidFill>
                  <a:srgbClr val="002060"/>
                </a:solidFill>
              </a:rPr>
              <a:t/>
            </a:r>
            <a:br>
              <a:rPr lang="en-GB" b="1" dirty="0" smtClean="0">
                <a:solidFill>
                  <a:srgbClr val="002060"/>
                </a:solidFill>
              </a:rPr>
            </a:br>
            <a:r>
              <a:rPr lang="en-GB" b="1" dirty="0" smtClean="0">
                <a:solidFill>
                  <a:schemeClr val="accent6">
                    <a:lumMod val="50000"/>
                  </a:schemeClr>
                </a:solidFill>
              </a:rPr>
              <a:t>Upgrading Informal Apprenticeship</a:t>
            </a:r>
            <a:r>
              <a:rPr lang="en-GB" b="1" dirty="0" smtClean="0">
                <a:solidFill>
                  <a:srgbClr val="002060"/>
                </a:solidFill>
              </a:rPr>
              <a:t/>
            </a:r>
            <a:br>
              <a:rPr lang="en-GB" b="1" dirty="0" smtClean="0">
                <a:solidFill>
                  <a:srgbClr val="002060"/>
                </a:solidFill>
              </a:rPr>
            </a:br>
            <a:r>
              <a:rPr lang="en-GB" b="1" dirty="0">
                <a:solidFill>
                  <a:srgbClr val="002060"/>
                </a:solidFill>
              </a:rPr>
              <a:t/>
            </a:r>
            <a:br>
              <a:rPr lang="en-GB" b="1" dirty="0">
                <a:solidFill>
                  <a:srgbClr val="002060"/>
                </a:solidFill>
              </a:rPr>
            </a:br>
            <a:r>
              <a:rPr lang="en-GB" sz="2200" b="1" dirty="0" smtClean="0">
                <a:solidFill>
                  <a:schemeClr val="accent6">
                    <a:lumMod val="50000"/>
                  </a:schemeClr>
                </a:solidFill>
              </a:rPr>
              <a:t>ILO New Initiative  on Youth </a:t>
            </a:r>
            <a:r>
              <a:rPr lang="en-GB" sz="2200" b="1" dirty="0">
                <a:solidFill>
                  <a:schemeClr val="accent6">
                    <a:lumMod val="50000"/>
                  </a:schemeClr>
                </a:solidFill>
              </a:rPr>
              <a:t>Employment in </a:t>
            </a:r>
            <a:r>
              <a:rPr lang="en-GB" sz="2200" b="1" dirty="0" smtClean="0">
                <a:solidFill>
                  <a:schemeClr val="accent6">
                    <a:lumMod val="50000"/>
                  </a:schemeClr>
                </a:solidFill>
              </a:rPr>
              <a:t>Jordan</a:t>
            </a:r>
            <a:r>
              <a:rPr lang="en-GB" b="1" dirty="0" smtClean="0">
                <a:solidFill>
                  <a:srgbClr val="002060"/>
                </a:solidFill>
              </a:rPr>
              <a:t/>
            </a:r>
            <a:br>
              <a:rPr lang="en-GB" b="1" dirty="0" smtClean="0">
                <a:solidFill>
                  <a:srgbClr val="002060"/>
                </a:solidFill>
              </a:rPr>
            </a:br>
            <a:endParaRPr lang="en-US" dirty="0">
              <a:solidFill>
                <a:srgbClr val="002060"/>
              </a:solidFill>
            </a:endParaRPr>
          </a:p>
        </p:txBody>
      </p:sp>
      <p:sp>
        <p:nvSpPr>
          <p:cNvPr id="3" name="Subtitle 2"/>
          <p:cNvSpPr>
            <a:spLocks noGrp="1"/>
          </p:cNvSpPr>
          <p:nvPr>
            <p:ph type="subTitle" idx="1"/>
          </p:nvPr>
        </p:nvSpPr>
        <p:spPr>
          <a:xfrm>
            <a:off x="1371600" y="4953000"/>
            <a:ext cx="6400800" cy="1752600"/>
          </a:xfrm>
        </p:spPr>
        <p:txBody>
          <a:bodyPr>
            <a:normAutofit/>
          </a:bodyPr>
          <a:lstStyle/>
          <a:p>
            <a:r>
              <a:rPr lang="en-US" sz="2400" dirty="0" smtClean="0">
                <a:solidFill>
                  <a:srgbClr val="00B0F0"/>
                </a:solidFill>
                <a:latin typeface="Times New Roman" pitchFamily="18" charset="0"/>
                <a:cs typeface="Times New Roman" pitchFamily="18" charset="0"/>
              </a:rPr>
              <a:t>Yasser Ali</a:t>
            </a:r>
          </a:p>
          <a:p>
            <a:r>
              <a:rPr lang="en-US" sz="2400" dirty="0" smtClean="0">
                <a:solidFill>
                  <a:srgbClr val="00B0F0"/>
                </a:solidFill>
                <a:latin typeface="Times New Roman" pitchFamily="18" charset="0"/>
                <a:cs typeface="Times New Roman" pitchFamily="18" charset="0"/>
              </a:rPr>
              <a:t>Project Manager</a:t>
            </a:r>
            <a:endParaRPr lang="en-US" sz="2400" dirty="0">
              <a:solidFill>
                <a:srgbClr val="00B0F0"/>
              </a:solidFill>
              <a:latin typeface="Times New Roman" pitchFamily="18" charset="0"/>
              <a:cs typeface="Times New Roman" pitchFamily="18" charset="0"/>
            </a:endParaRPr>
          </a:p>
        </p:txBody>
      </p:sp>
      <p:pic>
        <p:nvPicPr>
          <p:cNvPr id="4" name="Picture 3" descr="ttp://www.ilo.org/wcmsp5/groups/public/@sitestudio/documents/sitestudioasset/d4wcms_046345.gif"/>
          <p:cNvPicPr/>
          <p:nvPr/>
        </p:nvPicPr>
        <p:blipFill>
          <a:blip r:embed="rId2">
            <a:extLst>
              <a:ext uri="{28A0092B-C50C-407E-A947-70E740481C1C}">
                <a14:useLocalDpi xmlns:a14="http://schemas.microsoft.com/office/drawing/2010/main" val="0"/>
              </a:ext>
            </a:extLst>
          </a:blip>
          <a:srcRect/>
          <a:stretch>
            <a:fillRect/>
          </a:stretch>
        </p:blipFill>
        <p:spPr bwMode="auto">
          <a:xfrm>
            <a:off x="6553200" y="609600"/>
            <a:ext cx="1650365" cy="695960"/>
          </a:xfrm>
          <a:prstGeom prst="rect">
            <a:avLst/>
          </a:prstGeom>
          <a:noFill/>
          <a:ln>
            <a:noFill/>
          </a:ln>
        </p:spPr>
      </p:pic>
    </p:spTree>
    <p:extLst>
      <p:ext uri="{BB962C8B-B14F-4D97-AF65-F5344CB8AC3E}">
        <p14:creationId xmlns:p14="http://schemas.microsoft.com/office/powerpoint/2010/main" val="828565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GB" sz="2400" dirty="0" smtClean="0"/>
              <a:t>“Tripartite Action for Youth Employment” project is part </a:t>
            </a:r>
            <a:r>
              <a:rPr lang="en-GB" sz="2400" dirty="0"/>
              <a:t>of  four SIDA-funded projects on Youth Employment in Jordan, Indonesia, El Salvador and Zambia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84984214"/>
              </p:ext>
            </p:extLst>
          </p:nvPr>
        </p:nvGraphicFramePr>
        <p:xfrm>
          <a:off x="457200" y="1682043"/>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3747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796892033"/>
              </p:ext>
            </p:extLst>
          </p:nvPr>
        </p:nvGraphicFramePr>
        <p:xfrm>
          <a:off x="381000" y="457200"/>
          <a:ext cx="8305800" cy="5668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48958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6">
                    <a:lumMod val="50000"/>
                  </a:schemeClr>
                </a:solidFill>
              </a:rPr>
              <a:t>Main Expected Deliverables</a:t>
            </a:r>
            <a:endParaRPr lang="en-US"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13532797"/>
              </p:ext>
            </p:extLst>
          </p:nvPr>
        </p:nvGraphicFramePr>
        <p:xfrm>
          <a:off x="457200" y="1600200"/>
          <a:ext cx="8229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9975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Informal Apprenticeship</a:t>
            </a:r>
            <a:endParaRPr lang="en-US" dirty="0">
              <a:solidFill>
                <a:schemeClr val="accent6">
                  <a:lumMod val="50000"/>
                </a:schemeClr>
              </a:solidFill>
            </a:endParaRPr>
          </a:p>
        </p:txBody>
      </p:sp>
      <p:sp>
        <p:nvSpPr>
          <p:cNvPr id="3" name="Content Placeholder 2"/>
          <p:cNvSpPr>
            <a:spLocks noGrp="1"/>
          </p:cNvSpPr>
          <p:nvPr>
            <p:ph idx="1"/>
          </p:nvPr>
        </p:nvSpPr>
        <p:spPr/>
        <p:txBody>
          <a:bodyPr>
            <a:normAutofit fontScale="70000" lnSpcReduction="20000"/>
          </a:bodyPr>
          <a:lstStyle/>
          <a:p>
            <a:pPr algn="just"/>
            <a:r>
              <a:rPr lang="en-US" dirty="0">
                <a:solidFill>
                  <a:schemeClr val="accent1">
                    <a:lumMod val="75000"/>
                  </a:schemeClr>
                </a:solidFill>
              </a:rPr>
              <a:t>Transitions from school to productive and decent work in the formal economy are the realistic expectations </a:t>
            </a:r>
            <a:r>
              <a:rPr lang="en-US" dirty="0" smtClean="0">
                <a:solidFill>
                  <a:schemeClr val="accent1">
                    <a:lumMod val="75000"/>
                  </a:schemeClr>
                </a:solidFill>
              </a:rPr>
              <a:t>of </a:t>
            </a:r>
            <a:r>
              <a:rPr lang="en-US" dirty="0">
                <a:solidFill>
                  <a:schemeClr val="accent1">
                    <a:lumMod val="75000"/>
                  </a:schemeClr>
                </a:solidFill>
              </a:rPr>
              <a:t>young people: those with the opportunity for good basic education that opens pathways to further learning and to employment. </a:t>
            </a:r>
            <a:endParaRPr lang="en-US" dirty="0" smtClean="0">
              <a:solidFill>
                <a:schemeClr val="accent1">
                  <a:lumMod val="75000"/>
                </a:schemeClr>
              </a:solidFill>
            </a:endParaRPr>
          </a:p>
          <a:p>
            <a:pPr algn="just"/>
            <a:endParaRPr lang="en-US" dirty="0" smtClean="0">
              <a:solidFill>
                <a:schemeClr val="accent1">
                  <a:lumMod val="75000"/>
                </a:schemeClr>
              </a:solidFill>
            </a:endParaRPr>
          </a:p>
          <a:p>
            <a:pPr algn="just"/>
            <a:r>
              <a:rPr lang="en-US" dirty="0" smtClean="0">
                <a:solidFill>
                  <a:schemeClr val="accent1">
                    <a:lumMod val="75000"/>
                  </a:schemeClr>
                </a:solidFill>
              </a:rPr>
              <a:t>Even </a:t>
            </a:r>
            <a:r>
              <a:rPr lang="en-US" dirty="0">
                <a:solidFill>
                  <a:schemeClr val="accent1">
                    <a:lumMod val="75000"/>
                  </a:schemeClr>
                </a:solidFill>
              </a:rPr>
              <a:t>for these young people, expectations often go unmet because low rates of job-rich growth in the formal economy result in </a:t>
            </a:r>
            <a:r>
              <a:rPr lang="en-US" dirty="0">
                <a:solidFill>
                  <a:srgbClr val="FF0000"/>
                </a:solidFill>
              </a:rPr>
              <a:t>scarce employment </a:t>
            </a:r>
            <a:r>
              <a:rPr lang="en-US" dirty="0" smtClean="0">
                <a:solidFill>
                  <a:srgbClr val="FF0000"/>
                </a:solidFill>
              </a:rPr>
              <a:t>opportunities</a:t>
            </a:r>
          </a:p>
          <a:p>
            <a:pPr algn="just"/>
            <a:endParaRPr lang="en-US" dirty="0" smtClean="0">
              <a:solidFill>
                <a:schemeClr val="accent1">
                  <a:lumMod val="75000"/>
                </a:schemeClr>
              </a:solidFill>
            </a:endParaRPr>
          </a:p>
          <a:p>
            <a:pPr algn="just"/>
            <a:r>
              <a:rPr lang="en-US" dirty="0" smtClean="0">
                <a:solidFill>
                  <a:schemeClr val="accent1">
                    <a:lumMod val="75000"/>
                  </a:schemeClr>
                </a:solidFill>
              </a:rPr>
              <a:t>Most </a:t>
            </a:r>
            <a:r>
              <a:rPr lang="en-US" dirty="0">
                <a:solidFill>
                  <a:schemeClr val="accent1">
                    <a:lumMod val="75000"/>
                  </a:schemeClr>
                </a:solidFill>
              </a:rPr>
              <a:t>young people however do not have the chance to attend formal institutions of </a:t>
            </a:r>
            <a:r>
              <a:rPr lang="en-US" dirty="0" smtClean="0">
                <a:solidFill>
                  <a:schemeClr val="accent1">
                    <a:lumMod val="75000"/>
                  </a:schemeClr>
                </a:solidFill>
              </a:rPr>
              <a:t>learning</a:t>
            </a:r>
          </a:p>
          <a:p>
            <a:pPr marL="0" indent="0" algn="just">
              <a:buNone/>
            </a:pPr>
            <a:r>
              <a:rPr lang="en-US" dirty="0" smtClean="0">
                <a:solidFill>
                  <a:schemeClr val="accent1">
                    <a:lumMod val="75000"/>
                  </a:schemeClr>
                </a:solidFill>
              </a:rPr>
              <a:t> </a:t>
            </a:r>
          </a:p>
          <a:p>
            <a:pPr algn="just"/>
            <a:r>
              <a:rPr lang="en-US" dirty="0">
                <a:solidFill>
                  <a:schemeClr val="accent1">
                    <a:lumMod val="75000"/>
                  </a:schemeClr>
                </a:solidFill>
              </a:rPr>
              <a:t>growing numbers of youth are learning and then working in the informal economy</a:t>
            </a:r>
          </a:p>
        </p:txBody>
      </p:sp>
    </p:spTree>
    <p:extLst>
      <p:ext uri="{BB962C8B-B14F-4D97-AF65-F5344CB8AC3E}">
        <p14:creationId xmlns:p14="http://schemas.microsoft.com/office/powerpoint/2010/main" val="12643080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Formal/</a:t>
            </a:r>
            <a:r>
              <a:rPr lang="en-US" dirty="0">
                <a:solidFill>
                  <a:schemeClr val="accent6">
                    <a:lumMod val="50000"/>
                  </a:schemeClr>
                </a:solidFill>
              </a:rPr>
              <a:t>I</a:t>
            </a:r>
            <a:r>
              <a:rPr lang="en-US" dirty="0" smtClean="0">
                <a:solidFill>
                  <a:schemeClr val="accent6">
                    <a:lumMod val="50000"/>
                  </a:schemeClr>
                </a:solidFill>
              </a:rPr>
              <a:t>nformal</a:t>
            </a:r>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36357962"/>
              </p:ext>
            </p:extLst>
          </p:nvPr>
        </p:nvGraphicFramePr>
        <p:xfrm>
          <a:off x="457200" y="1600200"/>
          <a:ext cx="82296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39372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111"/>
            <a:ext cx="8229600" cy="1143000"/>
          </a:xfrm>
        </p:spPr>
        <p:txBody>
          <a:bodyPr/>
          <a:lstStyle/>
          <a:p>
            <a:r>
              <a:rPr lang="en-US" dirty="0" smtClean="0">
                <a:solidFill>
                  <a:schemeClr val="accent6">
                    <a:lumMod val="50000"/>
                  </a:schemeClr>
                </a:solidFill>
              </a:rPr>
              <a:t>Improving informal apprenticeship</a:t>
            </a:r>
            <a:endParaRPr lang="en-US" dirty="0">
              <a:solidFill>
                <a:schemeClr val="accent6">
                  <a:lumMod val="50000"/>
                </a:schemeClr>
              </a:solidFill>
            </a:endParaRPr>
          </a:p>
        </p:txBody>
      </p:sp>
      <p:sp>
        <p:nvSpPr>
          <p:cNvPr id="3" name="Content Placeholder 2"/>
          <p:cNvSpPr>
            <a:spLocks noGrp="1"/>
          </p:cNvSpPr>
          <p:nvPr>
            <p:ph idx="1"/>
          </p:nvPr>
        </p:nvSpPr>
        <p:spPr>
          <a:xfrm>
            <a:off x="304800" y="1233311"/>
            <a:ext cx="8229600" cy="5638800"/>
          </a:xfrm>
        </p:spPr>
        <p:txBody>
          <a:bodyPr>
            <a:noAutofit/>
          </a:bodyPr>
          <a:lstStyle/>
          <a:p>
            <a:pPr algn="just"/>
            <a:r>
              <a:rPr lang="en-US" sz="1600" dirty="0">
                <a:solidFill>
                  <a:schemeClr val="accent1">
                    <a:lumMod val="75000"/>
                  </a:schemeClr>
                </a:solidFill>
              </a:rPr>
              <a:t>Informal apprenticeship systems have the potential to meet the needs of substantial numbers of youth but they also have serious </a:t>
            </a:r>
            <a:r>
              <a:rPr lang="en-US" sz="1600" b="1" dirty="0">
                <a:solidFill>
                  <a:schemeClr val="accent1">
                    <a:lumMod val="75000"/>
                  </a:schemeClr>
                </a:solidFill>
              </a:rPr>
              <a:t>weaknesses</a:t>
            </a:r>
            <a:r>
              <a:rPr lang="en-US" sz="1600" dirty="0">
                <a:solidFill>
                  <a:schemeClr val="accent1">
                    <a:lumMod val="75000"/>
                  </a:schemeClr>
                </a:solidFill>
              </a:rPr>
              <a:t> that limit their ability to deliver good quality training. </a:t>
            </a:r>
            <a:endParaRPr lang="en-US" sz="1600" dirty="0" smtClean="0">
              <a:solidFill>
                <a:schemeClr val="accent1">
                  <a:lumMod val="75000"/>
                </a:schemeClr>
              </a:solidFill>
            </a:endParaRPr>
          </a:p>
          <a:p>
            <a:pPr marL="0" indent="0" algn="just">
              <a:buNone/>
            </a:pPr>
            <a:endParaRPr lang="en-US" sz="1600" dirty="0">
              <a:solidFill>
                <a:schemeClr val="accent1">
                  <a:lumMod val="75000"/>
                </a:schemeClr>
              </a:solidFill>
            </a:endParaRPr>
          </a:p>
          <a:p>
            <a:pPr algn="just">
              <a:buFont typeface="Courier New" pitchFamily="49" charset="0"/>
              <a:buChar char="o"/>
            </a:pPr>
            <a:r>
              <a:rPr lang="en-US" sz="1600" dirty="0" smtClean="0">
                <a:solidFill>
                  <a:schemeClr val="accent1">
                    <a:lumMod val="75000"/>
                  </a:schemeClr>
                </a:solidFill>
              </a:rPr>
              <a:t>the </a:t>
            </a:r>
            <a:r>
              <a:rPr lang="en-US" sz="1600" dirty="0">
                <a:solidFill>
                  <a:schemeClr val="accent1">
                    <a:lumMod val="75000"/>
                  </a:schemeClr>
                </a:solidFill>
              </a:rPr>
              <a:t>slow diffusion of </a:t>
            </a:r>
            <a:r>
              <a:rPr lang="en-US" sz="1600" b="1" dirty="0">
                <a:solidFill>
                  <a:srgbClr val="FF0000"/>
                </a:solidFill>
              </a:rPr>
              <a:t>new technologies </a:t>
            </a:r>
            <a:r>
              <a:rPr lang="en-US" sz="1600" dirty="0">
                <a:solidFill>
                  <a:schemeClr val="accent1">
                    <a:lumMod val="75000"/>
                  </a:schemeClr>
                </a:solidFill>
              </a:rPr>
              <a:t>and skill sets; </a:t>
            </a:r>
          </a:p>
          <a:p>
            <a:pPr algn="just">
              <a:lnSpc>
                <a:spcPct val="50000"/>
              </a:lnSpc>
              <a:buFont typeface="Courier New" pitchFamily="49" charset="0"/>
              <a:buChar char="o"/>
            </a:pPr>
            <a:endParaRPr lang="en-US" sz="1600" dirty="0" smtClean="0">
              <a:solidFill>
                <a:schemeClr val="accent1">
                  <a:lumMod val="75000"/>
                </a:schemeClr>
              </a:solidFill>
            </a:endParaRPr>
          </a:p>
          <a:p>
            <a:pPr algn="just">
              <a:buFont typeface="Courier New" pitchFamily="49" charset="0"/>
              <a:buChar char="o"/>
            </a:pPr>
            <a:r>
              <a:rPr lang="en-US" sz="1600" dirty="0" smtClean="0">
                <a:solidFill>
                  <a:schemeClr val="accent1">
                    <a:lumMod val="75000"/>
                  </a:schemeClr>
                </a:solidFill>
              </a:rPr>
              <a:t>limited </a:t>
            </a:r>
            <a:r>
              <a:rPr lang="en-US" sz="1600" dirty="0">
                <a:solidFill>
                  <a:schemeClr val="accent1">
                    <a:lumMod val="75000"/>
                  </a:schemeClr>
                </a:solidFill>
              </a:rPr>
              <a:t>opportunity for apprentices to acquire </a:t>
            </a:r>
            <a:r>
              <a:rPr lang="en-US" sz="1600" b="1" dirty="0">
                <a:solidFill>
                  <a:srgbClr val="FF0000"/>
                </a:solidFill>
              </a:rPr>
              <a:t>theoretical understanding</a:t>
            </a:r>
            <a:r>
              <a:rPr lang="en-US" sz="1600" b="1" dirty="0">
                <a:solidFill>
                  <a:schemeClr val="accent1">
                    <a:lumMod val="75000"/>
                  </a:schemeClr>
                </a:solidFill>
              </a:rPr>
              <a:t> </a:t>
            </a:r>
            <a:r>
              <a:rPr lang="en-US" sz="1600" dirty="0">
                <a:solidFill>
                  <a:schemeClr val="accent1">
                    <a:lumMod val="75000"/>
                  </a:schemeClr>
                </a:solidFill>
              </a:rPr>
              <a:t>in their field which </a:t>
            </a:r>
            <a:r>
              <a:rPr lang="en-US" sz="1600" dirty="0" smtClean="0">
                <a:solidFill>
                  <a:schemeClr val="accent1">
                    <a:lumMod val="75000"/>
                  </a:schemeClr>
                </a:solidFill>
              </a:rPr>
              <a:t>inhibits continued </a:t>
            </a:r>
            <a:r>
              <a:rPr lang="en-US" sz="1600" dirty="0">
                <a:solidFill>
                  <a:schemeClr val="accent1">
                    <a:lumMod val="75000"/>
                  </a:schemeClr>
                </a:solidFill>
              </a:rPr>
              <a:t>learning</a:t>
            </a:r>
            <a:r>
              <a:rPr lang="en-US" sz="1600" dirty="0" smtClean="0">
                <a:solidFill>
                  <a:schemeClr val="accent1">
                    <a:lumMod val="75000"/>
                  </a:schemeClr>
                </a:solidFill>
              </a:rPr>
              <a:t>;</a:t>
            </a:r>
          </a:p>
          <a:p>
            <a:pPr marL="0" indent="0" algn="just">
              <a:lnSpc>
                <a:spcPct val="50000"/>
              </a:lnSpc>
              <a:buNone/>
            </a:pPr>
            <a:r>
              <a:rPr lang="en-US" sz="1600" dirty="0" smtClean="0">
                <a:solidFill>
                  <a:schemeClr val="accent1">
                    <a:lumMod val="75000"/>
                  </a:schemeClr>
                </a:solidFill>
              </a:rPr>
              <a:t> </a:t>
            </a:r>
          </a:p>
          <a:p>
            <a:pPr algn="just">
              <a:buFont typeface="Courier New" pitchFamily="49" charset="0"/>
              <a:buChar char="o"/>
            </a:pPr>
            <a:r>
              <a:rPr lang="en-US" sz="1600" dirty="0" smtClean="0">
                <a:solidFill>
                  <a:schemeClr val="accent1">
                    <a:lumMod val="75000"/>
                  </a:schemeClr>
                </a:solidFill>
              </a:rPr>
              <a:t>the </a:t>
            </a:r>
            <a:r>
              <a:rPr lang="en-US" sz="1600" dirty="0">
                <a:solidFill>
                  <a:schemeClr val="accent1">
                    <a:lumMod val="75000"/>
                  </a:schemeClr>
                </a:solidFill>
              </a:rPr>
              <a:t>lack of </a:t>
            </a:r>
            <a:r>
              <a:rPr lang="en-US" sz="1600" b="1" dirty="0">
                <a:solidFill>
                  <a:srgbClr val="FF0000"/>
                </a:solidFill>
              </a:rPr>
              <a:t>recognition of the skills </a:t>
            </a:r>
            <a:r>
              <a:rPr lang="en-US" sz="1600" dirty="0">
                <a:solidFill>
                  <a:schemeClr val="accent1">
                    <a:lumMod val="75000"/>
                  </a:schemeClr>
                </a:solidFill>
              </a:rPr>
              <a:t>apprentices acquire outside of the local community which reduces their employment options</a:t>
            </a:r>
            <a:r>
              <a:rPr lang="en-US" sz="1600" dirty="0" smtClean="0">
                <a:solidFill>
                  <a:schemeClr val="accent1">
                    <a:lumMod val="75000"/>
                  </a:schemeClr>
                </a:solidFill>
              </a:rPr>
              <a:t>;</a:t>
            </a:r>
          </a:p>
          <a:p>
            <a:pPr marL="0" indent="0" algn="just">
              <a:lnSpc>
                <a:spcPct val="50000"/>
              </a:lnSpc>
              <a:buNone/>
            </a:pPr>
            <a:r>
              <a:rPr lang="en-US" sz="1600" dirty="0" smtClean="0">
                <a:solidFill>
                  <a:schemeClr val="accent1">
                    <a:lumMod val="75000"/>
                  </a:schemeClr>
                </a:solidFill>
              </a:rPr>
              <a:t> </a:t>
            </a:r>
          </a:p>
          <a:p>
            <a:pPr algn="just">
              <a:buFont typeface="Courier New" pitchFamily="49" charset="0"/>
              <a:buChar char="o"/>
            </a:pPr>
            <a:r>
              <a:rPr lang="en-US" sz="1600" dirty="0" smtClean="0">
                <a:solidFill>
                  <a:schemeClr val="accent1">
                    <a:lumMod val="75000"/>
                  </a:schemeClr>
                </a:solidFill>
              </a:rPr>
              <a:t>long </a:t>
            </a:r>
            <a:r>
              <a:rPr lang="en-US" sz="1600" b="1" dirty="0">
                <a:solidFill>
                  <a:srgbClr val="FF0000"/>
                </a:solidFill>
              </a:rPr>
              <a:t>working hours</a:t>
            </a:r>
            <a:r>
              <a:rPr lang="en-US" sz="1600" dirty="0">
                <a:solidFill>
                  <a:schemeClr val="accent1">
                    <a:lumMod val="75000"/>
                  </a:schemeClr>
                </a:solidFill>
              </a:rPr>
              <a:t>; </a:t>
            </a:r>
            <a:endParaRPr lang="en-US" sz="1600" dirty="0" smtClean="0">
              <a:solidFill>
                <a:schemeClr val="accent1">
                  <a:lumMod val="75000"/>
                </a:schemeClr>
              </a:solidFill>
            </a:endParaRPr>
          </a:p>
          <a:p>
            <a:pPr algn="just">
              <a:lnSpc>
                <a:spcPct val="50000"/>
              </a:lnSpc>
              <a:buFont typeface="Courier New" pitchFamily="49" charset="0"/>
              <a:buChar char="o"/>
            </a:pPr>
            <a:endParaRPr lang="en-US" sz="1600" dirty="0" smtClean="0">
              <a:solidFill>
                <a:schemeClr val="accent1">
                  <a:lumMod val="75000"/>
                </a:schemeClr>
              </a:solidFill>
            </a:endParaRPr>
          </a:p>
          <a:p>
            <a:pPr algn="just">
              <a:buFont typeface="Courier New" pitchFamily="49" charset="0"/>
              <a:buChar char="o"/>
            </a:pPr>
            <a:r>
              <a:rPr lang="en-US" sz="1600" dirty="0" smtClean="0">
                <a:solidFill>
                  <a:schemeClr val="accent1">
                    <a:lumMod val="75000"/>
                  </a:schemeClr>
                </a:solidFill>
              </a:rPr>
              <a:t>unsafe </a:t>
            </a:r>
            <a:r>
              <a:rPr lang="en-US" sz="1600" b="1" dirty="0">
                <a:solidFill>
                  <a:srgbClr val="FF0000"/>
                </a:solidFill>
              </a:rPr>
              <a:t>working conditions</a:t>
            </a:r>
            <a:r>
              <a:rPr lang="en-US" sz="1600" dirty="0" smtClean="0">
                <a:solidFill>
                  <a:schemeClr val="accent1">
                    <a:lumMod val="75000"/>
                  </a:schemeClr>
                </a:solidFill>
              </a:rPr>
              <a:t>;</a:t>
            </a:r>
          </a:p>
          <a:p>
            <a:pPr marL="0" indent="0" algn="just">
              <a:lnSpc>
                <a:spcPct val="50000"/>
              </a:lnSpc>
              <a:buNone/>
            </a:pPr>
            <a:r>
              <a:rPr lang="en-US" sz="1600" dirty="0" smtClean="0">
                <a:solidFill>
                  <a:schemeClr val="accent1">
                    <a:lumMod val="75000"/>
                  </a:schemeClr>
                </a:solidFill>
              </a:rPr>
              <a:t> </a:t>
            </a:r>
          </a:p>
          <a:p>
            <a:pPr algn="just">
              <a:buFont typeface="Courier New" pitchFamily="49" charset="0"/>
              <a:buChar char="o"/>
            </a:pPr>
            <a:r>
              <a:rPr lang="en-US" sz="1600" dirty="0" smtClean="0">
                <a:solidFill>
                  <a:schemeClr val="accent1">
                    <a:lumMod val="75000"/>
                  </a:schemeClr>
                </a:solidFill>
              </a:rPr>
              <a:t>low </a:t>
            </a:r>
            <a:r>
              <a:rPr lang="en-US" sz="1600" dirty="0">
                <a:solidFill>
                  <a:schemeClr val="accent1">
                    <a:lumMod val="75000"/>
                  </a:schemeClr>
                </a:solidFill>
              </a:rPr>
              <a:t>or no allowances or </a:t>
            </a:r>
            <a:r>
              <a:rPr lang="en-US" sz="1600" b="1" dirty="0">
                <a:solidFill>
                  <a:srgbClr val="FF0000"/>
                </a:solidFill>
              </a:rPr>
              <a:t>wages</a:t>
            </a:r>
            <a:r>
              <a:rPr lang="en-US" sz="1600" dirty="0" smtClean="0">
                <a:solidFill>
                  <a:schemeClr val="accent1">
                    <a:lumMod val="75000"/>
                  </a:schemeClr>
                </a:solidFill>
              </a:rPr>
              <a:t>;</a:t>
            </a:r>
          </a:p>
          <a:p>
            <a:pPr marL="0" indent="0" algn="just">
              <a:lnSpc>
                <a:spcPct val="50000"/>
              </a:lnSpc>
              <a:buNone/>
            </a:pPr>
            <a:r>
              <a:rPr lang="en-US" sz="1600" dirty="0" smtClean="0">
                <a:solidFill>
                  <a:schemeClr val="accent1">
                    <a:lumMod val="75000"/>
                  </a:schemeClr>
                </a:solidFill>
              </a:rPr>
              <a:t> </a:t>
            </a:r>
          </a:p>
          <a:p>
            <a:pPr algn="just">
              <a:buFont typeface="Courier New" pitchFamily="49" charset="0"/>
              <a:buChar char="o"/>
            </a:pPr>
            <a:r>
              <a:rPr lang="en-US" sz="1600" dirty="0" smtClean="0">
                <a:solidFill>
                  <a:schemeClr val="accent1">
                    <a:lumMod val="75000"/>
                  </a:schemeClr>
                </a:solidFill>
              </a:rPr>
              <a:t>little </a:t>
            </a:r>
            <a:r>
              <a:rPr lang="en-US" sz="1600" dirty="0">
                <a:solidFill>
                  <a:schemeClr val="accent1">
                    <a:lumMod val="75000"/>
                  </a:schemeClr>
                </a:solidFill>
              </a:rPr>
              <a:t>or no </a:t>
            </a:r>
            <a:r>
              <a:rPr lang="en-US" sz="1600" b="1" dirty="0">
                <a:solidFill>
                  <a:srgbClr val="FF0000"/>
                </a:solidFill>
              </a:rPr>
              <a:t>social protection </a:t>
            </a:r>
            <a:r>
              <a:rPr lang="en-US" sz="1600" dirty="0">
                <a:solidFill>
                  <a:schemeClr val="accent1">
                    <a:lumMod val="75000"/>
                  </a:schemeClr>
                </a:solidFill>
              </a:rPr>
              <a:t>in case of illness or accident</a:t>
            </a:r>
            <a:r>
              <a:rPr lang="en-US" sz="1600" dirty="0" smtClean="0">
                <a:solidFill>
                  <a:schemeClr val="accent1">
                    <a:lumMod val="75000"/>
                  </a:schemeClr>
                </a:solidFill>
              </a:rPr>
              <a:t>;</a:t>
            </a:r>
          </a:p>
          <a:p>
            <a:pPr marL="0" indent="0" algn="just">
              <a:lnSpc>
                <a:spcPct val="50000"/>
              </a:lnSpc>
              <a:buNone/>
            </a:pPr>
            <a:endParaRPr lang="en-US" sz="1600" dirty="0" smtClean="0">
              <a:solidFill>
                <a:schemeClr val="accent1">
                  <a:lumMod val="75000"/>
                </a:schemeClr>
              </a:solidFill>
            </a:endParaRPr>
          </a:p>
          <a:p>
            <a:pPr algn="just">
              <a:buFont typeface="Courier New" pitchFamily="49" charset="0"/>
              <a:buChar char="o"/>
            </a:pPr>
            <a:r>
              <a:rPr lang="en-US" sz="1600" dirty="0" smtClean="0">
                <a:solidFill>
                  <a:schemeClr val="accent1">
                    <a:lumMod val="75000"/>
                  </a:schemeClr>
                </a:solidFill>
              </a:rPr>
              <a:t> </a:t>
            </a:r>
            <a:r>
              <a:rPr lang="en-US" sz="1600" dirty="0">
                <a:solidFill>
                  <a:schemeClr val="accent1">
                    <a:lumMod val="75000"/>
                  </a:schemeClr>
                </a:solidFill>
              </a:rPr>
              <a:t>s</a:t>
            </a:r>
            <a:r>
              <a:rPr lang="en-US" sz="1600" dirty="0" smtClean="0">
                <a:solidFill>
                  <a:schemeClr val="accent1">
                    <a:lumMod val="75000"/>
                  </a:schemeClr>
                </a:solidFill>
              </a:rPr>
              <a:t>trong </a:t>
            </a:r>
            <a:r>
              <a:rPr lang="en-US" sz="1600" b="1" dirty="0">
                <a:solidFill>
                  <a:srgbClr val="FF0000"/>
                </a:solidFill>
              </a:rPr>
              <a:t>gender </a:t>
            </a:r>
            <a:r>
              <a:rPr lang="en-US" sz="1600" b="1" dirty="0" smtClean="0">
                <a:solidFill>
                  <a:srgbClr val="FF0000"/>
                </a:solidFill>
              </a:rPr>
              <a:t>imbalances</a:t>
            </a:r>
          </a:p>
          <a:p>
            <a:pPr algn="just">
              <a:lnSpc>
                <a:spcPct val="50000"/>
              </a:lnSpc>
              <a:buFont typeface="Courier New" pitchFamily="49" charset="0"/>
              <a:buChar char="o"/>
            </a:pPr>
            <a:endParaRPr lang="en-US" sz="1600" dirty="0">
              <a:solidFill>
                <a:schemeClr val="accent1">
                  <a:lumMod val="75000"/>
                </a:schemeClr>
              </a:solidFill>
            </a:endParaRPr>
          </a:p>
          <a:p>
            <a:pPr algn="just"/>
            <a:r>
              <a:rPr lang="en-US" sz="1600" dirty="0">
                <a:solidFill>
                  <a:schemeClr val="accent1">
                    <a:lumMod val="75000"/>
                  </a:schemeClr>
                </a:solidFill>
              </a:rPr>
              <a:t>Well-designed approaches aim to overcome weaknesses in the system step by step</a:t>
            </a:r>
            <a:r>
              <a:rPr lang="en-US" sz="1600" dirty="0" smtClean="0">
                <a:solidFill>
                  <a:schemeClr val="accent1">
                    <a:lumMod val="75000"/>
                  </a:schemeClr>
                </a:solidFill>
              </a:rPr>
              <a:t>.</a:t>
            </a:r>
            <a:endParaRPr lang="en-US" sz="1400" dirty="0">
              <a:solidFill>
                <a:schemeClr val="accent1">
                  <a:lumMod val="75000"/>
                </a:schemeClr>
              </a:solidFill>
            </a:endParaRPr>
          </a:p>
        </p:txBody>
      </p:sp>
    </p:spTree>
    <p:extLst>
      <p:ext uri="{BB962C8B-B14F-4D97-AF65-F5344CB8AC3E}">
        <p14:creationId xmlns:p14="http://schemas.microsoft.com/office/powerpoint/2010/main" val="1359709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Upgrading informal apprenticeship</a:t>
            </a:r>
            <a:endParaRPr lang="en-US" dirty="0">
              <a:solidFill>
                <a:schemeClr val="accent6">
                  <a:lumMod val="5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06805243"/>
              </p:ext>
            </p:extLst>
          </p:nvPr>
        </p:nvGraphicFramePr>
        <p:xfrm>
          <a:off x="609600" y="1219200"/>
          <a:ext cx="84582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62393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Identifying occupations</a:t>
            </a:r>
            <a:endParaRPr lang="en-US" dirty="0">
              <a:solidFill>
                <a:schemeClr val="accent6">
                  <a:lumMod val="50000"/>
                </a:schemeClr>
              </a:solidFill>
            </a:endParaRPr>
          </a:p>
        </p:txBody>
      </p:sp>
      <p:sp>
        <p:nvSpPr>
          <p:cNvPr id="3" name="Content Placeholder 2"/>
          <p:cNvSpPr>
            <a:spLocks noGrp="1"/>
          </p:cNvSpPr>
          <p:nvPr>
            <p:ph idx="1"/>
          </p:nvPr>
        </p:nvSpPr>
        <p:spPr>
          <a:xfrm>
            <a:off x="457200" y="1828800"/>
            <a:ext cx="8229600" cy="4525963"/>
          </a:xfrm>
        </p:spPr>
        <p:txBody>
          <a:bodyPr>
            <a:normAutofit fontScale="92500" lnSpcReduction="20000"/>
          </a:bodyPr>
          <a:lstStyle/>
          <a:p>
            <a:r>
              <a:rPr lang="en-US" dirty="0" smtClean="0">
                <a:solidFill>
                  <a:schemeClr val="tx2"/>
                </a:solidFill>
              </a:rPr>
              <a:t>The way </a:t>
            </a:r>
            <a:r>
              <a:rPr lang="en-US" dirty="0">
                <a:solidFill>
                  <a:schemeClr val="tx2"/>
                </a:solidFill>
              </a:rPr>
              <a:t>skills are </a:t>
            </a:r>
            <a:r>
              <a:rPr lang="en-US" dirty="0" smtClean="0">
                <a:solidFill>
                  <a:schemeClr val="tx2"/>
                </a:solidFill>
              </a:rPr>
              <a:t>acquired</a:t>
            </a:r>
          </a:p>
          <a:p>
            <a:endParaRPr lang="en-US" dirty="0">
              <a:solidFill>
                <a:schemeClr val="tx2"/>
              </a:solidFill>
            </a:endParaRPr>
          </a:p>
          <a:p>
            <a:r>
              <a:rPr lang="en-US" dirty="0" smtClean="0">
                <a:solidFill>
                  <a:schemeClr val="tx2"/>
                </a:solidFill>
              </a:rPr>
              <a:t>The status </a:t>
            </a:r>
            <a:r>
              <a:rPr lang="en-US" dirty="0">
                <a:solidFill>
                  <a:schemeClr val="tx2"/>
                </a:solidFill>
              </a:rPr>
              <a:t>of young people in the </a:t>
            </a:r>
            <a:r>
              <a:rPr lang="en-US" dirty="0" smtClean="0">
                <a:solidFill>
                  <a:schemeClr val="tx2"/>
                </a:solidFill>
              </a:rPr>
              <a:t>business</a:t>
            </a:r>
          </a:p>
          <a:p>
            <a:endParaRPr lang="en-US" dirty="0">
              <a:solidFill>
                <a:schemeClr val="tx2"/>
              </a:solidFill>
            </a:endParaRPr>
          </a:p>
          <a:p>
            <a:r>
              <a:rPr lang="en-US" dirty="0" smtClean="0">
                <a:solidFill>
                  <a:schemeClr val="tx2"/>
                </a:solidFill>
              </a:rPr>
              <a:t>General </a:t>
            </a:r>
            <a:r>
              <a:rPr lang="en-US" dirty="0">
                <a:solidFill>
                  <a:schemeClr val="tx2"/>
                </a:solidFill>
              </a:rPr>
              <a:t>idea of the training </a:t>
            </a:r>
            <a:r>
              <a:rPr lang="en-US" dirty="0" smtClean="0">
                <a:solidFill>
                  <a:schemeClr val="tx2"/>
                </a:solidFill>
              </a:rPr>
              <a:t>content</a:t>
            </a:r>
          </a:p>
          <a:p>
            <a:endParaRPr lang="en-US" dirty="0">
              <a:solidFill>
                <a:schemeClr val="tx2"/>
              </a:solidFill>
            </a:endParaRPr>
          </a:p>
          <a:p>
            <a:r>
              <a:rPr lang="en-US" dirty="0" smtClean="0">
                <a:solidFill>
                  <a:schemeClr val="tx2"/>
                </a:solidFill>
              </a:rPr>
              <a:t> </a:t>
            </a:r>
            <a:r>
              <a:rPr lang="en-US" dirty="0">
                <a:solidFill>
                  <a:schemeClr val="tx2"/>
                </a:solidFill>
              </a:rPr>
              <a:t>I</a:t>
            </a:r>
            <a:r>
              <a:rPr lang="en-US" dirty="0" smtClean="0">
                <a:solidFill>
                  <a:schemeClr val="tx2"/>
                </a:solidFill>
              </a:rPr>
              <a:t>mportance </a:t>
            </a:r>
            <a:r>
              <a:rPr lang="en-US" dirty="0">
                <a:solidFill>
                  <a:schemeClr val="tx2"/>
                </a:solidFill>
              </a:rPr>
              <a:t>of a training </a:t>
            </a:r>
            <a:r>
              <a:rPr lang="en-US" dirty="0" smtClean="0">
                <a:solidFill>
                  <a:schemeClr val="tx2"/>
                </a:solidFill>
              </a:rPr>
              <a:t>agreement</a:t>
            </a:r>
          </a:p>
          <a:p>
            <a:endParaRPr lang="en-US" dirty="0">
              <a:solidFill>
                <a:schemeClr val="tx2"/>
              </a:solidFill>
            </a:endParaRPr>
          </a:p>
          <a:p>
            <a:r>
              <a:rPr lang="en-US" dirty="0" smtClean="0">
                <a:solidFill>
                  <a:schemeClr val="tx2"/>
                </a:solidFill>
              </a:rPr>
              <a:t> </a:t>
            </a:r>
            <a:r>
              <a:rPr lang="en-US" dirty="0">
                <a:solidFill>
                  <a:schemeClr val="tx2"/>
                </a:solidFill>
              </a:rPr>
              <a:t>D</a:t>
            </a:r>
            <a:r>
              <a:rPr lang="en-US" dirty="0" smtClean="0">
                <a:solidFill>
                  <a:schemeClr val="tx2"/>
                </a:solidFill>
              </a:rPr>
              <a:t>uration </a:t>
            </a:r>
            <a:r>
              <a:rPr lang="en-US" dirty="0">
                <a:solidFill>
                  <a:schemeClr val="bg1"/>
                </a:solidFill>
              </a:rPr>
              <a:t>of the apprenticeship </a:t>
            </a:r>
            <a:r>
              <a:rPr lang="en-US" dirty="0" smtClean="0">
                <a:solidFill>
                  <a:schemeClr val="bg1"/>
                </a:solidFill>
              </a:rPr>
              <a:t>period</a:t>
            </a:r>
            <a:endParaRPr lang="en-US" dirty="0">
              <a:solidFill>
                <a:schemeClr val="bg1"/>
              </a:solidFill>
            </a:endParaRPr>
          </a:p>
        </p:txBody>
      </p:sp>
    </p:spTree>
    <p:extLst>
      <p:ext uri="{BB962C8B-B14F-4D97-AF65-F5344CB8AC3E}">
        <p14:creationId xmlns:p14="http://schemas.microsoft.com/office/powerpoint/2010/main" val="118769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sz="4000" b="1" dirty="0" smtClean="0">
                <a:solidFill>
                  <a:schemeClr val="accent6">
                    <a:lumMod val="50000"/>
                  </a:schemeClr>
                </a:solidFill>
              </a:rPr>
              <a:t>Selecting occupations for in-depth analysis</a:t>
            </a:r>
            <a:endParaRPr lang="en-US" sz="4000" b="1" dirty="0">
              <a:solidFill>
                <a:schemeClr val="accent6">
                  <a:lumMod val="50000"/>
                </a:schemeClr>
              </a:solidFill>
            </a:endParaRPr>
          </a:p>
        </p:txBody>
      </p:sp>
      <p:sp>
        <p:nvSpPr>
          <p:cNvPr id="3" name="Content Placeholder 2"/>
          <p:cNvSpPr>
            <a:spLocks noGrp="1"/>
          </p:cNvSpPr>
          <p:nvPr>
            <p:ph idx="1"/>
          </p:nvPr>
        </p:nvSpPr>
        <p:spPr>
          <a:xfrm>
            <a:off x="457200" y="1676400"/>
            <a:ext cx="8229600" cy="4525963"/>
          </a:xfrm>
        </p:spPr>
        <p:txBody>
          <a:bodyPr>
            <a:normAutofit/>
          </a:bodyPr>
          <a:lstStyle/>
          <a:p>
            <a:pPr algn="just"/>
            <a:r>
              <a:rPr lang="en-US" dirty="0">
                <a:solidFill>
                  <a:schemeClr val="tx2"/>
                </a:solidFill>
              </a:rPr>
              <a:t>The occupation has a </a:t>
            </a:r>
            <a:r>
              <a:rPr lang="en-US" b="1" dirty="0">
                <a:solidFill>
                  <a:srgbClr val="FF0000"/>
                </a:solidFill>
              </a:rPr>
              <a:t>good potential for </a:t>
            </a:r>
            <a:r>
              <a:rPr lang="en-US" b="1" dirty="0" smtClean="0">
                <a:solidFill>
                  <a:srgbClr val="FF0000"/>
                </a:solidFill>
              </a:rPr>
              <a:t>growth </a:t>
            </a:r>
            <a:r>
              <a:rPr lang="en-US" dirty="0" smtClean="0">
                <a:solidFill>
                  <a:schemeClr val="tx2"/>
                </a:solidFill>
              </a:rPr>
              <a:t>and </a:t>
            </a:r>
            <a:r>
              <a:rPr lang="en-US" dirty="0">
                <a:solidFill>
                  <a:schemeClr val="tx2"/>
                </a:solidFill>
              </a:rPr>
              <a:t>development helping to increase </a:t>
            </a:r>
            <a:r>
              <a:rPr lang="en-US" dirty="0" smtClean="0">
                <a:solidFill>
                  <a:schemeClr val="tx2"/>
                </a:solidFill>
              </a:rPr>
              <a:t>motivation, supply </a:t>
            </a:r>
            <a:r>
              <a:rPr lang="en-US" dirty="0">
                <a:solidFill>
                  <a:schemeClr val="tx2"/>
                </a:solidFill>
              </a:rPr>
              <a:t>and demand for apprenticeship as well </a:t>
            </a:r>
            <a:r>
              <a:rPr lang="en-US" dirty="0" smtClean="0">
                <a:solidFill>
                  <a:schemeClr val="tx2"/>
                </a:solidFill>
              </a:rPr>
              <a:t>as returns to apprenticeship training</a:t>
            </a:r>
          </a:p>
          <a:p>
            <a:pPr algn="just">
              <a:lnSpc>
                <a:spcPct val="60000"/>
              </a:lnSpc>
            </a:pPr>
            <a:endParaRPr lang="en-US" dirty="0">
              <a:solidFill>
                <a:schemeClr val="tx2"/>
              </a:solidFill>
            </a:endParaRPr>
          </a:p>
          <a:p>
            <a:pPr algn="just"/>
            <a:r>
              <a:rPr lang="en-US" dirty="0">
                <a:solidFill>
                  <a:schemeClr val="tx2"/>
                </a:solidFill>
              </a:rPr>
              <a:t>The occupation should be </a:t>
            </a:r>
            <a:r>
              <a:rPr lang="en-US" b="1" dirty="0">
                <a:solidFill>
                  <a:srgbClr val="FF0000"/>
                </a:solidFill>
              </a:rPr>
              <a:t>gender-balanced</a:t>
            </a:r>
            <a:r>
              <a:rPr lang="en-US" dirty="0">
                <a:solidFill>
                  <a:schemeClr val="tx2"/>
                </a:solidFill>
              </a:rPr>
              <a:t> so </a:t>
            </a:r>
            <a:r>
              <a:rPr lang="en-US" dirty="0" smtClean="0">
                <a:solidFill>
                  <a:schemeClr val="tx2"/>
                </a:solidFill>
              </a:rPr>
              <a:t>that female-dominated </a:t>
            </a:r>
            <a:r>
              <a:rPr lang="en-US" dirty="0">
                <a:solidFill>
                  <a:schemeClr val="tx2"/>
                </a:solidFill>
              </a:rPr>
              <a:t>occupations are also </a:t>
            </a:r>
            <a:r>
              <a:rPr lang="en-US" dirty="0" smtClean="0">
                <a:solidFill>
                  <a:schemeClr val="tx2"/>
                </a:solidFill>
              </a:rPr>
              <a:t>included</a:t>
            </a:r>
            <a:endParaRPr lang="en-US" dirty="0">
              <a:solidFill>
                <a:schemeClr val="tx2"/>
              </a:solidFill>
            </a:endParaRPr>
          </a:p>
        </p:txBody>
      </p:sp>
    </p:spTree>
    <p:extLst>
      <p:ext uri="{BB962C8B-B14F-4D97-AF65-F5344CB8AC3E}">
        <p14:creationId xmlns:p14="http://schemas.microsoft.com/office/powerpoint/2010/main" val="24878848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6">
                    <a:lumMod val="50000"/>
                  </a:schemeClr>
                </a:solidFill>
              </a:rPr>
              <a:t>Conducting research</a:t>
            </a:r>
            <a:endParaRPr lang="en-US" dirty="0">
              <a:solidFill>
                <a:schemeClr val="accent6">
                  <a:lumMod val="50000"/>
                </a:schemeClr>
              </a:solidFill>
            </a:endParaRPr>
          </a:p>
        </p:txBody>
      </p:sp>
      <p:sp>
        <p:nvSpPr>
          <p:cNvPr id="3" name="Content Placeholder 2"/>
          <p:cNvSpPr>
            <a:spLocks noGrp="1"/>
          </p:cNvSpPr>
          <p:nvPr>
            <p:ph idx="1"/>
          </p:nvPr>
        </p:nvSpPr>
        <p:spPr>
          <a:xfrm>
            <a:off x="381000" y="1676400"/>
            <a:ext cx="8229600" cy="4525963"/>
          </a:xfrm>
        </p:spPr>
        <p:txBody>
          <a:bodyPr>
            <a:normAutofit fontScale="77500" lnSpcReduction="20000"/>
          </a:bodyPr>
          <a:lstStyle/>
          <a:p>
            <a:pPr>
              <a:buFont typeface="Wingdings" pitchFamily="2" charset="2"/>
              <a:buChar char="q"/>
            </a:pPr>
            <a:r>
              <a:rPr lang="en-US" b="1" dirty="0" smtClean="0">
                <a:solidFill>
                  <a:schemeClr val="accent6">
                    <a:lumMod val="50000"/>
                  </a:schemeClr>
                </a:solidFill>
              </a:rPr>
              <a:t>Qualitative :</a:t>
            </a:r>
          </a:p>
          <a:p>
            <a:pPr>
              <a:lnSpc>
                <a:spcPct val="70000"/>
              </a:lnSpc>
              <a:buFont typeface="Wingdings" pitchFamily="2" charset="2"/>
              <a:buChar char="q"/>
            </a:pPr>
            <a:endParaRPr lang="en-US" b="1" dirty="0" smtClean="0">
              <a:solidFill>
                <a:schemeClr val="tx2"/>
              </a:solidFill>
            </a:endParaRPr>
          </a:p>
          <a:p>
            <a:r>
              <a:rPr lang="en-US" dirty="0" smtClean="0">
                <a:solidFill>
                  <a:schemeClr val="tx2"/>
                </a:solidFill>
              </a:rPr>
              <a:t>Interview of master </a:t>
            </a:r>
            <a:r>
              <a:rPr lang="en-US" dirty="0" err="1" smtClean="0">
                <a:solidFill>
                  <a:schemeClr val="tx2"/>
                </a:solidFill>
              </a:rPr>
              <a:t>craftperson</a:t>
            </a:r>
            <a:endParaRPr lang="en-US" dirty="0" smtClean="0">
              <a:solidFill>
                <a:schemeClr val="tx2"/>
              </a:solidFill>
            </a:endParaRPr>
          </a:p>
          <a:p>
            <a:r>
              <a:rPr lang="en-US" dirty="0">
                <a:solidFill>
                  <a:schemeClr val="tx2"/>
                </a:solidFill>
              </a:rPr>
              <a:t>Interview of </a:t>
            </a:r>
            <a:r>
              <a:rPr lang="en-US" dirty="0" smtClean="0">
                <a:solidFill>
                  <a:schemeClr val="tx2"/>
                </a:solidFill>
              </a:rPr>
              <a:t>apprentice</a:t>
            </a:r>
            <a:endParaRPr lang="en-US" dirty="0">
              <a:solidFill>
                <a:schemeClr val="tx2"/>
              </a:solidFill>
            </a:endParaRPr>
          </a:p>
          <a:p>
            <a:r>
              <a:rPr lang="en-US" dirty="0">
                <a:solidFill>
                  <a:schemeClr val="tx2"/>
                </a:solidFill>
              </a:rPr>
              <a:t>Interview of </a:t>
            </a:r>
            <a:r>
              <a:rPr lang="en-US" dirty="0" smtClean="0">
                <a:solidFill>
                  <a:schemeClr val="tx2"/>
                </a:solidFill>
              </a:rPr>
              <a:t>focus group</a:t>
            </a:r>
          </a:p>
          <a:p>
            <a:endParaRPr lang="en-US" dirty="0">
              <a:solidFill>
                <a:schemeClr val="tx2"/>
              </a:solidFill>
            </a:endParaRPr>
          </a:p>
          <a:p>
            <a:pPr>
              <a:buFont typeface="Wingdings" pitchFamily="2" charset="2"/>
              <a:buChar char="q"/>
            </a:pPr>
            <a:r>
              <a:rPr lang="en-US" b="1" dirty="0" smtClean="0">
                <a:solidFill>
                  <a:schemeClr val="accent6">
                    <a:lumMod val="50000"/>
                  </a:schemeClr>
                </a:solidFill>
              </a:rPr>
              <a:t>Quantitative:</a:t>
            </a:r>
          </a:p>
          <a:p>
            <a:pPr>
              <a:buFont typeface="Wingdings" pitchFamily="2" charset="2"/>
              <a:buChar char="q"/>
            </a:pPr>
            <a:endParaRPr lang="en-US" b="1" dirty="0" smtClean="0">
              <a:solidFill>
                <a:schemeClr val="tx2"/>
              </a:solidFill>
            </a:endParaRPr>
          </a:p>
          <a:p>
            <a:r>
              <a:rPr lang="en-US" dirty="0" smtClean="0">
                <a:solidFill>
                  <a:schemeClr val="tx2"/>
                </a:solidFill>
              </a:rPr>
              <a:t>Questionnaire for master </a:t>
            </a:r>
            <a:r>
              <a:rPr lang="en-US" dirty="0" err="1" smtClean="0">
                <a:solidFill>
                  <a:schemeClr val="tx2"/>
                </a:solidFill>
              </a:rPr>
              <a:t>craftperson</a:t>
            </a:r>
            <a:endParaRPr lang="en-US" dirty="0" smtClean="0">
              <a:solidFill>
                <a:schemeClr val="tx2"/>
              </a:solidFill>
            </a:endParaRPr>
          </a:p>
          <a:p>
            <a:r>
              <a:rPr lang="en-US" dirty="0">
                <a:solidFill>
                  <a:schemeClr val="tx2"/>
                </a:solidFill>
              </a:rPr>
              <a:t>Questionnaire for master </a:t>
            </a:r>
            <a:r>
              <a:rPr lang="en-US" dirty="0" smtClean="0">
                <a:solidFill>
                  <a:schemeClr val="tx2"/>
                </a:solidFill>
              </a:rPr>
              <a:t>apprentice</a:t>
            </a:r>
            <a:endParaRPr lang="en-US" dirty="0">
              <a:solidFill>
                <a:schemeClr val="tx2"/>
              </a:solidFill>
            </a:endParaRPr>
          </a:p>
          <a:p>
            <a:r>
              <a:rPr lang="en-US" dirty="0">
                <a:solidFill>
                  <a:schemeClr val="tx2"/>
                </a:solidFill>
              </a:rPr>
              <a:t>Questionnaire for master </a:t>
            </a:r>
            <a:r>
              <a:rPr lang="en-US" dirty="0" smtClean="0">
                <a:solidFill>
                  <a:schemeClr val="tx2"/>
                </a:solidFill>
              </a:rPr>
              <a:t>skilled worker</a:t>
            </a:r>
            <a:endParaRPr lang="en-US" dirty="0">
              <a:solidFill>
                <a:schemeClr val="tx2"/>
              </a:solidFill>
            </a:endParaRPr>
          </a:p>
          <a:p>
            <a:r>
              <a:rPr lang="en-US" dirty="0">
                <a:solidFill>
                  <a:schemeClr val="tx2"/>
                </a:solidFill>
              </a:rPr>
              <a:t>Questionnaire for master </a:t>
            </a:r>
            <a:r>
              <a:rPr lang="en-US" dirty="0" smtClean="0">
                <a:solidFill>
                  <a:schemeClr val="tx2"/>
                </a:solidFill>
              </a:rPr>
              <a:t>business owner</a:t>
            </a:r>
            <a:endParaRPr lang="en-US" dirty="0">
              <a:solidFill>
                <a:schemeClr val="tx2"/>
              </a:solidFill>
            </a:endParaRPr>
          </a:p>
          <a:p>
            <a:endParaRPr lang="en-US" dirty="0" smtClean="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14610091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Analyzing results</a:t>
            </a:r>
            <a:endParaRPr lang="en-US" dirty="0">
              <a:solidFill>
                <a:schemeClr val="accent6">
                  <a:lumMod val="50000"/>
                </a:schemeClr>
              </a:solidFill>
            </a:endParaRPr>
          </a:p>
        </p:txBody>
      </p:sp>
      <p:sp>
        <p:nvSpPr>
          <p:cNvPr id="3" name="Content Placeholder 2"/>
          <p:cNvSpPr>
            <a:spLocks noGrp="1"/>
          </p:cNvSpPr>
          <p:nvPr>
            <p:ph idx="1"/>
          </p:nvPr>
        </p:nvSpPr>
        <p:spPr>
          <a:xfrm>
            <a:off x="457200" y="1498600"/>
            <a:ext cx="8229600" cy="5334000"/>
          </a:xfrm>
        </p:spPr>
        <p:txBody>
          <a:bodyPr>
            <a:noAutofit/>
          </a:bodyPr>
          <a:lstStyle/>
          <a:p>
            <a:pPr>
              <a:buFont typeface="Wingdings" pitchFamily="2" charset="2"/>
              <a:buChar char="q"/>
            </a:pPr>
            <a:r>
              <a:rPr lang="en-US" sz="2400" b="1" dirty="0" smtClean="0">
                <a:solidFill>
                  <a:schemeClr val="accent6">
                    <a:lumMod val="50000"/>
                  </a:schemeClr>
                </a:solidFill>
              </a:rPr>
              <a:t>Economic and social context</a:t>
            </a:r>
          </a:p>
          <a:p>
            <a:pPr>
              <a:lnSpc>
                <a:spcPct val="50000"/>
              </a:lnSpc>
            </a:pPr>
            <a:endParaRPr lang="en-US" sz="2400" dirty="0" smtClean="0">
              <a:solidFill>
                <a:schemeClr val="tx2"/>
              </a:solidFill>
            </a:endParaRPr>
          </a:p>
          <a:p>
            <a:r>
              <a:rPr lang="en-US" sz="2400" dirty="0" smtClean="0">
                <a:solidFill>
                  <a:schemeClr val="tx2"/>
                </a:solidFill>
              </a:rPr>
              <a:t>Business characteristics ( size, owner,--)</a:t>
            </a:r>
          </a:p>
          <a:p>
            <a:pPr>
              <a:lnSpc>
                <a:spcPct val="50000"/>
              </a:lnSpc>
            </a:pPr>
            <a:endParaRPr lang="en-US" sz="2400" dirty="0" smtClean="0">
              <a:solidFill>
                <a:schemeClr val="tx2"/>
              </a:solidFill>
            </a:endParaRPr>
          </a:p>
          <a:p>
            <a:r>
              <a:rPr lang="en-US" sz="2400" dirty="0" smtClean="0">
                <a:solidFill>
                  <a:schemeClr val="tx2"/>
                </a:solidFill>
              </a:rPr>
              <a:t>Business opportunities (technology, import/export)</a:t>
            </a:r>
          </a:p>
          <a:p>
            <a:pPr>
              <a:lnSpc>
                <a:spcPct val="50000"/>
              </a:lnSpc>
            </a:pPr>
            <a:endParaRPr lang="en-US" sz="2400" dirty="0" smtClean="0">
              <a:solidFill>
                <a:schemeClr val="tx2"/>
              </a:solidFill>
            </a:endParaRPr>
          </a:p>
          <a:p>
            <a:r>
              <a:rPr lang="en-US" sz="2400" dirty="0" smtClean="0">
                <a:solidFill>
                  <a:schemeClr val="tx2"/>
                </a:solidFill>
              </a:rPr>
              <a:t>Socio-economic background of staff (gender, age, education &amp; training)</a:t>
            </a:r>
          </a:p>
          <a:p>
            <a:pPr>
              <a:lnSpc>
                <a:spcPct val="50000"/>
              </a:lnSpc>
            </a:pPr>
            <a:endParaRPr lang="en-US" sz="2400" dirty="0" smtClean="0">
              <a:solidFill>
                <a:schemeClr val="tx2"/>
              </a:solidFill>
            </a:endParaRPr>
          </a:p>
          <a:p>
            <a:pPr>
              <a:buFont typeface="Wingdings" pitchFamily="2" charset="2"/>
              <a:buChar char="q"/>
            </a:pPr>
            <a:r>
              <a:rPr lang="en-US" sz="2400" b="1" dirty="0" smtClean="0">
                <a:solidFill>
                  <a:schemeClr val="accent6">
                    <a:lumMod val="50000"/>
                  </a:schemeClr>
                </a:solidFill>
              </a:rPr>
              <a:t>Financing informal apprenticeship</a:t>
            </a:r>
          </a:p>
          <a:p>
            <a:pPr>
              <a:lnSpc>
                <a:spcPct val="50000"/>
              </a:lnSpc>
            </a:pPr>
            <a:endParaRPr lang="en-US" sz="2400" dirty="0" smtClean="0">
              <a:solidFill>
                <a:schemeClr val="tx2"/>
              </a:solidFill>
            </a:endParaRPr>
          </a:p>
          <a:p>
            <a:r>
              <a:rPr lang="en-US" sz="2400" dirty="0" smtClean="0">
                <a:solidFill>
                  <a:schemeClr val="tx2"/>
                </a:solidFill>
              </a:rPr>
              <a:t>Training investment (fees, tools, apprenticeship period --)</a:t>
            </a:r>
          </a:p>
          <a:p>
            <a:pPr>
              <a:lnSpc>
                <a:spcPct val="50000"/>
              </a:lnSpc>
            </a:pPr>
            <a:endParaRPr lang="en-US" sz="2400" dirty="0" smtClean="0">
              <a:solidFill>
                <a:schemeClr val="tx2"/>
              </a:solidFill>
            </a:endParaRPr>
          </a:p>
          <a:p>
            <a:r>
              <a:rPr lang="en-US" sz="2400" dirty="0" smtClean="0">
                <a:solidFill>
                  <a:schemeClr val="tx2"/>
                </a:solidFill>
              </a:rPr>
              <a:t>Shared benefits</a:t>
            </a:r>
            <a:endParaRPr lang="en-US" sz="2400" dirty="0">
              <a:solidFill>
                <a:schemeClr val="tx2"/>
              </a:solidFill>
            </a:endParaRPr>
          </a:p>
        </p:txBody>
      </p:sp>
    </p:spTree>
    <p:extLst>
      <p:ext uri="{BB962C8B-B14F-4D97-AF65-F5344CB8AC3E}">
        <p14:creationId xmlns:p14="http://schemas.microsoft.com/office/powerpoint/2010/main" val="3072609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Analyzing result (Cont.)</a:t>
            </a:r>
            <a:endParaRPr lang="en-US" dirty="0">
              <a:solidFill>
                <a:schemeClr val="accent6">
                  <a:lumMod val="50000"/>
                </a:schemeClr>
              </a:solidFill>
            </a:endParaRPr>
          </a:p>
        </p:txBody>
      </p:sp>
      <p:sp>
        <p:nvSpPr>
          <p:cNvPr id="3" name="Content Placeholder 2"/>
          <p:cNvSpPr>
            <a:spLocks noGrp="1"/>
          </p:cNvSpPr>
          <p:nvPr>
            <p:ph idx="1"/>
          </p:nvPr>
        </p:nvSpPr>
        <p:spPr>
          <a:xfrm>
            <a:off x="457200" y="1752600"/>
            <a:ext cx="8229600" cy="4525963"/>
          </a:xfrm>
        </p:spPr>
        <p:txBody>
          <a:bodyPr>
            <a:normAutofit fontScale="77500" lnSpcReduction="20000"/>
          </a:bodyPr>
          <a:lstStyle/>
          <a:p>
            <a:pPr>
              <a:buFont typeface="Wingdings" pitchFamily="2" charset="2"/>
              <a:buChar char="q"/>
            </a:pPr>
            <a:r>
              <a:rPr lang="en-US" b="1" dirty="0" smtClean="0">
                <a:solidFill>
                  <a:schemeClr val="accent6">
                    <a:lumMod val="50000"/>
                  </a:schemeClr>
                </a:solidFill>
              </a:rPr>
              <a:t>Quality of Training</a:t>
            </a:r>
          </a:p>
          <a:p>
            <a:pPr>
              <a:lnSpc>
                <a:spcPct val="70000"/>
              </a:lnSpc>
            </a:pPr>
            <a:endParaRPr lang="en-US" dirty="0" smtClean="0">
              <a:solidFill>
                <a:schemeClr val="tx2"/>
              </a:solidFill>
            </a:endParaRPr>
          </a:p>
          <a:p>
            <a:r>
              <a:rPr lang="en-US" dirty="0" smtClean="0">
                <a:solidFill>
                  <a:schemeClr val="tx2"/>
                </a:solidFill>
              </a:rPr>
              <a:t>Perception of IA (master, apprentice)</a:t>
            </a:r>
          </a:p>
          <a:p>
            <a:pPr>
              <a:lnSpc>
                <a:spcPct val="70000"/>
              </a:lnSpc>
            </a:pPr>
            <a:endParaRPr lang="en-US" dirty="0" smtClean="0">
              <a:solidFill>
                <a:schemeClr val="tx2"/>
              </a:solidFill>
            </a:endParaRPr>
          </a:p>
          <a:p>
            <a:r>
              <a:rPr lang="en-US" dirty="0" smtClean="0">
                <a:solidFill>
                  <a:schemeClr val="tx2"/>
                </a:solidFill>
              </a:rPr>
              <a:t>Flow of knowledge and skills</a:t>
            </a:r>
          </a:p>
          <a:p>
            <a:pPr>
              <a:lnSpc>
                <a:spcPct val="70000"/>
              </a:lnSpc>
            </a:pPr>
            <a:endParaRPr lang="en-US" dirty="0" smtClean="0">
              <a:solidFill>
                <a:schemeClr val="tx2"/>
              </a:solidFill>
            </a:endParaRPr>
          </a:p>
          <a:p>
            <a:r>
              <a:rPr lang="en-US" dirty="0" smtClean="0">
                <a:solidFill>
                  <a:schemeClr val="tx2"/>
                </a:solidFill>
              </a:rPr>
              <a:t>Training content and process</a:t>
            </a:r>
          </a:p>
          <a:p>
            <a:pPr>
              <a:lnSpc>
                <a:spcPct val="70000"/>
              </a:lnSpc>
            </a:pPr>
            <a:endParaRPr lang="en-US" dirty="0" smtClean="0">
              <a:solidFill>
                <a:schemeClr val="tx2"/>
              </a:solidFill>
            </a:endParaRPr>
          </a:p>
          <a:p>
            <a:r>
              <a:rPr lang="en-US" dirty="0" smtClean="0">
                <a:solidFill>
                  <a:schemeClr val="tx2"/>
                </a:solidFill>
              </a:rPr>
              <a:t>Access to new skills</a:t>
            </a:r>
          </a:p>
          <a:p>
            <a:pPr>
              <a:lnSpc>
                <a:spcPct val="70000"/>
              </a:lnSpc>
            </a:pPr>
            <a:endParaRPr lang="en-US" dirty="0" smtClean="0">
              <a:solidFill>
                <a:schemeClr val="tx2"/>
              </a:solidFill>
            </a:endParaRPr>
          </a:p>
          <a:p>
            <a:r>
              <a:rPr lang="en-US" dirty="0" smtClean="0">
                <a:solidFill>
                  <a:schemeClr val="tx2"/>
                </a:solidFill>
              </a:rPr>
              <a:t>Training outcome (employment--)</a:t>
            </a:r>
          </a:p>
          <a:p>
            <a:pPr>
              <a:lnSpc>
                <a:spcPct val="70000"/>
              </a:lnSpc>
            </a:pPr>
            <a:endParaRPr lang="en-US" dirty="0" smtClean="0">
              <a:solidFill>
                <a:schemeClr val="tx2"/>
              </a:solidFill>
            </a:endParaRPr>
          </a:p>
          <a:p>
            <a:r>
              <a:rPr lang="en-US" dirty="0" smtClean="0">
                <a:solidFill>
                  <a:schemeClr val="tx2"/>
                </a:solidFill>
              </a:rPr>
              <a:t>Quality assurance of training</a:t>
            </a:r>
          </a:p>
          <a:p>
            <a:endParaRPr lang="en-US" dirty="0"/>
          </a:p>
        </p:txBody>
      </p:sp>
    </p:spTree>
    <p:extLst>
      <p:ext uri="{BB962C8B-B14F-4D97-AF65-F5344CB8AC3E}">
        <p14:creationId xmlns:p14="http://schemas.microsoft.com/office/powerpoint/2010/main" val="26043376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Analyzing results (Cont.)</a:t>
            </a:r>
            <a:endParaRPr lang="en-US" dirty="0">
              <a:solidFill>
                <a:schemeClr val="accent6">
                  <a:lumMod val="50000"/>
                </a:schemeClr>
              </a:solidFill>
            </a:endParaRPr>
          </a:p>
        </p:txBody>
      </p:sp>
      <p:sp>
        <p:nvSpPr>
          <p:cNvPr id="3" name="Content Placeholder 2"/>
          <p:cNvSpPr>
            <a:spLocks noGrp="1"/>
          </p:cNvSpPr>
          <p:nvPr>
            <p:ph idx="1"/>
          </p:nvPr>
        </p:nvSpPr>
        <p:spPr/>
        <p:txBody>
          <a:bodyPr>
            <a:normAutofit fontScale="85000" lnSpcReduction="10000"/>
          </a:bodyPr>
          <a:lstStyle/>
          <a:p>
            <a:pPr>
              <a:buFont typeface="Wingdings" pitchFamily="2" charset="2"/>
              <a:buChar char="q"/>
            </a:pPr>
            <a:r>
              <a:rPr lang="en-US" b="1" dirty="0" smtClean="0">
                <a:solidFill>
                  <a:schemeClr val="accent6">
                    <a:lumMod val="50000"/>
                  </a:schemeClr>
                </a:solidFill>
              </a:rPr>
              <a:t>IA Practices</a:t>
            </a:r>
          </a:p>
          <a:p>
            <a:pPr>
              <a:lnSpc>
                <a:spcPct val="70000"/>
              </a:lnSpc>
            </a:pPr>
            <a:endParaRPr lang="en-US" dirty="0" smtClean="0">
              <a:solidFill>
                <a:schemeClr val="tx2"/>
              </a:solidFill>
            </a:endParaRPr>
          </a:p>
          <a:p>
            <a:r>
              <a:rPr lang="en-US" dirty="0" smtClean="0">
                <a:solidFill>
                  <a:schemeClr val="tx2"/>
                </a:solidFill>
              </a:rPr>
              <a:t>Recruitment and gender</a:t>
            </a:r>
          </a:p>
          <a:p>
            <a:pPr>
              <a:lnSpc>
                <a:spcPct val="70000"/>
              </a:lnSpc>
            </a:pPr>
            <a:endParaRPr lang="en-US" dirty="0" smtClean="0">
              <a:solidFill>
                <a:schemeClr val="tx2"/>
              </a:solidFill>
            </a:endParaRPr>
          </a:p>
          <a:p>
            <a:r>
              <a:rPr lang="en-US" dirty="0" smtClean="0">
                <a:solidFill>
                  <a:schemeClr val="tx2"/>
                </a:solidFill>
              </a:rPr>
              <a:t>Decent work (social security, working hours, OSH)</a:t>
            </a:r>
          </a:p>
          <a:p>
            <a:pPr>
              <a:lnSpc>
                <a:spcPct val="70000"/>
              </a:lnSpc>
            </a:pPr>
            <a:endParaRPr lang="en-US" dirty="0" smtClean="0">
              <a:solidFill>
                <a:schemeClr val="tx2"/>
              </a:solidFill>
            </a:endParaRPr>
          </a:p>
          <a:p>
            <a:pPr>
              <a:buFont typeface="Wingdings" pitchFamily="2" charset="2"/>
              <a:buChar char="q"/>
            </a:pPr>
            <a:r>
              <a:rPr lang="en-US" b="1" dirty="0" smtClean="0">
                <a:solidFill>
                  <a:schemeClr val="accent6">
                    <a:lumMod val="50000"/>
                  </a:schemeClr>
                </a:solidFill>
              </a:rPr>
              <a:t>Linkage with formal System</a:t>
            </a:r>
          </a:p>
          <a:p>
            <a:pPr>
              <a:lnSpc>
                <a:spcPct val="70000"/>
              </a:lnSpc>
            </a:pPr>
            <a:endParaRPr lang="en-US" dirty="0" smtClean="0">
              <a:solidFill>
                <a:schemeClr val="tx2"/>
              </a:solidFill>
            </a:endParaRPr>
          </a:p>
          <a:p>
            <a:r>
              <a:rPr lang="en-US" dirty="0" smtClean="0">
                <a:solidFill>
                  <a:schemeClr val="tx2"/>
                </a:solidFill>
              </a:rPr>
              <a:t>Transition from school to apprenticeship (time lag--)</a:t>
            </a:r>
          </a:p>
          <a:p>
            <a:endParaRPr lang="en-US" dirty="0" smtClean="0">
              <a:solidFill>
                <a:schemeClr val="tx2"/>
              </a:solidFill>
            </a:endParaRPr>
          </a:p>
          <a:p>
            <a:r>
              <a:rPr lang="en-US" dirty="0" smtClean="0">
                <a:solidFill>
                  <a:schemeClr val="tx2"/>
                </a:solidFill>
              </a:rPr>
              <a:t>Recognition of skills (assessment &amp; certification)</a:t>
            </a:r>
            <a:endParaRPr lang="en-US" dirty="0">
              <a:solidFill>
                <a:schemeClr val="tx2"/>
              </a:solidFill>
            </a:endParaRPr>
          </a:p>
        </p:txBody>
      </p:sp>
    </p:spTree>
    <p:extLst>
      <p:ext uri="{BB962C8B-B14F-4D97-AF65-F5344CB8AC3E}">
        <p14:creationId xmlns:p14="http://schemas.microsoft.com/office/powerpoint/2010/main" val="26430311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143000"/>
          </a:xfrm>
        </p:spPr>
        <p:txBody>
          <a:bodyPr>
            <a:normAutofit fontScale="90000"/>
          </a:bodyPr>
          <a:lstStyle/>
          <a:p>
            <a:r>
              <a:rPr lang="en-US" dirty="0" smtClean="0">
                <a:solidFill>
                  <a:schemeClr val="accent6">
                    <a:lumMod val="50000"/>
                  </a:schemeClr>
                </a:solidFill>
              </a:rPr>
              <a:t>Apprenticeship Contracts can include..</a:t>
            </a:r>
            <a:endParaRPr lang="en-US" dirty="0">
              <a:solidFill>
                <a:schemeClr val="accent6">
                  <a:lumMod val="50000"/>
                </a:schemeClr>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27948170"/>
              </p:ext>
            </p:extLst>
          </p:nvPr>
        </p:nvGraphicFramePr>
        <p:xfrm>
          <a:off x="0" y="1219200"/>
          <a:ext cx="91440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16749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solidFill>
                  <a:schemeClr val="accent6">
                    <a:lumMod val="50000"/>
                  </a:schemeClr>
                </a:solidFill>
              </a:rPr>
              <a:t>Policy Areas</a:t>
            </a:r>
            <a:endParaRPr lang="en-US" dirty="0">
              <a:solidFill>
                <a:schemeClr val="accent6">
                  <a:lumMod val="50000"/>
                </a:schemeClr>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85874"/>
            <a:ext cx="877824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29044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lstStyle/>
          <a:p>
            <a:r>
              <a:rPr lang="en-US" dirty="0" smtClean="0">
                <a:solidFill>
                  <a:schemeClr val="accent6">
                    <a:lumMod val="50000"/>
                  </a:schemeClr>
                </a:solidFill>
              </a:rPr>
              <a:t>Key messages</a:t>
            </a:r>
            <a:endParaRPr lang="en-US" dirty="0">
              <a:solidFill>
                <a:schemeClr val="accent6">
                  <a:lumMod val="50000"/>
                </a:schemeClr>
              </a:solidFill>
            </a:endParaRPr>
          </a:p>
        </p:txBody>
      </p:sp>
      <p:sp>
        <p:nvSpPr>
          <p:cNvPr id="3" name="Content Placeholder 2"/>
          <p:cNvSpPr>
            <a:spLocks noGrp="1"/>
          </p:cNvSpPr>
          <p:nvPr>
            <p:ph idx="1"/>
          </p:nvPr>
        </p:nvSpPr>
        <p:spPr>
          <a:xfrm>
            <a:off x="381000" y="1447800"/>
            <a:ext cx="8229600" cy="5181600"/>
          </a:xfrm>
        </p:spPr>
        <p:txBody>
          <a:bodyPr>
            <a:noAutofit/>
          </a:bodyPr>
          <a:lstStyle/>
          <a:p>
            <a:pPr>
              <a:lnSpc>
                <a:spcPct val="120000"/>
              </a:lnSpc>
            </a:pPr>
            <a:r>
              <a:rPr lang="en-US" sz="2200" b="1" dirty="0" smtClean="0">
                <a:solidFill>
                  <a:schemeClr val="tx2"/>
                </a:solidFill>
              </a:rPr>
              <a:t>Capitalize </a:t>
            </a:r>
            <a:r>
              <a:rPr lang="en-US" sz="2200" b="1" dirty="0">
                <a:solidFill>
                  <a:schemeClr val="tx2"/>
                </a:solidFill>
              </a:rPr>
              <a:t>on the existing </a:t>
            </a:r>
            <a:r>
              <a:rPr lang="en-US" sz="2200" b="1" dirty="0" smtClean="0">
                <a:solidFill>
                  <a:schemeClr val="tx2"/>
                </a:solidFill>
              </a:rPr>
              <a:t>system</a:t>
            </a:r>
          </a:p>
          <a:p>
            <a:pPr>
              <a:lnSpc>
                <a:spcPct val="70000"/>
              </a:lnSpc>
            </a:pPr>
            <a:endParaRPr lang="en-US" sz="2200" b="1" dirty="0" smtClean="0">
              <a:solidFill>
                <a:schemeClr val="tx2"/>
              </a:solidFill>
            </a:endParaRPr>
          </a:p>
          <a:p>
            <a:pPr>
              <a:lnSpc>
                <a:spcPct val="120000"/>
              </a:lnSpc>
            </a:pPr>
            <a:r>
              <a:rPr lang="en-US" sz="2200" b="1" dirty="0" smtClean="0">
                <a:solidFill>
                  <a:schemeClr val="tx2"/>
                </a:solidFill>
              </a:rPr>
              <a:t>Strengthen </a:t>
            </a:r>
            <a:r>
              <a:rPr lang="en-US" sz="2200" b="1" dirty="0">
                <a:solidFill>
                  <a:schemeClr val="tx2"/>
                </a:solidFill>
              </a:rPr>
              <a:t>the </a:t>
            </a:r>
            <a:r>
              <a:rPr lang="en-US" sz="2200" b="1" dirty="0" smtClean="0">
                <a:solidFill>
                  <a:schemeClr val="tx2"/>
                </a:solidFill>
              </a:rPr>
              <a:t>apprenticeship </a:t>
            </a:r>
            <a:r>
              <a:rPr lang="en-US" sz="2200" b="1" dirty="0">
                <a:solidFill>
                  <a:schemeClr val="tx2"/>
                </a:solidFill>
              </a:rPr>
              <a:t>c</a:t>
            </a:r>
            <a:r>
              <a:rPr lang="en-US" sz="2200" b="1" dirty="0" smtClean="0">
                <a:solidFill>
                  <a:schemeClr val="tx2"/>
                </a:solidFill>
              </a:rPr>
              <a:t>ontract</a:t>
            </a:r>
          </a:p>
          <a:p>
            <a:pPr>
              <a:lnSpc>
                <a:spcPct val="70000"/>
              </a:lnSpc>
            </a:pPr>
            <a:endParaRPr lang="en-US" sz="2200" b="1" dirty="0" smtClean="0">
              <a:solidFill>
                <a:schemeClr val="tx2"/>
              </a:solidFill>
            </a:endParaRPr>
          </a:p>
          <a:p>
            <a:pPr>
              <a:lnSpc>
                <a:spcPct val="120000"/>
              </a:lnSpc>
            </a:pPr>
            <a:r>
              <a:rPr lang="en-US" sz="2200" b="1" dirty="0" smtClean="0">
                <a:solidFill>
                  <a:schemeClr val="tx2"/>
                </a:solidFill>
              </a:rPr>
              <a:t>Bring </a:t>
            </a:r>
            <a:r>
              <a:rPr lang="en-US" sz="2200" b="1" dirty="0">
                <a:solidFill>
                  <a:schemeClr val="tx2"/>
                </a:solidFill>
              </a:rPr>
              <a:t>new skills into </a:t>
            </a:r>
            <a:r>
              <a:rPr lang="en-US" sz="2200" b="1" dirty="0" smtClean="0">
                <a:solidFill>
                  <a:schemeClr val="tx2"/>
                </a:solidFill>
              </a:rPr>
              <a:t>informal apprenticeship</a:t>
            </a:r>
          </a:p>
          <a:p>
            <a:pPr>
              <a:lnSpc>
                <a:spcPct val="70000"/>
              </a:lnSpc>
            </a:pPr>
            <a:endParaRPr lang="en-US" sz="2200" b="1" dirty="0" smtClean="0">
              <a:solidFill>
                <a:schemeClr val="tx2"/>
              </a:solidFill>
            </a:endParaRPr>
          </a:p>
          <a:p>
            <a:pPr>
              <a:lnSpc>
                <a:spcPct val="120000"/>
              </a:lnSpc>
            </a:pPr>
            <a:r>
              <a:rPr lang="en-US" sz="2200" b="1" dirty="0" smtClean="0">
                <a:solidFill>
                  <a:schemeClr val="tx2"/>
                </a:solidFill>
              </a:rPr>
              <a:t>Enhance </a:t>
            </a:r>
            <a:r>
              <a:rPr lang="en-US" sz="2200" b="1" dirty="0">
                <a:solidFill>
                  <a:schemeClr val="tx2"/>
                </a:solidFill>
              </a:rPr>
              <a:t>the quality and </a:t>
            </a:r>
            <a:r>
              <a:rPr lang="en-US" sz="2200" b="1" dirty="0" smtClean="0">
                <a:solidFill>
                  <a:schemeClr val="tx2"/>
                </a:solidFill>
              </a:rPr>
              <a:t>reputation of </a:t>
            </a:r>
            <a:r>
              <a:rPr lang="en-US" sz="2200" b="1" dirty="0">
                <a:solidFill>
                  <a:schemeClr val="tx2"/>
                </a:solidFill>
              </a:rPr>
              <a:t>informal </a:t>
            </a:r>
            <a:r>
              <a:rPr lang="en-US" sz="2200" b="1" dirty="0" smtClean="0">
                <a:solidFill>
                  <a:schemeClr val="tx2"/>
                </a:solidFill>
              </a:rPr>
              <a:t>apprenticeship</a:t>
            </a:r>
          </a:p>
          <a:p>
            <a:pPr>
              <a:lnSpc>
                <a:spcPct val="70000"/>
              </a:lnSpc>
            </a:pPr>
            <a:endParaRPr lang="en-US" sz="2200" b="1" dirty="0" smtClean="0">
              <a:solidFill>
                <a:schemeClr val="tx2"/>
              </a:solidFill>
            </a:endParaRPr>
          </a:p>
          <a:p>
            <a:pPr>
              <a:lnSpc>
                <a:spcPct val="120000"/>
              </a:lnSpc>
            </a:pPr>
            <a:r>
              <a:rPr lang="en-US" sz="2200" b="1" dirty="0" smtClean="0">
                <a:solidFill>
                  <a:schemeClr val="tx2"/>
                </a:solidFill>
              </a:rPr>
              <a:t>Improve </a:t>
            </a:r>
            <a:r>
              <a:rPr lang="en-US" sz="2200" b="1" dirty="0">
                <a:solidFill>
                  <a:schemeClr val="tx2"/>
                </a:solidFill>
              </a:rPr>
              <a:t>equal access to </a:t>
            </a:r>
            <a:r>
              <a:rPr lang="en-US" sz="2200" b="1" dirty="0" smtClean="0">
                <a:solidFill>
                  <a:schemeClr val="tx2"/>
                </a:solidFill>
              </a:rPr>
              <a:t>informal Apprenticeship</a:t>
            </a:r>
          </a:p>
          <a:p>
            <a:pPr>
              <a:lnSpc>
                <a:spcPct val="70000"/>
              </a:lnSpc>
            </a:pPr>
            <a:endParaRPr lang="en-US" sz="2200" b="1" dirty="0" smtClean="0">
              <a:solidFill>
                <a:schemeClr val="tx2"/>
              </a:solidFill>
            </a:endParaRPr>
          </a:p>
          <a:p>
            <a:pPr>
              <a:lnSpc>
                <a:spcPct val="120000"/>
              </a:lnSpc>
            </a:pPr>
            <a:r>
              <a:rPr lang="en-US" sz="2200" b="1" dirty="0" smtClean="0">
                <a:solidFill>
                  <a:schemeClr val="tx2"/>
                </a:solidFill>
              </a:rPr>
              <a:t>Include </a:t>
            </a:r>
            <a:r>
              <a:rPr lang="en-US" sz="2200" b="1" dirty="0">
                <a:solidFill>
                  <a:schemeClr val="tx2"/>
                </a:solidFill>
              </a:rPr>
              <a:t>informal apprenticeship </a:t>
            </a:r>
            <a:r>
              <a:rPr lang="en-US" sz="2200" b="1" dirty="0" smtClean="0">
                <a:solidFill>
                  <a:schemeClr val="tx2"/>
                </a:solidFill>
              </a:rPr>
              <a:t>in the </a:t>
            </a:r>
            <a:r>
              <a:rPr lang="en-US" sz="2200" b="1" dirty="0">
                <a:solidFill>
                  <a:schemeClr val="tx2"/>
                </a:solidFill>
              </a:rPr>
              <a:t>national training </a:t>
            </a:r>
            <a:r>
              <a:rPr lang="en-US" sz="2200" b="1" dirty="0" smtClean="0">
                <a:solidFill>
                  <a:schemeClr val="tx2"/>
                </a:solidFill>
              </a:rPr>
              <a:t>system</a:t>
            </a:r>
          </a:p>
          <a:p>
            <a:pPr>
              <a:lnSpc>
                <a:spcPct val="50000"/>
              </a:lnSpc>
            </a:pPr>
            <a:endParaRPr lang="en-US" sz="2200" b="1" dirty="0" smtClean="0">
              <a:solidFill>
                <a:schemeClr val="tx2"/>
              </a:solidFill>
            </a:endParaRPr>
          </a:p>
          <a:p>
            <a:pPr>
              <a:lnSpc>
                <a:spcPct val="120000"/>
              </a:lnSpc>
            </a:pPr>
            <a:r>
              <a:rPr lang="en-US" sz="2200" b="1" dirty="0" smtClean="0">
                <a:solidFill>
                  <a:schemeClr val="tx2"/>
                </a:solidFill>
              </a:rPr>
              <a:t>Take </a:t>
            </a:r>
            <a:r>
              <a:rPr lang="en-US" sz="2200" b="1" dirty="0">
                <a:solidFill>
                  <a:schemeClr val="tx2"/>
                </a:solidFill>
              </a:rPr>
              <a:t>a step-by-step approach</a:t>
            </a:r>
            <a:endParaRPr lang="en-US" sz="2200" dirty="0">
              <a:solidFill>
                <a:schemeClr val="tx2"/>
              </a:solidFill>
            </a:endParaRPr>
          </a:p>
        </p:txBody>
      </p:sp>
    </p:spTree>
    <p:extLst>
      <p:ext uri="{BB962C8B-B14F-4D97-AF65-F5344CB8AC3E}">
        <p14:creationId xmlns:p14="http://schemas.microsoft.com/office/powerpoint/2010/main" val="665270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00600" y="5334000"/>
            <a:ext cx="380629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solidFill>
                  <a:schemeClr val="tx2">
                    <a:lumMod val="75000"/>
                  </a:schemeClr>
                </a:solidFill>
                <a:effectLst>
                  <a:reflection blurRad="12700" stA="50000" endPos="50000" dist="5000" dir="5400000" sy="-100000" rotWithShape="0"/>
                </a:effectLst>
              </a:rPr>
              <a:t>Thank you.</a:t>
            </a:r>
            <a:endParaRPr lang="en-US" sz="5400" b="1" cap="all" dirty="0">
              <a:ln w="0"/>
              <a:solidFill>
                <a:schemeClr val="tx2">
                  <a:lumMod val="75000"/>
                </a:schemeClr>
              </a:solidFill>
              <a:effectLst>
                <a:reflection blurRad="12700" stA="50000" endPos="50000" dist="5000" dir="5400000" sy="-100000" rotWithShape="0"/>
              </a:effectLst>
            </a:endParaRPr>
          </a:p>
        </p:txBody>
      </p:sp>
    </p:spTree>
    <p:extLst>
      <p:ext uri="{BB962C8B-B14F-4D97-AF65-F5344CB8AC3E}">
        <p14:creationId xmlns:p14="http://schemas.microsoft.com/office/powerpoint/2010/main" val="1872525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594</TotalTime>
  <Words>1090</Words>
  <Application>Microsoft Office PowerPoint</Application>
  <PresentationFormat>On-screen Show (4:3)</PresentationFormat>
  <Paragraphs>175</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 Upgrading Informal Apprenticeship  ILO New Initiative  on Youth Employment in Jordan </vt:lpstr>
      <vt:lpstr>“Tripartite Action for Youth Employment” project is part of  four SIDA-funded projects on Youth Employment in Jordan, Indonesia, El Salvador and Zambia</vt:lpstr>
      <vt:lpstr>PowerPoint Presentation</vt:lpstr>
      <vt:lpstr>Main Expected Deliverables</vt:lpstr>
      <vt:lpstr>Informal Apprenticeship</vt:lpstr>
      <vt:lpstr>Formal/Informal </vt:lpstr>
      <vt:lpstr>Improving informal apprenticeship</vt:lpstr>
      <vt:lpstr>Upgrading informal apprenticeship</vt:lpstr>
      <vt:lpstr>Identifying occupations</vt:lpstr>
      <vt:lpstr> Selecting occupations for in-depth analysis</vt:lpstr>
      <vt:lpstr>Conducting research</vt:lpstr>
      <vt:lpstr>Analyzing results</vt:lpstr>
      <vt:lpstr>Analyzing result (Cont.)</vt:lpstr>
      <vt:lpstr>Analyzing results (Cont.)</vt:lpstr>
      <vt:lpstr>Apprenticeship Contracts can include..</vt:lpstr>
      <vt:lpstr>Policy Areas</vt:lpstr>
      <vt:lpstr>Key messages</vt:lpstr>
      <vt:lpstr>PowerPoint Presentation</vt:lpstr>
    </vt:vector>
  </TitlesOfParts>
  <Company>ILO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Tripartite Action for Youth Employment in Jordan </dc:title>
  <dc:creator>ILO</dc:creator>
  <cp:lastModifiedBy>A satisfied Microsoft Office User</cp:lastModifiedBy>
  <cp:revision>54</cp:revision>
  <dcterms:created xsi:type="dcterms:W3CDTF">2012-11-02T12:28:57Z</dcterms:created>
  <dcterms:modified xsi:type="dcterms:W3CDTF">2013-04-05T07:43:04Z</dcterms:modified>
</cp:coreProperties>
</file>