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57" r:id="rId4"/>
    <p:sldId id="260" r:id="rId5"/>
    <p:sldId id="263" r:id="rId6"/>
    <p:sldId id="264" r:id="rId7"/>
    <p:sldId id="265" r:id="rId8"/>
    <p:sldId id="266" r:id="rId9"/>
    <p:sldId id="258" r:id="rId1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90" autoAdjust="0"/>
    <p:restoredTop sz="94660"/>
  </p:normalViewPr>
  <p:slideViewPr>
    <p:cSldViewPr>
      <p:cViewPr varScale="1">
        <p:scale>
          <a:sx n="74" d="100"/>
          <a:sy n="74" d="100"/>
        </p:scale>
        <p:origin x="-99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87C959-D857-46B0-AEE6-B7CFD2E624A3}"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US"/>
        </a:p>
      </dgm:t>
    </dgm:pt>
    <dgm:pt modelId="{C25F3B90-4F5D-44C0-915B-D81771F98188}">
      <dgm:prSet phldrT="[Texto]"/>
      <dgm:spPr/>
      <dgm:t>
        <a:bodyPr/>
        <a:lstStyle/>
        <a:p>
          <a:r>
            <a:rPr lang="en-US" dirty="0" smtClean="0"/>
            <a:t>Strengthen articulation and coordination for implementation</a:t>
          </a:r>
          <a:endParaRPr lang="en-US" dirty="0"/>
        </a:p>
      </dgm:t>
    </dgm:pt>
    <dgm:pt modelId="{7A721C1A-FA50-4785-9EFB-D4019B4CBF5F}" type="parTrans" cxnId="{A2BA7249-24BE-4994-8827-83211DAEAE0B}">
      <dgm:prSet/>
      <dgm:spPr/>
      <dgm:t>
        <a:bodyPr/>
        <a:lstStyle/>
        <a:p>
          <a:endParaRPr lang="en-US"/>
        </a:p>
      </dgm:t>
    </dgm:pt>
    <dgm:pt modelId="{3E179927-6AD8-43A6-B6B9-BAA85663D268}" type="sibTrans" cxnId="{A2BA7249-24BE-4994-8827-83211DAEAE0B}">
      <dgm:prSet/>
      <dgm:spPr/>
      <dgm:t>
        <a:bodyPr/>
        <a:lstStyle/>
        <a:p>
          <a:endParaRPr lang="en-US"/>
        </a:p>
      </dgm:t>
    </dgm:pt>
    <dgm:pt modelId="{B159C6E1-01F5-40E3-8237-25932C434CC4}">
      <dgm:prSet phldrT="[Texto]"/>
      <dgm:spPr/>
      <dgm:t>
        <a:bodyPr/>
        <a:lstStyle/>
        <a:p>
          <a:r>
            <a:rPr lang="en-US" dirty="0" smtClean="0"/>
            <a:t>Promotion strategy</a:t>
          </a:r>
          <a:endParaRPr lang="en-US" dirty="0"/>
        </a:p>
      </dgm:t>
    </dgm:pt>
    <dgm:pt modelId="{A45B9E15-BD85-4292-8449-A3874BD226BE}" type="parTrans" cxnId="{E5D98AAD-72E0-4C5D-A8EC-2A4C2F727F13}">
      <dgm:prSet/>
      <dgm:spPr/>
      <dgm:t>
        <a:bodyPr/>
        <a:lstStyle/>
        <a:p>
          <a:endParaRPr lang="en-US"/>
        </a:p>
      </dgm:t>
    </dgm:pt>
    <dgm:pt modelId="{B1809ACB-9EDC-4FD5-BE2A-00BE7477DA10}" type="sibTrans" cxnId="{E5D98AAD-72E0-4C5D-A8EC-2A4C2F727F13}">
      <dgm:prSet/>
      <dgm:spPr/>
      <dgm:t>
        <a:bodyPr/>
        <a:lstStyle/>
        <a:p>
          <a:endParaRPr lang="en-US"/>
        </a:p>
      </dgm:t>
    </dgm:pt>
    <dgm:pt modelId="{36B0FC75-184A-49A4-A24E-1E2F2DCACB94}">
      <dgm:prSet phldrT="[Texto]"/>
      <dgm:spPr/>
      <dgm:t>
        <a:bodyPr/>
        <a:lstStyle/>
        <a:p>
          <a:r>
            <a:rPr lang="en-US" dirty="0" smtClean="0"/>
            <a:t>Articulating </a:t>
          </a:r>
          <a:r>
            <a:rPr lang="en-US" smtClean="0"/>
            <a:t>public services</a:t>
          </a:r>
          <a:endParaRPr lang="en-US" dirty="0" smtClean="0"/>
        </a:p>
      </dgm:t>
    </dgm:pt>
    <dgm:pt modelId="{16F9354B-E4E7-4261-80C4-E432B177DBD5}" type="parTrans" cxnId="{B38F45CE-EB83-4FB2-A02B-15406AB06B26}">
      <dgm:prSet/>
      <dgm:spPr/>
      <dgm:t>
        <a:bodyPr/>
        <a:lstStyle/>
        <a:p>
          <a:endParaRPr lang="en-US"/>
        </a:p>
      </dgm:t>
    </dgm:pt>
    <dgm:pt modelId="{991C2309-7251-4681-9205-F76739E180BB}" type="sibTrans" cxnId="{B38F45CE-EB83-4FB2-A02B-15406AB06B26}">
      <dgm:prSet/>
      <dgm:spPr/>
      <dgm:t>
        <a:bodyPr/>
        <a:lstStyle/>
        <a:p>
          <a:endParaRPr lang="en-US"/>
        </a:p>
      </dgm:t>
    </dgm:pt>
    <dgm:pt modelId="{8DAB9A88-2B3E-48B8-9F44-272582F947A9}">
      <dgm:prSet phldrT="[Texto]"/>
      <dgm:spPr/>
      <dgm:t>
        <a:bodyPr/>
        <a:lstStyle/>
        <a:p>
          <a:r>
            <a:rPr lang="en-US" dirty="0" smtClean="0"/>
            <a:t>Framework to promote YE</a:t>
          </a:r>
          <a:endParaRPr lang="en-US" dirty="0"/>
        </a:p>
      </dgm:t>
    </dgm:pt>
    <dgm:pt modelId="{5AEE63EF-232A-4C34-9454-6DD498D05B4E}" type="parTrans" cxnId="{9564D88A-6D57-4CE9-A3EF-7D251880BD8D}">
      <dgm:prSet/>
      <dgm:spPr/>
      <dgm:t>
        <a:bodyPr/>
        <a:lstStyle/>
        <a:p>
          <a:endParaRPr lang="en-US"/>
        </a:p>
      </dgm:t>
    </dgm:pt>
    <dgm:pt modelId="{39C41F57-BB15-47C3-BBBD-DBB092A2F5E7}" type="sibTrans" cxnId="{9564D88A-6D57-4CE9-A3EF-7D251880BD8D}">
      <dgm:prSet/>
      <dgm:spPr/>
      <dgm:t>
        <a:bodyPr/>
        <a:lstStyle/>
        <a:p>
          <a:endParaRPr lang="en-US"/>
        </a:p>
      </dgm:t>
    </dgm:pt>
    <dgm:pt modelId="{0E7C0813-937A-4F87-B04D-DCA609306387}">
      <dgm:prSet phldrT="[Texto]"/>
      <dgm:spPr/>
      <dgm:t>
        <a:bodyPr/>
        <a:lstStyle/>
        <a:p>
          <a:r>
            <a:rPr lang="en-US" dirty="0" smtClean="0"/>
            <a:t>First employment</a:t>
          </a:r>
          <a:endParaRPr lang="en-US" dirty="0"/>
        </a:p>
      </dgm:t>
    </dgm:pt>
    <dgm:pt modelId="{8ACF1156-92E9-4BF0-91D1-B6ACA5E14411}" type="parTrans" cxnId="{7ADFF914-E4DB-426B-8618-B5EA3D49F20D}">
      <dgm:prSet/>
      <dgm:spPr/>
      <dgm:t>
        <a:bodyPr/>
        <a:lstStyle/>
        <a:p>
          <a:endParaRPr lang="en-US"/>
        </a:p>
      </dgm:t>
    </dgm:pt>
    <dgm:pt modelId="{6C2D60E7-ADEF-4E86-B36A-963E617D204D}" type="sibTrans" cxnId="{7ADFF914-E4DB-426B-8618-B5EA3D49F20D}">
      <dgm:prSet/>
      <dgm:spPr/>
      <dgm:t>
        <a:bodyPr/>
        <a:lstStyle/>
        <a:p>
          <a:endParaRPr lang="en-US"/>
        </a:p>
      </dgm:t>
    </dgm:pt>
    <dgm:pt modelId="{CEB1729F-51A6-48D8-A2A5-5C3C09C22211}">
      <dgm:prSet phldrT="[Texto]"/>
      <dgm:spPr/>
      <dgm:t>
        <a:bodyPr/>
        <a:lstStyle/>
        <a:p>
          <a:r>
            <a:rPr lang="en-US" dirty="0" smtClean="0"/>
            <a:t>Capacity Building EO and WO</a:t>
          </a:r>
          <a:endParaRPr lang="en-US" dirty="0"/>
        </a:p>
      </dgm:t>
    </dgm:pt>
    <dgm:pt modelId="{55FD677E-F6CD-4F7B-BBC8-25B8535368D8}" type="parTrans" cxnId="{3F06BE3E-FF8F-499D-B538-433164AFB02F}">
      <dgm:prSet/>
      <dgm:spPr/>
      <dgm:t>
        <a:bodyPr/>
        <a:lstStyle/>
        <a:p>
          <a:endParaRPr lang="en-US"/>
        </a:p>
      </dgm:t>
    </dgm:pt>
    <dgm:pt modelId="{2FE890EE-621F-498F-B682-6439F716B75F}" type="sibTrans" cxnId="{3F06BE3E-FF8F-499D-B538-433164AFB02F}">
      <dgm:prSet/>
      <dgm:spPr/>
      <dgm:t>
        <a:bodyPr/>
        <a:lstStyle/>
        <a:p>
          <a:endParaRPr lang="en-US"/>
        </a:p>
      </dgm:t>
    </dgm:pt>
    <dgm:pt modelId="{69D44DDD-68C9-416C-9E11-DC574647A74F}">
      <dgm:prSet phldrT="[Texto]"/>
      <dgm:spPr/>
      <dgm:t>
        <a:bodyPr/>
        <a:lstStyle/>
        <a:p>
          <a:r>
            <a:rPr lang="en-US" dirty="0" smtClean="0"/>
            <a:t>Young Leaderships</a:t>
          </a:r>
          <a:endParaRPr lang="en-US" dirty="0"/>
        </a:p>
      </dgm:t>
    </dgm:pt>
    <dgm:pt modelId="{B7F8A768-FCB5-401C-B222-3108FCA803A5}" type="parTrans" cxnId="{10F800EC-C805-4BE4-ACA4-91583D8DC644}">
      <dgm:prSet/>
      <dgm:spPr/>
      <dgm:t>
        <a:bodyPr/>
        <a:lstStyle/>
        <a:p>
          <a:endParaRPr lang="en-US"/>
        </a:p>
      </dgm:t>
    </dgm:pt>
    <dgm:pt modelId="{27EFA230-3F17-4BDF-9295-EE99A499EB57}" type="sibTrans" cxnId="{10F800EC-C805-4BE4-ACA4-91583D8DC644}">
      <dgm:prSet/>
      <dgm:spPr/>
      <dgm:t>
        <a:bodyPr/>
        <a:lstStyle/>
        <a:p>
          <a:endParaRPr lang="en-US"/>
        </a:p>
      </dgm:t>
    </dgm:pt>
    <dgm:pt modelId="{6C40181D-4596-4FC6-987C-102F19139442}">
      <dgm:prSet phldrT="[Texto]"/>
      <dgm:spPr/>
      <dgm:t>
        <a:bodyPr/>
        <a:lstStyle/>
        <a:p>
          <a:r>
            <a:rPr lang="en-US" dirty="0" smtClean="0"/>
            <a:t>Coordination spaces</a:t>
          </a:r>
          <a:endParaRPr lang="en-US" dirty="0"/>
        </a:p>
      </dgm:t>
    </dgm:pt>
    <dgm:pt modelId="{EB83E057-9BD1-4A57-B19B-6773A7E05E7D}" type="parTrans" cxnId="{80CA6BE5-7D15-4884-BC8A-9DD26763B322}">
      <dgm:prSet/>
      <dgm:spPr/>
      <dgm:t>
        <a:bodyPr/>
        <a:lstStyle/>
        <a:p>
          <a:endParaRPr lang="en-US"/>
        </a:p>
      </dgm:t>
    </dgm:pt>
    <dgm:pt modelId="{25AEE51E-9EAE-4F81-9E70-EB81146E6043}" type="sibTrans" cxnId="{80CA6BE5-7D15-4884-BC8A-9DD26763B322}">
      <dgm:prSet/>
      <dgm:spPr/>
      <dgm:t>
        <a:bodyPr/>
        <a:lstStyle/>
        <a:p>
          <a:endParaRPr lang="en-US"/>
        </a:p>
      </dgm:t>
    </dgm:pt>
    <dgm:pt modelId="{5A37E7E8-1467-4A49-8BEE-D25F093E1EDA}">
      <dgm:prSet phldrT="[Texto]"/>
      <dgm:spPr/>
      <dgm:t>
        <a:bodyPr/>
        <a:lstStyle/>
        <a:p>
          <a:r>
            <a:rPr lang="en-US" dirty="0" smtClean="0"/>
            <a:t>“One stop shop” model</a:t>
          </a:r>
        </a:p>
      </dgm:t>
    </dgm:pt>
    <dgm:pt modelId="{23322D0E-A730-47B4-A01A-391FB1D08171}" type="parTrans" cxnId="{B4DCA4F0-6396-4D8B-9FB1-006BF613BB9D}">
      <dgm:prSet/>
      <dgm:spPr/>
      <dgm:t>
        <a:bodyPr/>
        <a:lstStyle/>
        <a:p>
          <a:endParaRPr lang="en-US"/>
        </a:p>
      </dgm:t>
    </dgm:pt>
    <dgm:pt modelId="{9FC6C3E5-E764-4117-8F95-ADAAFF67E8B9}" type="sibTrans" cxnId="{B4DCA4F0-6396-4D8B-9FB1-006BF613BB9D}">
      <dgm:prSet/>
      <dgm:spPr/>
      <dgm:t>
        <a:bodyPr/>
        <a:lstStyle/>
        <a:p>
          <a:endParaRPr lang="en-US"/>
        </a:p>
      </dgm:t>
    </dgm:pt>
    <dgm:pt modelId="{58C8DF69-217D-4DB1-A797-0F8F42198139}">
      <dgm:prSet phldrT="[Texto]"/>
      <dgm:spPr/>
      <dgm:t>
        <a:bodyPr/>
        <a:lstStyle/>
        <a:p>
          <a:r>
            <a:rPr lang="en-US" dirty="0" smtClean="0"/>
            <a:t>Entrepreneurship services</a:t>
          </a:r>
          <a:endParaRPr lang="en-US" dirty="0"/>
        </a:p>
      </dgm:t>
    </dgm:pt>
    <dgm:pt modelId="{9C4680C5-923A-44CB-AC02-667647A5882B}" type="parTrans" cxnId="{77C6E39D-F8CF-42E9-8757-14B1C45AEEA3}">
      <dgm:prSet/>
      <dgm:spPr/>
      <dgm:t>
        <a:bodyPr/>
        <a:lstStyle/>
        <a:p>
          <a:endParaRPr lang="en-US"/>
        </a:p>
      </dgm:t>
    </dgm:pt>
    <dgm:pt modelId="{54CCAA9C-049E-421D-A8C7-54F0D0C36E87}" type="sibTrans" cxnId="{77C6E39D-F8CF-42E9-8757-14B1C45AEEA3}">
      <dgm:prSet/>
      <dgm:spPr/>
      <dgm:t>
        <a:bodyPr/>
        <a:lstStyle/>
        <a:p>
          <a:endParaRPr lang="en-US"/>
        </a:p>
      </dgm:t>
    </dgm:pt>
    <dgm:pt modelId="{1F47EDB1-29DE-41E0-944E-409F413A061C}">
      <dgm:prSet phldrT="[Texto]"/>
      <dgm:spPr/>
      <dgm:t>
        <a:bodyPr/>
        <a:lstStyle/>
        <a:p>
          <a:r>
            <a:rPr lang="en-US" dirty="0" smtClean="0"/>
            <a:t>Institutionalization of promote YEP </a:t>
          </a:r>
          <a:endParaRPr lang="en-US" dirty="0"/>
        </a:p>
      </dgm:t>
    </dgm:pt>
    <dgm:pt modelId="{0820BE22-7418-4EB6-9B1E-0393469DFBBA}" type="parTrans" cxnId="{9550AB08-478C-4C93-ADC7-DD8A62793709}">
      <dgm:prSet/>
      <dgm:spPr/>
      <dgm:t>
        <a:bodyPr/>
        <a:lstStyle/>
        <a:p>
          <a:endParaRPr lang="en-US"/>
        </a:p>
      </dgm:t>
    </dgm:pt>
    <dgm:pt modelId="{CCA1D62E-B21F-43F2-BA1D-F9F6E8CE173A}" type="sibTrans" cxnId="{9550AB08-478C-4C93-ADC7-DD8A62793709}">
      <dgm:prSet/>
      <dgm:spPr/>
      <dgm:t>
        <a:bodyPr/>
        <a:lstStyle/>
        <a:p>
          <a:endParaRPr lang="en-US"/>
        </a:p>
      </dgm:t>
    </dgm:pt>
    <dgm:pt modelId="{018DFDD2-86E1-456F-BC5D-994B343B264F}" type="pres">
      <dgm:prSet presAssocID="{1787C959-D857-46B0-AEE6-B7CFD2E624A3}" presName="cycleMatrixDiagram" presStyleCnt="0">
        <dgm:presLayoutVars>
          <dgm:chMax val="1"/>
          <dgm:dir/>
          <dgm:animLvl val="lvl"/>
          <dgm:resizeHandles val="exact"/>
        </dgm:presLayoutVars>
      </dgm:prSet>
      <dgm:spPr/>
    </dgm:pt>
    <dgm:pt modelId="{7E099E67-98DB-4F8A-8704-094C0850028A}" type="pres">
      <dgm:prSet presAssocID="{1787C959-D857-46B0-AEE6-B7CFD2E624A3}" presName="children" presStyleCnt="0"/>
      <dgm:spPr/>
    </dgm:pt>
    <dgm:pt modelId="{F19D4097-36E3-40ED-88F2-E5B16323F67A}" type="pres">
      <dgm:prSet presAssocID="{1787C959-D857-46B0-AEE6-B7CFD2E624A3}" presName="child1group" presStyleCnt="0"/>
      <dgm:spPr/>
    </dgm:pt>
    <dgm:pt modelId="{841D28CE-205F-44A5-91EC-4B93E891AFA0}" type="pres">
      <dgm:prSet presAssocID="{1787C959-D857-46B0-AEE6-B7CFD2E624A3}" presName="child1" presStyleLbl="bgAcc1" presStyleIdx="0" presStyleCnt="4"/>
      <dgm:spPr/>
      <dgm:t>
        <a:bodyPr/>
        <a:lstStyle/>
        <a:p>
          <a:endParaRPr lang="en-US"/>
        </a:p>
      </dgm:t>
    </dgm:pt>
    <dgm:pt modelId="{AD933A6F-69E0-4FB4-AD9D-0FAB2FB21ABC}" type="pres">
      <dgm:prSet presAssocID="{1787C959-D857-46B0-AEE6-B7CFD2E624A3}" presName="child1Text" presStyleLbl="bgAcc1" presStyleIdx="0" presStyleCnt="4">
        <dgm:presLayoutVars>
          <dgm:bulletEnabled val="1"/>
        </dgm:presLayoutVars>
      </dgm:prSet>
      <dgm:spPr/>
      <dgm:t>
        <a:bodyPr/>
        <a:lstStyle/>
        <a:p>
          <a:endParaRPr lang="en-US"/>
        </a:p>
      </dgm:t>
    </dgm:pt>
    <dgm:pt modelId="{DB667094-6C57-4D65-899A-40E0F8F99AD3}" type="pres">
      <dgm:prSet presAssocID="{1787C959-D857-46B0-AEE6-B7CFD2E624A3}" presName="child2group" presStyleCnt="0"/>
      <dgm:spPr/>
    </dgm:pt>
    <dgm:pt modelId="{2E013DB3-8FD4-4183-98FB-F9FE1668BB73}" type="pres">
      <dgm:prSet presAssocID="{1787C959-D857-46B0-AEE6-B7CFD2E624A3}" presName="child2" presStyleLbl="bgAcc1" presStyleIdx="1" presStyleCnt="4"/>
      <dgm:spPr/>
      <dgm:t>
        <a:bodyPr/>
        <a:lstStyle/>
        <a:p>
          <a:endParaRPr lang="en-US"/>
        </a:p>
      </dgm:t>
    </dgm:pt>
    <dgm:pt modelId="{0E3C1800-8E2E-4E07-863C-0850A96DEE23}" type="pres">
      <dgm:prSet presAssocID="{1787C959-D857-46B0-AEE6-B7CFD2E624A3}" presName="child2Text" presStyleLbl="bgAcc1" presStyleIdx="1" presStyleCnt="4">
        <dgm:presLayoutVars>
          <dgm:bulletEnabled val="1"/>
        </dgm:presLayoutVars>
      </dgm:prSet>
      <dgm:spPr/>
      <dgm:t>
        <a:bodyPr/>
        <a:lstStyle/>
        <a:p>
          <a:endParaRPr lang="en-US"/>
        </a:p>
      </dgm:t>
    </dgm:pt>
    <dgm:pt modelId="{06118605-3E25-4DE3-A2A2-5EBC6826B559}" type="pres">
      <dgm:prSet presAssocID="{1787C959-D857-46B0-AEE6-B7CFD2E624A3}" presName="child3group" presStyleCnt="0"/>
      <dgm:spPr/>
    </dgm:pt>
    <dgm:pt modelId="{11AA680E-21A6-4AD3-A3A8-4C845FB0350E}" type="pres">
      <dgm:prSet presAssocID="{1787C959-D857-46B0-AEE6-B7CFD2E624A3}" presName="child3" presStyleLbl="bgAcc1" presStyleIdx="2" presStyleCnt="4"/>
      <dgm:spPr/>
      <dgm:t>
        <a:bodyPr/>
        <a:lstStyle/>
        <a:p>
          <a:endParaRPr lang="en-US"/>
        </a:p>
      </dgm:t>
    </dgm:pt>
    <dgm:pt modelId="{3B55CC94-CDA6-4D47-8D46-0288BCF42085}" type="pres">
      <dgm:prSet presAssocID="{1787C959-D857-46B0-AEE6-B7CFD2E624A3}" presName="child3Text" presStyleLbl="bgAcc1" presStyleIdx="2" presStyleCnt="4">
        <dgm:presLayoutVars>
          <dgm:bulletEnabled val="1"/>
        </dgm:presLayoutVars>
      </dgm:prSet>
      <dgm:spPr/>
      <dgm:t>
        <a:bodyPr/>
        <a:lstStyle/>
        <a:p>
          <a:endParaRPr lang="en-US"/>
        </a:p>
      </dgm:t>
    </dgm:pt>
    <dgm:pt modelId="{F3A186AB-3236-4536-BC7F-5EC7BB0F1CE3}" type="pres">
      <dgm:prSet presAssocID="{1787C959-D857-46B0-AEE6-B7CFD2E624A3}" presName="child4group" presStyleCnt="0"/>
      <dgm:spPr/>
    </dgm:pt>
    <dgm:pt modelId="{8DC25B67-36E9-4060-A2A2-A117001EE5A3}" type="pres">
      <dgm:prSet presAssocID="{1787C959-D857-46B0-AEE6-B7CFD2E624A3}" presName="child4" presStyleLbl="bgAcc1" presStyleIdx="3" presStyleCnt="4"/>
      <dgm:spPr/>
      <dgm:t>
        <a:bodyPr/>
        <a:lstStyle/>
        <a:p>
          <a:endParaRPr lang="en-US"/>
        </a:p>
      </dgm:t>
    </dgm:pt>
    <dgm:pt modelId="{3EB34157-4EF6-4B93-9160-5BC9D1D532D3}" type="pres">
      <dgm:prSet presAssocID="{1787C959-D857-46B0-AEE6-B7CFD2E624A3}" presName="child4Text" presStyleLbl="bgAcc1" presStyleIdx="3" presStyleCnt="4">
        <dgm:presLayoutVars>
          <dgm:bulletEnabled val="1"/>
        </dgm:presLayoutVars>
      </dgm:prSet>
      <dgm:spPr/>
      <dgm:t>
        <a:bodyPr/>
        <a:lstStyle/>
        <a:p>
          <a:endParaRPr lang="en-US"/>
        </a:p>
      </dgm:t>
    </dgm:pt>
    <dgm:pt modelId="{1DA73ABF-7E89-473D-BBA8-3DD0C88A8203}" type="pres">
      <dgm:prSet presAssocID="{1787C959-D857-46B0-AEE6-B7CFD2E624A3}" presName="childPlaceholder" presStyleCnt="0"/>
      <dgm:spPr/>
    </dgm:pt>
    <dgm:pt modelId="{92968899-1E18-400C-B769-F631CF1D3944}" type="pres">
      <dgm:prSet presAssocID="{1787C959-D857-46B0-AEE6-B7CFD2E624A3}" presName="circle" presStyleCnt="0"/>
      <dgm:spPr/>
    </dgm:pt>
    <dgm:pt modelId="{72791351-3EF6-480C-9712-C8633082F50E}" type="pres">
      <dgm:prSet presAssocID="{1787C959-D857-46B0-AEE6-B7CFD2E624A3}" presName="quadrant1" presStyleLbl="node1" presStyleIdx="0" presStyleCnt="4">
        <dgm:presLayoutVars>
          <dgm:chMax val="1"/>
          <dgm:bulletEnabled val="1"/>
        </dgm:presLayoutVars>
      </dgm:prSet>
      <dgm:spPr/>
      <dgm:t>
        <a:bodyPr/>
        <a:lstStyle/>
        <a:p>
          <a:endParaRPr lang="en-US"/>
        </a:p>
      </dgm:t>
    </dgm:pt>
    <dgm:pt modelId="{E0C10567-CB47-4613-A6CF-7C8D1099A4D8}" type="pres">
      <dgm:prSet presAssocID="{1787C959-D857-46B0-AEE6-B7CFD2E624A3}" presName="quadrant2" presStyleLbl="node1" presStyleIdx="1" presStyleCnt="4">
        <dgm:presLayoutVars>
          <dgm:chMax val="1"/>
          <dgm:bulletEnabled val="1"/>
        </dgm:presLayoutVars>
      </dgm:prSet>
      <dgm:spPr/>
      <dgm:t>
        <a:bodyPr/>
        <a:lstStyle/>
        <a:p>
          <a:endParaRPr lang="en-US"/>
        </a:p>
      </dgm:t>
    </dgm:pt>
    <dgm:pt modelId="{5C235618-696C-4F83-BF4F-E195D4F945B1}" type="pres">
      <dgm:prSet presAssocID="{1787C959-D857-46B0-AEE6-B7CFD2E624A3}" presName="quadrant3" presStyleLbl="node1" presStyleIdx="2" presStyleCnt="4">
        <dgm:presLayoutVars>
          <dgm:chMax val="1"/>
          <dgm:bulletEnabled val="1"/>
        </dgm:presLayoutVars>
      </dgm:prSet>
      <dgm:spPr/>
      <dgm:t>
        <a:bodyPr/>
        <a:lstStyle/>
        <a:p>
          <a:endParaRPr lang="en-US"/>
        </a:p>
      </dgm:t>
    </dgm:pt>
    <dgm:pt modelId="{CBF9F042-0DED-4A15-A036-2DFB4046299C}" type="pres">
      <dgm:prSet presAssocID="{1787C959-D857-46B0-AEE6-B7CFD2E624A3}" presName="quadrant4" presStyleLbl="node1" presStyleIdx="3" presStyleCnt="4">
        <dgm:presLayoutVars>
          <dgm:chMax val="1"/>
          <dgm:bulletEnabled val="1"/>
        </dgm:presLayoutVars>
      </dgm:prSet>
      <dgm:spPr/>
      <dgm:t>
        <a:bodyPr/>
        <a:lstStyle/>
        <a:p>
          <a:endParaRPr lang="en-US"/>
        </a:p>
      </dgm:t>
    </dgm:pt>
    <dgm:pt modelId="{9641FED0-7225-43FB-8CFF-CB2D6CDDE1A5}" type="pres">
      <dgm:prSet presAssocID="{1787C959-D857-46B0-AEE6-B7CFD2E624A3}" presName="quadrantPlaceholder" presStyleCnt="0"/>
      <dgm:spPr/>
    </dgm:pt>
    <dgm:pt modelId="{93CA1009-4AF3-4540-9A30-2A5234F6D265}" type="pres">
      <dgm:prSet presAssocID="{1787C959-D857-46B0-AEE6-B7CFD2E624A3}" presName="center1" presStyleLbl="fgShp" presStyleIdx="0" presStyleCnt="2"/>
      <dgm:spPr/>
    </dgm:pt>
    <dgm:pt modelId="{E3026D01-AA82-4C53-BC3E-3D52F683474B}" type="pres">
      <dgm:prSet presAssocID="{1787C959-D857-46B0-AEE6-B7CFD2E624A3}" presName="center2" presStyleLbl="fgShp" presStyleIdx="1" presStyleCnt="2"/>
      <dgm:spPr/>
    </dgm:pt>
  </dgm:ptLst>
  <dgm:cxnLst>
    <dgm:cxn modelId="{A2BA7249-24BE-4994-8827-83211DAEAE0B}" srcId="{1787C959-D857-46B0-AEE6-B7CFD2E624A3}" destId="{C25F3B90-4F5D-44C0-915B-D81771F98188}" srcOrd="0" destOrd="0" parTransId="{7A721C1A-FA50-4785-9EFB-D4019B4CBF5F}" sibTransId="{3E179927-6AD8-43A6-B6B9-BAA85663D268}"/>
    <dgm:cxn modelId="{00521502-E51C-4DF0-8F5A-5C11CFA4BC51}" type="presOf" srcId="{6C40181D-4596-4FC6-987C-102F19139442}" destId="{841D28CE-205F-44A5-91EC-4B93E891AFA0}" srcOrd="0" destOrd="1" presId="urn:microsoft.com/office/officeart/2005/8/layout/cycle4"/>
    <dgm:cxn modelId="{5D15A3CA-E666-4459-B529-BCE7B9193542}" type="presOf" srcId="{1F47EDB1-29DE-41E0-944E-409F413A061C}" destId="{3EB34157-4EF6-4B93-9160-5BC9D1D532D3}" srcOrd="1" destOrd="1" presId="urn:microsoft.com/office/officeart/2005/8/layout/cycle4"/>
    <dgm:cxn modelId="{921418EA-7C67-481C-9C9E-2EB62A2C7A02}" type="presOf" srcId="{C25F3B90-4F5D-44C0-915B-D81771F98188}" destId="{72791351-3EF6-480C-9712-C8633082F50E}" srcOrd="0" destOrd="0" presId="urn:microsoft.com/office/officeart/2005/8/layout/cycle4"/>
    <dgm:cxn modelId="{1C850216-DD21-45B7-AF84-23316C0CCAA8}" type="presOf" srcId="{6C40181D-4596-4FC6-987C-102F19139442}" destId="{AD933A6F-69E0-4FB4-AD9D-0FAB2FB21ABC}" srcOrd="1" destOrd="1" presId="urn:microsoft.com/office/officeart/2005/8/layout/cycle4"/>
    <dgm:cxn modelId="{672293E8-EFF4-46C4-94F7-D7CF855BFFBB}" type="presOf" srcId="{B159C6E1-01F5-40E3-8237-25932C434CC4}" destId="{AD933A6F-69E0-4FB4-AD9D-0FAB2FB21ABC}" srcOrd="1" destOrd="0" presId="urn:microsoft.com/office/officeart/2005/8/layout/cycle4"/>
    <dgm:cxn modelId="{A7CD5265-33E9-45CA-9E28-E33930B820FE}" type="presOf" srcId="{5A37E7E8-1467-4A49-8BEE-D25F093E1EDA}" destId="{0E3C1800-8E2E-4E07-863C-0850A96DEE23}" srcOrd="1" destOrd="0" presId="urn:microsoft.com/office/officeart/2005/8/layout/cycle4"/>
    <dgm:cxn modelId="{D3A036BE-7761-43FC-B7E3-3B927944A5BE}" type="presOf" srcId="{69D44DDD-68C9-416C-9E11-DC574647A74F}" destId="{3EB34157-4EF6-4B93-9160-5BC9D1D532D3}" srcOrd="1" destOrd="0" presId="urn:microsoft.com/office/officeart/2005/8/layout/cycle4"/>
    <dgm:cxn modelId="{83CF1721-125E-48C7-BE65-748D910AD8F2}" type="presOf" srcId="{58C8DF69-217D-4DB1-A797-0F8F42198139}" destId="{11AA680E-21A6-4AD3-A3A8-4C845FB0350E}" srcOrd="0" destOrd="1" presId="urn:microsoft.com/office/officeart/2005/8/layout/cycle4"/>
    <dgm:cxn modelId="{3F06BE3E-FF8F-499D-B538-433164AFB02F}" srcId="{1787C959-D857-46B0-AEE6-B7CFD2E624A3}" destId="{CEB1729F-51A6-48D8-A2A5-5C3C09C22211}" srcOrd="3" destOrd="0" parTransId="{55FD677E-F6CD-4F7B-BBC8-25B8535368D8}" sibTransId="{2FE890EE-621F-498F-B682-6439F716B75F}"/>
    <dgm:cxn modelId="{FC957335-ECEF-485F-98A9-092793DEC3EB}" type="presOf" srcId="{5A37E7E8-1467-4A49-8BEE-D25F093E1EDA}" destId="{2E013DB3-8FD4-4183-98FB-F9FE1668BB73}" srcOrd="0" destOrd="0" presId="urn:microsoft.com/office/officeart/2005/8/layout/cycle4"/>
    <dgm:cxn modelId="{B38F45CE-EB83-4FB2-A02B-15406AB06B26}" srcId="{1787C959-D857-46B0-AEE6-B7CFD2E624A3}" destId="{36B0FC75-184A-49A4-A24E-1E2F2DCACB94}" srcOrd="1" destOrd="0" parTransId="{16F9354B-E4E7-4261-80C4-E432B177DBD5}" sibTransId="{991C2309-7251-4681-9205-F76739E180BB}"/>
    <dgm:cxn modelId="{80CA6BE5-7D15-4884-BC8A-9DD26763B322}" srcId="{C25F3B90-4F5D-44C0-915B-D81771F98188}" destId="{6C40181D-4596-4FC6-987C-102F19139442}" srcOrd="1" destOrd="0" parTransId="{EB83E057-9BD1-4A57-B19B-6773A7E05E7D}" sibTransId="{25AEE51E-9EAE-4F81-9E70-EB81146E6043}"/>
    <dgm:cxn modelId="{70D37488-A8FE-4802-92F3-EF33BEBC28BF}" type="presOf" srcId="{1F47EDB1-29DE-41E0-944E-409F413A061C}" destId="{8DC25B67-36E9-4060-A2A2-A117001EE5A3}" srcOrd="0" destOrd="1" presId="urn:microsoft.com/office/officeart/2005/8/layout/cycle4"/>
    <dgm:cxn modelId="{77C6E39D-F8CF-42E9-8757-14B1C45AEEA3}" srcId="{8DAB9A88-2B3E-48B8-9F44-272582F947A9}" destId="{58C8DF69-217D-4DB1-A797-0F8F42198139}" srcOrd="1" destOrd="0" parTransId="{9C4680C5-923A-44CB-AC02-667647A5882B}" sibTransId="{54CCAA9C-049E-421D-A8C7-54F0D0C36E87}"/>
    <dgm:cxn modelId="{3B6FCA99-5668-40C4-B688-6AC1CD69D3B0}" type="presOf" srcId="{B159C6E1-01F5-40E3-8237-25932C434CC4}" destId="{841D28CE-205F-44A5-91EC-4B93E891AFA0}" srcOrd="0" destOrd="0" presId="urn:microsoft.com/office/officeart/2005/8/layout/cycle4"/>
    <dgm:cxn modelId="{2463DD09-CE75-482A-907D-1FA66591ED21}" type="presOf" srcId="{CEB1729F-51A6-48D8-A2A5-5C3C09C22211}" destId="{CBF9F042-0DED-4A15-A036-2DFB4046299C}" srcOrd="0" destOrd="0" presId="urn:microsoft.com/office/officeart/2005/8/layout/cycle4"/>
    <dgm:cxn modelId="{FF0D8544-302F-4989-962A-CFC33AF67144}" type="presOf" srcId="{0E7C0813-937A-4F87-B04D-DCA609306387}" destId="{11AA680E-21A6-4AD3-A3A8-4C845FB0350E}" srcOrd="0" destOrd="0" presId="urn:microsoft.com/office/officeart/2005/8/layout/cycle4"/>
    <dgm:cxn modelId="{C9784A68-7822-49A1-9694-EC3A5A2DD6B0}" type="presOf" srcId="{1787C959-D857-46B0-AEE6-B7CFD2E624A3}" destId="{018DFDD2-86E1-456F-BC5D-994B343B264F}" srcOrd="0" destOrd="0" presId="urn:microsoft.com/office/officeart/2005/8/layout/cycle4"/>
    <dgm:cxn modelId="{41E5E413-BB43-4B8F-A94A-FDFB296EA25C}" type="presOf" srcId="{8DAB9A88-2B3E-48B8-9F44-272582F947A9}" destId="{5C235618-696C-4F83-BF4F-E195D4F945B1}" srcOrd="0" destOrd="0" presId="urn:microsoft.com/office/officeart/2005/8/layout/cycle4"/>
    <dgm:cxn modelId="{D0BA5295-CE44-4B4E-A410-221629644FB8}" type="presOf" srcId="{69D44DDD-68C9-416C-9E11-DC574647A74F}" destId="{8DC25B67-36E9-4060-A2A2-A117001EE5A3}" srcOrd="0" destOrd="0" presId="urn:microsoft.com/office/officeart/2005/8/layout/cycle4"/>
    <dgm:cxn modelId="{E5D98AAD-72E0-4C5D-A8EC-2A4C2F727F13}" srcId="{C25F3B90-4F5D-44C0-915B-D81771F98188}" destId="{B159C6E1-01F5-40E3-8237-25932C434CC4}" srcOrd="0" destOrd="0" parTransId="{A45B9E15-BD85-4292-8449-A3874BD226BE}" sibTransId="{B1809ACB-9EDC-4FD5-BE2A-00BE7477DA10}"/>
    <dgm:cxn modelId="{10F800EC-C805-4BE4-ACA4-91583D8DC644}" srcId="{CEB1729F-51A6-48D8-A2A5-5C3C09C22211}" destId="{69D44DDD-68C9-416C-9E11-DC574647A74F}" srcOrd="0" destOrd="0" parTransId="{B7F8A768-FCB5-401C-B222-3108FCA803A5}" sibTransId="{27EFA230-3F17-4BDF-9295-EE99A499EB57}"/>
    <dgm:cxn modelId="{59BCB32F-D304-4426-9B21-AD993512E523}" type="presOf" srcId="{0E7C0813-937A-4F87-B04D-DCA609306387}" destId="{3B55CC94-CDA6-4D47-8D46-0288BCF42085}" srcOrd="1" destOrd="0" presId="urn:microsoft.com/office/officeart/2005/8/layout/cycle4"/>
    <dgm:cxn modelId="{9550AB08-478C-4C93-ADC7-DD8A62793709}" srcId="{CEB1729F-51A6-48D8-A2A5-5C3C09C22211}" destId="{1F47EDB1-29DE-41E0-944E-409F413A061C}" srcOrd="1" destOrd="0" parTransId="{0820BE22-7418-4EB6-9B1E-0393469DFBBA}" sibTransId="{CCA1D62E-B21F-43F2-BA1D-F9F6E8CE173A}"/>
    <dgm:cxn modelId="{8D4E7AEF-4D7D-4624-B00D-1ABBA915416F}" type="presOf" srcId="{58C8DF69-217D-4DB1-A797-0F8F42198139}" destId="{3B55CC94-CDA6-4D47-8D46-0288BCF42085}" srcOrd="1" destOrd="1" presId="urn:microsoft.com/office/officeart/2005/8/layout/cycle4"/>
    <dgm:cxn modelId="{009F369B-651C-43B6-8682-18C09F0F7694}" type="presOf" srcId="{36B0FC75-184A-49A4-A24E-1E2F2DCACB94}" destId="{E0C10567-CB47-4613-A6CF-7C8D1099A4D8}" srcOrd="0" destOrd="0" presId="urn:microsoft.com/office/officeart/2005/8/layout/cycle4"/>
    <dgm:cxn modelId="{9564D88A-6D57-4CE9-A3EF-7D251880BD8D}" srcId="{1787C959-D857-46B0-AEE6-B7CFD2E624A3}" destId="{8DAB9A88-2B3E-48B8-9F44-272582F947A9}" srcOrd="2" destOrd="0" parTransId="{5AEE63EF-232A-4C34-9454-6DD498D05B4E}" sibTransId="{39C41F57-BB15-47C3-BBBD-DBB092A2F5E7}"/>
    <dgm:cxn modelId="{B4DCA4F0-6396-4D8B-9FB1-006BF613BB9D}" srcId="{36B0FC75-184A-49A4-A24E-1E2F2DCACB94}" destId="{5A37E7E8-1467-4A49-8BEE-D25F093E1EDA}" srcOrd="0" destOrd="0" parTransId="{23322D0E-A730-47B4-A01A-391FB1D08171}" sibTransId="{9FC6C3E5-E764-4117-8F95-ADAAFF67E8B9}"/>
    <dgm:cxn modelId="{7ADFF914-E4DB-426B-8618-B5EA3D49F20D}" srcId="{8DAB9A88-2B3E-48B8-9F44-272582F947A9}" destId="{0E7C0813-937A-4F87-B04D-DCA609306387}" srcOrd="0" destOrd="0" parTransId="{8ACF1156-92E9-4BF0-91D1-B6ACA5E14411}" sibTransId="{6C2D60E7-ADEF-4E86-B36A-963E617D204D}"/>
    <dgm:cxn modelId="{4DBF60DA-B085-46C6-A51B-9D3E59E0C90B}" type="presParOf" srcId="{018DFDD2-86E1-456F-BC5D-994B343B264F}" destId="{7E099E67-98DB-4F8A-8704-094C0850028A}" srcOrd="0" destOrd="0" presId="urn:microsoft.com/office/officeart/2005/8/layout/cycle4"/>
    <dgm:cxn modelId="{F1FDC4E0-C8C4-41C8-85F6-622ECC8DEDDC}" type="presParOf" srcId="{7E099E67-98DB-4F8A-8704-094C0850028A}" destId="{F19D4097-36E3-40ED-88F2-E5B16323F67A}" srcOrd="0" destOrd="0" presId="urn:microsoft.com/office/officeart/2005/8/layout/cycle4"/>
    <dgm:cxn modelId="{C25E5EDB-E1BB-4133-9B8D-B6E9C601A74E}" type="presParOf" srcId="{F19D4097-36E3-40ED-88F2-E5B16323F67A}" destId="{841D28CE-205F-44A5-91EC-4B93E891AFA0}" srcOrd="0" destOrd="0" presId="urn:microsoft.com/office/officeart/2005/8/layout/cycle4"/>
    <dgm:cxn modelId="{45D952AD-C795-4603-91F2-1565D9A22E73}" type="presParOf" srcId="{F19D4097-36E3-40ED-88F2-E5B16323F67A}" destId="{AD933A6F-69E0-4FB4-AD9D-0FAB2FB21ABC}" srcOrd="1" destOrd="0" presId="urn:microsoft.com/office/officeart/2005/8/layout/cycle4"/>
    <dgm:cxn modelId="{8C779CE2-BA18-4592-94B2-8EA8B5B634FB}" type="presParOf" srcId="{7E099E67-98DB-4F8A-8704-094C0850028A}" destId="{DB667094-6C57-4D65-899A-40E0F8F99AD3}" srcOrd="1" destOrd="0" presId="urn:microsoft.com/office/officeart/2005/8/layout/cycle4"/>
    <dgm:cxn modelId="{20446773-7886-41E2-8718-C47A137AD5EA}" type="presParOf" srcId="{DB667094-6C57-4D65-899A-40E0F8F99AD3}" destId="{2E013DB3-8FD4-4183-98FB-F9FE1668BB73}" srcOrd="0" destOrd="0" presId="urn:microsoft.com/office/officeart/2005/8/layout/cycle4"/>
    <dgm:cxn modelId="{C3B688A0-25E3-4E7E-BCF7-FFCDDDE4F35A}" type="presParOf" srcId="{DB667094-6C57-4D65-899A-40E0F8F99AD3}" destId="{0E3C1800-8E2E-4E07-863C-0850A96DEE23}" srcOrd="1" destOrd="0" presId="urn:microsoft.com/office/officeart/2005/8/layout/cycle4"/>
    <dgm:cxn modelId="{FA89D189-E9EA-4B8A-BBCB-21005D039CE4}" type="presParOf" srcId="{7E099E67-98DB-4F8A-8704-094C0850028A}" destId="{06118605-3E25-4DE3-A2A2-5EBC6826B559}" srcOrd="2" destOrd="0" presId="urn:microsoft.com/office/officeart/2005/8/layout/cycle4"/>
    <dgm:cxn modelId="{2FA8B732-2227-45F6-AD3F-7D36BA44AE67}" type="presParOf" srcId="{06118605-3E25-4DE3-A2A2-5EBC6826B559}" destId="{11AA680E-21A6-4AD3-A3A8-4C845FB0350E}" srcOrd="0" destOrd="0" presId="urn:microsoft.com/office/officeart/2005/8/layout/cycle4"/>
    <dgm:cxn modelId="{768138D5-C32C-4DFB-AEFB-AE753D6D4A49}" type="presParOf" srcId="{06118605-3E25-4DE3-A2A2-5EBC6826B559}" destId="{3B55CC94-CDA6-4D47-8D46-0288BCF42085}" srcOrd="1" destOrd="0" presId="urn:microsoft.com/office/officeart/2005/8/layout/cycle4"/>
    <dgm:cxn modelId="{12E289B4-CA1E-4E83-A130-7FADB127169A}" type="presParOf" srcId="{7E099E67-98DB-4F8A-8704-094C0850028A}" destId="{F3A186AB-3236-4536-BC7F-5EC7BB0F1CE3}" srcOrd="3" destOrd="0" presId="urn:microsoft.com/office/officeart/2005/8/layout/cycle4"/>
    <dgm:cxn modelId="{734D3400-6CF9-4E81-9384-23F35EEDD0DE}" type="presParOf" srcId="{F3A186AB-3236-4536-BC7F-5EC7BB0F1CE3}" destId="{8DC25B67-36E9-4060-A2A2-A117001EE5A3}" srcOrd="0" destOrd="0" presId="urn:microsoft.com/office/officeart/2005/8/layout/cycle4"/>
    <dgm:cxn modelId="{9ACDC836-F29A-4EB0-AEC0-F1512E1E9FA5}" type="presParOf" srcId="{F3A186AB-3236-4536-BC7F-5EC7BB0F1CE3}" destId="{3EB34157-4EF6-4B93-9160-5BC9D1D532D3}" srcOrd="1" destOrd="0" presId="urn:microsoft.com/office/officeart/2005/8/layout/cycle4"/>
    <dgm:cxn modelId="{0D503782-9ED1-4C98-A554-DCDF85C8CEA2}" type="presParOf" srcId="{7E099E67-98DB-4F8A-8704-094C0850028A}" destId="{1DA73ABF-7E89-473D-BBA8-3DD0C88A8203}" srcOrd="4" destOrd="0" presId="urn:microsoft.com/office/officeart/2005/8/layout/cycle4"/>
    <dgm:cxn modelId="{263673A1-4722-4381-ACF6-9DD5697533B0}" type="presParOf" srcId="{018DFDD2-86E1-456F-BC5D-994B343B264F}" destId="{92968899-1E18-400C-B769-F631CF1D3944}" srcOrd="1" destOrd="0" presId="urn:microsoft.com/office/officeart/2005/8/layout/cycle4"/>
    <dgm:cxn modelId="{C82144C3-0ACC-4B2A-9533-037DB6B317D4}" type="presParOf" srcId="{92968899-1E18-400C-B769-F631CF1D3944}" destId="{72791351-3EF6-480C-9712-C8633082F50E}" srcOrd="0" destOrd="0" presId="urn:microsoft.com/office/officeart/2005/8/layout/cycle4"/>
    <dgm:cxn modelId="{74B50CE5-6963-4277-B98F-522826CD272A}" type="presParOf" srcId="{92968899-1E18-400C-B769-F631CF1D3944}" destId="{E0C10567-CB47-4613-A6CF-7C8D1099A4D8}" srcOrd="1" destOrd="0" presId="urn:microsoft.com/office/officeart/2005/8/layout/cycle4"/>
    <dgm:cxn modelId="{2F086AEA-7017-417F-81F1-452CAC6C662A}" type="presParOf" srcId="{92968899-1E18-400C-B769-F631CF1D3944}" destId="{5C235618-696C-4F83-BF4F-E195D4F945B1}" srcOrd="2" destOrd="0" presId="urn:microsoft.com/office/officeart/2005/8/layout/cycle4"/>
    <dgm:cxn modelId="{1C2CA342-C9EF-4B3D-AFE1-53F0BCDF618A}" type="presParOf" srcId="{92968899-1E18-400C-B769-F631CF1D3944}" destId="{CBF9F042-0DED-4A15-A036-2DFB4046299C}" srcOrd="3" destOrd="0" presId="urn:microsoft.com/office/officeart/2005/8/layout/cycle4"/>
    <dgm:cxn modelId="{62F74218-3CC9-46FE-A669-5F32369B510F}" type="presParOf" srcId="{92968899-1E18-400C-B769-F631CF1D3944}" destId="{9641FED0-7225-43FB-8CFF-CB2D6CDDE1A5}" srcOrd="4" destOrd="0" presId="urn:microsoft.com/office/officeart/2005/8/layout/cycle4"/>
    <dgm:cxn modelId="{13C4D4D1-EA2A-4618-80D0-4760291ECE5C}" type="presParOf" srcId="{018DFDD2-86E1-456F-BC5D-994B343B264F}" destId="{93CA1009-4AF3-4540-9A30-2A5234F6D265}" srcOrd="2" destOrd="0" presId="urn:microsoft.com/office/officeart/2005/8/layout/cycle4"/>
    <dgm:cxn modelId="{442D4B13-7176-4C51-BB37-D7674EDD6A16}" type="presParOf" srcId="{018DFDD2-86E1-456F-BC5D-994B343B264F}" destId="{E3026D01-AA82-4C53-BC3E-3D52F683474B}" srcOrd="3" destOrd="0" presId="urn:microsoft.com/office/officeart/2005/8/layout/cycle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1AA680E-21A6-4AD3-A3A8-4C845FB0350E}">
      <dsp:nvSpPr>
        <dsp:cNvPr id="0" name=""/>
        <dsp:cNvSpPr/>
      </dsp:nvSpPr>
      <dsp:spPr>
        <a:xfrm>
          <a:off x="4439850" y="3077654"/>
          <a:ext cx="2235825" cy="144830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First employment</a:t>
          </a:r>
          <a:endParaRPr lang="en-US" sz="1200" kern="1200" dirty="0"/>
        </a:p>
        <a:p>
          <a:pPr marL="114300" lvl="1" indent="-114300" algn="l" defTabSz="533400">
            <a:lnSpc>
              <a:spcPct val="90000"/>
            </a:lnSpc>
            <a:spcBef>
              <a:spcPct val="0"/>
            </a:spcBef>
            <a:spcAft>
              <a:spcPct val="15000"/>
            </a:spcAft>
            <a:buChar char="••"/>
          </a:pPr>
          <a:r>
            <a:rPr lang="en-US" sz="1200" kern="1200" dirty="0" smtClean="0"/>
            <a:t>Entrepreneurship services</a:t>
          </a:r>
          <a:endParaRPr lang="en-US" sz="1200" kern="1200" dirty="0"/>
        </a:p>
      </dsp:txBody>
      <dsp:txXfrm>
        <a:off x="5110597" y="3439731"/>
        <a:ext cx="1565078" cy="1086231"/>
      </dsp:txXfrm>
    </dsp:sp>
    <dsp:sp modelId="{8DC25B67-36E9-4060-A2A2-A117001EE5A3}">
      <dsp:nvSpPr>
        <dsp:cNvPr id="0" name=""/>
        <dsp:cNvSpPr/>
      </dsp:nvSpPr>
      <dsp:spPr>
        <a:xfrm>
          <a:off x="791924" y="3077654"/>
          <a:ext cx="2235825" cy="144830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Young Leaderships</a:t>
          </a:r>
          <a:endParaRPr lang="en-US" sz="1200" kern="1200" dirty="0"/>
        </a:p>
        <a:p>
          <a:pPr marL="114300" lvl="1" indent="-114300" algn="l" defTabSz="533400">
            <a:lnSpc>
              <a:spcPct val="90000"/>
            </a:lnSpc>
            <a:spcBef>
              <a:spcPct val="0"/>
            </a:spcBef>
            <a:spcAft>
              <a:spcPct val="15000"/>
            </a:spcAft>
            <a:buChar char="••"/>
          </a:pPr>
          <a:r>
            <a:rPr lang="en-US" sz="1200" kern="1200" dirty="0" smtClean="0"/>
            <a:t>Institutionalization of promote YEP </a:t>
          </a:r>
          <a:endParaRPr lang="en-US" sz="1200" kern="1200" dirty="0"/>
        </a:p>
      </dsp:txBody>
      <dsp:txXfrm>
        <a:off x="791924" y="3439731"/>
        <a:ext cx="1565078" cy="1086231"/>
      </dsp:txXfrm>
    </dsp:sp>
    <dsp:sp modelId="{2E013DB3-8FD4-4183-98FB-F9FE1668BB73}">
      <dsp:nvSpPr>
        <dsp:cNvPr id="0" name=""/>
        <dsp:cNvSpPr/>
      </dsp:nvSpPr>
      <dsp:spPr>
        <a:xfrm>
          <a:off x="4439850" y="0"/>
          <a:ext cx="2235825" cy="144830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“One stop shop” model</a:t>
          </a:r>
        </a:p>
      </dsp:txBody>
      <dsp:txXfrm>
        <a:off x="5110597" y="0"/>
        <a:ext cx="1565078" cy="1086231"/>
      </dsp:txXfrm>
    </dsp:sp>
    <dsp:sp modelId="{841D28CE-205F-44A5-91EC-4B93E891AFA0}">
      <dsp:nvSpPr>
        <dsp:cNvPr id="0" name=""/>
        <dsp:cNvSpPr/>
      </dsp:nvSpPr>
      <dsp:spPr>
        <a:xfrm>
          <a:off x="791924" y="0"/>
          <a:ext cx="2235825" cy="144830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Promotion strategy</a:t>
          </a:r>
          <a:endParaRPr lang="en-US" sz="1200" kern="1200" dirty="0"/>
        </a:p>
        <a:p>
          <a:pPr marL="114300" lvl="1" indent="-114300" algn="l" defTabSz="533400">
            <a:lnSpc>
              <a:spcPct val="90000"/>
            </a:lnSpc>
            <a:spcBef>
              <a:spcPct val="0"/>
            </a:spcBef>
            <a:spcAft>
              <a:spcPct val="15000"/>
            </a:spcAft>
            <a:buChar char="••"/>
          </a:pPr>
          <a:r>
            <a:rPr lang="en-US" sz="1200" kern="1200" dirty="0" smtClean="0"/>
            <a:t>Coordination spaces</a:t>
          </a:r>
          <a:endParaRPr lang="en-US" sz="1200" kern="1200" dirty="0"/>
        </a:p>
      </dsp:txBody>
      <dsp:txXfrm>
        <a:off x="791924" y="0"/>
        <a:ext cx="1565078" cy="1086231"/>
      </dsp:txXfrm>
    </dsp:sp>
    <dsp:sp modelId="{72791351-3EF6-480C-9712-C8633082F50E}">
      <dsp:nvSpPr>
        <dsp:cNvPr id="0" name=""/>
        <dsp:cNvSpPr/>
      </dsp:nvSpPr>
      <dsp:spPr>
        <a:xfrm>
          <a:off x="1728798" y="257979"/>
          <a:ext cx="1959741" cy="1959741"/>
        </a:xfrm>
        <a:prstGeom prst="pieWedg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t>Strengthen articulation and coordination for implementation</a:t>
          </a:r>
          <a:endParaRPr lang="en-US" sz="1300" kern="1200" dirty="0"/>
        </a:p>
      </dsp:txBody>
      <dsp:txXfrm>
        <a:off x="1728798" y="257979"/>
        <a:ext cx="1959741" cy="1959741"/>
      </dsp:txXfrm>
    </dsp:sp>
    <dsp:sp modelId="{E0C10567-CB47-4613-A6CF-7C8D1099A4D8}">
      <dsp:nvSpPr>
        <dsp:cNvPr id="0" name=""/>
        <dsp:cNvSpPr/>
      </dsp:nvSpPr>
      <dsp:spPr>
        <a:xfrm rot="5400000">
          <a:off x="3779059" y="257979"/>
          <a:ext cx="1959741" cy="1959741"/>
        </a:xfrm>
        <a:prstGeom prst="pieWedg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t>Articulating </a:t>
          </a:r>
          <a:r>
            <a:rPr lang="en-US" sz="1300" kern="1200" smtClean="0"/>
            <a:t>public services</a:t>
          </a:r>
          <a:endParaRPr lang="en-US" sz="1300" kern="1200" dirty="0" smtClean="0"/>
        </a:p>
      </dsp:txBody>
      <dsp:txXfrm rot="5400000">
        <a:off x="3779059" y="257979"/>
        <a:ext cx="1959741" cy="1959741"/>
      </dsp:txXfrm>
    </dsp:sp>
    <dsp:sp modelId="{5C235618-696C-4F83-BF4F-E195D4F945B1}">
      <dsp:nvSpPr>
        <dsp:cNvPr id="0" name=""/>
        <dsp:cNvSpPr/>
      </dsp:nvSpPr>
      <dsp:spPr>
        <a:xfrm rot="10800000">
          <a:off x="3779059" y="2308241"/>
          <a:ext cx="1959741" cy="1959741"/>
        </a:xfrm>
        <a:prstGeom prst="pieWedg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t>Framework to promote YE</a:t>
          </a:r>
          <a:endParaRPr lang="en-US" sz="1300" kern="1200" dirty="0"/>
        </a:p>
      </dsp:txBody>
      <dsp:txXfrm rot="10800000">
        <a:off x="3779059" y="2308241"/>
        <a:ext cx="1959741" cy="1959741"/>
      </dsp:txXfrm>
    </dsp:sp>
    <dsp:sp modelId="{CBF9F042-0DED-4A15-A036-2DFB4046299C}">
      <dsp:nvSpPr>
        <dsp:cNvPr id="0" name=""/>
        <dsp:cNvSpPr/>
      </dsp:nvSpPr>
      <dsp:spPr>
        <a:xfrm rot="16200000">
          <a:off x="1728798" y="2308241"/>
          <a:ext cx="1959741" cy="1959741"/>
        </a:xfrm>
        <a:prstGeom prst="pieWedg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t>Capacity Building EO and WO</a:t>
          </a:r>
          <a:endParaRPr lang="en-US" sz="1300" kern="1200" dirty="0"/>
        </a:p>
      </dsp:txBody>
      <dsp:txXfrm rot="16200000">
        <a:off x="1728798" y="2308241"/>
        <a:ext cx="1959741" cy="1959741"/>
      </dsp:txXfrm>
    </dsp:sp>
    <dsp:sp modelId="{93CA1009-4AF3-4540-9A30-2A5234F6D265}">
      <dsp:nvSpPr>
        <dsp:cNvPr id="0" name=""/>
        <dsp:cNvSpPr/>
      </dsp:nvSpPr>
      <dsp:spPr>
        <a:xfrm>
          <a:off x="3395484" y="1855644"/>
          <a:ext cx="676631" cy="588375"/>
        </a:xfrm>
        <a:prstGeom prst="circular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026D01-AA82-4C53-BC3E-3D52F683474B}">
      <dsp:nvSpPr>
        <dsp:cNvPr id="0" name=""/>
        <dsp:cNvSpPr/>
      </dsp:nvSpPr>
      <dsp:spPr>
        <a:xfrm rot="10800000">
          <a:off x="3395484" y="2081942"/>
          <a:ext cx="676631" cy="588375"/>
        </a:xfrm>
        <a:prstGeom prst="circular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2">
        <a:schemeClr val="bg2"/>
      </p:bgRef>
    </p:bg>
    <p:spTree>
      <p:nvGrpSpPr>
        <p:cNvPr id="1" name=""/>
        <p:cNvGrpSpPr/>
        <p:nvPr/>
      </p:nvGrpSpPr>
      <p:grpSpPr>
        <a:xfrm>
          <a:off x="0" y="0"/>
          <a:ext cx="0" cy="0"/>
          <a:chOff x="0" y="0"/>
          <a:chExt cx="0" cy="0"/>
        </a:xfrm>
      </p:grpSpPr>
      <p:sp>
        <p:nvSpPr>
          <p:cNvPr id="7" name="6 Forma libre"/>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7 Forma libre"/>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Título"/>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7A847CFC-816F-41D0-AAC0-9BF4FEBC753E}" type="datetimeFigureOut">
              <a:rPr lang="es-ES" smtClean="0"/>
              <a:pPr/>
              <a:t>05/04/2013</a:t>
            </a:fld>
            <a:endParaRPr lang="es-ES"/>
          </a:p>
        </p:txBody>
      </p:sp>
      <p:sp>
        <p:nvSpPr>
          <p:cNvPr id="19" name="18 Marcador de pie de página"/>
          <p:cNvSpPr>
            <a:spLocks noGrp="1"/>
          </p:cNvSpPr>
          <p:nvPr>
            <p:ph type="ftr" sz="quarter" idx="11"/>
          </p:nvPr>
        </p:nvSpPr>
        <p:spPr/>
        <p:txBody>
          <a:bodyPr/>
          <a:lstStyle/>
          <a:p>
            <a:endParaRPr lang="es-ES"/>
          </a:p>
        </p:txBody>
      </p:sp>
      <p:sp>
        <p:nvSpPr>
          <p:cNvPr id="27" name="2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05/04/2013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05/04/2013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lgn="l">
              <a:defRPr/>
            </a:lvl1p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05/04/2013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2">
        <a:schemeClr val="bg2"/>
      </p:bgRef>
    </p:bg>
    <p:spTree>
      <p:nvGrpSpPr>
        <p:cNvPr id="1" name=""/>
        <p:cNvGrpSpPr/>
        <p:nvPr/>
      </p:nvGrpSpPr>
      <p:grpSpPr>
        <a:xfrm>
          <a:off x="0" y="0"/>
          <a:ext cx="0" cy="0"/>
          <a:chOff x="0" y="0"/>
          <a:chExt cx="0" cy="0"/>
        </a:xfrm>
      </p:grpSpPr>
      <p:sp>
        <p:nvSpPr>
          <p:cNvPr id="7" name="6 Forma libre"/>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8 Forma libre"/>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1 Título"/>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05/04/2013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7467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05/04/2013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7A847CFC-816F-41D0-AAC0-9BF4FEBC753E}" type="datetimeFigureOut">
              <a:rPr lang="es-ES" smtClean="0"/>
              <a:pPr/>
              <a:t>05/04/2013</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320"/>
            <a:ext cx="7470648" cy="1143000"/>
          </a:xfrm>
        </p:spPr>
        <p:txBody>
          <a:bodyPr anchor="ctr"/>
          <a:lstStyle>
            <a:lvl1pPr algn="l">
              <a:defRPr sz="4600"/>
            </a:lvl1pPr>
          </a:lstStyle>
          <a:p>
            <a:r>
              <a:rPr kumimoji="0" lang="es-ES" smtClean="0"/>
              <a:t>Haga clic para modificar el estilo de título del patrón</a:t>
            </a:r>
            <a:endParaRPr kumimoji="0" lang="en-US"/>
          </a:p>
        </p:txBody>
      </p:sp>
      <p:sp>
        <p:nvSpPr>
          <p:cNvPr id="7" name="6 Marcador de fecha"/>
          <p:cNvSpPr>
            <a:spLocks noGrp="1"/>
          </p:cNvSpPr>
          <p:nvPr>
            <p:ph type="dt" sz="half" idx="10"/>
          </p:nvPr>
        </p:nvSpPr>
        <p:spPr/>
        <p:txBody>
          <a:bodyPr/>
          <a:lstStyle/>
          <a:p>
            <a:fld id="{7A847CFC-816F-41D0-AAC0-9BF4FEBC753E}" type="datetimeFigureOut">
              <a:rPr lang="es-ES" smtClean="0"/>
              <a:pPr/>
              <a:t>05/04/2013</a:t>
            </a:fld>
            <a:endParaRPr lang="es-ES"/>
          </a:p>
        </p:txBody>
      </p:sp>
      <p:sp>
        <p:nvSpPr>
          <p:cNvPr id="8" name="7 Marcador de número de diapositiva"/>
          <p:cNvSpPr>
            <a:spLocks noGrp="1"/>
          </p:cNvSpPr>
          <p:nvPr>
            <p:ph type="sldNum" sz="quarter" idx="11"/>
          </p:nvPr>
        </p:nvSpPr>
        <p:spPr/>
        <p:txBody>
          <a:bodyPr/>
          <a:lstStyle/>
          <a:p>
            <a:fld id="{132FADFE-3B8F-471C-ABF0-DBC7717ECBBC}" type="slidenum">
              <a:rPr lang="es-ES" smtClean="0"/>
              <a:pPr/>
              <a:t>‹Nº›</a:t>
            </a:fld>
            <a:endParaRPr lang="es-ES"/>
          </a:p>
        </p:txBody>
      </p:sp>
      <p:sp>
        <p:nvSpPr>
          <p:cNvPr id="9" name="8 Marcador de pie de página"/>
          <p:cNvSpPr>
            <a:spLocks noGrp="1"/>
          </p:cNvSpPr>
          <p:nvPr>
            <p:ph type="ftr" sz="quarter" idx="12"/>
          </p:nvPr>
        </p:nvSpPr>
        <p:spPr/>
        <p:txBody>
          <a:bodyPr/>
          <a:lstStyle/>
          <a:p>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05/04/2013</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05/04/2013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156448" y="6422064"/>
            <a:ext cx="762000" cy="365125"/>
          </a:xfrm>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a:xfrm>
            <a:off x="457200" y="6422064"/>
            <a:ext cx="2133600" cy="365125"/>
          </a:xfrm>
        </p:spPr>
        <p:txBody>
          <a:bodyPr/>
          <a:lstStyle/>
          <a:p>
            <a:fld id="{7A847CFC-816F-41D0-AAC0-9BF4FEBC753E}" type="datetimeFigureOut">
              <a:rPr lang="es-ES" smtClean="0"/>
              <a:pPr/>
              <a:t>05/04/2013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11 Forma libre"/>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15 Forma libre"/>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Marcador de título"/>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7A847CFC-816F-41D0-AAC0-9BF4FEBC753E}" type="datetimeFigureOut">
              <a:rPr lang="es-ES" smtClean="0"/>
              <a:pPr/>
              <a:t>05/04/2013</a:t>
            </a:fld>
            <a:endParaRPr lang="es-ES"/>
          </a:p>
        </p:txBody>
      </p:sp>
      <p:sp>
        <p:nvSpPr>
          <p:cNvPr id="22" name="21 Marcador de pie de página"/>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s-ES"/>
          </a:p>
        </p:txBody>
      </p:sp>
      <p:sp>
        <p:nvSpPr>
          <p:cNvPr id="18" name="17 Marcador de número de diapositiva"/>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132FADFE-3B8F-471C-ABF0-DBC7717ECBBC}" type="slidenum">
              <a:rPr lang="es-ES" smtClean="0"/>
              <a:pPr/>
              <a:t>‹Nº›</a:t>
            </a:fld>
            <a:endParaRPr lang="es-E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SV" dirty="0" smtClean="0"/>
              <a:t>El Salvador</a:t>
            </a:r>
            <a:endParaRPr lang="es-SV" dirty="0"/>
          </a:p>
        </p:txBody>
      </p:sp>
      <p:sp>
        <p:nvSpPr>
          <p:cNvPr id="3" name="2 Subtítulo"/>
          <p:cNvSpPr>
            <a:spLocks noGrp="1"/>
          </p:cNvSpPr>
          <p:nvPr>
            <p:ph type="subTitle" idx="1"/>
          </p:nvPr>
        </p:nvSpPr>
        <p:spPr/>
        <p:txBody>
          <a:bodyPr>
            <a:normAutofit/>
          </a:bodyPr>
          <a:lstStyle/>
          <a:p>
            <a:r>
              <a:rPr lang="en-US" dirty="0" smtClean="0"/>
              <a:t>Support the implementation of actions to promote youth employment in El Salvador</a:t>
            </a:r>
          </a:p>
          <a:p>
            <a:r>
              <a:rPr lang="en-US" dirty="0" smtClean="0"/>
              <a:t>SIDA/YEP</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dirty="0" smtClean="0"/>
              <a:t>Intervention</a:t>
            </a:r>
            <a:endParaRPr lang="en-US" dirty="0"/>
          </a:p>
        </p:txBody>
      </p:sp>
      <p:graphicFrame>
        <p:nvGraphicFramePr>
          <p:cNvPr id="4" name="3 Marcador de contenido"/>
          <p:cNvGraphicFramePr>
            <a:graphicFrameLocks noGrp="1"/>
          </p:cNvGraphicFramePr>
          <p:nvPr>
            <p:ph idx="1"/>
          </p:nvPr>
        </p:nvGraphicFramePr>
        <p:xfrm>
          <a:off x="457200" y="1600200"/>
          <a:ext cx="7467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SV" dirty="0" err="1" smtClean="0"/>
              <a:t>Logframe</a:t>
            </a:r>
            <a:endParaRPr lang="es-SV" dirty="0"/>
          </a:p>
        </p:txBody>
      </p:sp>
      <p:sp>
        <p:nvSpPr>
          <p:cNvPr id="3" name="2 Marcador de contenido"/>
          <p:cNvSpPr>
            <a:spLocks noGrp="1"/>
          </p:cNvSpPr>
          <p:nvPr>
            <p:ph idx="1"/>
          </p:nvPr>
        </p:nvSpPr>
        <p:spPr/>
        <p:txBody>
          <a:bodyPr>
            <a:normAutofit fontScale="92500" lnSpcReduction="20000"/>
          </a:bodyPr>
          <a:lstStyle/>
          <a:p>
            <a:pPr algn="just"/>
            <a:r>
              <a:rPr lang="es-SV" sz="2400" dirty="0" smtClean="0"/>
              <a:t>Output 1: </a:t>
            </a:r>
            <a:r>
              <a:rPr lang="en-US" sz="2400" dirty="0" smtClean="0"/>
              <a:t>Strengthened the capacities of the </a:t>
            </a:r>
            <a:r>
              <a:rPr lang="en-US" sz="2400" dirty="0" err="1" smtClean="0"/>
              <a:t>Salvadorean</a:t>
            </a:r>
            <a:r>
              <a:rPr lang="en-US" sz="2400" dirty="0" smtClean="0"/>
              <a:t> </a:t>
            </a:r>
            <a:r>
              <a:rPr lang="en-US" sz="2400" dirty="0" smtClean="0"/>
              <a:t>government to promote articulation and coordination between stakeholders facing the implementation and dissemination of actions to promote employment for young women and men</a:t>
            </a:r>
            <a:r>
              <a:rPr lang="en-US" sz="2400" dirty="0" smtClean="0"/>
              <a:t>.</a:t>
            </a:r>
          </a:p>
          <a:p>
            <a:pPr lvl="1"/>
            <a:r>
              <a:rPr lang="en-US" sz="2000" dirty="0" smtClean="0"/>
              <a:t>Strategy to promote decent work for young people implemented</a:t>
            </a:r>
            <a:r>
              <a:rPr lang="en-US" sz="2000" dirty="0" smtClean="0"/>
              <a:t>.</a:t>
            </a:r>
          </a:p>
          <a:p>
            <a:pPr lvl="1"/>
            <a:r>
              <a:rPr lang="en-US" sz="2000" dirty="0" smtClean="0"/>
              <a:t>Creation and / or strengthening of institutional spaces for the implementation of measures </a:t>
            </a:r>
            <a:r>
              <a:rPr lang="en-US" sz="2000" dirty="0" smtClean="0"/>
              <a:t>envisaged </a:t>
            </a:r>
            <a:r>
              <a:rPr lang="en-US" sz="2000" dirty="0" smtClean="0"/>
              <a:t>in the project</a:t>
            </a:r>
            <a:r>
              <a:rPr lang="en-US" sz="2000" dirty="0" smtClean="0"/>
              <a:t>.</a:t>
            </a:r>
          </a:p>
          <a:p>
            <a:pPr algn="just"/>
            <a:r>
              <a:rPr lang="en-US" sz="2400" dirty="0" smtClean="0"/>
              <a:t>Output 2: Articulating proposal of the MTPS services and other instances for models "one stop shop" of attention for young people.</a:t>
            </a:r>
          </a:p>
          <a:p>
            <a:pPr lvl="1" algn="just"/>
            <a:r>
              <a:rPr lang="en-US" sz="2000" dirty="0" smtClean="0"/>
              <a:t>Scheme to provide services for youth employment policy for youth population under the “one stop shop” model, established under </a:t>
            </a:r>
            <a:r>
              <a:rPr lang="en-US" sz="2000" dirty="0" smtClean="0"/>
              <a:t>RENACEMPLEO (Employment public service).</a:t>
            </a:r>
            <a:endParaRPr lang="en-US" sz="2000" dirty="0" smtClean="0"/>
          </a:p>
          <a:p>
            <a:pPr lvl="1"/>
            <a:endParaRPr lang="es-SV"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SV" dirty="0" err="1" smtClean="0"/>
              <a:t>Logframe</a:t>
            </a:r>
            <a:endParaRPr lang="en-US" dirty="0"/>
          </a:p>
        </p:txBody>
      </p:sp>
      <p:sp>
        <p:nvSpPr>
          <p:cNvPr id="3" name="2 Marcador de contenido"/>
          <p:cNvSpPr>
            <a:spLocks noGrp="1"/>
          </p:cNvSpPr>
          <p:nvPr>
            <p:ph idx="1"/>
          </p:nvPr>
        </p:nvSpPr>
        <p:spPr/>
        <p:txBody>
          <a:bodyPr>
            <a:normAutofit fontScale="85000" lnSpcReduction="10000"/>
          </a:bodyPr>
          <a:lstStyle/>
          <a:p>
            <a:pPr algn="just"/>
            <a:r>
              <a:rPr lang="en-US" sz="2600" dirty="0" smtClean="0"/>
              <a:t>Output 3: Developed a framework for the promotion of youth employment through internships, apprenticeship and entrepreneurship.</a:t>
            </a:r>
          </a:p>
          <a:p>
            <a:pPr lvl="1"/>
            <a:r>
              <a:rPr lang="en-US" sz="2000" dirty="0" smtClean="0"/>
              <a:t>Pilot training program and work as part of internships, apprentice contract and employability training for work in coordination with relevant government agencies, as well as OT and SO.</a:t>
            </a:r>
          </a:p>
          <a:p>
            <a:pPr lvl="1"/>
            <a:r>
              <a:rPr lang="en-US" sz="2000" dirty="0" smtClean="0"/>
              <a:t>Program promotion and support youth entrepreneurship, with special emphasis on the needs of young women</a:t>
            </a:r>
            <a:r>
              <a:rPr lang="en-US" sz="2000" dirty="0" smtClean="0"/>
              <a:t>.</a:t>
            </a:r>
          </a:p>
          <a:p>
            <a:pPr algn="just"/>
            <a:r>
              <a:rPr lang="en-US" sz="2600" dirty="0" smtClean="0"/>
              <a:t>Output 4: Capacities of employers and workers organizations in the promotion of youth employment from the perspective of equal opportunities between men and women have been strengthened.</a:t>
            </a:r>
          </a:p>
          <a:p>
            <a:pPr lvl="1"/>
            <a:r>
              <a:rPr lang="en-US" sz="2000" dirty="0" smtClean="0"/>
              <a:t>Training program aimed at executive committees and specialized units (secretaries) of youth in OT and SO.</a:t>
            </a:r>
          </a:p>
          <a:p>
            <a:pPr lvl="1"/>
            <a:r>
              <a:rPr lang="en-US" sz="2000" dirty="0" smtClean="0"/>
              <a:t>Strengthening youth employment units in OT and SO.</a:t>
            </a:r>
            <a:endParaRPr lang="es-SV" sz="2000" dirty="0" smtClean="0"/>
          </a:p>
          <a:p>
            <a:pPr lvl="1">
              <a:buNone/>
            </a:pPr>
            <a:endParaRPr lang="es-SV" sz="2000"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dirty="0" smtClean="0"/>
              <a:t>Achievements by output</a:t>
            </a:r>
            <a:endParaRPr lang="en-US" dirty="0"/>
          </a:p>
        </p:txBody>
      </p:sp>
      <p:sp>
        <p:nvSpPr>
          <p:cNvPr id="3" name="2 Marcador de contenido"/>
          <p:cNvSpPr>
            <a:spLocks noGrp="1"/>
          </p:cNvSpPr>
          <p:nvPr>
            <p:ph idx="1"/>
          </p:nvPr>
        </p:nvSpPr>
        <p:spPr/>
        <p:txBody>
          <a:bodyPr>
            <a:normAutofit fontScale="32500" lnSpcReduction="20000"/>
          </a:bodyPr>
          <a:lstStyle/>
          <a:p>
            <a:r>
              <a:rPr lang="en-US" sz="5700" dirty="0" smtClean="0"/>
              <a:t>Output 1: </a:t>
            </a:r>
          </a:p>
          <a:p>
            <a:pPr marL="971550" lvl="1" indent="-514350"/>
            <a:r>
              <a:rPr lang="en-US" sz="5300" dirty="0" smtClean="0"/>
              <a:t>A participative construction process of the “promotion strategy of public employment service for young people” has started. An Advisory Committee was created and functioning. Is compose by Labor ministry, National Youth Institute, Institute for the Development of Women.</a:t>
            </a:r>
          </a:p>
          <a:p>
            <a:pPr marL="971550" lvl="1" indent="-514350"/>
            <a:r>
              <a:rPr lang="en-US" sz="5300" dirty="0" smtClean="0"/>
              <a:t>Have </a:t>
            </a:r>
            <a:r>
              <a:rPr lang="en-US" sz="5300" dirty="0" smtClean="0"/>
              <a:t>been integrated work processes, through synergy whit YE/Gender project SIDA funded (Eradication of gender stereotypes on youth employment promotion).</a:t>
            </a:r>
            <a:endParaRPr lang="en-US" sz="5300" dirty="0" smtClean="0"/>
          </a:p>
          <a:p>
            <a:pPr marL="914400" lvl="1" indent="-514350" algn="just"/>
            <a:r>
              <a:rPr lang="en-US" sz="5300" dirty="0" smtClean="0"/>
              <a:t>Creation </a:t>
            </a:r>
            <a:r>
              <a:rPr lang="en-US" sz="5300" dirty="0" smtClean="0"/>
              <a:t>and operation of space for inter-institutional coordination, for the Implementation of the “Law for the Creation of the First Employment of the Young Persons in the Private Sector” (Legislative Decree No. 57 dated July </a:t>
            </a:r>
            <a:r>
              <a:rPr lang="en-US" sz="5300" dirty="0" smtClean="0"/>
              <a:t>12</a:t>
            </a:r>
            <a:r>
              <a:rPr lang="en-US" sz="5300" baseline="30000" dirty="0" smtClean="0"/>
              <a:t>th</a:t>
            </a:r>
            <a:r>
              <a:rPr lang="en-US" sz="5300" dirty="0" smtClean="0"/>
              <a:t> 2012). Compose by  LM, FM, SSI.</a:t>
            </a:r>
            <a:endParaRPr lang="en-US" sz="5300" dirty="0" smtClean="0"/>
          </a:p>
          <a:p>
            <a:pPr marL="971550" lvl="1" indent="-514350">
              <a:buNone/>
            </a:pPr>
            <a:endParaRPr lang="en-U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dirty="0" smtClean="0"/>
              <a:t>Achievements by output</a:t>
            </a:r>
            <a:endParaRPr lang="en-US" dirty="0"/>
          </a:p>
        </p:txBody>
      </p:sp>
      <p:sp>
        <p:nvSpPr>
          <p:cNvPr id="3" name="2 Marcador de contenido"/>
          <p:cNvSpPr>
            <a:spLocks noGrp="1"/>
          </p:cNvSpPr>
          <p:nvPr>
            <p:ph idx="1"/>
          </p:nvPr>
        </p:nvSpPr>
        <p:spPr/>
        <p:txBody>
          <a:bodyPr>
            <a:normAutofit/>
          </a:bodyPr>
          <a:lstStyle/>
          <a:p>
            <a:r>
              <a:rPr lang="en-US" dirty="0" smtClean="0"/>
              <a:t>Output 2:</a:t>
            </a:r>
          </a:p>
          <a:p>
            <a:pPr marL="914400" lvl="1" indent="-514350"/>
            <a:r>
              <a:rPr lang="en-US" dirty="0" smtClean="0"/>
              <a:t>Construction process of a model to integration of the service on RENACEMPLEO and entrepreneurship service for young people, has started with LM and National Institute for </a:t>
            </a:r>
            <a:r>
              <a:rPr lang="en-US" dirty="0" smtClean="0"/>
              <a:t>youth.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dirty="0" smtClean="0"/>
              <a:t>Achievements by output</a:t>
            </a:r>
            <a:endParaRPr lang="en-US" dirty="0"/>
          </a:p>
        </p:txBody>
      </p:sp>
      <p:sp>
        <p:nvSpPr>
          <p:cNvPr id="3" name="2 Marcador de contenido"/>
          <p:cNvSpPr>
            <a:spLocks noGrp="1"/>
          </p:cNvSpPr>
          <p:nvPr>
            <p:ph idx="1"/>
          </p:nvPr>
        </p:nvSpPr>
        <p:spPr/>
        <p:txBody>
          <a:bodyPr>
            <a:normAutofit fontScale="92500" lnSpcReduction="10000"/>
          </a:bodyPr>
          <a:lstStyle/>
          <a:p>
            <a:r>
              <a:rPr lang="en-US" dirty="0" smtClean="0"/>
              <a:t>Output 3:</a:t>
            </a:r>
          </a:p>
          <a:p>
            <a:pPr marL="914400" lvl="1" indent="-514350" algn="just"/>
            <a:r>
              <a:rPr lang="en-US" dirty="0" smtClean="0"/>
              <a:t>Program </a:t>
            </a:r>
            <a:r>
              <a:rPr lang="en-US" dirty="0" smtClean="0"/>
              <a:t>to Promote and support youth entrepreneurship In </a:t>
            </a:r>
            <a:r>
              <a:rPr lang="en-US" dirty="0" smtClean="0"/>
              <a:t>collaboration </a:t>
            </a:r>
            <a:r>
              <a:rPr lang="en-US" dirty="0" smtClean="0"/>
              <a:t>with the National Association of Private Enterprise, has started. (100 young people </a:t>
            </a:r>
            <a:r>
              <a:rPr lang="en-US" dirty="0" smtClean="0"/>
              <a:t>-23 </a:t>
            </a:r>
            <a:r>
              <a:rPr lang="en-US" dirty="0" smtClean="0"/>
              <a:t>to 29 years </a:t>
            </a:r>
            <a:r>
              <a:rPr lang="en-US" dirty="0" smtClean="0"/>
              <a:t>old- </a:t>
            </a:r>
            <a:r>
              <a:rPr lang="en-US" dirty="0" smtClean="0"/>
              <a:t>from three Municipalities). As a first exercise of this kind, look for build the capacities on EO to provide entrepreneurship services for young people.  In addition, ANEP will create an operating unit, </a:t>
            </a:r>
            <a:r>
              <a:rPr lang="en-US" dirty="0" smtClean="0"/>
              <a:t>which will </a:t>
            </a:r>
            <a:r>
              <a:rPr lang="en-US" dirty="0" smtClean="0"/>
              <a:t>be responsible for the </a:t>
            </a:r>
            <a:r>
              <a:rPr lang="en-US" dirty="0" smtClean="0"/>
              <a:t>implementation </a:t>
            </a:r>
            <a:r>
              <a:rPr lang="en-US" dirty="0" smtClean="0"/>
              <a:t>of the </a:t>
            </a:r>
            <a:r>
              <a:rPr lang="en-US" dirty="0" smtClean="0"/>
              <a:t>strategies established in </a:t>
            </a:r>
            <a:r>
              <a:rPr lang="en-US" dirty="0" smtClean="0"/>
              <a:t>this program.</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dirty="0" smtClean="0"/>
              <a:t>Achievements by output</a:t>
            </a:r>
            <a:endParaRPr lang="en-US" dirty="0"/>
          </a:p>
        </p:txBody>
      </p:sp>
      <p:sp>
        <p:nvSpPr>
          <p:cNvPr id="3" name="2 Marcador de contenido"/>
          <p:cNvSpPr>
            <a:spLocks noGrp="1"/>
          </p:cNvSpPr>
          <p:nvPr>
            <p:ph idx="1"/>
          </p:nvPr>
        </p:nvSpPr>
        <p:spPr/>
        <p:txBody>
          <a:bodyPr>
            <a:normAutofit lnSpcReduction="10000"/>
          </a:bodyPr>
          <a:lstStyle/>
          <a:p>
            <a:r>
              <a:rPr lang="en-US" dirty="0" smtClean="0"/>
              <a:t>Output 4:</a:t>
            </a:r>
          </a:p>
          <a:p>
            <a:pPr marL="914400" lvl="1" indent="-514350" algn="just"/>
            <a:r>
              <a:rPr lang="en-US" dirty="0" smtClean="0"/>
              <a:t>Identify together with </a:t>
            </a:r>
            <a:r>
              <a:rPr lang="en-US" dirty="0" smtClean="0"/>
              <a:t>The country's main unions, the </a:t>
            </a:r>
            <a:r>
              <a:rPr lang="en-US" dirty="0" smtClean="0"/>
              <a:t>priorities </a:t>
            </a:r>
            <a:r>
              <a:rPr lang="en-US" dirty="0" smtClean="0"/>
              <a:t>for the </a:t>
            </a:r>
            <a:r>
              <a:rPr lang="en-US" dirty="0" smtClean="0"/>
              <a:t>strengthening </a:t>
            </a:r>
            <a:r>
              <a:rPr lang="en-US" dirty="0" smtClean="0"/>
              <a:t>of the </a:t>
            </a:r>
            <a:r>
              <a:rPr lang="en-US" dirty="0" smtClean="0"/>
              <a:t>capacities </a:t>
            </a:r>
            <a:r>
              <a:rPr lang="en-US" dirty="0" smtClean="0"/>
              <a:t>for the promotion of youth employment from Workers' Organizations</a:t>
            </a:r>
            <a:r>
              <a:rPr lang="en-US" dirty="0" smtClean="0"/>
              <a:t>.(</a:t>
            </a:r>
            <a:r>
              <a:rPr lang="en-US" dirty="0" smtClean="0"/>
              <a:t>T</a:t>
            </a:r>
            <a:r>
              <a:rPr lang="en-US" dirty="0" smtClean="0"/>
              <a:t>wo national workshops and consultation process).</a:t>
            </a:r>
            <a:endParaRPr lang="en-US" dirty="0" smtClean="0"/>
          </a:p>
          <a:p>
            <a:pPr marL="914400" lvl="1" indent="-514350" algn="just"/>
            <a:r>
              <a:rPr lang="en-US" dirty="0" smtClean="0"/>
              <a:t>Capacity </a:t>
            </a:r>
            <a:r>
              <a:rPr lang="en-US" dirty="0" smtClean="0"/>
              <a:t>Building Program in promoting youth employment from young leaders in the </a:t>
            </a:r>
            <a:r>
              <a:rPr lang="en-US" dirty="0" smtClean="0"/>
              <a:t>WO, </a:t>
            </a:r>
            <a:r>
              <a:rPr lang="en-US" dirty="0" smtClean="0"/>
              <a:t>developed and </a:t>
            </a:r>
            <a:r>
              <a:rPr lang="en-US" dirty="0" smtClean="0"/>
              <a:t>validated (will start on middle of April). </a:t>
            </a:r>
            <a:endParaRPr lang="en-US"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SV" dirty="0" smtClean="0"/>
              <a:t>Project </a:t>
            </a:r>
            <a:r>
              <a:rPr lang="en-US" dirty="0" smtClean="0"/>
              <a:t>contribution</a:t>
            </a:r>
            <a:r>
              <a:rPr lang="es-SV" dirty="0" smtClean="0"/>
              <a:t> </a:t>
            </a:r>
            <a:r>
              <a:rPr lang="es-SV" dirty="0" err="1" smtClean="0"/>
              <a:t>to</a:t>
            </a:r>
            <a:r>
              <a:rPr lang="es-SV" dirty="0" smtClean="0"/>
              <a:t> </a:t>
            </a:r>
            <a:r>
              <a:rPr lang="es-SV" dirty="0" err="1" smtClean="0"/>
              <a:t>Indicator</a:t>
            </a:r>
            <a:r>
              <a:rPr lang="es-SV" dirty="0" smtClean="0"/>
              <a:t> 2.5</a:t>
            </a:r>
            <a:endParaRPr lang="es-SV" dirty="0"/>
          </a:p>
        </p:txBody>
      </p:sp>
      <p:sp>
        <p:nvSpPr>
          <p:cNvPr id="3" name="2 Marcador de contenido"/>
          <p:cNvSpPr>
            <a:spLocks noGrp="1"/>
          </p:cNvSpPr>
          <p:nvPr>
            <p:ph idx="1"/>
          </p:nvPr>
        </p:nvSpPr>
        <p:spPr/>
        <p:txBody>
          <a:bodyPr>
            <a:normAutofit fontScale="70000" lnSpcReduction="20000"/>
          </a:bodyPr>
          <a:lstStyle/>
          <a:p>
            <a:pPr>
              <a:buNone/>
            </a:pPr>
            <a:r>
              <a:rPr lang="en-US" dirty="0" smtClean="0"/>
              <a:t>	</a:t>
            </a:r>
            <a:r>
              <a:rPr lang="en-GB" sz="3300" dirty="0" smtClean="0"/>
              <a:t>Measurement </a:t>
            </a:r>
            <a:r>
              <a:rPr lang="en-GB" sz="3300" dirty="0" smtClean="0"/>
              <a:t>criteria:</a:t>
            </a:r>
            <a:endParaRPr lang="es-SV" sz="3300" dirty="0" smtClean="0"/>
          </a:p>
          <a:p>
            <a:pPr marL="514350" indent="-514350">
              <a:buFont typeface="+mj-lt"/>
              <a:buAutoNum type="alphaLcParenR"/>
            </a:pPr>
            <a:r>
              <a:rPr lang="en-GB" sz="2500" dirty="0" smtClean="0"/>
              <a:t>Youth employment is a priority of national development strategies or national employment policies. </a:t>
            </a:r>
            <a:endParaRPr lang="en-GB" sz="2500" dirty="0" smtClean="0"/>
          </a:p>
          <a:p>
            <a:pPr marL="914400" lvl="1" indent="-514350"/>
            <a:r>
              <a:rPr lang="en-GB" sz="2100" dirty="0" smtClean="0"/>
              <a:t>Government</a:t>
            </a:r>
            <a:r>
              <a:rPr lang="en-GB" sz="2100" dirty="0" smtClean="0"/>
              <a:t>, EO and WO incorporate on their priorities and strategically framework the YE issues. </a:t>
            </a:r>
            <a:endParaRPr lang="en-GB" sz="2100" dirty="0" smtClean="0"/>
          </a:p>
          <a:p>
            <a:pPr marL="914400" lvl="1" indent="-514350"/>
            <a:r>
              <a:rPr lang="en-GB" sz="2100" dirty="0" smtClean="0"/>
              <a:t>Promote </a:t>
            </a:r>
            <a:r>
              <a:rPr lang="en-GB" sz="2100" dirty="0" smtClean="0"/>
              <a:t>the institutionalization of programs and initiatives on YE</a:t>
            </a:r>
            <a:endParaRPr lang="es-SV" sz="2100" dirty="0" smtClean="0"/>
          </a:p>
          <a:p>
            <a:pPr marL="514350" indent="-514350">
              <a:buFont typeface="+mj-lt"/>
              <a:buAutoNum type="alphaLcParenR"/>
            </a:pPr>
            <a:r>
              <a:rPr lang="en-GB" sz="2500" dirty="0" smtClean="0"/>
              <a:t>National plans promoting youth employment are developed by the government and the social partners and contain priority measures as well as human and financial resources for their implementation</a:t>
            </a:r>
            <a:r>
              <a:rPr lang="en-GB" sz="2500" dirty="0" smtClean="0"/>
              <a:t>. </a:t>
            </a:r>
          </a:p>
          <a:p>
            <a:pPr marL="914400" lvl="1" indent="-514350"/>
            <a:r>
              <a:rPr lang="en-GB" sz="2100" dirty="0" smtClean="0"/>
              <a:t>Enhance </a:t>
            </a:r>
            <a:r>
              <a:rPr lang="en-GB" sz="2100" dirty="0" smtClean="0"/>
              <a:t>the implementation of YE programs and initiatives includes on National Plan on Youth Employment</a:t>
            </a:r>
            <a:r>
              <a:rPr lang="en-GB" sz="2100" dirty="0" smtClean="0"/>
              <a:t>. (Firs Employment, Promotion Strategy, Entrepreneurship services, One Stop Shop model) </a:t>
            </a:r>
            <a:endParaRPr lang="en-GB" sz="2100" dirty="0" smtClean="0"/>
          </a:p>
          <a:p>
            <a:pPr marL="514350" indent="-514350">
              <a:buFont typeface="+mj-lt"/>
              <a:buAutoNum type="alphaLcParenR"/>
            </a:pPr>
            <a:r>
              <a:rPr lang="en-GB" sz="2500" dirty="0" smtClean="0"/>
              <a:t>An information dissemination, awareness-raising, training or outreach strategy on youth employment is implemented, as documented through evidence of, for example, establishment of hotlines and brochures, training courses, services or recruitment campaigns by employers’ or workers’ organizations</a:t>
            </a:r>
            <a:r>
              <a:rPr lang="en-GB" sz="2500" dirty="0" smtClean="0"/>
              <a:t>. </a:t>
            </a:r>
          </a:p>
          <a:p>
            <a:pPr marL="914400" lvl="1" indent="-514350"/>
            <a:r>
              <a:rPr lang="en-US" sz="2100" dirty="0" smtClean="0"/>
              <a:t>Deliver </a:t>
            </a:r>
            <a:r>
              <a:rPr lang="en-US" sz="2100" dirty="0" smtClean="0"/>
              <a:t>a promotion strategy </a:t>
            </a:r>
            <a:r>
              <a:rPr lang="en-US" sz="2100" dirty="0" smtClean="0"/>
              <a:t>built </a:t>
            </a:r>
            <a:r>
              <a:rPr lang="en-US" sz="2100" dirty="0" smtClean="0"/>
              <a:t>with the stakeholders  including an important component of gender mainstreaming. </a:t>
            </a:r>
            <a:endParaRPr lang="es-SV" sz="2100" dirty="0" smtClean="0"/>
          </a:p>
          <a:p>
            <a:endParaRPr lang="es-SV" dirty="0"/>
          </a:p>
        </p:txBody>
      </p:sp>
    </p:spTree>
  </p:cSld>
  <p:clrMapOvr>
    <a:masterClrMapping/>
  </p:clrMapOvr>
</p:sld>
</file>

<file path=ppt/theme/theme1.xml><?xml version="1.0" encoding="utf-8"?>
<a:theme xmlns:a="http://schemas.openxmlformats.org/drawingml/2006/main" name="Técnico">
  <a:themeElements>
    <a:clrScheme name="Técnico">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écnico">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écnico">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3854</TotalTime>
  <Words>612</Words>
  <Application>Microsoft Office PowerPoint</Application>
  <PresentationFormat>Presentación en pantalla (4:3)</PresentationFormat>
  <Paragraphs>52</Paragraphs>
  <Slides>9</Slides>
  <Notes>0</Notes>
  <HiddenSlides>0</HiddenSlides>
  <MMClips>0</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Técnico</vt:lpstr>
      <vt:lpstr>El Salvador</vt:lpstr>
      <vt:lpstr>Intervention</vt:lpstr>
      <vt:lpstr>Logframe</vt:lpstr>
      <vt:lpstr>Logframe</vt:lpstr>
      <vt:lpstr>Achievements by output</vt:lpstr>
      <vt:lpstr>Achievements by output</vt:lpstr>
      <vt:lpstr>Achievements by output</vt:lpstr>
      <vt:lpstr>Achievements by output</vt:lpstr>
      <vt:lpstr>Project contribution to Indicator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Salvador</dc:title>
  <dc:creator>Gerson</dc:creator>
  <cp:lastModifiedBy>Gerson Martínez</cp:lastModifiedBy>
  <cp:revision>7</cp:revision>
  <dcterms:created xsi:type="dcterms:W3CDTF">2013-04-05T13:25:59Z</dcterms:created>
  <dcterms:modified xsi:type="dcterms:W3CDTF">2013-04-08T07:06:47Z</dcterms:modified>
</cp:coreProperties>
</file>