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6"/>
  </p:notesMasterIdLst>
  <p:sldIdLst>
    <p:sldId id="256" r:id="rId2"/>
    <p:sldId id="277" r:id="rId3"/>
    <p:sldId id="259" r:id="rId4"/>
    <p:sldId id="276" r:id="rId5"/>
    <p:sldId id="268" r:id="rId6"/>
    <p:sldId id="269" r:id="rId7"/>
    <p:sldId id="270" r:id="rId8"/>
    <p:sldId id="271" r:id="rId9"/>
    <p:sldId id="272" r:id="rId10"/>
    <p:sldId id="273" r:id="rId11"/>
    <p:sldId id="281" r:id="rId12"/>
    <p:sldId id="279" r:id="rId13"/>
    <p:sldId id="280" r:id="rId14"/>
    <p:sldId id="27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1566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A65049-B030-4CCC-AAF7-5F1E151C7547}" type="datetimeFigureOut">
              <a:rPr lang="en-US" smtClean="0"/>
              <a:pPr/>
              <a:t>4/8/2013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E6CBB2-A4D7-4A2B-8F5E-E94DB1C1BC99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B76A359-005B-40B2-B0EC-B179BB137C11}" type="datetime1">
              <a:rPr lang="en-US" smtClean="0"/>
              <a:t>4/8/2013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r>
              <a:rPr lang="en-GB" smtClean="0"/>
              <a:t>Sida funded ILO's Youth Employment Project -Zambia</a:t>
            </a:r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913F207-E894-4965-87B2-D668AB56D7D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0BF82-C732-4AAD-A554-14AAC08EC5B8}" type="datetime1">
              <a:rPr lang="en-US" smtClean="0"/>
              <a:t>4/8/2013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Sida funded ILO's Youth Employment Project -Zambia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913F207-E894-4965-87B2-D668AB56D7D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F21A6-F9F7-4025-9D25-F35559289E6F}" type="datetime1">
              <a:rPr lang="en-US" smtClean="0"/>
              <a:t>4/8/2013</a:t>
            </a:fld>
            <a:endParaRPr lang="en-GB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913F207-E894-4965-87B2-D668AB56D7D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 smtClean="0"/>
              <a:t>Sida funded ILO's Youth Employment Project -Zambia</a:t>
            </a:r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DF04956-7AEB-4AB7-8F23-C50C4C85E7A8}" type="datetime1">
              <a:rPr lang="en-US" smtClean="0"/>
              <a:t>4/8/2013</a:t>
            </a:fld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913F207-E894-4965-87B2-D668AB56D7D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en-GB" smtClean="0"/>
              <a:t>Sida funded ILO's Youth Employment Project -Zambia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A0188AB-E1D6-4AB4-B49B-A42FCEA69D5B}" type="datetime1">
              <a:rPr lang="en-US" smtClean="0"/>
              <a:t>4/8/2013</a:t>
            </a:fld>
            <a:endParaRPr lang="en-GB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913F207-E894-4965-87B2-D668AB56D7D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en-GB" smtClean="0"/>
              <a:t>Sida funded ILO's Youth Employment Project -Zambia</a:t>
            </a:r>
            <a:endParaRPr lang="en-GB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80478-F8C5-4DE9-9EF9-7FD04E67F7F5}" type="datetime1">
              <a:rPr lang="en-US" smtClean="0"/>
              <a:t>4/8/2013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Sida funded ILO's Youth Employment Project -Zambia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913F207-E894-4965-87B2-D668AB56D7D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442B-6D66-4504-99BF-D533B2E65428}" type="datetime1">
              <a:rPr lang="en-US" smtClean="0"/>
              <a:t>4/8/2013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Sida funded ILO's Youth Employment Project -Zambia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913F207-E894-4965-87B2-D668AB56D7D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35D55-7407-4C88-9AEF-8EE0397111CB}" type="datetime1">
              <a:rPr lang="en-US" smtClean="0"/>
              <a:t>4/8/2013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Sida funded ILO's Youth Employment Project -Zambia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913F207-E894-4965-87B2-D668AB56D7D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BE9D9B79-2C51-4835-A279-F275C1904A71}" type="datetime1">
              <a:rPr lang="en-US" smtClean="0"/>
              <a:t>4/8/2013</a:t>
            </a:fld>
            <a:endParaRPr lang="en-GB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4913F207-E894-4965-87B2-D668AB56D7D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r>
              <a:rPr lang="en-GB" smtClean="0"/>
              <a:t>Sida funded ILO's Youth Employment Project -Zambia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90789-1C01-4BB2-A189-F390B948A238}" type="datetime1">
              <a:rPr lang="en-US" smtClean="0"/>
              <a:t>4/8/2013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Sida funded ILO's Youth Employment Project -Zambia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3F207-E894-4965-87B2-D668AB56D7D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A03EEEB3-063F-4212-A78A-871E18C8AE8D}" type="datetime1">
              <a:rPr lang="en-US" smtClean="0"/>
              <a:t>4/8/2013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r>
              <a:rPr lang="en-GB" smtClean="0"/>
              <a:t>Sida funded ILO's Youth Employment Project -Zambia</a:t>
            </a:r>
            <a:endParaRPr lang="en-GB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4913F207-E894-4965-87B2-D668AB56D7D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5A85201-6405-4DA5-9794-09E40562DBC4}" type="datetime1">
              <a:rPr lang="en-US" smtClean="0"/>
              <a:t>4/8/2013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GB" smtClean="0"/>
              <a:t>Sida funded ILO's Youth Employment Project -Zambia</a:t>
            </a:r>
            <a:endParaRPr lang="en-GB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913F207-E894-4965-87B2-D668AB56D7D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GB" b="1" dirty="0"/>
              <a:t> </a:t>
            </a:r>
            <a:r>
              <a:rPr lang="en-GB" dirty="0"/>
              <a:t/>
            </a:r>
            <a:br>
              <a:rPr lang="en-GB" dirty="0"/>
            </a:br>
            <a:r>
              <a:rPr lang="en-GB" b="1" dirty="0"/>
              <a:t>INTERNATIONAL LABOUR ORGANIZATION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YOUTH EMPLOYMENT PROJECT- ZAMBIA</a:t>
            </a:r>
            <a:endParaRPr lang="en-GB" dirty="0"/>
          </a:p>
        </p:txBody>
      </p:sp>
      <p:pic>
        <p:nvPicPr>
          <p:cNvPr id="1026" name="Picture 2" descr="C:\Users\YE\Pictures\Copperbelt Mission\IMG_26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642918"/>
            <a:ext cx="5500726" cy="2857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A9D14-9435-410A-A296-9F1323076539}" type="datetime1">
              <a:rPr lang="en-US" smtClean="0"/>
              <a:t>4/8/2013</a:t>
            </a:fld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913F207-E894-4965-87B2-D668AB56D7D4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Sida funded ILO's Youth Employment Project -Zambia</a:t>
            </a:r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Development Objective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AU" dirty="0" smtClean="0"/>
              <a:t>Enhanced </a:t>
            </a:r>
            <a:r>
              <a:rPr lang="en-AU" dirty="0"/>
              <a:t>employment and self-employment opportunities for young people through access to skills development.</a:t>
            </a:r>
            <a:endParaRPr lang="en-GB" dirty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89E8B-D56B-4B17-BC2D-6C93F258F4A5}" type="datetime1">
              <a:rPr lang="en-US" smtClean="0"/>
              <a:t>4/8/2013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913F207-E894-4965-87B2-D668AB56D7D4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Sida funded ILO's Youth Employment Project -Zambia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26B4E-260E-4522-9E9B-99DACFDD49CB}" type="datetime1">
              <a:rPr lang="en-US" smtClean="0"/>
              <a:t>4/8/2013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err="1" smtClean="0"/>
              <a:t>Logframe</a:t>
            </a:r>
            <a:r>
              <a:rPr lang="en-GB" dirty="0" smtClean="0"/>
              <a:t> – word document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913F207-E894-4965-87B2-D668AB56D7D4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Sida funded ILO's Youth Employment Project -Zambia</a:t>
            </a:r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C:\Users\YE\Pictures\Copperbelt Mission\IMG_255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643050"/>
            <a:ext cx="4357718" cy="3857652"/>
          </a:xfrm>
          <a:prstGeom prst="rect">
            <a:avLst/>
          </a:prstGeom>
          <a:noFill/>
        </p:spPr>
      </p:pic>
      <p:pic>
        <p:nvPicPr>
          <p:cNvPr id="4" name="Picture 3" descr="C:\Documents and Settings\admin\Desktop\YE 2012\EXPO Photos\P905035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1643050"/>
            <a:ext cx="3670446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B9342-A56B-41D8-AA6D-1A7FF4E41759}" type="datetime1">
              <a:rPr lang="en-US" smtClean="0"/>
              <a:t>4/8/2013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913F207-E894-4965-87B2-D668AB56D7D4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Sida funded ILO's Youth Employment Project -Zambia</a:t>
            </a:r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Updates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F904F-EAF7-4AEA-8073-756499E40C1E}" type="datetime1">
              <a:rPr lang="en-US" smtClean="0"/>
              <a:t>4/8/2013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Youth rights Manual adaptation with ZCTU – action plan in place </a:t>
            </a:r>
          </a:p>
          <a:p>
            <a:r>
              <a:rPr lang="en-GB" dirty="0" smtClean="0"/>
              <a:t>Cooperatives formation with ZCTU</a:t>
            </a:r>
          </a:p>
          <a:p>
            <a:r>
              <a:rPr lang="en-GB" dirty="0" smtClean="0"/>
              <a:t>Draft NPA in place to be incorporated in SNDP by </a:t>
            </a:r>
            <a:r>
              <a:rPr lang="en-GB" dirty="0" err="1" smtClean="0"/>
              <a:t>MoFNP</a:t>
            </a:r>
            <a:endParaRPr lang="en-GB" dirty="0" smtClean="0"/>
          </a:p>
          <a:p>
            <a:r>
              <a:rPr lang="en-GB" dirty="0" smtClean="0"/>
              <a:t>ZB partnership Get </a:t>
            </a:r>
            <a:r>
              <a:rPr lang="en-GB" dirty="0" smtClean="0"/>
              <a:t>Ahead</a:t>
            </a:r>
          </a:p>
          <a:p>
            <a:r>
              <a:rPr lang="en-GB" dirty="0" err="1" smtClean="0"/>
              <a:t>Lumwana</a:t>
            </a:r>
            <a:r>
              <a:rPr lang="en-GB" dirty="0" smtClean="0"/>
              <a:t> partnership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913F207-E894-4965-87B2-D668AB56D7D4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Sida funded ILO's Youth Employment Project -Zambia</a:t>
            </a:r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30D55-BA60-4922-ACD2-904ED5D23807}" type="datetime1">
              <a:rPr lang="en-US" smtClean="0"/>
              <a:t>4/8/2013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Advisory committee of NYRC and a three year Sofia Project</a:t>
            </a:r>
          </a:p>
          <a:p>
            <a:r>
              <a:rPr lang="en-GB" dirty="0" smtClean="0"/>
              <a:t>Commonwealth </a:t>
            </a:r>
            <a:r>
              <a:rPr lang="en-GB" dirty="0" smtClean="0"/>
              <a:t>professionalising youth work- promotion of </a:t>
            </a:r>
            <a:r>
              <a:rPr lang="en-GB" b="1" dirty="0" smtClean="0"/>
              <a:t>Decent work for youth</a:t>
            </a:r>
            <a:r>
              <a:rPr lang="en-GB" dirty="0" smtClean="0"/>
              <a:t>, recognition of prior learning, curricular for youth work to be developed and careers paths in youth to be identified.</a:t>
            </a:r>
          </a:p>
          <a:p>
            <a:r>
              <a:rPr lang="en-GB" b="1" dirty="0" smtClean="0"/>
              <a:t>Junior reporters </a:t>
            </a:r>
            <a:r>
              <a:rPr lang="en-GB" dirty="0" smtClean="0"/>
              <a:t>19 young men and women trained on reporting youth employment issues – skills and awareness</a:t>
            </a:r>
          </a:p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913F207-E894-4965-87B2-D668AB56D7D4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Sida funded ILO's Youth Employment Project -Zambia</a:t>
            </a:r>
            <a:endParaRPr lang="en-GB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D05BF-AC2E-44A7-B468-96006D3D0308}" type="datetime1">
              <a:rPr lang="en-US" smtClean="0"/>
              <a:t>4/8/2013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NPA </a:t>
            </a:r>
            <a:r>
              <a:rPr lang="en-GB" dirty="0" smtClean="0"/>
              <a:t>process acknowledged in the Presidential Speech on National Youth Day</a:t>
            </a:r>
          </a:p>
          <a:p>
            <a:r>
              <a:rPr lang="en-GB" dirty="0" smtClean="0"/>
              <a:t>Youth </a:t>
            </a:r>
            <a:r>
              <a:rPr lang="en-GB" dirty="0" smtClean="0"/>
              <a:t>Week </a:t>
            </a:r>
            <a:r>
              <a:rPr lang="en-GB" dirty="0" smtClean="0"/>
              <a:t>Exhibitions </a:t>
            </a:r>
            <a:r>
              <a:rPr lang="en-GB" dirty="0" smtClean="0"/>
              <a:t>IYES, Value chain, Entrepreneurship exhibitions etc </a:t>
            </a:r>
            <a:r>
              <a:rPr lang="en-GB" dirty="0" smtClean="0"/>
              <a:t>- Results </a:t>
            </a:r>
            <a:r>
              <a:rPr lang="en-GB" dirty="0" smtClean="0"/>
              <a:t>helped popularise entrepreneurship, - there is more appreciation of youth entrepreneurship, </a:t>
            </a:r>
            <a:r>
              <a:rPr lang="en-GB" dirty="0" smtClean="0"/>
              <a:t>President </a:t>
            </a:r>
            <a:r>
              <a:rPr lang="en-GB" dirty="0" smtClean="0"/>
              <a:t>awarded three best exhibitors on national day (partnership with CYP and ZB</a:t>
            </a:r>
            <a:r>
              <a:rPr lang="en-GB" dirty="0" smtClean="0"/>
              <a:t>)</a:t>
            </a:r>
            <a:endParaRPr lang="en-GB" dirty="0" smtClean="0"/>
          </a:p>
          <a:p>
            <a:r>
              <a:rPr lang="en-GB" dirty="0" smtClean="0"/>
              <a:t>Impressive media coverage</a:t>
            </a:r>
            <a:r>
              <a:rPr lang="en-GB" dirty="0" smtClean="0"/>
              <a:t> on YE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913F207-E894-4965-87B2-D668AB56D7D4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Sida funded ILO's Youth Employment Project -Zambia</a:t>
            </a:r>
            <a:endParaRPr lang="en-GB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200F5-F19A-4A22-8A61-784175A960B9}" type="datetime1">
              <a:rPr lang="en-US" smtClean="0"/>
              <a:t>4/8/2013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Organised </a:t>
            </a:r>
            <a:r>
              <a:rPr lang="en-GB" dirty="0" smtClean="0"/>
              <a:t>youths to add a voice to Post 2015 discussion</a:t>
            </a:r>
          </a:p>
          <a:p>
            <a:r>
              <a:rPr lang="en-GB" dirty="0" smtClean="0"/>
              <a:t>Newsletters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913F207-E894-4965-87B2-D668AB56D7D4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Sida funded ILO's Youth Employment Project -Zambia</a:t>
            </a:r>
            <a:endParaRPr lang="en-GB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Upcoming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1ECB8-F8D0-4CF6-97C7-E032D722DA52}" type="datetime1">
              <a:rPr lang="en-US" smtClean="0"/>
              <a:t>4/8/2013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UNCT signatory issues - Youth </a:t>
            </a:r>
            <a:r>
              <a:rPr lang="en-GB" dirty="0" smtClean="0"/>
              <a:t>employment</a:t>
            </a:r>
          </a:p>
          <a:p>
            <a:r>
              <a:rPr lang="en-GB" dirty="0" smtClean="0"/>
              <a:t>Youth Policy Review with UNESCO and ILO taking a lead on Entrepreneurship and employment thematic group</a:t>
            </a:r>
          </a:p>
          <a:p>
            <a:r>
              <a:rPr lang="en-GB" dirty="0" smtClean="0"/>
              <a:t> </a:t>
            </a:r>
            <a:r>
              <a:rPr lang="en-GB" dirty="0" smtClean="0"/>
              <a:t>train 500 young women</a:t>
            </a:r>
          </a:p>
          <a:p>
            <a:r>
              <a:rPr lang="en-GB" dirty="0" smtClean="0"/>
              <a:t>Mentorship for young women with </a:t>
            </a:r>
            <a:r>
              <a:rPr lang="en-GB" dirty="0" err="1" smtClean="0"/>
              <a:t>Stanchart</a:t>
            </a:r>
            <a:endParaRPr lang="en-GB" dirty="0" smtClean="0"/>
          </a:p>
          <a:p>
            <a:r>
              <a:rPr lang="en-GB" dirty="0" err="1" smtClean="0"/>
              <a:t>Famos</a:t>
            </a:r>
            <a:r>
              <a:rPr lang="en-GB" dirty="0" smtClean="0"/>
              <a:t> Training for Bank staff</a:t>
            </a:r>
          </a:p>
          <a:p>
            <a:r>
              <a:rPr lang="en-GB" dirty="0" smtClean="0"/>
              <a:t>Partnership with </a:t>
            </a:r>
            <a:r>
              <a:rPr lang="en-GB" dirty="0" err="1" smtClean="0"/>
              <a:t>Lumwana</a:t>
            </a:r>
            <a:r>
              <a:rPr lang="en-GB" dirty="0" smtClean="0"/>
              <a:t> Mine on youth empowerment</a:t>
            </a:r>
          </a:p>
          <a:p>
            <a:r>
              <a:rPr lang="en-GB" dirty="0" smtClean="0"/>
              <a:t>Cooperating Partners conference on youth employment</a:t>
            </a:r>
          </a:p>
          <a:p>
            <a:r>
              <a:rPr lang="en-GB" dirty="0" smtClean="0"/>
              <a:t>PGA for MYS</a:t>
            </a:r>
          </a:p>
          <a:p>
            <a:r>
              <a:rPr lang="en-GB" dirty="0" smtClean="0"/>
              <a:t>Support to ZFE and MLSS on internship</a:t>
            </a:r>
          </a:p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913F207-E894-4965-87B2-D668AB56D7D4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Sida funded ILO's Youth Employment Project -Zambia</a:t>
            </a:r>
            <a:endParaRPr lang="en-GB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Success Factors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EFC4-B55B-4F45-974D-DC9CF92D0076}" type="datetime1">
              <a:rPr lang="en-US" smtClean="0"/>
              <a:t>4/8/2013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Cooperation or support from</a:t>
            </a:r>
          </a:p>
          <a:p>
            <a:pPr>
              <a:buNone/>
            </a:pPr>
            <a:r>
              <a:rPr lang="en-GB" dirty="0" smtClean="0"/>
              <a:t>Country office</a:t>
            </a:r>
          </a:p>
          <a:p>
            <a:pPr>
              <a:buNone/>
            </a:pPr>
            <a:r>
              <a:rPr lang="en-GB" dirty="0" smtClean="0"/>
              <a:t>YEP, Specialists</a:t>
            </a:r>
          </a:p>
          <a:p>
            <a:r>
              <a:rPr lang="en-GB" dirty="0" smtClean="0"/>
              <a:t>Government prioritisation of YE</a:t>
            </a:r>
          </a:p>
          <a:p>
            <a:r>
              <a:rPr lang="en-GB" dirty="0" smtClean="0"/>
              <a:t>Interventions at three levels</a:t>
            </a:r>
          </a:p>
          <a:p>
            <a:r>
              <a:rPr lang="en-GB" dirty="0" smtClean="0"/>
              <a:t>Partnerships</a:t>
            </a:r>
          </a:p>
          <a:p>
            <a:r>
              <a:rPr lang="en-GB" dirty="0" smtClean="0"/>
              <a:t>Project team’s passion on YE</a:t>
            </a:r>
          </a:p>
          <a:p>
            <a:r>
              <a:rPr lang="en-GB" dirty="0" smtClean="0"/>
              <a:t>Knowledge sharing with fellow project Managers</a:t>
            </a:r>
          </a:p>
          <a:p>
            <a:r>
              <a:rPr lang="en-GB" dirty="0" smtClean="0"/>
              <a:t>ILO’s past and recent reputation to deliver</a:t>
            </a:r>
          </a:p>
          <a:p>
            <a:endParaRPr lang="en-GB" dirty="0" smtClean="0"/>
          </a:p>
          <a:p>
            <a:pPr>
              <a:buNone/>
            </a:pPr>
            <a:endParaRPr lang="en-GB" dirty="0" smtClean="0"/>
          </a:p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913F207-E894-4965-87B2-D668AB56D7D4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Sida funded ILO's Youth Employment Project -Zambia</a:t>
            </a:r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r>
              <a:rPr lang="en-GB" dirty="0" smtClean="0"/>
              <a:t>More expectations from government </a:t>
            </a:r>
          </a:p>
          <a:p>
            <a:r>
              <a:rPr lang="en-GB" dirty="0" smtClean="0"/>
              <a:t>Many </a:t>
            </a:r>
            <a:r>
              <a:rPr lang="en-GB" dirty="0" smtClean="0"/>
              <a:t>players on YE sometimes duplicating the </a:t>
            </a:r>
            <a:r>
              <a:rPr lang="en-GB" dirty="0" smtClean="0"/>
              <a:t>work</a:t>
            </a:r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2A189-BC19-44CC-8974-DDE2080EA3AB}" type="datetime1">
              <a:rPr lang="en-US" smtClean="0"/>
              <a:t>4/8/2013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913F207-E894-4965-87B2-D668AB56D7D4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Sida funded ILO's Youth Employment Project -Zambia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Way forward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3463A-05B0-4ADD-A92C-24FC3BAB603C}" type="datetime1">
              <a:rPr lang="en-US" smtClean="0"/>
              <a:t>4/8/2013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What next after this project </a:t>
            </a:r>
            <a:r>
              <a:rPr lang="en-GB" dirty="0" smtClean="0"/>
              <a:t>end</a:t>
            </a:r>
          </a:p>
          <a:p>
            <a:r>
              <a:rPr lang="en-GB" dirty="0" smtClean="0"/>
              <a:t>?</a:t>
            </a:r>
          </a:p>
          <a:p>
            <a:r>
              <a:rPr lang="en-GB" dirty="0" smtClean="0"/>
              <a:t>?</a:t>
            </a:r>
          </a:p>
          <a:p>
            <a:r>
              <a:rPr lang="en-GB" dirty="0" smtClean="0"/>
              <a:t>?</a:t>
            </a:r>
          </a:p>
          <a:p>
            <a:pPr>
              <a:buNone/>
            </a:pPr>
            <a:r>
              <a:rPr lang="en-GB" dirty="0" smtClean="0"/>
              <a:t>Support to implement NPA</a:t>
            </a:r>
          </a:p>
          <a:p>
            <a:pPr>
              <a:buNone/>
            </a:pPr>
            <a:r>
              <a:rPr lang="en-GB" dirty="0" smtClean="0"/>
              <a:t>Support to implement IJS</a:t>
            </a:r>
          </a:p>
          <a:p>
            <a:pPr>
              <a:buNone/>
            </a:pPr>
            <a:r>
              <a:rPr lang="en-GB" dirty="0" smtClean="0"/>
              <a:t>Extra budget  for 2013 activities???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913F207-E894-4965-87B2-D668AB56D7D4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Sida funded ILO's Youth Employment Project -Zambia</a:t>
            </a:r>
            <a:endParaRPr lang="en-GB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endParaRPr lang="en-GB" dirty="0" smtClean="0"/>
          </a:p>
          <a:p>
            <a:pPr algn="ctr">
              <a:buNone/>
            </a:pPr>
            <a:endParaRPr lang="en-GB" dirty="0"/>
          </a:p>
          <a:p>
            <a:pPr algn="ctr">
              <a:buNone/>
            </a:pPr>
            <a:r>
              <a:rPr lang="en-GB" dirty="0" smtClean="0"/>
              <a:t>Thank You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45FEB-0CED-46D1-96B5-012A0D3BED32}" type="datetime1">
              <a:rPr lang="en-US" smtClean="0"/>
              <a:t>4/8/2013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913F207-E894-4965-87B2-D668AB56D7D4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Sida funded ILO's Youth Employment Project -Zambia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3745</TotalTime>
  <Words>455</Words>
  <Application>Microsoft Office PowerPoint</Application>
  <PresentationFormat>On-screen Show (4:3)</PresentationFormat>
  <Paragraphs>95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Median</vt:lpstr>
      <vt:lpstr>   INTERNATIONAL LABOUR ORGANIZATION  </vt:lpstr>
      <vt:lpstr>Slide 2</vt:lpstr>
      <vt:lpstr>Development Objective </vt:lpstr>
      <vt:lpstr>Slide 4</vt:lpstr>
      <vt:lpstr>Slide 5</vt:lpstr>
      <vt:lpstr>Updates</vt:lpstr>
      <vt:lpstr>Slide 7</vt:lpstr>
      <vt:lpstr>Slide 8</vt:lpstr>
      <vt:lpstr>Slide 9</vt:lpstr>
      <vt:lpstr>Upcoming</vt:lpstr>
      <vt:lpstr>Key Success Factors</vt:lpstr>
      <vt:lpstr>Challenges</vt:lpstr>
      <vt:lpstr>Way forward</vt:lpstr>
      <vt:lpstr>Slide 14</vt:lpstr>
    </vt:vector>
  </TitlesOfParts>
  <Company>Rhodes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YE</dc:creator>
  <cp:lastModifiedBy>YE</cp:lastModifiedBy>
  <cp:revision>38</cp:revision>
  <dcterms:created xsi:type="dcterms:W3CDTF">2012-11-11T16:18:19Z</dcterms:created>
  <dcterms:modified xsi:type="dcterms:W3CDTF">2013-04-08T05:08:33Z</dcterms:modified>
</cp:coreProperties>
</file>