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4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123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4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5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6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27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8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29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30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32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3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4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5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6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7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8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9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2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3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4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5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6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7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48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49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50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51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52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53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54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55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56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57" name="Rectangle 3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158" name="Rectangle 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159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60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61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C714186-ED8B-4F2F-B0E1-A10E241B6EA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7F81F3-37BA-44D1-A2C7-2D6F65A9A1C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B4F187-3B5C-4561-BD72-BACDA1E962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AD6C8-3023-4F75-83D0-2C346F44E03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F92965-DEBD-4F9E-8957-39D4CB8A53B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9C280-4700-4F0A-BAB1-910F465099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5341B2-6159-4CAD-B48B-DAAA185161E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0352F6-9040-4CBA-A9DA-F57B77DB8A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2E18F4-0183-4BB3-B99F-62DABA52DD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97BBE4-9C4F-43F4-B975-265A12E0935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4EC0CC-0D3F-4C93-A98D-4451001A8AB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4099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0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1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2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3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4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5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6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7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6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7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8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9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0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1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2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3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4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5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6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7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8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9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0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1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32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33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34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35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/>
          </a:p>
        </p:txBody>
      </p:sp>
      <p:sp>
        <p:nvSpPr>
          <p:cNvPr id="4136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413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30C71495-66C6-4C56-A7CF-1618396FD67F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196975"/>
            <a:ext cx="7772400" cy="1736725"/>
          </a:xfrm>
        </p:spPr>
        <p:txBody>
          <a:bodyPr/>
          <a:lstStyle/>
          <a:p>
            <a:r>
              <a:rPr lang="en-US" sz="3600" b="1"/>
              <a:t>GENDER MAINSTREAMING IN DOMWORK PROJECT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800"/>
              <a:t>Presentation for Terminal Conference by</a:t>
            </a:r>
          </a:p>
          <a:p>
            <a:pPr>
              <a:lnSpc>
                <a:spcPct val="80000"/>
              </a:lnSpc>
            </a:pPr>
            <a:r>
              <a:rPr lang="en-US" sz="2800"/>
              <a:t>RICARDO R. CASCO</a:t>
            </a:r>
          </a:p>
          <a:p>
            <a:pPr>
              <a:lnSpc>
                <a:spcPct val="80000"/>
              </a:lnSpc>
            </a:pPr>
            <a:r>
              <a:rPr lang="en-US" sz="2800"/>
              <a:t>National Project Coordinator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GENDER SENSITIVE INDICATORS OBSERVED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PROJECT FRAMEWORK RECOGNIZED A HIGHLY FEMINIZED DOMESTIC WORKER SECTOR </a:t>
            </a:r>
          </a:p>
          <a:p>
            <a:pPr>
              <a:lnSpc>
                <a:spcPct val="90000"/>
              </a:lnSpc>
            </a:pPr>
            <a:r>
              <a:rPr lang="en-US"/>
              <a:t>ADVOCACY &amp; IEC MATERIALS EMPLOYED WOMEN PERSONAGES (POEA VIDEO, FLYERS, ETC)</a:t>
            </a:r>
          </a:p>
          <a:p>
            <a:pPr>
              <a:lnSpc>
                <a:spcPct val="90000"/>
              </a:lnSpc>
            </a:pPr>
            <a:r>
              <a:rPr lang="en-US"/>
              <a:t>GENDER FOCAL INSTITUTIONS &amp; PERSONS DOMINATE DOMWORK NETWORK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GENDER INCATORS Continued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NO DISCRIMINATORY INTERVENTIONS AGAINST ANY GENDER (DOMWORK Activities participated equitably by men &amp; women)</a:t>
            </a:r>
          </a:p>
          <a:p>
            <a:pPr>
              <a:lnSpc>
                <a:spcPct val="90000"/>
              </a:lnSpc>
            </a:pPr>
            <a:r>
              <a:rPr lang="en-US"/>
              <a:t>GENDER-FRIENDLY DOMWORK CIRCLE, ALLIANCES &amp; COMMUNITY</a:t>
            </a:r>
          </a:p>
          <a:p>
            <a:pPr>
              <a:lnSpc>
                <a:spcPct val="90000"/>
              </a:lnSpc>
            </a:pPr>
            <a:r>
              <a:rPr lang="en-US"/>
              <a:t>GENDER SUBJECTS INCORPORATED IN CAPACITY-BUILDING TOOLS (FSI-CD-ROM,  BWYW WORKER EDUCATION)</a:t>
            </a:r>
          </a:p>
          <a:p>
            <a:pPr>
              <a:lnSpc>
                <a:spcPct val="90000"/>
              </a:lnSpc>
            </a:pP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GENDER INDICATORS Continued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KASAMBAHAY BILL, LOCAL ORDINANCE &amp; EMPLOYMENT CONTRACT ADVOCACIES DIRECTED TO PROTECT GENDER VULNERABILITIES</a:t>
            </a:r>
          </a:p>
          <a:p>
            <a:pPr>
              <a:lnSpc>
                <a:spcPct val="90000"/>
              </a:lnSpc>
            </a:pPr>
            <a:r>
              <a:rPr lang="en-US" sz="2800"/>
              <a:t>SPECIAL VENUES UTILIZED FOR DOMWORK PARTICIPATION IN WOMEN’S MONTH</a:t>
            </a:r>
          </a:p>
          <a:p>
            <a:pPr>
              <a:lnSpc>
                <a:spcPct val="90000"/>
              </a:lnSpc>
            </a:pPr>
            <a:r>
              <a:rPr lang="en-US" sz="2800"/>
              <a:t>PREPARATORY COMMUNITY LEVEL INTERVENTIONS AT DAGATDAGATAN DRIVEN BY VISION TO HARMONIZE WORK &amp; GENDER ROLES/FAMILY OBLIGATIONS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GENDER INDICATORS Continued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DOMWORK AS PART OF ODA-GAD NETWORK</a:t>
            </a:r>
          </a:p>
          <a:p>
            <a:r>
              <a:rPr lang="en-US"/>
              <a:t>DOMWORK AS CASE STUDY IN GAD MAINSTREAMING COURSE</a:t>
            </a:r>
          </a:p>
          <a:p>
            <a:r>
              <a:rPr lang="en-US"/>
              <a:t>REGISTRY OF SUMAPI MEMBERSHIP &amp; DOMWORK ACTIVITIES ACCOUNT FOR MEN &amp; WOMEN</a:t>
            </a:r>
          </a:p>
          <a:p>
            <a:endParaRPr lang="en-US"/>
          </a:p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GENDER INDICATORS Continued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CAPACITY BUILDING INTERVENTIONS FOR SUMAPI IN IMPROVING ITS OUTREACH SERVICES ORIENTED ON VULNERABILITIES OF WOMEN DOMESTIC WORKERS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Balance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54</TotalTime>
  <Words>163</Words>
  <Application>Microsoft PowerPoint</Application>
  <PresentationFormat>On-screen Show (4:3)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Tahoma</vt:lpstr>
      <vt:lpstr>Wingdings</vt:lpstr>
      <vt:lpstr>Balance</vt:lpstr>
      <vt:lpstr>GENDER MAINSTREAMING IN DOMWORK PROJECT</vt:lpstr>
      <vt:lpstr>GENDER SENSITIVE INDICATORS OBSERVED</vt:lpstr>
      <vt:lpstr>GENDER INCATORS Continued</vt:lpstr>
      <vt:lpstr>GENDER INDICATORS Continued</vt:lpstr>
      <vt:lpstr>GENDER INDICATORS Continued</vt:lpstr>
      <vt:lpstr>GENDER INDICATORS Continued</vt:lpstr>
    </vt:vector>
  </TitlesOfParts>
  <Company>ILO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GENDER MAINSTREAMING IN DOMWORK PROJECT</dc:title>
  <dc:creator> </dc:creator>
  <cp:lastModifiedBy> </cp:lastModifiedBy>
  <cp:revision>2</cp:revision>
  <dcterms:created xsi:type="dcterms:W3CDTF">2006-06-17T13:59:08Z</dcterms:created>
  <dcterms:modified xsi:type="dcterms:W3CDTF">2006-08-03T09:59:02Z</dcterms:modified>
</cp:coreProperties>
</file>