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6.xml" ContentType="application/vnd.openxmlformats-officedocument.themeOverr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heme/themeOverride7.xml" ContentType="application/vnd.openxmlformats-officedocument.themeOverride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heme/themeOverride8.xml" ContentType="application/vnd.openxmlformats-officedocument.themeOverride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notesMasterIdLst>
    <p:notesMasterId r:id="rId13"/>
  </p:notesMasterIdLst>
  <p:sldIdLst>
    <p:sldId id="267" r:id="rId2"/>
    <p:sldId id="257" r:id="rId3"/>
    <p:sldId id="258" r:id="rId4"/>
    <p:sldId id="270" r:id="rId5"/>
    <p:sldId id="260" r:id="rId6"/>
    <p:sldId id="261" r:id="rId7"/>
    <p:sldId id="264" r:id="rId8"/>
    <p:sldId id="272" r:id="rId9"/>
    <p:sldId id="265" r:id="rId10"/>
    <p:sldId id="273" r:id="rId11"/>
    <p:sldId id="274" r:id="rId1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6113"/>
    <a:srgbClr val="4596F9"/>
    <a:srgbClr val="CFE0F5"/>
    <a:srgbClr val="C6D7FE"/>
    <a:srgbClr val="9AC6FC"/>
    <a:srgbClr val="007FDE"/>
    <a:srgbClr val="19300A"/>
    <a:srgbClr val="FFFFFF"/>
    <a:srgbClr val="7986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41" autoAdjust="0"/>
    <p:restoredTop sz="90107" autoAdjust="0"/>
  </p:normalViewPr>
  <p:slideViewPr>
    <p:cSldViewPr snapToGrid="0">
      <p:cViewPr varScale="1">
        <p:scale>
          <a:sx n="51" d="100"/>
          <a:sy n="51" d="100"/>
        </p:scale>
        <p:origin x="778" y="91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21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image" Target="../media/image14.jp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image" Target="../media/image17.jp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19E899-24D2-4D78-A7A9-C4FD7672B3A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A5477251-AB81-4D4A-BB67-CCC2AC671B81}">
      <dgm:prSet/>
      <dgm:spPr/>
      <dgm:t>
        <a:bodyPr/>
        <a:lstStyle/>
        <a:p>
          <a:r>
            <a:rPr lang="en-GB" b="1" spc="50" smtClean="0">
              <a:ln w="0">
                <a:noFill/>
              </a:ln>
              <a:solidFill>
                <a:srgbClr val="1B340A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Conduct pioneering research and develop innovative tools</a:t>
          </a:r>
          <a:endParaRPr lang="en-GB" b="1" spc="50" dirty="0">
            <a:ln w="0">
              <a:noFill/>
            </a:ln>
            <a:solidFill>
              <a:srgbClr val="1B340A"/>
            </a:solidFill>
            <a:effectLst>
              <a:innerShdw blurRad="63500" dist="50800" dir="13500000">
                <a:srgbClr val="000000">
                  <a:alpha val="50000"/>
                </a:srgbClr>
              </a:innerShdw>
            </a:effectLst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5D87594F-B28E-4AF8-8271-A9ADE306E6ED}" type="parTrans" cxnId="{25A02A20-A4EB-4D8D-842B-6449001E7E7B}">
      <dgm:prSet/>
      <dgm:spPr/>
      <dgm:t>
        <a:bodyPr/>
        <a:lstStyle/>
        <a:p>
          <a:endParaRPr lang="en-GB"/>
        </a:p>
      </dgm:t>
    </dgm:pt>
    <dgm:pt modelId="{016276AD-E612-4E4A-B649-B285C7F83041}" type="sibTrans" cxnId="{25A02A20-A4EB-4D8D-842B-6449001E7E7B}">
      <dgm:prSet/>
      <dgm:spPr/>
      <dgm:t>
        <a:bodyPr/>
        <a:lstStyle/>
        <a:p>
          <a:endParaRPr lang="en-GB"/>
        </a:p>
      </dgm:t>
    </dgm:pt>
    <dgm:pt modelId="{1014AEB7-F87C-41BC-8652-C969EEE43F9A}">
      <dgm:prSet/>
      <dgm:spPr/>
      <dgm:t>
        <a:bodyPr/>
        <a:lstStyle/>
        <a:p>
          <a:r>
            <a:rPr lang="en-GB" b="1" spc="50" smtClean="0">
              <a:ln w="0">
                <a:noFill/>
              </a:ln>
              <a:solidFill>
                <a:srgbClr val="1B340A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Develop policy recommendations and influence policy change </a:t>
          </a:r>
          <a:endParaRPr lang="en-GB" b="1" spc="50" dirty="0">
            <a:ln w="0">
              <a:noFill/>
            </a:ln>
            <a:solidFill>
              <a:srgbClr val="1B340A"/>
            </a:solidFill>
            <a:effectLst>
              <a:innerShdw blurRad="63500" dist="50800" dir="13500000">
                <a:srgbClr val="000000">
                  <a:alpha val="50000"/>
                </a:srgbClr>
              </a:innerShdw>
            </a:effectLst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1C383488-8871-477B-B59E-6B817C3D4F94}" type="parTrans" cxnId="{E9B0E7E2-FFB8-4E69-B725-CBD5704EFD9C}">
      <dgm:prSet/>
      <dgm:spPr/>
      <dgm:t>
        <a:bodyPr/>
        <a:lstStyle/>
        <a:p>
          <a:endParaRPr lang="en-GB"/>
        </a:p>
      </dgm:t>
    </dgm:pt>
    <dgm:pt modelId="{BCEEE06B-F62A-4D11-A015-F6D9C43EDEFA}" type="sibTrans" cxnId="{E9B0E7E2-FFB8-4E69-B725-CBD5704EFD9C}">
      <dgm:prSet/>
      <dgm:spPr/>
      <dgm:t>
        <a:bodyPr/>
        <a:lstStyle/>
        <a:p>
          <a:endParaRPr lang="en-GB"/>
        </a:p>
      </dgm:t>
    </dgm:pt>
    <dgm:pt modelId="{14917E95-C973-4B3F-9C75-0ED2A9B6806C}">
      <dgm:prSet/>
      <dgm:spPr/>
      <dgm:t>
        <a:bodyPr/>
        <a:lstStyle/>
        <a:p>
          <a:r>
            <a:rPr lang="en-GB" b="1" spc="50" dirty="0" smtClean="0">
              <a:ln w="0">
                <a:noFill/>
              </a:ln>
              <a:solidFill>
                <a:srgbClr val="1B340A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Facilitate debate with governments, industry and workers’ organizations</a:t>
          </a:r>
          <a:endParaRPr lang="en-GB" b="1" spc="50" dirty="0">
            <a:ln w="0">
              <a:noFill/>
            </a:ln>
            <a:solidFill>
              <a:srgbClr val="1B340A"/>
            </a:solidFill>
            <a:effectLst>
              <a:innerShdw blurRad="63500" dist="50800" dir="13500000">
                <a:srgbClr val="000000">
                  <a:alpha val="50000"/>
                </a:srgbClr>
              </a:innerShdw>
            </a:effectLst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3A7ACDF2-9932-447B-B940-7798B1338F72}" type="parTrans" cxnId="{F38920B9-2AFF-4BE9-BC8D-186185320400}">
      <dgm:prSet/>
      <dgm:spPr/>
      <dgm:t>
        <a:bodyPr/>
        <a:lstStyle/>
        <a:p>
          <a:endParaRPr lang="en-GB"/>
        </a:p>
      </dgm:t>
    </dgm:pt>
    <dgm:pt modelId="{EDCEB1F3-BBA8-4E90-9AAD-40D594C2DDAC}" type="sibTrans" cxnId="{F38920B9-2AFF-4BE9-BC8D-186185320400}">
      <dgm:prSet/>
      <dgm:spPr/>
      <dgm:t>
        <a:bodyPr/>
        <a:lstStyle/>
        <a:p>
          <a:endParaRPr lang="en-GB"/>
        </a:p>
      </dgm:t>
    </dgm:pt>
    <dgm:pt modelId="{F81B5E4C-0191-49BB-85C4-FD96960A52B5}" type="pres">
      <dgm:prSet presAssocID="{1319E899-24D2-4D78-A7A9-C4FD7672B3AC}" presName="linearFlow" presStyleCnt="0">
        <dgm:presLayoutVars>
          <dgm:dir/>
          <dgm:resizeHandles val="exact"/>
        </dgm:presLayoutVars>
      </dgm:prSet>
      <dgm:spPr/>
    </dgm:pt>
    <dgm:pt modelId="{66852F5C-FB67-42EE-AC6E-3A0AC00D6FCF}" type="pres">
      <dgm:prSet presAssocID="{A5477251-AB81-4D4A-BB67-CCC2AC671B81}" presName="composite" presStyleCnt="0"/>
      <dgm:spPr/>
    </dgm:pt>
    <dgm:pt modelId="{FE2CC1F5-E8E1-49D3-9344-2C39B591CE00}" type="pres">
      <dgm:prSet presAssocID="{A5477251-AB81-4D4A-BB67-CCC2AC671B81}" presName="imgShp" presStyleLbl="fgImgPlace1" presStyleIdx="0" presStyleCnt="3"/>
      <dgm:spPr>
        <a:blipFill dpi="0" rotWithShape="1">
          <a:blip xmlns:r="http://schemas.openxmlformats.org/officeDocument/2006/relationships" r:embed="rId1"/>
          <a:srcRect/>
          <a:stretch>
            <a:fillRect l="-19000" t="-13000" r="-25000" b="-14000"/>
          </a:stretch>
        </a:blipFill>
        <a:ln w="25400">
          <a:solidFill>
            <a:srgbClr val="486113"/>
          </a:solidFill>
        </a:ln>
      </dgm:spPr>
    </dgm:pt>
    <dgm:pt modelId="{A8F4C398-1330-4D5C-BD7A-83ED7EF6C992}" type="pres">
      <dgm:prSet presAssocID="{A5477251-AB81-4D4A-BB67-CCC2AC671B81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FDA240A-873B-4F16-8595-27FA46E66080}" type="pres">
      <dgm:prSet presAssocID="{016276AD-E612-4E4A-B649-B285C7F83041}" presName="spacing" presStyleCnt="0"/>
      <dgm:spPr/>
    </dgm:pt>
    <dgm:pt modelId="{3E178AA5-2403-4971-9612-2B2CFF366521}" type="pres">
      <dgm:prSet presAssocID="{1014AEB7-F87C-41BC-8652-C969EEE43F9A}" presName="composite" presStyleCnt="0"/>
      <dgm:spPr/>
    </dgm:pt>
    <dgm:pt modelId="{AAF1A0B6-7853-4E6C-A8F6-FD31E33983A0}" type="pres">
      <dgm:prSet presAssocID="{1014AEB7-F87C-41BC-8652-C969EEE43F9A}" presName="imgShp" presStyleLbl="fgImgPlace1" presStyleIdx="1" presStyleCnt="3"/>
      <dgm:spPr>
        <a:blipFill dpi="0" rotWithShape="1">
          <a:blip xmlns:r="http://schemas.openxmlformats.org/officeDocument/2006/relationships" r:embed="rId2"/>
          <a:srcRect/>
          <a:stretch>
            <a:fillRect l="-19000" t="-5000" r="-25000" b="-2000"/>
          </a:stretch>
        </a:blipFill>
        <a:ln w="25400">
          <a:solidFill>
            <a:schemeClr val="accent2">
              <a:lumMod val="50000"/>
            </a:schemeClr>
          </a:solidFill>
        </a:ln>
      </dgm:spPr>
    </dgm:pt>
    <dgm:pt modelId="{10D898E3-DAF8-434C-BC74-6EA43DC329DA}" type="pres">
      <dgm:prSet presAssocID="{1014AEB7-F87C-41BC-8652-C969EEE43F9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3A37095-950D-4701-8C0B-61FB84F3FE90}" type="pres">
      <dgm:prSet presAssocID="{BCEEE06B-F62A-4D11-A015-F6D9C43EDEFA}" presName="spacing" presStyleCnt="0"/>
      <dgm:spPr/>
    </dgm:pt>
    <dgm:pt modelId="{F049E5F7-2702-4301-B9A6-DA2DB0606261}" type="pres">
      <dgm:prSet presAssocID="{14917E95-C973-4B3F-9C75-0ED2A9B6806C}" presName="composite" presStyleCnt="0"/>
      <dgm:spPr/>
    </dgm:pt>
    <dgm:pt modelId="{F0BBDB2E-A6EB-4070-9723-52F1540AFBA9}" type="pres">
      <dgm:prSet presAssocID="{14917E95-C973-4B3F-9C75-0ED2A9B6806C}" presName="imgShp" presStyleLbl="fgImgPlace1" presStyleIdx="2" presStyleCnt="3"/>
      <dgm:spPr>
        <a:blipFill dpi="0" rotWithShape="1">
          <a:blip xmlns:r="http://schemas.openxmlformats.org/officeDocument/2006/relationships" r:embed="rId3"/>
          <a:srcRect/>
          <a:stretch>
            <a:fillRect l="-10000" t="-10000" r="-10000" b="-10000"/>
          </a:stretch>
        </a:blipFill>
        <a:ln w="25400">
          <a:solidFill>
            <a:srgbClr val="486113"/>
          </a:solidFill>
        </a:ln>
      </dgm:spPr>
    </dgm:pt>
    <dgm:pt modelId="{703DAADC-39E0-474B-8F87-92665741F07B}" type="pres">
      <dgm:prSet presAssocID="{14917E95-C973-4B3F-9C75-0ED2A9B6806C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C91F1542-5C5D-44DF-921C-5FA497B704EB}" type="presOf" srcId="{1319E899-24D2-4D78-A7A9-C4FD7672B3AC}" destId="{F81B5E4C-0191-49BB-85C4-FD96960A52B5}" srcOrd="0" destOrd="0" presId="urn:microsoft.com/office/officeart/2005/8/layout/vList3"/>
    <dgm:cxn modelId="{1A022364-86D4-4245-AE12-285BAB276C17}" type="presOf" srcId="{A5477251-AB81-4D4A-BB67-CCC2AC671B81}" destId="{A8F4C398-1330-4D5C-BD7A-83ED7EF6C992}" srcOrd="0" destOrd="0" presId="urn:microsoft.com/office/officeart/2005/8/layout/vList3"/>
    <dgm:cxn modelId="{F38920B9-2AFF-4BE9-BC8D-186185320400}" srcId="{1319E899-24D2-4D78-A7A9-C4FD7672B3AC}" destId="{14917E95-C973-4B3F-9C75-0ED2A9B6806C}" srcOrd="2" destOrd="0" parTransId="{3A7ACDF2-9932-447B-B940-7798B1338F72}" sibTransId="{EDCEB1F3-BBA8-4E90-9AAD-40D594C2DDAC}"/>
    <dgm:cxn modelId="{E9B0E7E2-FFB8-4E69-B725-CBD5704EFD9C}" srcId="{1319E899-24D2-4D78-A7A9-C4FD7672B3AC}" destId="{1014AEB7-F87C-41BC-8652-C969EEE43F9A}" srcOrd="1" destOrd="0" parTransId="{1C383488-8871-477B-B59E-6B817C3D4F94}" sibTransId="{BCEEE06B-F62A-4D11-A015-F6D9C43EDEFA}"/>
    <dgm:cxn modelId="{25A02A20-A4EB-4D8D-842B-6449001E7E7B}" srcId="{1319E899-24D2-4D78-A7A9-C4FD7672B3AC}" destId="{A5477251-AB81-4D4A-BB67-CCC2AC671B81}" srcOrd="0" destOrd="0" parTransId="{5D87594F-B28E-4AF8-8271-A9ADE306E6ED}" sibTransId="{016276AD-E612-4E4A-B649-B285C7F83041}"/>
    <dgm:cxn modelId="{755FB204-6911-4E15-8250-55FC817C6BFB}" type="presOf" srcId="{14917E95-C973-4B3F-9C75-0ED2A9B6806C}" destId="{703DAADC-39E0-474B-8F87-92665741F07B}" srcOrd="0" destOrd="0" presId="urn:microsoft.com/office/officeart/2005/8/layout/vList3"/>
    <dgm:cxn modelId="{80A187B0-71E6-43BE-A459-EAE552389FD8}" type="presOf" srcId="{1014AEB7-F87C-41BC-8652-C969EEE43F9A}" destId="{10D898E3-DAF8-434C-BC74-6EA43DC329DA}" srcOrd="0" destOrd="0" presId="urn:microsoft.com/office/officeart/2005/8/layout/vList3"/>
    <dgm:cxn modelId="{5DFBED9C-8997-44C5-9BC2-00D1F64E502F}" type="presParOf" srcId="{F81B5E4C-0191-49BB-85C4-FD96960A52B5}" destId="{66852F5C-FB67-42EE-AC6E-3A0AC00D6FCF}" srcOrd="0" destOrd="0" presId="urn:microsoft.com/office/officeart/2005/8/layout/vList3"/>
    <dgm:cxn modelId="{B6CC8B9F-9B58-46CA-93AB-83B06C954586}" type="presParOf" srcId="{66852F5C-FB67-42EE-AC6E-3A0AC00D6FCF}" destId="{FE2CC1F5-E8E1-49D3-9344-2C39B591CE00}" srcOrd="0" destOrd="0" presId="urn:microsoft.com/office/officeart/2005/8/layout/vList3"/>
    <dgm:cxn modelId="{155C8C5C-F44D-451B-B5AD-51CF47FC8F17}" type="presParOf" srcId="{66852F5C-FB67-42EE-AC6E-3A0AC00D6FCF}" destId="{A8F4C398-1330-4D5C-BD7A-83ED7EF6C992}" srcOrd="1" destOrd="0" presId="urn:microsoft.com/office/officeart/2005/8/layout/vList3"/>
    <dgm:cxn modelId="{B75BFEE1-CB88-4D16-9C46-A735F26C0374}" type="presParOf" srcId="{F81B5E4C-0191-49BB-85C4-FD96960A52B5}" destId="{DFDA240A-873B-4F16-8595-27FA46E66080}" srcOrd="1" destOrd="0" presId="urn:microsoft.com/office/officeart/2005/8/layout/vList3"/>
    <dgm:cxn modelId="{F5470890-CB9C-4E5D-8888-E9686549180E}" type="presParOf" srcId="{F81B5E4C-0191-49BB-85C4-FD96960A52B5}" destId="{3E178AA5-2403-4971-9612-2B2CFF366521}" srcOrd="2" destOrd="0" presId="urn:microsoft.com/office/officeart/2005/8/layout/vList3"/>
    <dgm:cxn modelId="{8EB54AC1-C1B1-415F-B8D4-81E715541F42}" type="presParOf" srcId="{3E178AA5-2403-4971-9612-2B2CFF366521}" destId="{AAF1A0B6-7853-4E6C-A8F6-FD31E33983A0}" srcOrd="0" destOrd="0" presId="urn:microsoft.com/office/officeart/2005/8/layout/vList3"/>
    <dgm:cxn modelId="{25E80071-67E0-46AB-BCBC-17C1EFDDBFA4}" type="presParOf" srcId="{3E178AA5-2403-4971-9612-2B2CFF366521}" destId="{10D898E3-DAF8-434C-BC74-6EA43DC329DA}" srcOrd="1" destOrd="0" presId="urn:microsoft.com/office/officeart/2005/8/layout/vList3"/>
    <dgm:cxn modelId="{BC5499E5-8A58-46E9-812B-EBF1BE383A15}" type="presParOf" srcId="{F81B5E4C-0191-49BB-85C4-FD96960A52B5}" destId="{F3A37095-950D-4701-8C0B-61FB84F3FE90}" srcOrd="3" destOrd="0" presId="urn:microsoft.com/office/officeart/2005/8/layout/vList3"/>
    <dgm:cxn modelId="{05A3B26D-9754-4C6F-A837-BD6AD44DBC6A}" type="presParOf" srcId="{F81B5E4C-0191-49BB-85C4-FD96960A52B5}" destId="{F049E5F7-2702-4301-B9A6-DA2DB0606261}" srcOrd="4" destOrd="0" presId="urn:microsoft.com/office/officeart/2005/8/layout/vList3"/>
    <dgm:cxn modelId="{59930E15-889B-4CBB-8718-C35240BC9DFA}" type="presParOf" srcId="{F049E5F7-2702-4301-B9A6-DA2DB0606261}" destId="{F0BBDB2E-A6EB-4070-9723-52F1540AFBA9}" srcOrd="0" destOrd="0" presId="urn:microsoft.com/office/officeart/2005/8/layout/vList3"/>
    <dgm:cxn modelId="{2B08E2BF-E8D2-406D-BDD2-B8DEDDF29D0E}" type="presParOf" srcId="{F049E5F7-2702-4301-B9A6-DA2DB0606261}" destId="{703DAADC-39E0-474B-8F87-92665741F07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91685A-784E-4DC9-955C-00DBDFB310C0}" type="doc">
      <dgm:prSet loTypeId="urn:microsoft.com/office/officeart/2005/8/layout/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GB"/>
        </a:p>
      </dgm:t>
    </dgm:pt>
    <dgm:pt modelId="{3E788FC1-71F4-4EA4-B99B-CD73238B20EB}">
      <dgm:prSet phldrT="[Text]" custT="1"/>
      <dgm:spPr/>
      <dgm:t>
        <a:bodyPr/>
        <a:lstStyle/>
        <a:p>
          <a:r>
            <a:rPr lang="en-GB" sz="1400" b="1" cap="all" baseline="0" dirty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Discover</a:t>
          </a:r>
        </a:p>
      </dgm:t>
    </dgm:pt>
    <dgm:pt modelId="{FEA41311-3DBB-42B7-AAE4-B92311AF5495}" type="parTrans" cxnId="{E987CD44-ACE1-4962-BC0A-049D505B5386}">
      <dgm:prSet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11379378-A47E-4EF1-A03E-E6B162936961}" type="sibTrans" cxnId="{E987CD44-ACE1-4962-BC0A-049D505B5386}">
      <dgm:prSet custT="1"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99EE85D4-B967-4C29-9862-18812DA72B70}">
      <dgm:prSet phldrT="[Text]" custT="1"/>
      <dgm:spPr/>
      <dgm:t>
        <a:bodyPr/>
        <a:lstStyle/>
        <a:p>
          <a:r>
            <a:rPr lang="en-GB" sz="1500" dirty="0" smtClean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Collecting data through focus group discussions with government, employers and unions as well as direct interviews with plantation workers and smallholders</a:t>
          </a:r>
          <a:endParaRPr lang="en-GB" sz="1500" dirty="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16D962A4-233D-4E32-B47B-C99464C8094B}" type="parTrans" cxnId="{C56CBC7B-E182-4FFC-8DC8-8F78E7E98DF8}">
      <dgm:prSet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16FD6523-2A34-494D-A41F-E5DCCAF44550}" type="sibTrans" cxnId="{C56CBC7B-E182-4FFC-8DC8-8F78E7E98DF8}">
      <dgm:prSet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C6D0072C-D910-4867-89FE-C72C41AC55EF}">
      <dgm:prSet phldrT="[Text]" custT="1"/>
      <dgm:spPr/>
      <dgm:t>
        <a:bodyPr/>
        <a:lstStyle/>
        <a:p>
          <a:r>
            <a:rPr lang="en-GB" sz="1400" b="1" cap="all" baseline="0" dirty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Report</a:t>
          </a:r>
        </a:p>
      </dgm:t>
    </dgm:pt>
    <dgm:pt modelId="{9354CEB7-FCD5-47AD-915C-0F485971E6ED}" type="parTrans" cxnId="{11E13A09-C59F-4306-AB8B-8B3261918F87}">
      <dgm:prSet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EC026E27-A723-45B2-B8DC-A3542461A2BA}" type="sibTrans" cxnId="{11E13A09-C59F-4306-AB8B-8B3261918F87}">
      <dgm:prSet custT="1"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CDE365DF-B154-4FCC-BC32-233983880774}">
      <dgm:prSet phldrT="[Text]" custT="1"/>
      <dgm:spPr/>
      <dgm:t>
        <a:bodyPr/>
        <a:lstStyle/>
        <a:p>
          <a:r>
            <a:rPr lang="en-GB" sz="1400" b="1" cap="all" baseline="0" dirty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Plan</a:t>
          </a:r>
        </a:p>
      </dgm:t>
    </dgm:pt>
    <dgm:pt modelId="{1B28143C-D975-4D44-B70E-9337ACA2C80E}" type="parTrans" cxnId="{482744C5-F4DE-44E8-AC56-A2CCB6BECB6B}">
      <dgm:prSet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3C0CC62F-453E-4991-B164-F8586F4C6804}" type="sibTrans" cxnId="{482744C5-F4DE-44E8-AC56-A2CCB6BECB6B}">
      <dgm:prSet custT="1"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CACEC397-99DA-423F-8CC2-BFB50929D0F4}">
      <dgm:prSet custT="1"/>
      <dgm:spPr/>
      <dgm:t>
        <a:bodyPr/>
        <a:lstStyle/>
        <a:p>
          <a:r>
            <a:rPr lang="en-GB" sz="1400" b="1" cap="all" baseline="0" dirty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Review</a:t>
          </a:r>
        </a:p>
      </dgm:t>
    </dgm:pt>
    <dgm:pt modelId="{5E1232ED-5163-4FC5-A522-A84D3DBACF73}" type="sibTrans" cxnId="{8C4CFDF9-AA2B-4319-B3F5-3A3732DDA01C}">
      <dgm:prSet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A2E01D2C-2533-4BBB-A418-A3A99ACB4C19}" type="parTrans" cxnId="{8C4CFDF9-AA2B-4319-B3F5-3A3732DDA01C}">
      <dgm:prSet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2F5ABC4B-55EC-479D-B513-38E4C693CA98}">
      <dgm:prSet phldrT="[Text]" custT="1"/>
      <dgm:spPr/>
      <dgm:t>
        <a:bodyPr/>
        <a:lstStyle/>
        <a:p>
          <a:pPr algn="l"/>
          <a:r>
            <a:rPr lang="en-GB" sz="1600" dirty="0" smtClean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Providing insights into the situation in the sector and outlining areas where progress is needed</a:t>
          </a:r>
          <a:endParaRPr lang="en-GB" sz="1600" dirty="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673C6A20-13B0-4465-B13D-46F274372421}" type="sibTrans" cxnId="{E8BCD78E-107F-4653-A642-0838CD699D94}">
      <dgm:prSet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9DD5621D-F0F4-4CFE-A8C9-2E79D598BEA1}" type="parTrans" cxnId="{E8BCD78E-107F-4653-A642-0838CD699D94}">
      <dgm:prSet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17FA7E0B-6243-475E-81CF-450CD372385B}">
      <dgm:prSet custT="1"/>
      <dgm:spPr/>
      <dgm:t>
        <a:bodyPr/>
        <a:lstStyle/>
        <a:p>
          <a:r>
            <a:rPr lang="en-GB" sz="1400" b="1" cap="all" baseline="0" dirty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Implement</a:t>
          </a:r>
        </a:p>
      </dgm:t>
    </dgm:pt>
    <dgm:pt modelId="{CDA205B2-C770-4345-9C46-79D050B6445D}" type="sibTrans" cxnId="{B5357782-C354-42EF-9247-BC2668D685DA}">
      <dgm:prSet custT="1"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2B101BAA-06AC-437D-9E0D-9BB884A610BD}" type="parTrans" cxnId="{B5357782-C354-42EF-9247-BC2668D685DA}">
      <dgm:prSet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FDE015C5-A140-46D8-AFA1-D487FB4AD723}">
      <dgm:prSet custT="1"/>
      <dgm:spPr/>
      <dgm:t>
        <a:bodyPr/>
        <a:lstStyle/>
        <a:p>
          <a:r>
            <a:rPr lang="en-GB" sz="1600" dirty="0" smtClean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Developing a national plan of action, setting goals for the way forward</a:t>
          </a:r>
          <a:endParaRPr lang="en-GB" sz="1600" dirty="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9169CEF5-6196-4599-A396-CD4622A8F46C}" type="parTrans" cxnId="{33FA6B4E-677B-4CCC-81B2-68E0AF99D70F}">
      <dgm:prSet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6359F309-A95D-4B32-AD1A-218D9F175935}" type="sibTrans" cxnId="{33FA6B4E-677B-4CCC-81B2-68E0AF99D70F}">
      <dgm:prSet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98A219B8-727A-43DA-830E-43AF527B41D5}">
      <dgm:prSet custT="1"/>
      <dgm:spPr/>
      <dgm:t>
        <a:bodyPr/>
        <a:lstStyle/>
        <a:p>
          <a:r>
            <a:rPr lang="en-GB" sz="1600" dirty="0" smtClean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Bringing the national plan of action to life through a sector-specific programme</a:t>
          </a:r>
          <a:endParaRPr lang="en-GB" sz="1600" dirty="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A6EF9EE4-982A-45FD-8644-437B488F5EFE}" type="parTrans" cxnId="{CB005559-1423-47EC-B065-EB9C9A2F2AA6}">
      <dgm:prSet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C5BF7F2E-B959-444B-B36C-3B5F86C43F8C}" type="sibTrans" cxnId="{CB005559-1423-47EC-B065-EB9C9A2F2AA6}">
      <dgm:prSet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0A5D161D-E0C3-4A96-B82B-8D8D0362721E}">
      <dgm:prSet custT="1"/>
      <dgm:spPr/>
      <dgm:t>
        <a:bodyPr/>
        <a:lstStyle/>
        <a:p>
          <a:r>
            <a:rPr lang="en-GB" sz="1600" dirty="0" smtClean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Ensuring that programme meet the needs of all constituents</a:t>
          </a:r>
          <a:endParaRPr lang="en-GB" sz="1600" dirty="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62D20D95-13EF-49D0-B809-31C3BE6C4996}" type="parTrans" cxnId="{7A19352D-1DAF-48D1-98DB-71BA2C00DC6C}">
      <dgm:prSet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142A45F5-495C-4E86-ABAE-F70A5362837C}" type="sibTrans" cxnId="{7A19352D-1DAF-48D1-98DB-71BA2C00DC6C}">
      <dgm:prSet/>
      <dgm:spPr/>
      <dgm:t>
        <a:bodyPr/>
        <a:lstStyle/>
        <a:p>
          <a:endParaRPr lang="en-GB" sz="90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44FB1D2E-1324-4F41-905B-7945CB61E84D}" type="pres">
      <dgm:prSet presAssocID="{1591685A-784E-4DC9-955C-00DBDFB310C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5D288F2-41B6-4203-8387-CF0EEB198914}" type="pres">
      <dgm:prSet presAssocID="{3E788FC1-71F4-4EA4-B99B-CD73238B20EB}" presName="composite" presStyleCnt="0"/>
      <dgm:spPr/>
      <dgm:t>
        <a:bodyPr/>
        <a:lstStyle/>
        <a:p>
          <a:endParaRPr lang="en-GB"/>
        </a:p>
      </dgm:t>
    </dgm:pt>
    <dgm:pt modelId="{2F4894B3-50F7-4EAE-88C3-C41AE5A64268}" type="pres">
      <dgm:prSet presAssocID="{3E788FC1-71F4-4EA4-B99B-CD73238B20EB}" presName="par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A294087-10AC-4551-A3EE-386FAE337149}" type="pres">
      <dgm:prSet presAssocID="{3E788FC1-71F4-4EA4-B99B-CD73238B20EB}" presName="parSh" presStyleLbl="node1" presStyleIdx="0" presStyleCnt="5" custLinFactNeighborX="930" custLinFactNeighborY="-355"/>
      <dgm:spPr/>
      <dgm:t>
        <a:bodyPr/>
        <a:lstStyle/>
        <a:p>
          <a:endParaRPr lang="en-GB"/>
        </a:p>
      </dgm:t>
    </dgm:pt>
    <dgm:pt modelId="{20A2CC75-96CE-41CF-A1D0-A22CF1DADFA0}" type="pres">
      <dgm:prSet presAssocID="{3E788FC1-71F4-4EA4-B99B-CD73238B20EB}" presName="desTx" presStyleLbl="fgAcc1" presStyleIdx="0" presStyleCnt="5" custScaleX="120748" custLinFactNeighborX="-120" custLinFactNeighborY="-170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51C3A04-896E-4EB0-B3F8-30DA6187A9EB}" type="pres">
      <dgm:prSet presAssocID="{11379378-A47E-4EF1-A03E-E6B162936961}" presName="sibTrans" presStyleLbl="sibTrans2D1" presStyleIdx="0" presStyleCnt="4"/>
      <dgm:spPr/>
      <dgm:t>
        <a:bodyPr/>
        <a:lstStyle/>
        <a:p>
          <a:endParaRPr lang="en-GB"/>
        </a:p>
      </dgm:t>
    </dgm:pt>
    <dgm:pt modelId="{0E705DA2-8F6B-4861-8524-BA3B283BC1E9}" type="pres">
      <dgm:prSet presAssocID="{11379378-A47E-4EF1-A03E-E6B162936961}" presName="connTx" presStyleLbl="sibTrans2D1" presStyleIdx="0" presStyleCnt="4"/>
      <dgm:spPr/>
      <dgm:t>
        <a:bodyPr/>
        <a:lstStyle/>
        <a:p>
          <a:endParaRPr lang="en-GB"/>
        </a:p>
      </dgm:t>
    </dgm:pt>
    <dgm:pt modelId="{1535399E-D63B-489A-BBB1-B30493AA5E37}" type="pres">
      <dgm:prSet presAssocID="{C6D0072C-D910-4867-89FE-C72C41AC55EF}" presName="composite" presStyleCnt="0"/>
      <dgm:spPr/>
      <dgm:t>
        <a:bodyPr/>
        <a:lstStyle/>
        <a:p>
          <a:endParaRPr lang="en-GB"/>
        </a:p>
      </dgm:t>
    </dgm:pt>
    <dgm:pt modelId="{400DF5E7-83DD-4CF1-AAC3-F7A1C133FE66}" type="pres">
      <dgm:prSet presAssocID="{C6D0072C-D910-4867-89FE-C72C41AC55EF}" presName="par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E5851F1-7826-438C-B331-CBD25FEAAE59}" type="pres">
      <dgm:prSet presAssocID="{C6D0072C-D910-4867-89FE-C72C41AC55EF}" presName="parSh" presStyleLbl="node1" presStyleIdx="1" presStyleCnt="5" custLinFactNeighborX="-27474" custLinFactNeighborY="355"/>
      <dgm:spPr/>
      <dgm:t>
        <a:bodyPr/>
        <a:lstStyle/>
        <a:p>
          <a:endParaRPr lang="en-GB"/>
        </a:p>
      </dgm:t>
    </dgm:pt>
    <dgm:pt modelId="{CE29081F-1680-4BAA-918A-70930949F041}" type="pres">
      <dgm:prSet presAssocID="{C6D0072C-D910-4867-89FE-C72C41AC55EF}" presName="desTx" presStyleLbl="fgAcc1" presStyleIdx="1" presStyleCnt="5" custScaleX="123904" custScaleY="99347" custLinFactNeighborX="-27311" custLinFactNeighborY="-193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096FC99-AFE2-4134-8C96-0E40EAD77789}" type="pres">
      <dgm:prSet presAssocID="{EC026E27-A723-45B2-B8DC-A3542461A2BA}" presName="sibTrans" presStyleLbl="sibTrans2D1" presStyleIdx="1" presStyleCnt="4"/>
      <dgm:spPr/>
      <dgm:t>
        <a:bodyPr/>
        <a:lstStyle/>
        <a:p>
          <a:endParaRPr lang="en-GB"/>
        </a:p>
      </dgm:t>
    </dgm:pt>
    <dgm:pt modelId="{C18E8061-C804-4856-88AD-D4E655E1A925}" type="pres">
      <dgm:prSet presAssocID="{EC026E27-A723-45B2-B8DC-A3542461A2BA}" presName="connTx" presStyleLbl="sibTrans2D1" presStyleIdx="1" presStyleCnt="4"/>
      <dgm:spPr/>
      <dgm:t>
        <a:bodyPr/>
        <a:lstStyle/>
        <a:p>
          <a:endParaRPr lang="en-GB"/>
        </a:p>
      </dgm:t>
    </dgm:pt>
    <dgm:pt modelId="{DE52E334-8371-4B7D-A2D3-835B42486C0F}" type="pres">
      <dgm:prSet presAssocID="{CDE365DF-B154-4FCC-BC32-233983880774}" presName="composite" presStyleCnt="0"/>
      <dgm:spPr/>
      <dgm:t>
        <a:bodyPr/>
        <a:lstStyle/>
        <a:p>
          <a:endParaRPr lang="en-GB"/>
        </a:p>
      </dgm:t>
    </dgm:pt>
    <dgm:pt modelId="{6E4D7306-5B9E-4DCD-BFB5-A171F3028473}" type="pres">
      <dgm:prSet presAssocID="{CDE365DF-B154-4FCC-BC32-233983880774}" presName="par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631C45F-D2AB-4BF9-8F4D-9EADBFD39EA5}" type="pres">
      <dgm:prSet presAssocID="{CDE365DF-B154-4FCC-BC32-233983880774}" presName="parSh" presStyleLbl="node1" presStyleIdx="2" presStyleCnt="5" custLinFactNeighborX="-44116"/>
      <dgm:spPr/>
      <dgm:t>
        <a:bodyPr/>
        <a:lstStyle/>
        <a:p>
          <a:endParaRPr lang="en-GB"/>
        </a:p>
      </dgm:t>
    </dgm:pt>
    <dgm:pt modelId="{8A7528A6-39D4-4936-8B40-867ADCACBB92}" type="pres">
      <dgm:prSet presAssocID="{CDE365DF-B154-4FCC-BC32-233983880774}" presName="desTx" presStyleLbl="fgAcc1" presStyleIdx="2" presStyleCnt="5" custScaleX="120904" custScaleY="98778" custLinFactNeighborX="-45830" custLinFactNeighborY="-12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C21A1AA-5870-4F13-9A04-3C2D79A17850}" type="pres">
      <dgm:prSet presAssocID="{3C0CC62F-453E-4991-B164-F8586F4C6804}" presName="sibTrans" presStyleLbl="sibTrans2D1" presStyleIdx="2" presStyleCnt="4"/>
      <dgm:spPr/>
      <dgm:t>
        <a:bodyPr/>
        <a:lstStyle/>
        <a:p>
          <a:endParaRPr lang="en-GB"/>
        </a:p>
      </dgm:t>
    </dgm:pt>
    <dgm:pt modelId="{13220AFC-4107-4D25-85A5-E2550328D289}" type="pres">
      <dgm:prSet presAssocID="{3C0CC62F-453E-4991-B164-F8586F4C6804}" presName="connTx" presStyleLbl="sibTrans2D1" presStyleIdx="2" presStyleCnt="4"/>
      <dgm:spPr/>
      <dgm:t>
        <a:bodyPr/>
        <a:lstStyle/>
        <a:p>
          <a:endParaRPr lang="en-GB"/>
        </a:p>
      </dgm:t>
    </dgm:pt>
    <dgm:pt modelId="{5CC42A6F-D51A-4839-B07F-AE536682CAAA}" type="pres">
      <dgm:prSet presAssocID="{17FA7E0B-6243-475E-81CF-450CD372385B}" presName="composite" presStyleCnt="0"/>
      <dgm:spPr/>
      <dgm:t>
        <a:bodyPr/>
        <a:lstStyle/>
        <a:p>
          <a:endParaRPr lang="en-GB"/>
        </a:p>
      </dgm:t>
    </dgm:pt>
    <dgm:pt modelId="{0C3713E2-0400-40E6-BD7D-EEDE494BDA0F}" type="pres">
      <dgm:prSet presAssocID="{17FA7E0B-6243-475E-81CF-450CD372385B}" presName="par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6291662-2367-4CBE-BD48-D88B34CB67BD}" type="pres">
      <dgm:prSet presAssocID="{17FA7E0B-6243-475E-81CF-450CD372385B}" presName="parSh" presStyleLbl="node1" presStyleIdx="3" presStyleCnt="5" custScaleX="104856" custLinFactNeighborX="-65227"/>
      <dgm:spPr/>
      <dgm:t>
        <a:bodyPr/>
        <a:lstStyle/>
        <a:p>
          <a:endParaRPr lang="en-GB"/>
        </a:p>
      </dgm:t>
    </dgm:pt>
    <dgm:pt modelId="{0A645EBB-A9C9-42F9-B50F-0056AAF84DBB}" type="pres">
      <dgm:prSet presAssocID="{17FA7E0B-6243-475E-81CF-450CD372385B}" presName="desTx" presStyleLbl="fgAcc1" presStyleIdx="3" presStyleCnt="5" custScaleX="120173" custLinFactNeighborX="-69324" custLinFactNeighborY="-84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AE43794-6F17-4D3C-9C42-BBA1256D5984}" type="pres">
      <dgm:prSet presAssocID="{CDA205B2-C770-4345-9C46-79D050B6445D}" presName="sibTrans" presStyleLbl="sibTrans2D1" presStyleIdx="3" presStyleCnt="4"/>
      <dgm:spPr/>
      <dgm:t>
        <a:bodyPr/>
        <a:lstStyle/>
        <a:p>
          <a:endParaRPr lang="en-GB"/>
        </a:p>
      </dgm:t>
    </dgm:pt>
    <dgm:pt modelId="{4BEF9F2E-38FE-44D2-BFDD-50480DAFBB89}" type="pres">
      <dgm:prSet presAssocID="{CDA205B2-C770-4345-9C46-79D050B6445D}" presName="connTx" presStyleLbl="sibTrans2D1" presStyleIdx="3" presStyleCnt="4"/>
      <dgm:spPr/>
      <dgm:t>
        <a:bodyPr/>
        <a:lstStyle/>
        <a:p>
          <a:endParaRPr lang="en-GB"/>
        </a:p>
      </dgm:t>
    </dgm:pt>
    <dgm:pt modelId="{7B9C91B9-5D46-43B1-8799-201B96269C6E}" type="pres">
      <dgm:prSet presAssocID="{CACEC397-99DA-423F-8CC2-BFB50929D0F4}" presName="composite" presStyleCnt="0"/>
      <dgm:spPr/>
      <dgm:t>
        <a:bodyPr/>
        <a:lstStyle/>
        <a:p>
          <a:endParaRPr lang="en-GB"/>
        </a:p>
      </dgm:t>
    </dgm:pt>
    <dgm:pt modelId="{164EC488-355A-4DC8-9B68-FA69869F1E65}" type="pres">
      <dgm:prSet presAssocID="{CACEC397-99DA-423F-8CC2-BFB50929D0F4}" presName="par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A56ED31-B95D-4134-A2C0-169A7A6059BA}" type="pres">
      <dgm:prSet presAssocID="{CACEC397-99DA-423F-8CC2-BFB50929D0F4}" presName="parSh" presStyleLbl="node1" presStyleIdx="4" presStyleCnt="5" custLinFactNeighborX="-92618"/>
      <dgm:spPr/>
      <dgm:t>
        <a:bodyPr/>
        <a:lstStyle/>
        <a:p>
          <a:endParaRPr lang="en-GB"/>
        </a:p>
      </dgm:t>
    </dgm:pt>
    <dgm:pt modelId="{0307AC46-B6C4-429F-BD97-CAEEA801A4DF}" type="pres">
      <dgm:prSet presAssocID="{CACEC397-99DA-423F-8CC2-BFB50929D0F4}" presName="desTx" presStyleLbl="fgAcc1" presStyleIdx="4" presStyleCnt="5" custScaleX="120727" custLinFactNeighborX="-94774" custLinFactNeighborY="-99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5357782-C354-42EF-9247-BC2668D685DA}" srcId="{1591685A-784E-4DC9-955C-00DBDFB310C0}" destId="{17FA7E0B-6243-475E-81CF-450CD372385B}" srcOrd="3" destOrd="0" parTransId="{2B101BAA-06AC-437D-9E0D-9BB884A610BD}" sibTransId="{CDA205B2-C770-4345-9C46-79D050B6445D}"/>
    <dgm:cxn modelId="{9E06CDB4-B6B6-4B5F-AAE2-8FF2171B8384}" type="presOf" srcId="{11379378-A47E-4EF1-A03E-E6B162936961}" destId="{0E705DA2-8F6B-4861-8524-BA3B283BC1E9}" srcOrd="1" destOrd="0" presId="urn:microsoft.com/office/officeart/2005/8/layout/process3"/>
    <dgm:cxn modelId="{BD3CDF94-DD7B-4DDC-BC90-ED5CEF1CB586}" type="presOf" srcId="{EC026E27-A723-45B2-B8DC-A3542461A2BA}" destId="{C18E8061-C804-4856-88AD-D4E655E1A925}" srcOrd="1" destOrd="0" presId="urn:microsoft.com/office/officeart/2005/8/layout/process3"/>
    <dgm:cxn modelId="{FA05E58A-1AD3-4487-942E-7E42F09F126B}" type="presOf" srcId="{CDE365DF-B154-4FCC-BC32-233983880774}" destId="{6E4D7306-5B9E-4DCD-BFB5-A171F3028473}" srcOrd="0" destOrd="0" presId="urn:microsoft.com/office/officeart/2005/8/layout/process3"/>
    <dgm:cxn modelId="{09F1DA6C-5F2E-4682-B76D-B1B98BEF6A6E}" type="presOf" srcId="{0A5D161D-E0C3-4A96-B82B-8D8D0362721E}" destId="{0307AC46-B6C4-429F-BD97-CAEEA801A4DF}" srcOrd="0" destOrd="0" presId="urn:microsoft.com/office/officeart/2005/8/layout/process3"/>
    <dgm:cxn modelId="{C56CBC7B-E182-4FFC-8DC8-8F78E7E98DF8}" srcId="{3E788FC1-71F4-4EA4-B99B-CD73238B20EB}" destId="{99EE85D4-B967-4C29-9862-18812DA72B70}" srcOrd="0" destOrd="0" parTransId="{16D962A4-233D-4E32-B47B-C99464C8094B}" sibTransId="{16FD6523-2A34-494D-A41F-E5DCCAF44550}"/>
    <dgm:cxn modelId="{4308493C-F577-4883-A83A-B92EBA0C0520}" type="presOf" srcId="{EC026E27-A723-45B2-B8DC-A3542461A2BA}" destId="{0096FC99-AFE2-4134-8C96-0E40EAD77789}" srcOrd="0" destOrd="0" presId="urn:microsoft.com/office/officeart/2005/8/layout/process3"/>
    <dgm:cxn modelId="{33FA6B4E-677B-4CCC-81B2-68E0AF99D70F}" srcId="{CDE365DF-B154-4FCC-BC32-233983880774}" destId="{FDE015C5-A140-46D8-AFA1-D487FB4AD723}" srcOrd="0" destOrd="0" parTransId="{9169CEF5-6196-4599-A396-CD4622A8F46C}" sibTransId="{6359F309-A95D-4B32-AD1A-218D9F175935}"/>
    <dgm:cxn modelId="{E987CD44-ACE1-4962-BC0A-049D505B5386}" srcId="{1591685A-784E-4DC9-955C-00DBDFB310C0}" destId="{3E788FC1-71F4-4EA4-B99B-CD73238B20EB}" srcOrd="0" destOrd="0" parTransId="{FEA41311-3DBB-42B7-AAE4-B92311AF5495}" sibTransId="{11379378-A47E-4EF1-A03E-E6B162936961}"/>
    <dgm:cxn modelId="{A3C7828A-214D-4AD2-817A-03D5242C7248}" type="presOf" srcId="{1591685A-784E-4DC9-955C-00DBDFB310C0}" destId="{44FB1D2E-1324-4F41-905B-7945CB61E84D}" srcOrd="0" destOrd="0" presId="urn:microsoft.com/office/officeart/2005/8/layout/process3"/>
    <dgm:cxn modelId="{C99BFC89-22A9-42B8-A99E-3CB3C8C3E270}" type="presOf" srcId="{17FA7E0B-6243-475E-81CF-450CD372385B}" destId="{B6291662-2367-4CBE-BD48-D88B34CB67BD}" srcOrd="1" destOrd="0" presId="urn:microsoft.com/office/officeart/2005/8/layout/process3"/>
    <dgm:cxn modelId="{6A46CBC7-2C0D-4FFE-8171-5F75EF52575A}" type="presOf" srcId="{3E788FC1-71F4-4EA4-B99B-CD73238B20EB}" destId="{2F4894B3-50F7-4EAE-88C3-C41AE5A64268}" srcOrd="0" destOrd="0" presId="urn:microsoft.com/office/officeart/2005/8/layout/process3"/>
    <dgm:cxn modelId="{8C4CFDF9-AA2B-4319-B3F5-3A3732DDA01C}" srcId="{1591685A-784E-4DC9-955C-00DBDFB310C0}" destId="{CACEC397-99DA-423F-8CC2-BFB50929D0F4}" srcOrd="4" destOrd="0" parTransId="{A2E01D2C-2533-4BBB-A418-A3A99ACB4C19}" sibTransId="{5E1232ED-5163-4FC5-A522-A84D3DBACF73}"/>
    <dgm:cxn modelId="{AB901657-3158-46FB-BA89-C38D06A83FBA}" type="presOf" srcId="{3C0CC62F-453E-4991-B164-F8586F4C6804}" destId="{FC21A1AA-5870-4F13-9A04-3C2D79A17850}" srcOrd="0" destOrd="0" presId="urn:microsoft.com/office/officeart/2005/8/layout/process3"/>
    <dgm:cxn modelId="{1A36843E-F10C-4896-8199-38D23416BC7C}" type="presOf" srcId="{11379378-A47E-4EF1-A03E-E6B162936961}" destId="{051C3A04-896E-4EB0-B3F8-30DA6187A9EB}" srcOrd="0" destOrd="0" presId="urn:microsoft.com/office/officeart/2005/8/layout/process3"/>
    <dgm:cxn modelId="{00020C47-166D-47AF-9FEF-337E8431298C}" type="presOf" srcId="{FDE015C5-A140-46D8-AFA1-D487FB4AD723}" destId="{8A7528A6-39D4-4936-8B40-867ADCACBB92}" srcOrd="0" destOrd="0" presId="urn:microsoft.com/office/officeart/2005/8/layout/process3"/>
    <dgm:cxn modelId="{482744C5-F4DE-44E8-AC56-A2CCB6BECB6B}" srcId="{1591685A-784E-4DC9-955C-00DBDFB310C0}" destId="{CDE365DF-B154-4FCC-BC32-233983880774}" srcOrd="2" destOrd="0" parTransId="{1B28143C-D975-4D44-B70E-9337ACA2C80E}" sibTransId="{3C0CC62F-453E-4991-B164-F8586F4C6804}"/>
    <dgm:cxn modelId="{7A19352D-1DAF-48D1-98DB-71BA2C00DC6C}" srcId="{CACEC397-99DA-423F-8CC2-BFB50929D0F4}" destId="{0A5D161D-E0C3-4A96-B82B-8D8D0362721E}" srcOrd="0" destOrd="0" parTransId="{62D20D95-13EF-49D0-B809-31C3BE6C4996}" sibTransId="{142A45F5-495C-4E86-ABAE-F70A5362837C}"/>
    <dgm:cxn modelId="{88F516BE-F050-4B14-857C-28C201C825BE}" type="presOf" srcId="{3E788FC1-71F4-4EA4-B99B-CD73238B20EB}" destId="{EA294087-10AC-4551-A3EE-386FAE337149}" srcOrd="1" destOrd="0" presId="urn:microsoft.com/office/officeart/2005/8/layout/process3"/>
    <dgm:cxn modelId="{D649B9B3-6CD4-4913-AF4C-17AE8CD17AC5}" type="presOf" srcId="{3C0CC62F-453E-4991-B164-F8586F4C6804}" destId="{13220AFC-4107-4D25-85A5-E2550328D289}" srcOrd="1" destOrd="0" presId="urn:microsoft.com/office/officeart/2005/8/layout/process3"/>
    <dgm:cxn modelId="{15304B86-A75F-436B-80FD-5183D03E25A3}" type="presOf" srcId="{CACEC397-99DA-423F-8CC2-BFB50929D0F4}" destId="{1A56ED31-B95D-4134-A2C0-169A7A6059BA}" srcOrd="1" destOrd="0" presId="urn:microsoft.com/office/officeart/2005/8/layout/process3"/>
    <dgm:cxn modelId="{CB005559-1423-47EC-B065-EB9C9A2F2AA6}" srcId="{17FA7E0B-6243-475E-81CF-450CD372385B}" destId="{98A219B8-727A-43DA-830E-43AF527B41D5}" srcOrd="0" destOrd="0" parTransId="{A6EF9EE4-982A-45FD-8644-437B488F5EFE}" sibTransId="{C5BF7F2E-B959-444B-B36C-3B5F86C43F8C}"/>
    <dgm:cxn modelId="{2C749D77-DB3F-477D-B602-C5C55143A625}" type="presOf" srcId="{CDE365DF-B154-4FCC-BC32-233983880774}" destId="{7631C45F-D2AB-4BF9-8F4D-9EADBFD39EA5}" srcOrd="1" destOrd="0" presId="urn:microsoft.com/office/officeart/2005/8/layout/process3"/>
    <dgm:cxn modelId="{F69FBFE7-27EB-44B1-AD1A-EBD2FB47804B}" type="presOf" srcId="{17FA7E0B-6243-475E-81CF-450CD372385B}" destId="{0C3713E2-0400-40E6-BD7D-EEDE494BDA0F}" srcOrd="0" destOrd="0" presId="urn:microsoft.com/office/officeart/2005/8/layout/process3"/>
    <dgm:cxn modelId="{11E13A09-C59F-4306-AB8B-8B3261918F87}" srcId="{1591685A-784E-4DC9-955C-00DBDFB310C0}" destId="{C6D0072C-D910-4867-89FE-C72C41AC55EF}" srcOrd="1" destOrd="0" parTransId="{9354CEB7-FCD5-47AD-915C-0F485971E6ED}" sibTransId="{EC026E27-A723-45B2-B8DC-A3542461A2BA}"/>
    <dgm:cxn modelId="{63F628E0-F369-4BEB-A820-9BEEDB4C01C6}" type="presOf" srcId="{CDA205B2-C770-4345-9C46-79D050B6445D}" destId="{4BEF9F2E-38FE-44D2-BFDD-50480DAFBB89}" srcOrd="1" destOrd="0" presId="urn:microsoft.com/office/officeart/2005/8/layout/process3"/>
    <dgm:cxn modelId="{E8BCD78E-107F-4653-A642-0838CD699D94}" srcId="{C6D0072C-D910-4867-89FE-C72C41AC55EF}" destId="{2F5ABC4B-55EC-479D-B513-38E4C693CA98}" srcOrd="0" destOrd="0" parTransId="{9DD5621D-F0F4-4CFE-A8C9-2E79D598BEA1}" sibTransId="{673C6A20-13B0-4465-B13D-46F274372421}"/>
    <dgm:cxn modelId="{31EEE6A5-7194-4606-BBFC-6CD7447E723E}" type="presOf" srcId="{99EE85D4-B967-4C29-9862-18812DA72B70}" destId="{20A2CC75-96CE-41CF-A1D0-A22CF1DADFA0}" srcOrd="0" destOrd="0" presId="urn:microsoft.com/office/officeart/2005/8/layout/process3"/>
    <dgm:cxn modelId="{432122D6-9C7B-4C8C-8F88-9FA67799FFB4}" type="presOf" srcId="{C6D0072C-D910-4867-89FE-C72C41AC55EF}" destId="{400DF5E7-83DD-4CF1-AAC3-F7A1C133FE66}" srcOrd="0" destOrd="0" presId="urn:microsoft.com/office/officeart/2005/8/layout/process3"/>
    <dgm:cxn modelId="{E4AF72D8-506B-4D29-A3DE-5653EE37018D}" type="presOf" srcId="{2F5ABC4B-55EC-479D-B513-38E4C693CA98}" destId="{CE29081F-1680-4BAA-918A-70930949F041}" srcOrd="0" destOrd="0" presId="urn:microsoft.com/office/officeart/2005/8/layout/process3"/>
    <dgm:cxn modelId="{57D27809-BA3E-42D7-A0DD-FB4692B244B3}" type="presOf" srcId="{98A219B8-727A-43DA-830E-43AF527B41D5}" destId="{0A645EBB-A9C9-42F9-B50F-0056AAF84DBB}" srcOrd="0" destOrd="0" presId="urn:microsoft.com/office/officeart/2005/8/layout/process3"/>
    <dgm:cxn modelId="{060684BD-AA86-4301-B3A1-A892B4687A01}" type="presOf" srcId="{CACEC397-99DA-423F-8CC2-BFB50929D0F4}" destId="{164EC488-355A-4DC8-9B68-FA69869F1E65}" srcOrd="0" destOrd="0" presId="urn:microsoft.com/office/officeart/2005/8/layout/process3"/>
    <dgm:cxn modelId="{50461228-6454-4ACE-8559-A9FE706701F6}" type="presOf" srcId="{CDA205B2-C770-4345-9C46-79D050B6445D}" destId="{2AE43794-6F17-4D3C-9C42-BBA1256D5984}" srcOrd="0" destOrd="0" presId="urn:microsoft.com/office/officeart/2005/8/layout/process3"/>
    <dgm:cxn modelId="{E668E806-DD0C-42FE-8D8B-23039269755F}" type="presOf" srcId="{C6D0072C-D910-4867-89FE-C72C41AC55EF}" destId="{FE5851F1-7826-438C-B331-CBD25FEAAE59}" srcOrd="1" destOrd="0" presId="urn:microsoft.com/office/officeart/2005/8/layout/process3"/>
    <dgm:cxn modelId="{CD498285-96E4-4FB6-B4A8-49846A774E84}" type="presParOf" srcId="{44FB1D2E-1324-4F41-905B-7945CB61E84D}" destId="{C5D288F2-41B6-4203-8387-CF0EEB198914}" srcOrd="0" destOrd="0" presId="urn:microsoft.com/office/officeart/2005/8/layout/process3"/>
    <dgm:cxn modelId="{6628F1E2-31D3-443A-8FE8-08EF92377910}" type="presParOf" srcId="{C5D288F2-41B6-4203-8387-CF0EEB198914}" destId="{2F4894B3-50F7-4EAE-88C3-C41AE5A64268}" srcOrd="0" destOrd="0" presId="urn:microsoft.com/office/officeart/2005/8/layout/process3"/>
    <dgm:cxn modelId="{9AA3BDFD-02C0-4171-972E-058DF914B888}" type="presParOf" srcId="{C5D288F2-41B6-4203-8387-CF0EEB198914}" destId="{EA294087-10AC-4551-A3EE-386FAE337149}" srcOrd="1" destOrd="0" presId="urn:microsoft.com/office/officeart/2005/8/layout/process3"/>
    <dgm:cxn modelId="{FF257A4A-A514-4BB2-B41D-A1741542E38F}" type="presParOf" srcId="{C5D288F2-41B6-4203-8387-CF0EEB198914}" destId="{20A2CC75-96CE-41CF-A1D0-A22CF1DADFA0}" srcOrd="2" destOrd="0" presId="urn:microsoft.com/office/officeart/2005/8/layout/process3"/>
    <dgm:cxn modelId="{FC399DBC-6C2E-4E6E-A400-6BC11FB60221}" type="presParOf" srcId="{44FB1D2E-1324-4F41-905B-7945CB61E84D}" destId="{051C3A04-896E-4EB0-B3F8-30DA6187A9EB}" srcOrd="1" destOrd="0" presId="urn:microsoft.com/office/officeart/2005/8/layout/process3"/>
    <dgm:cxn modelId="{41338EFF-3262-40BD-A958-6BAE7F98BA94}" type="presParOf" srcId="{051C3A04-896E-4EB0-B3F8-30DA6187A9EB}" destId="{0E705DA2-8F6B-4861-8524-BA3B283BC1E9}" srcOrd="0" destOrd="0" presId="urn:microsoft.com/office/officeart/2005/8/layout/process3"/>
    <dgm:cxn modelId="{0FC8BCC5-974B-4CE6-8BF0-68B1530E5D80}" type="presParOf" srcId="{44FB1D2E-1324-4F41-905B-7945CB61E84D}" destId="{1535399E-D63B-489A-BBB1-B30493AA5E37}" srcOrd="2" destOrd="0" presId="urn:microsoft.com/office/officeart/2005/8/layout/process3"/>
    <dgm:cxn modelId="{7EB31841-4732-42FB-A0A5-66D7D1404EB8}" type="presParOf" srcId="{1535399E-D63B-489A-BBB1-B30493AA5E37}" destId="{400DF5E7-83DD-4CF1-AAC3-F7A1C133FE66}" srcOrd="0" destOrd="0" presId="urn:microsoft.com/office/officeart/2005/8/layout/process3"/>
    <dgm:cxn modelId="{51531AF9-87E9-415A-95C4-74C0E0FFC580}" type="presParOf" srcId="{1535399E-D63B-489A-BBB1-B30493AA5E37}" destId="{FE5851F1-7826-438C-B331-CBD25FEAAE59}" srcOrd="1" destOrd="0" presId="urn:microsoft.com/office/officeart/2005/8/layout/process3"/>
    <dgm:cxn modelId="{E11BB790-0670-4DE9-99FD-3F53DD8D3DB4}" type="presParOf" srcId="{1535399E-D63B-489A-BBB1-B30493AA5E37}" destId="{CE29081F-1680-4BAA-918A-70930949F041}" srcOrd="2" destOrd="0" presId="urn:microsoft.com/office/officeart/2005/8/layout/process3"/>
    <dgm:cxn modelId="{2481C1ED-9972-4CDB-B8D5-0B26975DB5F2}" type="presParOf" srcId="{44FB1D2E-1324-4F41-905B-7945CB61E84D}" destId="{0096FC99-AFE2-4134-8C96-0E40EAD77789}" srcOrd="3" destOrd="0" presId="urn:microsoft.com/office/officeart/2005/8/layout/process3"/>
    <dgm:cxn modelId="{E7E161D8-243F-4F79-90B8-0668F5AE5184}" type="presParOf" srcId="{0096FC99-AFE2-4134-8C96-0E40EAD77789}" destId="{C18E8061-C804-4856-88AD-D4E655E1A925}" srcOrd="0" destOrd="0" presId="urn:microsoft.com/office/officeart/2005/8/layout/process3"/>
    <dgm:cxn modelId="{29836D6B-7C16-4DDC-88FB-0666F61E17C8}" type="presParOf" srcId="{44FB1D2E-1324-4F41-905B-7945CB61E84D}" destId="{DE52E334-8371-4B7D-A2D3-835B42486C0F}" srcOrd="4" destOrd="0" presId="urn:microsoft.com/office/officeart/2005/8/layout/process3"/>
    <dgm:cxn modelId="{6B5B75DD-5166-4DCC-842F-E5FE2F17FC9B}" type="presParOf" srcId="{DE52E334-8371-4B7D-A2D3-835B42486C0F}" destId="{6E4D7306-5B9E-4DCD-BFB5-A171F3028473}" srcOrd="0" destOrd="0" presId="urn:microsoft.com/office/officeart/2005/8/layout/process3"/>
    <dgm:cxn modelId="{E94F1ED4-AC0C-4D06-88B6-516761C870DA}" type="presParOf" srcId="{DE52E334-8371-4B7D-A2D3-835B42486C0F}" destId="{7631C45F-D2AB-4BF9-8F4D-9EADBFD39EA5}" srcOrd="1" destOrd="0" presId="urn:microsoft.com/office/officeart/2005/8/layout/process3"/>
    <dgm:cxn modelId="{5A89F77D-62A6-49F5-B801-32B804FE5CAC}" type="presParOf" srcId="{DE52E334-8371-4B7D-A2D3-835B42486C0F}" destId="{8A7528A6-39D4-4936-8B40-867ADCACBB92}" srcOrd="2" destOrd="0" presId="urn:microsoft.com/office/officeart/2005/8/layout/process3"/>
    <dgm:cxn modelId="{55C69E1D-9CFB-4766-A401-62FE5C325F51}" type="presParOf" srcId="{44FB1D2E-1324-4F41-905B-7945CB61E84D}" destId="{FC21A1AA-5870-4F13-9A04-3C2D79A17850}" srcOrd="5" destOrd="0" presId="urn:microsoft.com/office/officeart/2005/8/layout/process3"/>
    <dgm:cxn modelId="{7ADBB49A-AFC8-4BD6-9885-F1878385E298}" type="presParOf" srcId="{FC21A1AA-5870-4F13-9A04-3C2D79A17850}" destId="{13220AFC-4107-4D25-85A5-E2550328D289}" srcOrd="0" destOrd="0" presId="urn:microsoft.com/office/officeart/2005/8/layout/process3"/>
    <dgm:cxn modelId="{22617490-717E-44F1-8434-F270922E2C4C}" type="presParOf" srcId="{44FB1D2E-1324-4F41-905B-7945CB61E84D}" destId="{5CC42A6F-D51A-4839-B07F-AE536682CAAA}" srcOrd="6" destOrd="0" presId="urn:microsoft.com/office/officeart/2005/8/layout/process3"/>
    <dgm:cxn modelId="{AAF7B90F-C0A1-472D-95BF-9D8D3341DC67}" type="presParOf" srcId="{5CC42A6F-D51A-4839-B07F-AE536682CAAA}" destId="{0C3713E2-0400-40E6-BD7D-EEDE494BDA0F}" srcOrd="0" destOrd="0" presId="urn:microsoft.com/office/officeart/2005/8/layout/process3"/>
    <dgm:cxn modelId="{ACAD5BDB-B94B-4AFB-912B-948799271A29}" type="presParOf" srcId="{5CC42A6F-D51A-4839-B07F-AE536682CAAA}" destId="{B6291662-2367-4CBE-BD48-D88B34CB67BD}" srcOrd="1" destOrd="0" presId="urn:microsoft.com/office/officeart/2005/8/layout/process3"/>
    <dgm:cxn modelId="{5C726710-7195-457B-8FF0-0A8EDF02372C}" type="presParOf" srcId="{5CC42A6F-D51A-4839-B07F-AE536682CAAA}" destId="{0A645EBB-A9C9-42F9-B50F-0056AAF84DBB}" srcOrd="2" destOrd="0" presId="urn:microsoft.com/office/officeart/2005/8/layout/process3"/>
    <dgm:cxn modelId="{09AB7354-4F9D-4532-8218-4D2FE4760B9F}" type="presParOf" srcId="{44FB1D2E-1324-4F41-905B-7945CB61E84D}" destId="{2AE43794-6F17-4D3C-9C42-BBA1256D5984}" srcOrd="7" destOrd="0" presId="urn:microsoft.com/office/officeart/2005/8/layout/process3"/>
    <dgm:cxn modelId="{71F99B89-CE73-4399-8F3D-8B6E026E408A}" type="presParOf" srcId="{2AE43794-6F17-4D3C-9C42-BBA1256D5984}" destId="{4BEF9F2E-38FE-44D2-BFDD-50480DAFBB89}" srcOrd="0" destOrd="0" presId="urn:microsoft.com/office/officeart/2005/8/layout/process3"/>
    <dgm:cxn modelId="{B15CC478-82C1-4EAA-90DC-73124BCD98BD}" type="presParOf" srcId="{44FB1D2E-1324-4F41-905B-7945CB61E84D}" destId="{7B9C91B9-5D46-43B1-8799-201B96269C6E}" srcOrd="8" destOrd="0" presId="urn:microsoft.com/office/officeart/2005/8/layout/process3"/>
    <dgm:cxn modelId="{87315A8C-F5BC-41A7-B7FF-4A21AAFF2467}" type="presParOf" srcId="{7B9C91B9-5D46-43B1-8799-201B96269C6E}" destId="{164EC488-355A-4DC8-9B68-FA69869F1E65}" srcOrd="0" destOrd="0" presId="urn:microsoft.com/office/officeart/2005/8/layout/process3"/>
    <dgm:cxn modelId="{DC393BAE-97BC-4C48-A4EB-32D5688F1A0A}" type="presParOf" srcId="{7B9C91B9-5D46-43B1-8799-201B96269C6E}" destId="{1A56ED31-B95D-4134-A2C0-169A7A6059BA}" srcOrd="1" destOrd="0" presId="urn:microsoft.com/office/officeart/2005/8/layout/process3"/>
    <dgm:cxn modelId="{2457164B-FB1C-4E98-BA1B-DE1D2AE997F1}" type="presParOf" srcId="{7B9C91B9-5D46-43B1-8799-201B96269C6E}" destId="{0307AC46-B6C4-429F-BD97-CAEEA801A4DF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D8FDF6-6140-48C3-9DB4-BA19B7ECEE1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8219F31-36BB-4ACF-8AA6-6D3D3FB7B4CF}">
      <dgm:prSet phldrT="[Text]" custT="1"/>
      <dgm:spPr/>
      <dgm:t>
        <a:bodyPr/>
        <a:lstStyle/>
        <a:p>
          <a:pPr algn="ctr"/>
          <a:r>
            <a:rPr lang="en-GB" sz="2400" b="1" u="none" spc="50" dirty="0" smtClean="0">
              <a:ln w="0"/>
              <a:solidFill>
                <a:schemeClr val="accent2">
                  <a:lumMod val="50000"/>
                </a:schemeClr>
              </a:solidFill>
              <a:effectLst>
                <a:outerShdw sx="1000" sy="1000" algn="ctr" rotWithShape="0">
                  <a:srgbClr val="000000"/>
                </a:outerShdw>
                <a:reflection endPos="0" dir="5400000" sy="-100000" algn="bl" rotWithShape="0"/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Institutional development </a:t>
          </a:r>
          <a:endParaRPr lang="en-GB" sz="2400" b="1" u="none" spc="50" dirty="0">
            <a:ln w="0"/>
            <a:solidFill>
              <a:schemeClr val="accent2">
                <a:lumMod val="50000"/>
              </a:schemeClr>
            </a:solidFill>
            <a:effectLst>
              <a:outerShdw sx="1000" sy="1000" algn="ctr" rotWithShape="0">
                <a:srgbClr val="000000"/>
              </a:outerShdw>
              <a:reflection endPos="0" dir="5400000" sy="-100000" algn="bl" rotWithShape="0"/>
            </a:effectLst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C0F77DB4-34F0-4D7E-90FD-CC6B1B540261}" type="parTrans" cxnId="{E8DC64EC-F1C5-4773-9CBA-959E76C41225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92BABB3B-CC4C-41FD-8BE4-6018E0799E09}" type="sibTrans" cxnId="{E8DC64EC-F1C5-4773-9CBA-959E76C41225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717E0BD6-EED9-4BBD-A516-EEA456104452}">
      <dgm:prSet phldrT="[Text]" custT="1"/>
      <dgm:spPr/>
      <dgm:t>
        <a:bodyPr/>
        <a:lstStyle/>
        <a:p>
          <a:r>
            <a:rPr lang="en-GB" sz="2000" b="1" spc="50" dirty="0" smtClean="0">
              <a:ln w="0"/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Strengthen governance institutions and capacity of government, employers and workers to address key issues through improved knowledge, legislation and information dissemination</a:t>
          </a:r>
          <a:endParaRPr lang="en-GB" sz="2000" b="1" dirty="0">
            <a:solidFill>
              <a:schemeClr val="accent2">
                <a:lumMod val="50000"/>
              </a:schemeClr>
            </a:solidFill>
          </a:endParaRPr>
        </a:p>
      </dgm:t>
    </dgm:pt>
    <dgm:pt modelId="{A74E4D44-69E7-47DE-85F2-72D4CA02B413}" type="parTrans" cxnId="{6487DB64-25A2-4DAE-B47D-1863A33B0E00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46125237-8094-461D-9351-D78686478A3B}" type="sibTrans" cxnId="{6487DB64-25A2-4DAE-B47D-1863A33B0E00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927214F3-795D-4536-8AFA-78810D6F2987}">
      <dgm:prSet phldrT="[Text]" custT="1"/>
      <dgm:spPr/>
      <dgm:t>
        <a:bodyPr/>
        <a:lstStyle/>
        <a:p>
          <a:pPr algn="ctr"/>
          <a:r>
            <a:rPr lang="en-GB" sz="2400" b="1" u="none" spc="50" dirty="0" smtClean="0">
              <a:ln w="0"/>
              <a:solidFill>
                <a:schemeClr val="accent2">
                  <a:lumMod val="50000"/>
                </a:schemeClr>
              </a:solidFill>
              <a:effectLst>
                <a:outerShdw sx="1000" sy="1000" algn="ctr" rotWithShape="0">
                  <a:srgbClr val="000000"/>
                </a:outerShdw>
                <a:reflection endPos="0" dir="5400000" sy="-100000" algn="bl" rotWithShape="0"/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Direct support</a:t>
          </a:r>
          <a:endParaRPr lang="en-GB" sz="2400" u="none" dirty="0">
            <a:solidFill>
              <a:schemeClr val="accent2">
                <a:lumMod val="50000"/>
              </a:schemeClr>
            </a:solidFill>
            <a:effectLst>
              <a:outerShdw sx="1000" sy="1000" algn="ctr" rotWithShape="0">
                <a:srgbClr val="000000"/>
              </a:outerShdw>
              <a:reflection endPos="0" dir="5400000" sy="-100000" algn="bl" rotWithShape="0"/>
            </a:effectLst>
          </a:endParaRPr>
        </a:p>
      </dgm:t>
    </dgm:pt>
    <dgm:pt modelId="{ADF1B941-F05D-4B5E-B9D6-ED1B75C30DA4}" type="parTrans" cxnId="{BE1C1CDF-1B0F-4854-A184-CB0CD94F6FB5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BB187A05-3553-4505-B0D6-F10CD42B485C}" type="sibTrans" cxnId="{BE1C1CDF-1B0F-4854-A184-CB0CD94F6FB5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E53BE36D-8370-42B8-85DC-D257E3F6909A}">
      <dgm:prSet phldrT="[Text]" custT="1"/>
      <dgm:spPr/>
      <dgm:t>
        <a:bodyPr/>
        <a:lstStyle/>
        <a:p>
          <a:r>
            <a:rPr lang="en-GB" sz="2000" b="1" spc="50" dirty="0" smtClean="0">
              <a:ln w="0"/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Improve the capacity of governments, workers and employers to engage in dialogue</a:t>
          </a:r>
          <a:endParaRPr lang="en-GB" sz="2000" b="1" dirty="0">
            <a:solidFill>
              <a:schemeClr val="accent2">
                <a:lumMod val="50000"/>
              </a:schemeClr>
            </a:solidFill>
          </a:endParaRPr>
        </a:p>
      </dgm:t>
    </dgm:pt>
    <dgm:pt modelId="{3281270D-8BE0-4D4A-AEFF-13A2FD8F265B}" type="parTrans" cxnId="{7AE992A1-0C63-475B-952E-1AD07CEA3D45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386B84DF-DD65-4135-8629-0A40D3ADDA8E}" type="sibTrans" cxnId="{7AE992A1-0C63-475B-952E-1AD07CEA3D45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9210A099-16ED-4D75-A13D-A0A8B45A782D}">
      <dgm:prSet custT="1"/>
      <dgm:spPr/>
      <dgm:t>
        <a:bodyPr/>
        <a:lstStyle/>
        <a:p>
          <a:r>
            <a:rPr lang="en-GB" sz="2000" b="1" spc="50" dirty="0" smtClean="0">
              <a:ln w="0"/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Implement interventions to promote decent and productive employment, including training and advice on key issues (e.g. OSH, management skills, workers rights and responsibilities; workplace cooperation; negotiation skills; grievance procedures)</a:t>
          </a:r>
          <a:endParaRPr lang="en-GB" sz="2000" b="1" dirty="0">
            <a:solidFill>
              <a:schemeClr val="accent2">
                <a:lumMod val="50000"/>
              </a:schemeClr>
            </a:solidFill>
          </a:endParaRPr>
        </a:p>
      </dgm:t>
    </dgm:pt>
    <dgm:pt modelId="{01ABED1D-CD7F-4946-87F7-471A0F7F14B2}" type="parTrans" cxnId="{B7A6F251-787B-4D8D-9826-5F66372A3F1F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42A38513-5A63-41BC-8660-4FCE767ED73C}" type="sibTrans" cxnId="{B7A6F251-787B-4D8D-9826-5F66372A3F1F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588CBC68-0D36-4F2A-89D0-357F89934B93}" type="pres">
      <dgm:prSet presAssocID="{4ED8FDF6-6140-48C3-9DB4-BA19B7ECEE1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1C017D8-723F-4CBC-A19E-5D1D42056809}" type="pres">
      <dgm:prSet presAssocID="{78219F31-36BB-4ACF-8AA6-6D3D3FB7B4CF}" presName="parentLin" presStyleCnt="0"/>
      <dgm:spPr/>
    </dgm:pt>
    <dgm:pt modelId="{353ABA38-B206-4FA5-B194-D97A53C1956A}" type="pres">
      <dgm:prSet presAssocID="{78219F31-36BB-4ACF-8AA6-6D3D3FB7B4CF}" presName="parentLeftMargin" presStyleLbl="node1" presStyleIdx="0" presStyleCnt="2"/>
      <dgm:spPr/>
      <dgm:t>
        <a:bodyPr/>
        <a:lstStyle/>
        <a:p>
          <a:endParaRPr lang="en-GB"/>
        </a:p>
      </dgm:t>
    </dgm:pt>
    <dgm:pt modelId="{4B5503BE-1689-41AA-8768-3220C7763EDA}" type="pres">
      <dgm:prSet presAssocID="{78219F31-36BB-4ACF-8AA6-6D3D3FB7B4C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2BEEF8F-E76E-4B3D-9635-F87B9AF603B1}" type="pres">
      <dgm:prSet presAssocID="{78219F31-36BB-4ACF-8AA6-6D3D3FB7B4CF}" presName="negativeSpace" presStyleCnt="0"/>
      <dgm:spPr/>
    </dgm:pt>
    <dgm:pt modelId="{BBF96AE9-4709-45AC-B989-3016E07680F9}" type="pres">
      <dgm:prSet presAssocID="{78219F31-36BB-4ACF-8AA6-6D3D3FB7B4CF}" presName="childText" presStyleLbl="conFgAcc1" presStyleIdx="0" presStyleCnt="2" custLinFactNeighborY="-4645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5846ED3-705A-4F84-92BA-ED3D6350C72A}" type="pres">
      <dgm:prSet presAssocID="{92BABB3B-CC4C-41FD-8BE4-6018E0799E09}" presName="spaceBetweenRectangles" presStyleCnt="0"/>
      <dgm:spPr/>
    </dgm:pt>
    <dgm:pt modelId="{CA741694-39BE-407D-B7D8-1DE4F2E6C0F2}" type="pres">
      <dgm:prSet presAssocID="{927214F3-795D-4536-8AFA-78810D6F2987}" presName="parentLin" presStyleCnt="0"/>
      <dgm:spPr/>
    </dgm:pt>
    <dgm:pt modelId="{30B95E89-FD78-4E79-A199-B37998B0C7F7}" type="pres">
      <dgm:prSet presAssocID="{927214F3-795D-4536-8AFA-78810D6F2987}" presName="parentLeftMargin" presStyleLbl="node1" presStyleIdx="0" presStyleCnt="2"/>
      <dgm:spPr/>
      <dgm:t>
        <a:bodyPr/>
        <a:lstStyle/>
        <a:p>
          <a:endParaRPr lang="en-GB"/>
        </a:p>
      </dgm:t>
    </dgm:pt>
    <dgm:pt modelId="{1BA57822-7BEF-4B58-B546-6806B9BA121B}" type="pres">
      <dgm:prSet presAssocID="{927214F3-795D-4536-8AFA-78810D6F298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A111B8E-6D3F-4989-B236-E6B7D18EE3DE}" type="pres">
      <dgm:prSet presAssocID="{927214F3-795D-4536-8AFA-78810D6F2987}" presName="negativeSpace" presStyleCnt="0"/>
      <dgm:spPr/>
    </dgm:pt>
    <dgm:pt modelId="{F2A7E244-3F42-4088-9C0F-2B055453687A}" type="pres">
      <dgm:prSet presAssocID="{927214F3-795D-4536-8AFA-78810D6F2987}" presName="childText" presStyleLbl="conFgAcc1" presStyleIdx="1" presStyleCnt="2" custLinFactNeighborX="-1069" custLinFactNeighborY="771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7A6F251-787B-4D8D-9826-5F66372A3F1F}" srcId="{927214F3-795D-4536-8AFA-78810D6F2987}" destId="{9210A099-16ED-4D75-A13D-A0A8B45A782D}" srcOrd="0" destOrd="0" parTransId="{01ABED1D-CD7F-4946-87F7-471A0F7F14B2}" sibTransId="{42A38513-5A63-41BC-8660-4FCE767ED73C}"/>
    <dgm:cxn modelId="{6487DB64-25A2-4DAE-B47D-1863A33B0E00}" srcId="{78219F31-36BB-4ACF-8AA6-6D3D3FB7B4CF}" destId="{717E0BD6-EED9-4BBD-A516-EEA456104452}" srcOrd="0" destOrd="0" parTransId="{A74E4D44-69E7-47DE-85F2-72D4CA02B413}" sibTransId="{46125237-8094-461D-9351-D78686478A3B}"/>
    <dgm:cxn modelId="{BE1C1CDF-1B0F-4854-A184-CB0CD94F6FB5}" srcId="{4ED8FDF6-6140-48C3-9DB4-BA19B7ECEE16}" destId="{927214F3-795D-4536-8AFA-78810D6F2987}" srcOrd="1" destOrd="0" parTransId="{ADF1B941-F05D-4B5E-B9D6-ED1B75C30DA4}" sibTransId="{BB187A05-3553-4505-B0D6-F10CD42B485C}"/>
    <dgm:cxn modelId="{E8DC64EC-F1C5-4773-9CBA-959E76C41225}" srcId="{4ED8FDF6-6140-48C3-9DB4-BA19B7ECEE16}" destId="{78219F31-36BB-4ACF-8AA6-6D3D3FB7B4CF}" srcOrd="0" destOrd="0" parTransId="{C0F77DB4-34F0-4D7E-90FD-CC6B1B540261}" sibTransId="{92BABB3B-CC4C-41FD-8BE4-6018E0799E09}"/>
    <dgm:cxn modelId="{C84922DF-75CA-48B0-8E06-095C519BAFEB}" type="presOf" srcId="{717E0BD6-EED9-4BBD-A516-EEA456104452}" destId="{BBF96AE9-4709-45AC-B989-3016E07680F9}" srcOrd="0" destOrd="0" presId="urn:microsoft.com/office/officeart/2005/8/layout/list1"/>
    <dgm:cxn modelId="{2B1849E8-5174-4CE1-A021-A7D615A73B83}" type="presOf" srcId="{927214F3-795D-4536-8AFA-78810D6F2987}" destId="{1BA57822-7BEF-4B58-B546-6806B9BA121B}" srcOrd="1" destOrd="0" presId="urn:microsoft.com/office/officeart/2005/8/layout/list1"/>
    <dgm:cxn modelId="{4FD470C1-8ED7-455A-A1AC-579BFC15477B}" type="presOf" srcId="{78219F31-36BB-4ACF-8AA6-6D3D3FB7B4CF}" destId="{4B5503BE-1689-41AA-8768-3220C7763EDA}" srcOrd="1" destOrd="0" presId="urn:microsoft.com/office/officeart/2005/8/layout/list1"/>
    <dgm:cxn modelId="{75D85665-5D1C-4FA8-85DD-A64B23C8D9BD}" type="presOf" srcId="{4ED8FDF6-6140-48C3-9DB4-BA19B7ECEE16}" destId="{588CBC68-0D36-4F2A-89D0-357F89934B93}" srcOrd="0" destOrd="0" presId="urn:microsoft.com/office/officeart/2005/8/layout/list1"/>
    <dgm:cxn modelId="{C439DCB0-FD71-4341-9222-5E8866BE78A8}" type="presOf" srcId="{927214F3-795D-4536-8AFA-78810D6F2987}" destId="{30B95E89-FD78-4E79-A199-B37998B0C7F7}" srcOrd="0" destOrd="0" presId="urn:microsoft.com/office/officeart/2005/8/layout/list1"/>
    <dgm:cxn modelId="{52186BF8-8584-45BD-B4A0-8B8BBEFB6744}" type="presOf" srcId="{78219F31-36BB-4ACF-8AA6-6D3D3FB7B4CF}" destId="{353ABA38-B206-4FA5-B194-D97A53C1956A}" srcOrd="0" destOrd="0" presId="urn:microsoft.com/office/officeart/2005/8/layout/list1"/>
    <dgm:cxn modelId="{3CA0B36A-AFF2-47F7-BD8E-DA54FFAB2157}" type="presOf" srcId="{E53BE36D-8370-42B8-85DC-D257E3F6909A}" destId="{BBF96AE9-4709-45AC-B989-3016E07680F9}" srcOrd="0" destOrd="1" presId="urn:microsoft.com/office/officeart/2005/8/layout/list1"/>
    <dgm:cxn modelId="{BE211736-CE1A-4D7B-8077-AC45849C652C}" type="presOf" srcId="{9210A099-16ED-4D75-A13D-A0A8B45A782D}" destId="{F2A7E244-3F42-4088-9C0F-2B055453687A}" srcOrd="0" destOrd="0" presId="urn:microsoft.com/office/officeart/2005/8/layout/list1"/>
    <dgm:cxn modelId="{7AE992A1-0C63-475B-952E-1AD07CEA3D45}" srcId="{78219F31-36BB-4ACF-8AA6-6D3D3FB7B4CF}" destId="{E53BE36D-8370-42B8-85DC-D257E3F6909A}" srcOrd="1" destOrd="0" parTransId="{3281270D-8BE0-4D4A-AEFF-13A2FD8F265B}" sibTransId="{386B84DF-DD65-4135-8629-0A40D3ADDA8E}"/>
    <dgm:cxn modelId="{51136D33-260F-444A-8F23-9F145DCAAE75}" type="presParOf" srcId="{588CBC68-0D36-4F2A-89D0-357F89934B93}" destId="{B1C017D8-723F-4CBC-A19E-5D1D42056809}" srcOrd="0" destOrd="0" presId="urn:microsoft.com/office/officeart/2005/8/layout/list1"/>
    <dgm:cxn modelId="{18955771-7A76-45A0-8335-22C02BB35C23}" type="presParOf" srcId="{B1C017D8-723F-4CBC-A19E-5D1D42056809}" destId="{353ABA38-B206-4FA5-B194-D97A53C1956A}" srcOrd="0" destOrd="0" presId="urn:microsoft.com/office/officeart/2005/8/layout/list1"/>
    <dgm:cxn modelId="{5FD01E63-26A3-491E-9135-CDE51D1282FE}" type="presParOf" srcId="{B1C017D8-723F-4CBC-A19E-5D1D42056809}" destId="{4B5503BE-1689-41AA-8768-3220C7763EDA}" srcOrd="1" destOrd="0" presId="urn:microsoft.com/office/officeart/2005/8/layout/list1"/>
    <dgm:cxn modelId="{848BCCF4-5190-4D58-ABAE-BBFB3428BF94}" type="presParOf" srcId="{588CBC68-0D36-4F2A-89D0-357F89934B93}" destId="{F2BEEF8F-E76E-4B3D-9635-F87B9AF603B1}" srcOrd="1" destOrd="0" presId="urn:microsoft.com/office/officeart/2005/8/layout/list1"/>
    <dgm:cxn modelId="{722B9219-1633-481A-BDDC-B7EBE0F67E4E}" type="presParOf" srcId="{588CBC68-0D36-4F2A-89D0-357F89934B93}" destId="{BBF96AE9-4709-45AC-B989-3016E07680F9}" srcOrd="2" destOrd="0" presId="urn:microsoft.com/office/officeart/2005/8/layout/list1"/>
    <dgm:cxn modelId="{E38A6647-A683-4597-A309-271449B385B1}" type="presParOf" srcId="{588CBC68-0D36-4F2A-89D0-357F89934B93}" destId="{95846ED3-705A-4F84-92BA-ED3D6350C72A}" srcOrd="3" destOrd="0" presId="urn:microsoft.com/office/officeart/2005/8/layout/list1"/>
    <dgm:cxn modelId="{DED68BED-1895-4C13-9DC2-11B656FD8A6D}" type="presParOf" srcId="{588CBC68-0D36-4F2A-89D0-357F89934B93}" destId="{CA741694-39BE-407D-B7D8-1DE4F2E6C0F2}" srcOrd="4" destOrd="0" presId="urn:microsoft.com/office/officeart/2005/8/layout/list1"/>
    <dgm:cxn modelId="{1B7122AB-C579-464B-9DB2-DB1824DE7E90}" type="presParOf" srcId="{CA741694-39BE-407D-B7D8-1DE4F2E6C0F2}" destId="{30B95E89-FD78-4E79-A199-B37998B0C7F7}" srcOrd="0" destOrd="0" presId="urn:microsoft.com/office/officeart/2005/8/layout/list1"/>
    <dgm:cxn modelId="{D6D628DE-C588-4FE2-8477-3CC7763D3944}" type="presParOf" srcId="{CA741694-39BE-407D-B7D8-1DE4F2E6C0F2}" destId="{1BA57822-7BEF-4B58-B546-6806B9BA121B}" srcOrd="1" destOrd="0" presId="urn:microsoft.com/office/officeart/2005/8/layout/list1"/>
    <dgm:cxn modelId="{DBEC3F75-250A-4CD8-9032-2EDB4DE1DF73}" type="presParOf" srcId="{588CBC68-0D36-4F2A-89D0-357F89934B93}" destId="{DA111B8E-6D3F-4989-B236-E6B7D18EE3DE}" srcOrd="5" destOrd="0" presId="urn:microsoft.com/office/officeart/2005/8/layout/list1"/>
    <dgm:cxn modelId="{11931474-98A4-4E33-8D47-8C669092ED4C}" type="presParOf" srcId="{588CBC68-0D36-4F2A-89D0-357F89934B93}" destId="{F2A7E244-3F42-4088-9C0F-2B055453687A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19E899-24D2-4D78-A7A9-C4FD7672B3AC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A5477251-AB81-4D4A-BB67-CCC2AC671B81}">
      <dgm:prSet/>
      <dgm:spPr/>
      <dgm:t>
        <a:bodyPr/>
        <a:lstStyle/>
        <a:p>
          <a:r>
            <a:rPr lang="en-GB" b="1" spc="50" dirty="0" smtClean="0">
              <a:ln w="0">
                <a:noFill/>
              </a:ln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Establish a multi-stakeholder steering committee</a:t>
          </a:r>
          <a:endParaRPr lang="en-GB" b="1" spc="50" dirty="0">
            <a:ln w="0">
              <a:noFill/>
            </a:ln>
            <a:solidFill>
              <a:srgbClr val="1B340A"/>
            </a:solidFill>
            <a:effectLst>
              <a:innerShdw blurRad="63500" dist="50800" dir="13500000">
                <a:srgbClr val="000000">
                  <a:alpha val="50000"/>
                </a:srgbClr>
              </a:innerShdw>
            </a:effectLst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5D87594F-B28E-4AF8-8271-A9ADE306E6ED}" type="parTrans" cxnId="{25A02A20-A4EB-4D8D-842B-6449001E7E7B}">
      <dgm:prSet/>
      <dgm:spPr/>
      <dgm:t>
        <a:bodyPr/>
        <a:lstStyle/>
        <a:p>
          <a:endParaRPr lang="en-GB"/>
        </a:p>
      </dgm:t>
    </dgm:pt>
    <dgm:pt modelId="{016276AD-E612-4E4A-B649-B285C7F83041}" type="sibTrans" cxnId="{25A02A20-A4EB-4D8D-842B-6449001E7E7B}">
      <dgm:prSet/>
      <dgm:spPr/>
      <dgm:t>
        <a:bodyPr/>
        <a:lstStyle/>
        <a:p>
          <a:endParaRPr lang="en-GB"/>
        </a:p>
      </dgm:t>
    </dgm:pt>
    <dgm:pt modelId="{1014AEB7-F87C-41BC-8652-C969EEE43F9A}">
      <dgm:prSet/>
      <dgm:spPr/>
      <dgm:t>
        <a:bodyPr/>
        <a:lstStyle/>
        <a:p>
          <a:r>
            <a:rPr lang="en-GB" b="1" spc="50" dirty="0" smtClean="0">
              <a:ln w="0">
                <a:noFill/>
              </a:ln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Work with national constituents</a:t>
          </a:r>
          <a:endParaRPr lang="en-GB" b="1" spc="50" dirty="0">
            <a:ln w="0">
              <a:noFill/>
            </a:ln>
            <a:solidFill>
              <a:srgbClr val="1B340A"/>
            </a:solidFill>
            <a:effectLst>
              <a:innerShdw blurRad="63500" dist="50800" dir="13500000">
                <a:srgbClr val="000000">
                  <a:alpha val="50000"/>
                </a:srgbClr>
              </a:innerShdw>
            </a:effectLst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1C383488-8871-477B-B59E-6B817C3D4F94}" type="parTrans" cxnId="{E9B0E7E2-FFB8-4E69-B725-CBD5704EFD9C}">
      <dgm:prSet/>
      <dgm:spPr/>
      <dgm:t>
        <a:bodyPr/>
        <a:lstStyle/>
        <a:p>
          <a:endParaRPr lang="en-GB"/>
        </a:p>
      </dgm:t>
    </dgm:pt>
    <dgm:pt modelId="{BCEEE06B-F62A-4D11-A015-F6D9C43EDEFA}" type="sibTrans" cxnId="{E9B0E7E2-FFB8-4E69-B725-CBD5704EFD9C}">
      <dgm:prSet/>
      <dgm:spPr/>
      <dgm:t>
        <a:bodyPr/>
        <a:lstStyle/>
        <a:p>
          <a:endParaRPr lang="en-GB"/>
        </a:p>
      </dgm:t>
    </dgm:pt>
    <dgm:pt modelId="{14917E95-C973-4B3F-9C75-0ED2A9B6806C}">
      <dgm:prSet/>
      <dgm:spPr/>
      <dgm:t>
        <a:bodyPr/>
        <a:lstStyle/>
        <a:p>
          <a:r>
            <a:rPr lang="en-GB" b="1" spc="50" dirty="0" smtClean="0">
              <a:ln w="0">
                <a:noFill/>
              </a:ln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Help improve productivity and working conditions, competitiveness and image of the industry</a:t>
          </a:r>
          <a:endParaRPr lang="en-GB" b="1" spc="50" dirty="0">
            <a:ln w="0">
              <a:noFill/>
            </a:ln>
            <a:solidFill>
              <a:srgbClr val="1B340A"/>
            </a:solidFill>
            <a:effectLst>
              <a:innerShdw blurRad="63500" dist="50800" dir="13500000">
                <a:srgbClr val="000000">
                  <a:alpha val="50000"/>
                </a:srgbClr>
              </a:innerShdw>
            </a:effectLst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3A7ACDF2-9932-447B-B940-7798B1338F72}" type="parTrans" cxnId="{F38920B9-2AFF-4BE9-BC8D-186185320400}">
      <dgm:prSet/>
      <dgm:spPr/>
      <dgm:t>
        <a:bodyPr/>
        <a:lstStyle/>
        <a:p>
          <a:endParaRPr lang="en-GB"/>
        </a:p>
      </dgm:t>
    </dgm:pt>
    <dgm:pt modelId="{EDCEB1F3-BBA8-4E90-9AAD-40D594C2DDAC}" type="sibTrans" cxnId="{F38920B9-2AFF-4BE9-BC8D-186185320400}">
      <dgm:prSet/>
      <dgm:spPr/>
      <dgm:t>
        <a:bodyPr/>
        <a:lstStyle/>
        <a:p>
          <a:endParaRPr lang="en-GB"/>
        </a:p>
      </dgm:t>
    </dgm:pt>
    <dgm:pt modelId="{F81B5E4C-0191-49BB-85C4-FD96960A52B5}" type="pres">
      <dgm:prSet presAssocID="{1319E899-24D2-4D78-A7A9-C4FD7672B3AC}" presName="linearFlow" presStyleCnt="0">
        <dgm:presLayoutVars>
          <dgm:dir/>
          <dgm:resizeHandles val="exact"/>
        </dgm:presLayoutVars>
      </dgm:prSet>
      <dgm:spPr/>
    </dgm:pt>
    <dgm:pt modelId="{66852F5C-FB67-42EE-AC6E-3A0AC00D6FCF}" type="pres">
      <dgm:prSet presAssocID="{A5477251-AB81-4D4A-BB67-CCC2AC671B81}" presName="composite" presStyleCnt="0"/>
      <dgm:spPr/>
    </dgm:pt>
    <dgm:pt modelId="{FE2CC1F5-E8E1-49D3-9344-2C39B591CE00}" type="pres">
      <dgm:prSet presAssocID="{A5477251-AB81-4D4A-BB67-CCC2AC671B81}" presName="imgShp" presStyleLbl="fgImgPlace1" presStyleIdx="0" presStyleCnt="3" custLinFactNeighborY="-1100"/>
      <dgm:spPr>
        <a:blipFill dpi="0" rotWithShape="1">
          <a:blip xmlns:r="http://schemas.openxmlformats.org/officeDocument/2006/relationships" r:embed="rId1"/>
          <a:srcRect/>
          <a:stretch>
            <a:fillRect l="2000" t="-2000" r="2000" b="-3000"/>
          </a:stretch>
        </a:blipFill>
        <a:ln w="25400">
          <a:solidFill>
            <a:srgbClr val="486113"/>
          </a:solidFill>
        </a:ln>
      </dgm:spPr>
    </dgm:pt>
    <dgm:pt modelId="{A8F4C398-1330-4D5C-BD7A-83ED7EF6C992}" type="pres">
      <dgm:prSet presAssocID="{A5477251-AB81-4D4A-BB67-CCC2AC671B81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FDA240A-873B-4F16-8595-27FA46E66080}" type="pres">
      <dgm:prSet presAssocID="{016276AD-E612-4E4A-B649-B285C7F83041}" presName="spacing" presStyleCnt="0"/>
      <dgm:spPr/>
    </dgm:pt>
    <dgm:pt modelId="{3E178AA5-2403-4971-9612-2B2CFF366521}" type="pres">
      <dgm:prSet presAssocID="{1014AEB7-F87C-41BC-8652-C969EEE43F9A}" presName="composite" presStyleCnt="0"/>
      <dgm:spPr/>
    </dgm:pt>
    <dgm:pt modelId="{AAF1A0B6-7853-4E6C-A8F6-FD31E33983A0}" type="pres">
      <dgm:prSet presAssocID="{1014AEB7-F87C-41BC-8652-C969EEE43F9A}" presName="imgShp" presStyleLbl="fgImgPlace1" presStyleIdx="1" presStyleCnt="3"/>
      <dgm:spPr>
        <a:blipFill dpi="0" rotWithShape="1">
          <a:blip xmlns:r="http://schemas.openxmlformats.org/officeDocument/2006/relationships" r:embed="rId2"/>
          <a:srcRect/>
          <a:stretch>
            <a:fillRect l="-7000" t="-6000" r="-4000" b="-7000"/>
          </a:stretch>
        </a:blipFill>
        <a:ln w="25400">
          <a:solidFill>
            <a:schemeClr val="accent2">
              <a:lumMod val="50000"/>
            </a:schemeClr>
          </a:solidFill>
        </a:ln>
      </dgm:spPr>
    </dgm:pt>
    <dgm:pt modelId="{10D898E3-DAF8-434C-BC74-6EA43DC329DA}" type="pres">
      <dgm:prSet presAssocID="{1014AEB7-F87C-41BC-8652-C969EEE43F9A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3A37095-950D-4701-8C0B-61FB84F3FE90}" type="pres">
      <dgm:prSet presAssocID="{BCEEE06B-F62A-4D11-A015-F6D9C43EDEFA}" presName="spacing" presStyleCnt="0"/>
      <dgm:spPr/>
    </dgm:pt>
    <dgm:pt modelId="{F049E5F7-2702-4301-B9A6-DA2DB0606261}" type="pres">
      <dgm:prSet presAssocID="{14917E95-C973-4B3F-9C75-0ED2A9B6806C}" presName="composite" presStyleCnt="0"/>
      <dgm:spPr/>
    </dgm:pt>
    <dgm:pt modelId="{F0BBDB2E-A6EB-4070-9723-52F1540AFBA9}" type="pres">
      <dgm:prSet presAssocID="{14917E95-C973-4B3F-9C75-0ED2A9B6806C}" presName="imgShp" presStyleLbl="fgImgPlace1" presStyleIdx="2" presStyleCnt="3"/>
      <dgm:spPr>
        <a:blipFill dpi="0" rotWithShape="1">
          <a:blip xmlns:r="http://schemas.openxmlformats.org/officeDocument/2006/relationships" r:embed="rId3"/>
          <a:srcRect/>
          <a:stretch>
            <a:fillRect l="-8000" t="2000" r="2000" b="-9000"/>
          </a:stretch>
        </a:blipFill>
        <a:ln w="25400">
          <a:solidFill>
            <a:srgbClr val="486113"/>
          </a:solidFill>
        </a:ln>
      </dgm:spPr>
    </dgm:pt>
    <dgm:pt modelId="{703DAADC-39E0-474B-8F87-92665741F07B}" type="pres">
      <dgm:prSet presAssocID="{14917E95-C973-4B3F-9C75-0ED2A9B6806C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7BB92776-1D76-43C8-AC24-4C57AD27EF9F}" type="presOf" srcId="{14917E95-C973-4B3F-9C75-0ED2A9B6806C}" destId="{703DAADC-39E0-474B-8F87-92665741F07B}" srcOrd="0" destOrd="0" presId="urn:microsoft.com/office/officeart/2005/8/layout/vList3"/>
    <dgm:cxn modelId="{F38920B9-2AFF-4BE9-BC8D-186185320400}" srcId="{1319E899-24D2-4D78-A7A9-C4FD7672B3AC}" destId="{14917E95-C973-4B3F-9C75-0ED2A9B6806C}" srcOrd="2" destOrd="0" parTransId="{3A7ACDF2-9932-447B-B940-7798B1338F72}" sibTransId="{EDCEB1F3-BBA8-4E90-9AAD-40D594C2DDAC}"/>
    <dgm:cxn modelId="{617C0734-39DB-49BE-AE3B-C25ECB64F007}" type="presOf" srcId="{A5477251-AB81-4D4A-BB67-CCC2AC671B81}" destId="{A8F4C398-1330-4D5C-BD7A-83ED7EF6C992}" srcOrd="0" destOrd="0" presId="urn:microsoft.com/office/officeart/2005/8/layout/vList3"/>
    <dgm:cxn modelId="{B2539B82-1457-4C0C-A9C7-3531515ED564}" type="presOf" srcId="{1014AEB7-F87C-41BC-8652-C969EEE43F9A}" destId="{10D898E3-DAF8-434C-BC74-6EA43DC329DA}" srcOrd="0" destOrd="0" presId="urn:microsoft.com/office/officeart/2005/8/layout/vList3"/>
    <dgm:cxn modelId="{E9B0E7E2-FFB8-4E69-B725-CBD5704EFD9C}" srcId="{1319E899-24D2-4D78-A7A9-C4FD7672B3AC}" destId="{1014AEB7-F87C-41BC-8652-C969EEE43F9A}" srcOrd="1" destOrd="0" parTransId="{1C383488-8871-477B-B59E-6B817C3D4F94}" sibTransId="{BCEEE06B-F62A-4D11-A015-F6D9C43EDEFA}"/>
    <dgm:cxn modelId="{25A02A20-A4EB-4D8D-842B-6449001E7E7B}" srcId="{1319E899-24D2-4D78-A7A9-C4FD7672B3AC}" destId="{A5477251-AB81-4D4A-BB67-CCC2AC671B81}" srcOrd="0" destOrd="0" parTransId="{5D87594F-B28E-4AF8-8271-A9ADE306E6ED}" sibTransId="{016276AD-E612-4E4A-B649-B285C7F83041}"/>
    <dgm:cxn modelId="{D1F617AB-9A22-405F-A079-3338B67DE7A5}" type="presOf" srcId="{1319E899-24D2-4D78-A7A9-C4FD7672B3AC}" destId="{F81B5E4C-0191-49BB-85C4-FD96960A52B5}" srcOrd="0" destOrd="0" presId="urn:microsoft.com/office/officeart/2005/8/layout/vList3"/>
    <dgm:cxn modelId="{85CBB979-4030-4D57-923C-4277368E8085}" type="presParOf" srcId="{F81B5E4C-0191-49BB-85C4-FD96960A52B5}" destId="{66852F5C-FB67-42EE-AC6E-3A0AC00D6FCF}" srcOrd="0" destOrd="0" presId="urn:microsoft.com/office/officeart/2005/8/layout/vList3"/>
    <dgm:cxn modelId="{9972174F-DB59-40CB-A300-E15755EB9596}" type="presParOf" srcId="{66852F5C-FB67-42EE-AC6E-3A0AC00D6FCF}" destId="{FE2CC1F5-E8E1-49D3-9344-2C39B591CE00}" srcOrd="0" destOrd="0" presId="urn:microsoft.com/office/officeart/2005/8/layout/vList3"/>
    <dgm:cxn modelId="{3B1BA803-B9C1-4A22-ABE6-A35E2C748E8F}" type="presParOf" srcId="{66852F5C-FB67-42EE-AC6E-3A0AC00D6FCF}" destId="{A8F4C398-1330-4D5C-BD7A-83ED7EF6C992}" srcOrd="1" destOrd="0" presId="urn:microsoft.com/office/officeart/2005/8/layout/vList3"/>
    <dgm:cxn modelId="{41B7B851-28EE-4474-9485-19756FDBE482}" type="presParOf" srcId="{F81B5E4C-0191-49BB-85C4-FD96960A52B5}" destId="{DFDA240A-873B-4F16-8595-27FA46E66080}" srcOrd="1" destOrd="0" presId="urn:microsoft.com/office/officeart/2005/8/layout/vList3"/>
    <dgm:cxn modelId="{97E842C3-3E80-4EB1-88EA-C0F2821245E0}" type="presParOf" srcId="{F81B5E4C-0191-49BB-85C4-FD96960A52B5}" destId="{3E178AA5-2403-4971-9612-2B2CFF366521}" srcOrd="2" destOrd="0" presId="urn:microsoft.com/office/officeart/2005/8/layout/vList3"/>
    <dgm:cxn modelId="{DCFC786E-32B9-4336-A5B8-35703B0D49E5}" type="presParOf" srcId="{3E178AA5-2403-4971-9612-2B2CFF366521}" destId="{AAF1A0B6-7853-4E6C-A8F6-FD31E33983A0}" srcOrd="0" destOrd="0" presId="urn:microsoft.com/office/officeart/2005/8/layout/vList3"/>
    <dgm:cxn modelId="{D8329B63-5744-482A-A11A-F7A748E078C5}" type="presParOf" srcId="{3E178AA5-2403-4971-9612-2B2CFF366521}" destId="{10D898E3-DAF8-434C-BC74-6EA43DC329DA}" srcOrd="1" destOrd="0" presId="urn:microsoft.com/office/officeart/2005/8/layout/vList3"/>
    <dgm:cxn modelId="{96656453-82FF-41E7-8D9C-C6AED38422EF}" type="presParOf" srcId="{F81B5E4C-0191-49BB-85C4-FD96960A52B5}" destId="{F3A37095-950D-4701-8C0B-61FB84F3FE90}" srcOrd="3" destOrd="0" presId="urn:microsoft.com/office/officeart/2005/8/layout/vList3"/>
    <dgm:cxn modelId="{DF1E7077-E4C6-4357-8B6E-0E5872700BAA}" type="presParOf" srcId="{F81B5E4C-0191-49BB-85C4-FD96960A52B5}" destId="{F049E5F7-2702-4301-B9A6-DA2DB0606261}" srcOrd="4" destOrd="0" presId="urn:microsoft.com/office/officeart/2005/8/layout/vList3"/>
    <dgm:cxn modelId="{8820EBA7-A413-432D-884C-6491005CBBF7}" type="presParOf" srcId="{F049E5F7-2702-4301-B9A6-DA2DB0606261}" destId="{F0BBDB2E-A6EB-4070-9723-52F1540AFBA9}" srcOrd="0" destOrd="0" presId="urn:microsoft.com/office/officeart/2005/8/layout/vList3"/>
    <dgm:cxn modelId="{2D5C1B66-848C-46ED-8C20-F265B31986FF}" type="presParOf" srcId="{F049E5F7-2702-4301-B9A6-DA2DB0606261}" destId="{703DAADC-39E0-474B-8F87-92665741F07B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CDF6543-089F-4978-8B56-AC6BE34FF040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58AEF2C-BB15-429D-9582-92F59216C72B}">
      <dgm:prSet phldrT="[Text]" custT="1"/>
      <dgm:spPr/>
      <dgm:t>
        <a:bodyPr/>
        <a:lstStyle/>
        <a:p>
          <a:r>
            <a:rPr lang="en-GB" sz="2000" b="1" cap="small" baseline="0" dirty="0" smtClean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Key areas of focus </a:t>
          </a:r>
          <a:endParaRPr lang="en-GB" sz="2000" b="1" cap="small" baseline="0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FB00310F-DA8F-41E0-B739-F9BEB9126362}" type="parTrans" cxnId="{DDF3CA7D-39B8-457E-AA8E-817351E7F660}">
      <dgm:prSet/>
      <dgm:spPr/>
      <dgm:t>
        <a:bodyPr/>
        <a:lstStyle/>
        <a:p>
          <a:endParaRPr lang="en-GB" sz="1600" cap="small" baseline="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F6BC8B0C-68F7-414D-83CD-5125C66A27CA}" type="sibTrans" cxnId="{DDF3CA7D-39B8-457E-AA8E-817351E7F660}">
      <dgm:prSet/>
      <dgm:spPr/>
      <dgm:t>
        <a:bodyPr/>
        <a:lstStyle/>
        <a:p>
          <a:endParaRPr lang="en-GB" sz="1600" cap="small" baseline="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62BD53E5-B2EA-4F0B-8F5C-F0EAC61F5184}">
      <dgm:prSet phldrT="[Text]" custT="1"/>
      <dgm:spPr/>
      <dgm:t>
        <a:bodyPr/>
        <a:lstStyle/>
        <a:p>
          <a:r>
            <a:rPr lang="en-GB" sz="1700" b="1" cap="small" baseline="0" dirty="0" smtClean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Employment </a:t>
          </a:r>
        </a:p>
        <a:p>
          <a:r>
            <a:rPr lang="en-GB" sz="1400" b="0" cap="small" baseline="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rPr>
            <a:t>focus on youth, Skills, career guidance, Wages, innovation </a:t>
          </a:r>
          <a:r>
            <a:rPr lang="en-GB" sz="1400" cap="small" baseline="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rPr>
            <a:t>for improved productivity</a:t>
          </a:r>
          <a:endParaRPr lang="en-GB" sz="1400" cap="small" baseline="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ea typeface="Segoe UI" panose="020B0502040204020203" pitchFamily="34" charset="0"/>
            <a:cs typeface="Times New Roman" panose="02020603050405020304" pitchFamily="18" charset="0"/>
          </a:endParaRPr>
        </a:p>
      </dgm:t>
    </dgm:pt>
    <dgm:pt modelId="{3FAF3750-893A-4564-9A08-C87872A4E545}" type="parTrans" cxnId="{6651E4DF-3D82-4206-A3D9-C7E4E4DA9D4F}">
      <dgm:prSet/>
      <dgm:spPr/>
      <dgm:t>
        <a:bodyPr/>
        <a:lstStyle/>
        <a:p>
          <a:endParaRPr lang="en-GB" sz="1600" cap="small" baseline="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5C641D87-2278-4925-93BC-408C4C1C337D}" type="sibTrans" cxnId="{6651E4DF-3D82-4206-A3D9-C7E4E4DA9D4F}">
      <dgm:prSet/>
      <dgm:spPr/>
      <dgm:t>
        <a:bodyPr/>
        <a:lstStyle/>
        <a:p>
          <a:endParaRPr lang="en-GB" sz="1600" cap="small" baseline="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26D8E0E4-C7FB-49E4-A60E-252D81024120}">
      <dgm:prSet phldrT="[Text]" custT="1"/>
      <dgm:spPr/>
      <dgm:t>
        <a:bodyPr/>
        <a:lstStyle/>
        <a:p>
          <a:r>
            <a:rPr lang="en-GB" sz="1700" b="1" cap="small" baseline="0" dirty="0" smtClean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Housing &amp; infrastructure</a:t>
          </a:r>
        </a:p>
        <a:p>
          <a:r>
            <a:rPr lang="en-GB" sz="1400" cap="small" baseline="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rPr>
            <a:t>EIIP housing, water, roads.., youth to participate, inter-ministerial collaboration</a:t>
          </a:r>
          <a:endParaRPr lang="en-GB" sz="1400" cap="small" baseline="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ea typeface="Segoe UI" panose="020B0502040204020203" pitchFamily="34" charset="0"/>
            <a:cs typeface="Times New Roman" panose="02020603050405020304" pitchFamily="18" charset="0"/>
          </a:endParaRPr>
        </a:p>
      </dgm:t>
    </dgm:pt>
    <dgm:pt modelId="{4E4F8BCC-E842-4B25-AF44-2AAB2A4F4930}" type="parTrans" cxnId="{8416715D-75E1-46E3-8416-3B897EA80F0F}">
      <dgm:prSet/>
      <dgm:spPr/>
      <dgm:t>
        <a:bodyPr/>
        <a:lstStyle/>
        <a:p>
          <a:endParaRPr lang="en-GB" sz="1600" cap="small" baseline="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9EA8BED8-00A9-4200-944E-2529EF7859BF}" type="sibTrans" cxnId="{8416715D-75E1-46E3-8416-3B897EA80F0F}">
      <dgm:prSet/>
      <dgm:spPr/>
      <dgm:t>
        <a:bodyPr/>
        <a:lstStyle/>
        <a:p>
          <a:endParaRPr lang="en-GB" sz="1600" cap="small" baseline="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295BD2AF-B6AF-4E69-B5D8-15FFC2BE80BA}">
      <dgm:prSet phldrT="[Text]" custT="1"/>
      <dgm:spPr/>
      <dgm:t>
        <a:bodyPr/>
        <a:lstStyle/>
        <a:p>
          <a:r>
            <a:rPr lang="en-GB" sz="1700" b="1" cap="small" baseline="0" dirty="0" smtClean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OSH</a:t>
          </a:r>
        </a:p>
        <a:p>
          <a:r>
            <a:rPr lang="en-GB" sz="1400" cap="small" baseline="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rPr>
            <a:t>Raise awareness (PPE), access to weighing stations, alcohol (prevention &amp; remedial), address new </a:t>
          </a:r>
          <a:r>
            <a:rPr lang="en-GB" sz="1400" cap="small" baseline="0" dirty="0" err="1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rPr>
            <a:t>osh</a:t>
          </a:r>
          <a:r>
            <a:rPr lang="en-GB" sz="1400" cap="small" baseline="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rPr>
            <a:t> risks</a:t>
          </a:r>
        </a:p>
      </dgm:t>
    </dgm:pt>
    <dgm:pt modelId="{4105B2D2-85AD-4CD6-AD84-07F43B758878}" type="parTrans" cxnId="{50BAFBCB-73E5-433A-A883-A7BABBF88D54}">
      <dgm:prSet/>
      <dgm:spPr/>
      <dgm:t>
        <a:bodyPr/>
        <a:lstStyle/>
        <a:p>
          <a:endParaRPr lang="en-GB" sz="1600" cap="small" baseline="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F9ED482D-378B-4048-B382-FDEBC0A5DFAC}" type="sibTrans" cxnId="{50BAFBCB-73E5-433A-A883-A7BABBF88D54}">
      <dgm:prSet/>
      <dgm:spPr/>
      <dgm:t>
        <a:bodyPr/>
        <a:lstStyle/>
        <a:p>
          <a:endParaRPr lang="en-GB" sz="1600" cap="small" baseline="0">
            <a:solidFill>
              <a:schemeClr val="accent2">
                <a:lumMod val="50000"/>
              </a:schemeClr>
            </a:solidFill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972E0FBE-4D98-44EF-B0D8-A62F83186AD4}">
      <dgm:prSet/>
      <dgm:spPr/>
      <dgm:t>
        <a:bodyPr/>
        <a:lstStyle/>
        <a:p>
          <a:endParaRPr lang="en-GB" dirty="0"/>
        </a:p>
      </dgm:t>
    </dgm:pt>
    <dgm:pt modelId="{9D412C56-B31D-4E86-85E2-82D9F8CA7AE5}" type="parTrans" cxnId="{392D0059-D7BB-4464-B647-74FE99B3FEE6}">
      <dgm:prSet/>
      <dgm:spPr/>
      <dgm:t>
        <a:bodyPr/>
        <a:lstStyle/>
        <a:p>
          <a:endParaRPr lang="en-GB"/>
        </a:p>
      </dgm:t>
    </dgm:pt>
    <dgm:pt modelId="{FDAEF46D-23EA-4280-AEA0-A5D4E4D2F8B6}" type="sibTrans" cxnId="{392D0059-D7BB-4464-B647-74FE99B3FEE6}">
      <dgm:prSet/>
      <dgm:spPr/>
      <dgm:t>
        <a:bodyPr/>
        <a:lstStyle/>
        <a:p>
          <a:endParaRPr lang="en-GB"/>
        </a:p>
      </dgm:t>
    </dgm:pt>
    <dgm:pt modelId="{C69AA9B5-4B5C-4B45-82B1-74341C47CD97}">
      <dgm:prSet phldrT="[Text]" custT="1"/>
      <dgm:spPr/>
      <dgm:t>
        <a:bodyPr/>
        <a:lstStyle/>
        <a:p>
          <a:r>
            <a:rPr lang="en-GB" sz="1700" b="1" cap="small" baseline="0" dirty="0" smtClean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Labour Inspection</a:t>
          </a:r>
        </a:p>
        <a:p>
          <a:r>
            <a:rPr lang="en-GB" sz="1400" cap="small" baseline="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rPr>
            <a:t>Strengthen services (skills, resources...),  compliance culture combining inspection, enforcement, education</a:t>
          </a:r>
          <a:endParaRPr lang="en-GB" sz="1400" cap="small" baseline="0" dirty="0">
            <a:solidFill>
              <a:schemeClr val="accent2">
                <a:lumMod val="50000"/>
              </a:schemeClr>
            </a:solidFill>
            <a:latin typeface="Times New Roman" panose="02020603050405020304" pitchFamily="18" charset="0"/>
            <a:ea typeface="Segoe UI" panose="020B0502040204020203" pitchFamily="34" charset="0"/>
            <a:cs typeface="Times New Roman" panose="02020603050405020304" pitchFamily="18" charset="0"/>
          </a:endParaRPr>
        </a:p>
      </dgm:t>
    </dgm:pt>
    <dgm:pt modelId="{F985DC5E-5BC4-4658-9C7F-6F7A44D4DD1E}" type="parTrans" cxnId="{554D0719-AA60-4DD2-97FB-11622CAAE62B}">
      <dgm:prSet/>
      <dgm:spPr/>
      <dgm:t>
        <a:bodyPr/>
        <a:lstStyle/>
        <a:p>
          <a:endParaRPr lang="en-GB"/>
        </a:p>
      </dgm:t>
    </dgm:pt>
    <dgm:pt modelId="{B2FF8DEC-B9D3-4EBC-95CC-B52961FC6023}" type="sibTrans" cxnId="{554D0719-AA60-4DD2-97FB-11622CAAE62B}">
      <dgm:prSet/>
      <dgm:spPr/>
      <dgm:t>
        <a:bodyPr/>
        <a:lstStyle/>
        <a:p>
          <a:endParaRPr lang="en-GB"/>
        </a:p>
      </dgm:t>
    </dgm:pt>
    <dgm:pt modelId="{0DB4BFAD-A6D2-4702-B402-7DBACE059DC0}">
      <dgm:prSet phldrT="[Text]" custT="1"/>
      <dgm:spPr/>
      <dgm:t>
        <a:bodyPr/>
        <a:lstStyle/>
        <a:p>
          <a:r>
            <a:rPr lang="en-GB" sz="1700" b="1" cap="small" baseline="0" dirty="0" smtClean="0"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Social Dialogue</a:t>
          </a:r>
        </a:p>
        <a:p>
          <a:r>
            <a:rPr lang="en-GB" sz="1400" cap="small" baseline="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Segoe UI" panose="020B0502040204020203" pitchFamily="34" charset="0"/>
              <a:cs typeface="Times New Roman" panose="02020603050405020304" pitchFamily="18" charset="0"/>
            </a:rPr>
            <a:t>Capacity building, women empowerment,  Improved collective bargaining, explore further avenues of social dialogue</a:t>
          </a:r>
        </a:p>
      </dgm:t>
    </dgm:pt>
    <dgm:pt modelId="{56F89FD7-9D0A-4478-B194-E27BAE3A1702}" type="parTrans" cxnId="{50B5927F-8C0C-4327-8F06-2CAE795918EB}">
      <dgm:prSet/>
      <dgm:spPr/>
      <dgm:t>
        <a:bodyPr/>
        <a:lstStyle/>
        <a:p>
          <a:endParaRPr lang="en-GB"/>
        </a:p>
      </dgm:t>
    </dgm:pt>
    <dgm:pt modelId="{0B545F1F-A158-4DAE-A512-28294D5834E0}" type="sibTrans" cxnId="{50B5927F-8C0C-4327-8F06-2CAE795918EB}">
      <dgm:prSet/>
      <dgm:spPr/>
      <dgm:t>
        <a:bodyPr/>
        <a:lstStyle/>
        <a:p>
          <a:endParaRPr lang="en-GB"/>
        </a:p>
      </dgm:t>
    </dgm:pt>
    <dgm:pt modelId="{AE85605A-297B-44B6-A48E-6F5E9F5679FA}" type="pres">
      <dgm:prSet presAssocID="{7CDF6543-089F-4978-8B56-AC6BE34FF04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51CAC20-9968-4733-8732-8B0145A92648}" type="pres">
      <dgm:prSet presAssocID="{7CDF6543-089F-4978-8B56-AC6BE34FF040}" presName="radial" presStyleCnt="0">
        <dgm:presLayoutVars>
          <dgm:animLvl val="ctr"/>
        </dgm:presLayoutVars>
      </dgm:prSet>
      <dgm:spPr/>
    </dgm:pt>
    <dgm:pt modelId="{2FF96E0C-3755-4A29-9CFC-33B5D539CBFF}" type="pres">
      <dgm:prSet presAssocID="{E58AEF2C-BB15-429D-9582-92F59216C72B}" presName="centerShape" presStyleLbl="vennNode1" presStyleIdx="0" presStyleCnt="6" custScaleX="128680" custScaleY="128806" custLinFactNeighborX="-17" custLinFactNeighborY="-2740"/>
      <dgm:spPr/>
      <dgm:t>
        <a:bodyPr/>
        <a:lstStyle/>
        <a:p>
          <a:endParaRPr lang="en-GB"/>
        </a:p>
      </dgm:t>
    </dgm:pt>
    <dgm:pt modelId="{6B3058D9-F5C8-467C-888E-44D9BF046050}" type="pres">
      <dgm:prSet presAssocID="{62BD53E5-B2EA-4F0B-8F5C-F0EAC61F5184}" presName="node" presStyleLbl="vennNode1" presStyleIdx="1" presStyleCnt="6" custScaleX="149749" custScaleY="139257" custRadScaleRad="92605" custRadScaleInc="-164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FDC5462-B1FA-4C47-B2EA-B2AA97C8F026}" type="pres">
      <dgm:prSet presAssocID="{0DB4BFAD-A6D2-4702-B402-7DBACE059DC0}" presName="node" presStyleLbl="vennNode1" presStyleIdx="2" presStyleCnt="6" custScaleX="158093" custScaleY="151575" custRadScaleRad="113197" custRadScaleInc="-189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5DA2D9B-3200-445D-B884-9B594651DE7F}" type="pres">
      <dgm:prSet presAssocID="{295BD2AF-B6AF-4E69-B5D8-15FFC2BE80BA}" presName="node" presStyleLbl="vennNode1" presStyleIdx="3" presStyleCnt="6" custScaleX="148699" custScaleY="148018" custRadScaleRad="93546" custRadScaleInc="-228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ACAD611-6038-488B-84C7-27DD60B3F470}" type="pres">
      <dgm:prSet presAssocID="{C69AA9B5-4B5C-4B45-82B1-74341C47CD97}" presName="node" presStyleLbl="vennNode1" presStyleIdx="4" presStyleCnt="6" custScaleX="148078" custScaleY="146980" custRadScaleRad="91767" custRadScaleInc="468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F7D50D9-6408-4F48-B136-4DD1D644EE47}" type="pres">
      <dgm:prSet presAssocID="{26D8E0E4-C7FB-49E4-A60E-252D81024120}" presName="node" presStyleLbl="vennNode1" presStyleIdx="5" presStyleCnt="6" custScaleX="148433" custScaleY="143221" custRadScaleRad="107644" custRadScaleInc="52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DF3CA7D-39B8-457E-AA8E-817351E7F660}" srcId="{7CDF6543-089F-4978-8B56-AC6BE34FF040}" destId="{E58AEF2C-BB15-429D-9582-92F59216C72B}" srcOrd="0" destOrd="0" parTransId="{FB00310F-DA8F-41E0-B739-F9BEB9126362}" sibTransId="{F6BC8B0C-68F7-414D-83CD-5125C66A27CA}"/>
    <dgm:cxn modelId="{50B5927F-8C0C-4327-8F06-2CAE795918EB}" srcId="{E58AEF2C-BB15-429D-9582-92F59216C72B}" destId="{0DB4BFAD-A6D2-4702-B402-7DBACE059DC0}" srcOrd="1" destOrd="0" parTransId="{56F89FD7-9D0A-4478-B194-E27BAE3A1702}" sibTransId="{0B545F1F-A158-4DAE-A512-28294D5834E0}"/>
    <dgm:cxn modelId="{08E78059-4A19-4ABA-A87E-1867C9D65757}" type="presOf" srcId="{7CDF6543-089F-4978-8B56-AC6BE34FF040}" destId="{AE85605A-297B-44B6-A48E-6F5E9F5679FA}" srcOrd="0" destOrd="0" presId="urn:microsoft.com/office/officeart/2005/8/layout/radial3"/>
    <dgm:cxn modelId="{6651E4DF-3D82-4206-A3D9-C7E4E4DA9D4F}" srcId="{E58AEF2C-BB15-429D-9582-92F59216C72B}" destId="{62BD53E5-B2EA-4F0B-8F5C-F0EAC61F5184}" srcOrd="0" destOrd="0" parTransId="{3FAF3750-893A-4564-9A08-C87872A4E545}" sibTransId="{5C641D87-2278-4925-93BC-408C4C1C337D}"/>
    <dgm:cxn modelId="{293B298D-A2EF-41C1-AAC4-DE6B00037483}" type="presOf" srcId="{295BD2AF-B6AF-4E69-B5D8-15FFC2BE80BA}" destId="{C5DA2D9B-3200-445D-B884-9B594651DE7F}" srcOrd="0" destOrd="0" presId="urn:microsoft.com/office/officeart/2005/8/layout/radial3"/>
    <dgm:cxn modelId="{13A1760E-D3C6-4D10-97F2-69D8AB9BB740}" type="presOf" srcId="{62BD53E5-B2EA-4F0B-8F5C-F0EAC61F5184}" destId="{6B3058D9-F5C8-467C-888E-44D9BF046050}" srcOrd="0" destOrd="0" presId="urn:microsoft.com/office/officeart/2005/8/layout/radial3"/>
    <dgm:cxn modelId="{8416715D-75E1-46E3-8416-3B897EA80F0F}" srcId="{E58AEF2C-BB15-429D-9582-92F59216C72B}" destId="{26D8E0E4-C7FB-49E4-A60E-252D81024120}" srcOrd="4" destOrd="0" parTransId="{4E4F8BCC-E842-4B25-AF44-2AAB2A4F4930}" sibTransId="{9EA8BED8-00A9-4200-944E-2529EF7859BF}"/>
    <dgm:cxn modelId="{50BAFBCB-73E5-433A-A883-A7BABBF88D54}" srcId="{E58AEF2C-BB15-429D-9582-92F59216C72B}" destId="{295BD2AF-B6AF-4E69-B5D8-15FFC2BE80BA}" srcOrd="2" destOrd="0" parTransId="{4105B2D2-85AD-4CD6-AD84-07F43B758878}" sibTransId="{F9ED482D-378B-4048-B382-FDEBC0A5DFAC}"/>
    <dgm:cxn modelId="{32E85863-C900-4B2F-81B9-9295E3F11B55}" type="presOf" srcId="{E58AEF2C-BB15-429D-9582-92F59216C72B}" destId="{2FF96E0C-3755-4A29-9CFC-33B5D539CBFF}" srcOrd="0" destOrd="0" presId="urn:microsoft.com/office/officeart/2005/8/layout/radial3"/>
    <dgm:cxn modelId="{E9FC2489-5D81-4F21-A2BA-501F65371DC4}" type="presOf" srcId="{C69AA9B5-4B5C-4B45-82B1-74341C47CD97}" destId="{9ACAD611-6038-488B-84C7-27DD60B3F470}" srcOrd="0" destOrd="0" presId="urn:microsoft.com/office/officeart/2005/8/layout/radial3"/>
    <dgm:cxn modelId="{554D0719-AA60-4DD2-97FB-11622CAAE62B}" srcId="{E58AEF2C-BB15-429D-9582-92F59216C72B}" destId="{C69AA9B5-4B5C-4B45-82B1-74341C47CD97}" srcOrd="3" destOrd="0" parTransId="{F985DC5E-5BC4-4658-9C7F-6F7A44D4DD1E}" sibTransId="{B2FF8DEC-B9D3-4EBC-95CC-B52961FC6023}"/>
    <dgm:cxn modelId="{392D0059-D7BB-4464-B647-74FE99B3FEE6}" srcId="{7CDF6543-089F-4978-8B56-AC6BE34FF040}" destId="{972E0FBE-4D98-44EF-B0D8-A62F83186AD4}" srcOrd="1" destOrd="0" parTransId="{9D412C56-B31D-4E86-85E2-82D9F8CA7AE5}" sibTransId="{FDAEF46D-23EA-4280-AEA0-A5D4E4D2F8B6}"/>
    <dgm:cxn modelId="{8A5FDB4E-D0E2-4C8C-A5A9-EF1EB202C1F1}" type="presOf" srcId="{26D8E0E4-C7FB-49E4-A60E-252D81024120}" destId="{0F7D50D9-6408-4F48-B136-4DD1D644EE47}" srcOrd="0" destOrd="0" presId="urn:microsoft.com/office/officeart/2005/8/layout/radial3"/>
    <dgm:cxn modelId="{2732416F-901B-4FC6-88C9-531F9C051D39}" type="presOf" srcId="{0DB4BFAD-A6D2-4702-B402-7DBACE059DC0}" destId="{5FDC5462-B1FA-4C47-B2EA-B2AA97C8F026}" srcOrd="0" destOrd="0" presId="urn:microsoft.com/office/officeart/2005/8/layout/radial3"/>
    <dgm:cxn modelId="{47DC743C-6305-4095-AA54-70FA397338DB}" type="presParOf" srcId="{AE85605A-297B-44B6-A48E-6F5E9F5679FA}" destId="{051CAC20-9968-4733-8732-8B0145A92648}" srcOrd="0" destOrd="0" presId="urn:microsoft.com/office/officeart/2005/8/layout/radial3"/>
    <dgm:cxn modelId="{FF85A825-D485-48E7-8BE9-AC8985134452}" type="presParOf" srcId="{051CAC20-9968-4733-8732-8B0145A92648}" destId="{2FF96E0C-3755-4A29-9CFC-33B5D539CBFF}" srcOrd="0" destOrd="0" presId="urn:microsoft.com/office/officeart/2005/8/layout/radial3"/>
    <dgm:cxn modelId="{7242B82B-912F-4E5E-9501-C599BCB74AA0}" type="presParOf" srcId="{051CAC20-9968-4733-8732-8B0145A92648}" destId="{6B3058D9-F5C8-467C-888E-44D9BF046050}" srcOrd="1" destOrd="0" presId="urn:microsoft.com/office/officeart/2005/8/layout/radial3"/>
    <dgm:cxn modelId="{CE7F3C70-CA3E-4B09-B2D2-7F6EA6A7509F}" type="presParOf" srcId="{051CAC20-9968-4733-8732-8B0145A92648}" destId="{5FDC5462-B1FA-4C47-B2EA-B2AA97C8F026}" srcOrd="2" destOrd="0" presId="urn:microsoft.com/office/officeart/2005/8/layout/radial3"/>
    <dgm:cxn modelId="{A3741990-46EA-44E5-9531-A04C7F6724F8}" type="presParOf" srcId="{051CAC20-9968-4733-8732-8B0145A92648}" destId="{C5DA2D9B-3200-445D-B884-9B594651DE7F}" srcOrd="3" destOrd="0" presId="urn:microsoft.com/office/officeart/2005/8/layout/radial3"/>
    <dgm:cxn modelId="{381CBAE9-6128-4803-9104-64539F17B5F1}" type="presParOf" srcId="{051CAC20-9968-4733-8732-8B0145A92648}" destId="{9ACAD611-6038-488B-84C7-27DD60B3F470}" srcOrd="4" destOrd="0" presId="urn:microsoft.com/office/officeart/2005/8/layout/radial3"/>
    <dgm:cxn modelId="{F6C4E641-FBA0-4A8C-A454-68530372EEBE}" type="presParOf" srcId="{051CAC20-9968-4733-8732-8B0145A92648}" destId="{0F7D50D9-6408-4F48-B136-4DD1D644EE47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8AAA33-FFAF-4B3E-A9CC-EA8B256BD956}" type="doc">
      <dgm:prSet loTypeId="urn:microsoft.com/office/officeart/2005/8/layout/vList4" loCatId="list" qsTypeId="urn:microsoft.com/office/officeart/2005/8/quickstyle/simple3" qsCatId="simple" csTypeId="urn:microsoft.com/office/officeart/2005/8/colors/accent1_2" csCatId="accent1" phldr="1"/>
      <dgm:spPr/>
    </dgm:pt>
    <dgm:pt modelId="{AA8740A7-4394-46AD-8DE8-D0C9B2DAF3D8}" type="pres">
      <dgm:prSet presAssocID="{C28AAA33-FFAF-4B3E-A9CC-EA8B256BD956}" presName="linear" presStyleCnt="0">
        <dgm:presLayoutVars>
          <dgm:dir/>
          <dgm:resizeHandles val="exact"/>
        </dgm:presLayoutVars>
      </dgm:prSet>
      <dgm:spPr/>
    </dgm:pt>
  </dgm:ptLst>
  <dgm:cxnLst>
    <dgm:cxn modelId="{25D4D49D-E159-4061-9B85-CEA20B4A4111}" type="presOf" srcId="{C28AAA33-FFAF-4B3E-A9CC-EA8B256BD956}" destId="{AA8740A7-4394-46AD-8DE8-D0C9B2DAF3D8}" srcOrd="0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8AAA33-FFAF-4B3E-A9CC-EA8B256BD956}" type="doc">
      <dgm:prSet loTypeId="urn:microsoft.com/office/officeart/2005/8/layout/vList4" loCatId="list" qsTypeId="urn:microsoft.com/office/officeart/2005/8/quickstyle/simple3" qsCatId="simple" csTypeId="urn:microsoft.com/office/officeart/2005/8/colors/accent1_2" csCatId="accent1" phldr="1"/>
      <dgm:spPr/>
    </dgm:pt>
    <dgm:pt modelId="{14544FB4-6423-4D18-8B61-751A6200C71D}">
      <dgm:prSet phldrT="[Text]" custT="1"/>
      <dgm:spPr/>
      <dgm:t>
        <a:bodyPr/>
        <a:lstStyle/>
        <a:p>
          <a:pPr algn="ctr"/>
          <a:r>
            <a:rPr lang="en-GB" sz="2400" b="1" spc="50" dirty="0" smtClean="0">
              <a:ln w="0"/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Solid knowledge on the rural economy</a:t>
          </a:r>
          <a:endParaRPr lang="en-GB" sz="2400" dirty="0">
            <a:solidFill>
              <a:schemeClr val="accent2">
                <a:lumMod val="50000"/>
              </a:schemeClr>
            </a:solidFill>
          </a:endParaRPr>
        </a:p>
      </dgm:t>
    </dgm:pt>
    <dgm:pt modelId="{7E8186BD-4572-436C-827F-2646FFA7E6A0}" type="parTrans" cxnId="{0F46D097-239B-476C-A810-505E15226B6D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27A1D4B9-1B72-4233-9A61-7E7FF64B7A1F}" type="sibTrans" cxnId="{0F46D097-239B-476C-A810-505E15226B6D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50C90D33-3193-4610-9F1E-5AC2D57659DF}">
      <dgm:prSet phldrT="[Text]" custT="1"/>
      <dgm:spPr/>
      <dgm:t>
        <a:bodyPr lIns="360000" rIns="360000"/>
        <a:lstStyle/>
        <a:p>
          <a:pPr algn="ctr"/>
          <a:r>
            <a:rPr lang="en-GB" sz="2400" b="1" spc="50" dirty="0" smtClean="0">
              <a:ln w="0"/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A wide range of tools and approaches on promoting decent work in rural areas </a:t>
          </a:r>
          <a:endParaRPr lang="en-GB" sz="2400" dirty="0">
            <a:solidFill>
              <a:schemeClr val="accent2">
                <a:lumMod val="50000"/>
              </a:schemeClr>
            </a:solidFill>
          </a:endParaRPr>
        </a:p>
      </dgm:t>
    </dgm:pt>
    <dgm:pt modelId="{95CE8F13-13F3-4EFB-84D1-02BADF76985E}" type="parTrans" cxnId="{CB5CE0D6-6051-4DFA-9C93-1E343C4E0FEC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1882600F-7615-4D92-B784-C49C31E3D7C0}" type="sibTrans" cxnId="{CB5CE0D6-6051-4DFA-9C93-1E343C4E0FEC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4BC88382-D5B5-424A-8535-61FD133DD8A3}">
      <dgm:prSet phldrT="[Text]" custT="1"/>
      <dgm:spPr/>
      <dgm:t>
        <a:bodyPr lIns="360000" rIns="360000"/>
        <a:lstStyle/>
        <a:p>
          <a:pPr algn="ctr"/>
          <a:r>
            <a:rPr lang="en-GB" sz="2400" b="1" spc="50" dirty="0" smtClean="0">
              <a:ln w="0"/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Technical projects on rural development</a:t>
          </a:r>
          <a:endParaRPr lang="en-GB" sz="2400" dirty="0">
            <a:solidFill>
              <a:schemeClr val="accent2">
                <a:lumMod val="50000"/>
              </a:schemeClr>
            </a:solidFill>
          </a:endParaRPr>
        </a:p>
      </dgm:t>
    </dgm:pt>
    <dgm:pt modelId="{00653DC1-CC35-417F-BD85-70CFE134DDB7}" type="parTrans" cxnId="{6C44A61A-7DAE-4ADE-B2B3-E85F0667837F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80FDA488-EF15-4DF4-BD93-16492DF722D0}" type="sibTrans" cxnId="{6C44A61A-7DAE-4ADE-B2B3-E85F0667837F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39FD00C3-5203-4764-89AC-B350E8E2E3E8}">
      <dgm:prSet custT="1"/>
      <dgm:spPr/>
      <dgm:t>
        <a:bodyPr lIns="360000" rIns="360000"/>
        <a:lstStyle/>
        <a:p>
          <a:pPr algn="ctr"/>
          <a:r>
            <a:rPr lang="en-GB" sz="2400" b="1" spc="50" dirty="0" smtClean="0">
              <a:ln w="0"/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rPr>
            <a:t>Authority on employment and labour issues</a:t>
          </a:r>
          <a:endParaRPr lang="en-GB" sz="2400" b="1" spc="50" dirty="0">
            <a:ln w="0"/>
            <a:solidFill>
              <a:schemeClr val="accent2">
                <a:lumMod val="50000"/>
              </a:schemeClr>
            </a:solidFill>
            <a:effectLst>
              <a:innerShdw blurRad="63500" dist="50800" dir="13500000">
                <a:srgbClr val="000000">
                  <a:alpha val="50000"/>
                </a:srgbClr>
              </a:innerShdw>
            </a:effectLst>
            <a:latin typeface="Segoe UI" panose="020B0502040204020203" pitchFamily="34" charset="0"/>
            <a:ea typeface="Segoe UI" panose="020B0502040204020203" pitchFamily="34" charset="0"/>
            <a:cs typeface="Segoe UI" panose="020B0502040204020203" pitchFamily="34" charset="0"/>
          </a:endParaRPr>
        </a:p>
      </dgm:t>
    </dgm:pt>
    <dgm:pt modelId="{9BCB09FD-9467-4996-AE07-020F08F7C0F7}" type="parTrans" cxnId="{59632199-9CB4-4B51-910D-2E9643D78B8D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CCB480ED-8824-4A3A-AD46-94F8EFB2BF5F}" type="sibTrans" cxnId="{59632199-9CB4-4B51-910D-2E9643D78B8D}">
      <dgm:prSet/>
      <dgm:spPr/>
      <dgm:t>
        <a:bodyPr/>
        <a:lstStyle/>
        <a:p>
          <a:endParaRPr lang="en-GB">
            <a:solidFill>
              <a:schemeClr val="accent2">
                <a:lumMod val="50000"/>
              </a:schemeClr>
            </a:solidFill>
          </a:endParaRPr>
        </a:p>
      </dgm:t>
    </dgm:pt>
    <dgm:pt modelId="{AA8740A7-4394-46AD-8DE8-D0C9B2DAF3D8}" type="pres">
      <dgm:prSet presAssocID="{C28AAA33-FFAF-4B3E-A9CC-EA8B256BD956}" presName="linear" presStyleCnt="0">
        <dgm:presLayoutVars>
          <dgm:dir/>
          <dgm:resizeHandles val="exact"/>
        </dgm:presLayoutVars>
      </dgm:prSet>
      <dgm:spPr/>
    </dgm:pt>
    <dgm:pt modelId="{D8FC3A67-6D68-4F29-88FB-35714EEF945C}" type="pres">
      <dgm:prSet presAssocID="{14544FB4-6423-4D18-8B61-751A6200C71D}" presName="comp" presStyleCnt="0"/>
      <dgm:spPr/>
    </dgm:pt>
    <dgm:pt modelId="{A555E6C1-3ADB-4D00-A557-AF743DD388C0}" type="pres">
      <dgm:prSet presAssocID="{14544FB4-6423-4D18-8B61-751A6200C71D}" presName="box" presStyleLbl="node1" presStyleIdx="0" presStyleCnt="4"/>
      <dgm:spPr/>
      <dgm:t>
        <a:bodyPr/>
        <a:lstStyle/>
        <a:p>
          <a:endParaRPr lang="en-GB"/>
        </a:p>
      </dgm:t>
    </dgm:pt>
    <dgm:pt modelId="{58063E34-15D7-4819-BB73-695EBC48295E}" type="pres">
      <dgm:prSet presAssocID="{14544FB4-6423-4D18-8B61-751A6200C71D}" presName="img" presStyleLbl="fgImgPlace1" presStyleIdx="0" presStyleCnt="4" custScaleX="88508" custScaleY="119648" custLinFactNeighborX="977"/>
      <dgm:spPr>
        <a:blipFill dpi="0" rotWithShape="1">
          <a:blip xmlns:r="http://schemas.openxmlformats.org/officeDocument/2006/relationships" r:embed="rId1"/>
          <a:srcRect/>
          <a:stretch>
            <a:fillRect t="-13000" b="-31000"/>
          </a:stretch>
        </a:blipFill>
      </dgm:spPr>
    </dgm:pt>
    <dgm:pt modelId="{DFF40D9B-634B-4226-98B8-26AE5776D0FC}" type="pres">
      <dgm:prSet presAssocID="{14544FB4-6423-4D18-8B61-751A6200C71D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0CBB205-C44D-45FD-BD38-8C8EE882862E}" type="pres">
      <dgm:prSet presAssocID="{27A1D4B9-1B72-4233-9A61-7E7FF64B7A1F}" presName="spacer" presStyleCnt="0"/>
      <dgm:spPr/>
    </dgm:pt>
    <dgm:pt modelId="{AFB19562-5C9A-4DBC-80F9-14653A944E59}" type="pres">
      <dgm:prSet presAssocID="{50C90D33-3193-4610-9F1E-5AC2D57659DF}" presName="comp" presStyleCnt="0"/>
      <dgm:spPr/>
    </dgm:pt>
    <dgm:pt modelId="{6896F02B-5898-4192-93EA-3968C388B528}" type="pres">
      <dgm:prSet presAssocID="{50C90D33-3193-4610-9F1E-5AC2D57659DF}" presName="box" presStyleLbl="node1" presStyleIdx="1" presStyleCnt="4"/>
      <dgm:spPr/>
      <dgm:t>
        <a:bodyPr/>
        <a:lstStyle/>
        <a:p>
          <a:endParaRPr lang="en-GB"/>
        </a:p>
      </dgm:t>
    </dgm:pt>
    <dgm:pt modelId="{AFC27E66-C685-4EA1-B3CF-828C99FC26FD}" type="pres">
      <dgm:prSet presAssocID="{50C90D33-3193-4610-9F1E-5AC2D57659DF}" presName="img" presStyleLbl="fgImgPlace1" presStyleIdx="1" presStyleCnt="4" custScaleX="85041" custScaleY="119395" custLinFactNeighborX="772"/>
      <dgm:spPr>
        <a:blipFill dpi="0" rotWithShape="1">
          <a:blip xmlns:r="http://schemas.openxmlformats.org/officeDocument/2006/relationships" r:embed="rId2"/>
          <a:srcRect/>
          <a:stretch>
            <a:fillRect t="-3000" b="-9000"/>
          </a:stretch>
        </a:blipFill>
      </dgm:spPr>
    </dgm:pt>
    <dgm:pt modelId="{B74BE46C-2886-4442-BC3C-B59BC03CB721}" type="pres">
      <dgm:prSet presAssocID="{50C90D33-3193-4610-9F1E-5AC2D57659DF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42DAEF2-35D5-4603-ADA9-1538CE1613DC}" type="pres">
      <dgm:prSet presAssocID="{1882600F-7615-4D92-B784-C49C31E3D7C0}" presName="spacer" presStyleCnt="0"/>
      <dgm:spPr/>
    </dgm:pt>
    <dgm:pt modelId="{EDD80E59-E015-45A9-9B28-4FC7B9C47206}" type="pres">
      <dgm:prSet presAssocID="{4BC88382-D5B5-424A-8535-61FD133DD8A3}" presName="comp" presStyleCnt="0"/>
      <dgm:spPr/>
    </dgm:pt>
    <dgm:pt modelId="{7782F874-350B-4DCD-A407-57937FE835FD}" type="pres">
      <dgm:prSet presAssocID="{4BC88382-D5B5-424A-8535-61FD133DD8A3}" presName="box" presStyleLbl="node1" presStyleIdx="2" presStyleCnt="4"/>
      <dgm:spPr/>
      <dgm:t>
        <a:bodyPr/>
        <a:lstStyle/>
        <a:p>
          <a:endParaRPr lang="en-GB"/>
        </a:p>
      </dgm:t>
    </dgm:pt>
    <dgm:pt modelId="{9598B8D8-D760-4547-A2AC-3BA8E5EDB562}" type="pres">
      <dgm:prSet presAssocID="{4BC88382-D5B5-424A-8535-61FD133DD8A3}" presName="img" presStyleLbl="fgImgPlace1" presStyleIdx="2" presStyleCnt="4" custScaleX="89533" custScaleY="113159"/>
      <dgm:spPr>
        <a:blipFill dpi="0" rotWithShape="1">
          <a:blip xmlns:r="http://schemas.openxmlformats.org/officeDocument/2006/relationships" r:embed="rId3"/>
          <a:srcRect/>
          <a:stretch>
            <a:fillRect l="-25000" t="-18000" r="3000" b="-10000"/>
          </a:stretch>
        </a:blipFill>
      </dgm:spPr>
    </dgm:pt>
    <dgm:pt modelId="{31DD46A8-EC5B-417D-A218-B1118D4A9B9A}" type="pres">
      <dgm:prSet presAssocID="{4BC88382-D5B5-424A-8535-61FD133DD8A3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07B0894-4FA6-4D49-A550-163F0DC0FF1C}" type="pres">
      <dgm:prSet presAssocID="{80FDA488-EF15-4DF4-BD93-16492DF722D0}" presName="spacer" presStyleCnt="0"/>
      <dgm:spPr/>
    </dgm:pt>
    <dgm:pt modelId="{079AE92C-0370-4F9F-A362-E4368DDABAA9}" type="pres">
      <dgm:prSet presAssocID="{39FD00C3-5203-4764-89AC-B350E8E2E3E8}" presName="comp" presStyleCnt="0"/>
      <dgm:spPr/>
    </dgm:pt>
    <dgm:pt modelId="{CEE358FE-240B-47A8-8152-D1D4623CD1F1}" type="pres">
      <dgm:prSet presAssocID="{39FD00C3-5203-4764-89AC-B350E8E2E3E8}" presName="box" presStyleLbl="node1" presStyleIdx="3" presStyleCnt="4"/>
      <dgm:spPr/>
      <dgm:t>
        <a:bodyPr/>
        <a:lstStyle/>
        <a:p>
          <a:endParaRPr lang="en-GB"/>
        </a:p>
      </dgm:t>
    </dgm:pt>
    <dgm:pt modelId="{C53CDB2C-5645-4E2C-A2C5-87BFAC38EA0A}" type="pres">
      <dgm:prSet presAssocID="{39FD00C3-5203-4764-89AC-B350E8E2E3E8}" presName="img" presStyleLbl="fgImgPlace1" presStyleIdx="3" presStyleCnt="4" custScaleX="92623" custScaleY="119969"/>
      <dgm:spPr>
        <a:blipFill dpi="0" rotWithShape="1">
          <a:blip xmlns:r="http://schemas.openxmlformats.org/officeDocument/2006/relationships" r:embed="rId4"/>
          <a:srcRect/>
          <a:stretch>
            <a:fillRect l="-12000" t="-8000" r="-11000" b="-13000"/>
          </a:stretch>
        </a:blipFill>
      </dgm:spPr>
    </dgm:pt>
    <dgm:pt modelId="{DB55ABF2-7892-4792-A621-C981DC3229B9}" type="pres">
      <dgm:prSet presAssocID="{39FD00C3-5203-4764-89AC-B350E8E2E3E8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9BD25C7-C144-43E4-84F7-8BB5BF34C12D}" type="presOf" srcId="{50C90D33-3193-4610-9F1E-5AC2D57659DF}" destId="{6896F02B-5898-4192-93EA-3968C388B528}" srcOrd="0" destOrd="0" presId="urn:microsoft.com/office/officeart/2005/8/layout/vList4"/>
    <dgm:cxn modelId="{6C44A61A-7DAE-4ADE-B2B3-E85F0667837F}" srcId="{C28AAA33-FFAF-4B3E-A9CC-EA8B256BD956}" destId="{4BC88382-D5B5-424A-8535-61FD133DD8A3}" srcOrd="2" destOrd="0" parTransId="{00653DC1-CC35-417F-BD85-70CFE134DDB7}" sibTransId="{80FDA488-EF15-4DF4-BD93-16492DF722D0}"/>
    <dgm:cxn modelId="{95D10F2F-B18C-42C1-AA63-E414DA12E404}" type="presOf" srcId="{14544FB4-6423-4D18-8B61-751A6200C71D}" destId="{DFF40D9B-634B-4226-98B8-26AE5776D0FC}" srcOrd="1" destOrd="0" presId="urn:microsoft.com/office/officeart/2005/8/layout/vList4"/>
    <dgm:cxn modelId="{BEA76371-0787-4EAA-954C-88B55615687E}" type="presOf" srcId="{C28AAA33-FFAF-4B3E-A9CC-EA8B256BD956}" destId="{AA8740A7-4394-46AD-8DE8-D0C9B2DAF3D8}" srcOrd="0" destOrd="0" presId="urn:microsoft.com/office/officeart/2005/8/layout/vList4"/>
    <dgm:cxn modelId="{CB5CE0D6-6051-4DFA-9C93-1E343C4E0FEC}" srcId="{C28AAA33-FFAF-4B3E-A9CC-EA8B256BD956}" destId="{50C90D33-3193-4610-9F1E-5AC2D57659DF}" srcOrd="1" destOrd="0" parTransId="{95CE8F13-13F3-4EFB-84D1-02BADF76985E}" sibTransId="{1882600F-7615-4D92-B784-C49C31E3D7C0}"/>
    <dgm:cxn modelId="{AE62CF37-57F2-47A0-8E78-E28B10A13A42}" type="presOf" srcId="{4BC88382-D5B5-424A-8535-61FD133DD8A3}" destId="{31DD46A8-EC5B-417D-A218-B1118D4A9B9A}" srcOrd="1" destOrd="0" presId="urn:microsoft.com/office/officeart/2005/8/layout/vList4"/>
    <dgm:cxn modelId="{192B2072-C776-4739-BE5C-D024C234AD4D}" type="presOf" srcId="{39FD00C3-5203-4764-89AC-B350E8E2E3E8}" destId="{DB55ABF2-7892-4792-A621-C981DC3229B9}" srcOrd="1" destOrd="0" presId="urn:microsoft.com/office/officeart/2005/8/layout/vList4"/>
    <dgm:cxn modelId="{0F46D097-239B-476C-A810-505E15226B6D}" srcId="{C28AAA33-FFAF-4B3E-A9CC-EA8B256BD956}" destId="{14544FB4-6423-4D18-8B61-751A6200C71D}" srcOrd="0" destOrd="0" parTransId="{7E8186BD-4572-436C-827F-2646FFA7E6A0}" sibTransId="{27A1D4B9-1B72-4233-9A61-7E7FF64B7A1F}"/>
    <dgm:cxn modelId="{58F6C157-4A99-4EF5-A3E3-BAB2CF6D5B22}" type="presOf" srcId="{4BC88382-D5B5-424A-8535-61FD133DD8A3}" destId="{7782F874-350B-4DCD-A407-57937FE835FD}" srcOrd="0" destOrd="0" presId="urn:microsoft.com/office/officeart/2005/8/layout/vList4"/>
    <dgm:cxn modelId="{9246E656-3D78-4D9E-89ED-82A419D24B28}" type="presOf" srcId="{39FD00C3-5203-4764-89AC-B350E8E2E3E8}" destId="{CEE358FE-240B-47A8-8152-D1D4623CD1F1}" srcOrd="0" destOrd="0" presId="urn:microsoft.com/office/officeart/2005/8/layout/vList4"/>
    <dgm:cxn modelId="{59632199-9CB4-4B51-910D-2E9643D78B8D}" srcId="{C28AAA33-FFAF-4B3E-A9CC-EA8B256BD956}" destId="{39FD00C3-5203-4764-89AC-B350E8E2E3E8}" srcOrd="3" destOrd="0" parTransId="{9BCB09FD-9467-4996-AE07-020F08F7C0F7}" sibTransId="{CCB480ED-8824-4A3A-AD46-94F8EFB2BF5F}"/>
    <dgm:cxn modelId="{F51F7858-DD58-4378-94F2-7180601E4CA2}" type="presOf" srcId="{50C90D33-3193-4610-9F1E-5AC2D57659DF}" destId="{B74BE46C-2886-4442-BC3C-B59BC03CB721}" srcOrd="1" destOrd="0" presId="urn:microsoft.com/office/officeart/2005/8/layout/vList4"/>
    <dgm:cxn modelId="{799D0D13-4B46-4250-9BC3-67D17CB3E392}" type="presOf" srcId="{14544FB4-6423-4D18-8B61-751A6200C71D}" destId="{A555E6C1-3ADB-4D00-A557-AF743DD388C0}" srcOrd="0" destOrd="0" presId="urn:microsoft.com/office/officeart/2005/8/layout/vList4"/>
    <dgm:cxn modelId="{400992F9-0A3F-498A-A9E3-B504DC2565F2}" type="presParOf" srcId="{AA8740A7-4394-46AD-8DE8-D0C9B2DAF3D8}" destId="{D8FC3A67-6D68-4F29-88FB-35714EEF945C}" srcOrd="0" destOrd="0" presId="urn:microsoft.com/office/officeart/2005/8/layout/vList4"/>
    <dgm:cxn modelId="{13D70F72-FD6D-49A3-90D3-0B2C2E21AB20}" type="presParOf" srcId="{D8FC3A67-6D68-4F29-88FB-35714EEF945C}" destId="{A555E6C1-3ADB-4D00-A557-AF743DD388C0}" srcOrd="0" destOrd="0" presId="urn:microsoft.com/office/officeart/2005/8/layout/vList4"/>
    <dgm:cxn modelId="{1798BC6F-1B69-4E23-99DC-4C9930D12BD3}" type="presParOf" srcId="{D8FC3A67-6D68-4F29-88FB-35714EEF945C}" destId="{58063E34-15D7-4819-BB73-695EBC48295E}" srcOrd="1" destOrd="0" presId="urn:microsoft.com/office/officeart/2005/8/layout/vList4"/>
    <dgm:cxn modelId="{020CC8A5-0472-4400-8B84-5D28FBAD141B}" type="presParOf" srcId="{D8FC3A67-6D68-4F29-88FB-35714EEF945C}" destId="{DFF40D9B-634B-4226-98B8-26AE5776D0FC}" srcOrd="2" destOrd="0" presId="urn:microsoft.com/office/officeart/2005/8/layout/vList4"/>
    <dgm:cxn modelId="{187F18D4-D11E-45FD-82D5-337B21CB9F4A}" type="presParOf" srcId="{AA8740A7-4394-46AD-8DE8-D0C9B2DAF3D8}" destId="{C0CBB205-C44D-45FD-BD38-8C8EE882862E}" srcOrd="1" destOrd="0" presId="urn:microsoft.com/office/officeart/2005/8/layout/vList4"/>
    <dgm:cxn modelId="{6EDC1E12-5F07-45DC-B1A0-0C320661F037}" type="presParOf" srcId="{AA8740A7-4394-46AD-8DE8-D0C9B2DAF3D8}" destId="{AFB19562-5C9A-4DBC-80F9-14653A944E59}" srcOrd="2" destOrd="0" presId="urn:microsoft.com/office/officeart/2005/8/layout/vList4"/>
    <dgm:cxn modelId="{ED9282CB-CCBB-4EC6-8262-A07595828BF0}" type="presParOf" srcId="{AFB19562-5C9A-4DBC-80F9-14653A944E59}" destId="{6896F02B-5898-4192-93EA-3968C388B528}" srcOrd="0" destOrd="0" presId="urn:microsoft.com/office/officeart/2005/8/layout/vList4"/>
    <dgm:cxn modelId="{98CE3F1A-24FE-4A4B-890B-ABF131117FE2}" type="presParOf" srcId="{AFB19562-5C9A-4DBC-80F9-14653A944E59}" destId="{AFC27E66-C685-4EA1-B3CF-828C99FC26FD}" srcOrd="1" destOrd="0" presId="urn:microsoft.com/office/officeart/2005/8/layout/vList4"/>
    <dgm:cxn modelId="{0DD8DE9B-E8FE-48D0-83C6-A4FAE0F15435}" type="presParOf" srcId="{AFB19562-5C9A-4DBC-80F9-14653A944E59}" destId="{B74BE46C-2886-4442-BC3C-B59BC03CB721}" srcOrd="2" destOrd="0" presId="urn:microsoft.com/office/officeart/2005/8/layout/vList4"/>
    <dgm:cxn modelId="{5876ED87-729F-47C8-A3A8-9F2954B0686A}" type="presParOf" srcId="{AA8740A7-4394-46AD-8DE8-D0C9B2DAF3D8}" destId="{942DAEF2-35D5-4603-ADA9-1538CE1613DC}" srcOrd="3" destOrd="0" presId="urn:microsoft.com/office/officeart/2005/8/layout/vList4"/>
    <dgm:cxn modelId="{EF2DF892-B2AB-456E-89B5-71A2753B5868}" type="presParOf" srcId="{AA8740A7-4394-46AD-8DE8-D0C9B2DAF3D8}" destId="{EDD80E59-E015-45A9-9B28-4FC7B9C47206}" srcOrd="4" destOrd="0" presId="urn:microsoft.com/office/officeart/2005/8/layout/vList4"/>
    <dgm:cxn modelId="{176DCD30-3E48-4296-848E-055ECDA4715B}" type="presParOf" srcId="{EDD80E59-E015-45A9-9B28-4FC7B9C47206}" destId="{7782F874-350B-4DCD-A407-57937FE835FD}" srcOrd="0" destOrd="0" presId="urn:microsoft.com/office/officeart/2005/8/layout/vList4"/>
    <dgm:cxn modelId="{6D306FA2-4AA9-4E8B-9DCD-5D59D94B8099}" type="presParOf" srcId="{EDD80E59-E015-45A9-9B28-4FC7B9C47206}" destId="{9598B8D8-D760-4547-A2AC-3BA8E5EDB562}" srcOrd="1" destOrd="0" presId="urn:microsoft.com/office/officeart/2005/8/layout/vList4"/>
    <dgm:cxn modelId="{24BCAED4-BBFF-4F21-BB42-BA0BB8B720E8}" type="presParOf" srcId="{EDD80E59-E015-45A9-9B28-4FC7B9C47206}" destId="{31DD46A8-EC5B-417D-A218-B1118D4A9B9A}" srcOrd="2" destOrd="0" presId="urn:microsoft.com/office/officeart/2005/8/layout/vList4"/>
    <dgm:cxn modelId="{52050370-FA1F-4D9F-AC28-0C1AEA7B1032}" type="presParOf" srcId="{AA8740A7-4394-46AD-8DE8-D0C9B2DAF3D8}" destId="{E07B0894-4FA6-4D49-A550-163F0DC0FF1C}" srcOrd="5" destOrd="0" presId="urn:microsoft.com/office/officeart/2005/8/layout/vList4"/>
    <dgm:cxn modelId="{CB73BAD3-A18C-40D4-863F-BF7D29C32B0E}" type="presParOf" srcId="{AA8740A7-4394-46AD-8DE8-D0C9B2DAF3D8}" destId="{079AE92C-0370-4F9F-A362-E4368DDABAA9}" srcOrd="6" destOrd="0" presId="urn:microsoft.com/office/officeart/2005/8/layout/vList4"/>
    <dgm:cxn modelId="{DD1B463C-A919-43AD-8F54-336F3B22E7B6}" type="presParOf" srcId="{079AE92C-0370-4F9F-A362-E4368DDABAA9}" destId="{CEE358FE-240B-47A8-8152-D1D4623CD1F1}" srcOrd="0" destOrd="0" presId="urn:microsoft.com/office/officeart/2005/8/layout/vList4"/>
    <dgm:cxn modelId="{FF000DDF-0E9C-4284-BAFF-01B4F6F3334D}" type="presParOf" srcId="{079AE92C-0370-4F9F-A362-E4368DDABAA9}" destId="{C53CDB2C-5645-4E2C-A2C5-87BFAC38EA0A}" srcOrd="1" destOrd="0" presId="urn:microsoft.com/office/officeart/2005/8/layout/vList4"/>
    <dgm:cxn modelId="{E484C175-FB7B-4F52-8A3A-C1E18F349977}" type="presParOf" srcId="{079AE92C-0370-4F9F-A362-E4368DDABAA9}" destId="{DB55ABF2-7892-4792-A621-C981DC3229B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9E3078-5F94-44F6-9D1A-994D52B7B829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936DE-7A5F-4C26-A923-4BE3B6676A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890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936DE-7A5F-4C26-A923-4BE3B6676A1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528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spc="50" dirty="0" smtClean="0">
                <a:ln w="0">
                  <a:noFill/>
                </a:ln>
                <a:solidFill>
                  <a:srgbClr val="1B340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Poor working conditions 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2400" b="1" spc="50" dirty="0" smtClean="0">
                <a:ln w="0">
                  <a:noFill/>
                </a:ln>
                <a:solidFill>
                  <a:srgbClr val="1B340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170,000 agricultural workers killed each year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GB" sz="2400" b="1" spc="50" dirty="0" smtClean="0">
                <a:ln w="0">
                  <a:noFill/>
                </a:ln>
                <a:solidFill>
                  <a:srgbClr val="1B340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Violations of fundamental rights at work (child labour, forced labour, discrimination) 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GB" sz="2400" b="1" spc="50" dirty="0" smtClean="0">
              <a:ln w="0">
                <a:noFill/>
              </a:ln>
              <a:solidFill>
                <a:srgbClr val="1B340A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936DE-7A5F-4C26-A923-4BE3B6676A1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447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936DE-7A5F-4C26-A923-4BE3B6676A1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988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936DE-7A5F-4C26-A923-4BE3B6676A1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012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936DE-7A5F-4C26-A923-4BE3B6676A1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953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indent="-457200" algn="l">
              <a:spcBef>
                <a:spcPts val="0"/>
              </a:spcBef>
              <a:buClr>
                <a:schemeClr val="accent2">
                  <a:lumMod val="50000"/>
                </a:schemeClr>
              </a:buClr>
              <a:buSzPct val="90000"/>
              <a:buFont typeface="+mj-lt"/>
              <a:buAutoNum type="arabicPeriod"/>
            </a:pPr>
            <a:r>
              <a:rPr lang="en-GB" sz="2800" b="1" u="sng" spc="50" dirty="0" smtClean="0">
                <a:ln w="0">
                  <a:noFill/>
                </a:ln>
                <a:solidFill>
                  <a:srgbClr val="1B340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Institutional development </a:t>
            </a:r>
          </a:p>
          <a:p>
            <a:pPr lvl="2" indent="-457200" algn="l">
              <a:spcBef>
                <a:spcPts val="0"/>
              </a:spcBef>
              <a:buClr>
                <a:schemeClr val="accent2">
                  <a:lumMod val="50000"/>
                </a:schemeClr>
              </a:buClr>
              <a:buSzPct val="90000"/>
              <a:buFont typeface="Wingdings 3" panose="05040102010807070707" pitchFamily="18" charset="2"/>
              <a:buChar char="Æ"/>
            </a:pPr>
            <a:r>
              <a:rPr lang="en-GB" sz="2400" b="1" spc="50" dirty="0" smtClean="0">
                <a:ln w="0">
                  <a:noFill/>
                </a:ln>
                <a:solidFill>
                  <a:srgbClr val="1B340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Strengthening governance institutions and capacity of employers and workers through improved legislation and information dissemination</a:t>
            </a:r>
          </a:p>
          <a:p>
            <a:pPr lvl="2" indent="-457200" algn="l">
              <a:spcBef>
                <a:spcPts val="0"/>
              </a:spcBef>
              <a:buClr>
                <a:schemeClr val="accent2">
                  <a:lumMod val="50000"/>
                </a:schemeClr>
              </a:buClr>
              <a:buSzPct val="90000"/>
              <a:buFont typeface="Wingdings 3" panose="05040102010807070707" pitchFamily="18" charset="2"/>
              <a:buChar char="Æ"/>
            </a:pPr>
            <a:r>
              <a:rPr lang="en-GB" sz="2400" b="1" spc="50" dirty="0" smtClean="0">
                <a:ln w="0">
                  <a:noFill/>
                </a:ln>
                <a:solidFill>
                  <a:srgbClr val="1B340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Improving the capacity of  governments, workers and employers to engage in dialogue</a:t>
            </a:r>
          </a:p>
          <a:p>
            <a:pPr lvl="1" indent="-457200" algn="l">
              <a:spcBef>
                <a:spcPts val="0"/>
              </a:spcBef>
              <a:buClr>
                <a:schemeClr val="accent2">
                  <a:lumMod val="50000"/>
                </a:schemeClr>
              </a:buClr>
              <a:buSzPct val="90000"/>
              <a:buFont typeface="Wingdings" panose="05000000000000000000" pitchFamily="2" charset="2"/>
              <a:buChar char="§"/>
            </a:pPr>
            <a:endParaRPr lang="en-GB" sz="2400" b="1" spc="50" dirty="0" smtClean="0">
              <a:ln w="0">
                <a:noFill/>
              </a:ln>
              <a:solidFill>
                <a:srgbClr val="1B340A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lvl="1" indent="-457200" algn="l">
              <a:spcBef>
                <a:spcPts val="0"/>
              </a:spcBef>
              <a:buClr>
                <a:schemeClr val="accent2">
                  <a:lumMod val="50000"/>
                </a:schemeClr>
              </a:buClr>
              <a:buSzPct val="90000"/>
              <a:buFont typeface="+mj-lt"/>
              <a:buAutoNum type="arabicPeriod" startAt="2"/>
            </a:pPr>
            <a:r>
              <a:rPr lang="en-GB" sz="2800" b="1" u="sng" spc="50" dirty="0" smtClean="0">
                <a:ln w="0">
                  <a:noFill/>
                </a:ln>
                <a:solidFill>
                  <a:srgbClr val="1B340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Direct support </a:t>
            </a:r>
          </a:p>
          <a:p>
            <a:pPr lvl="2" indent="-457200" algn="l">
              <a:spcBef>
                <a:spcPts val="0"/>
              </a:spcBef>
              <a:buClr>
                <a:schemeClr val="accent2">
                  <a:lumMod val="50000"/>
                </a:schemeClr>
              </a:buClr>
              <a:buSzPct val="90000"/>
              <a:buFont typeface="Wingdings 3" panose="05040102010807070707" pitchFamily="18" charset="2"/>
              <a:buChar char="Æ"/>
            </a:pPr>
            <a:r>
              <a:rPr lang="en-GB" sz="2000" b="1" spc="50" dirty="0" smtClean="0">
                <a:ln w="0">
                  <a:noFill/>
                </a:ln>
                <a:solidFill>
                  <a:srgbClr val="1B340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Implementation of interventions to promote decent and productive employment at plantation level including training and advice on key issues (e.g. occupational safety and health, workers rights and responsibilities; workplace cooperation; negotiation skills; grievance procedures, worker life skills, supervisory skills, and preventing sexual harassment).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936DE-7A5F-4C26-A923-4BE3B6676A1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48740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936DE-7A5F-4C26-A923-4BE3B6676A1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287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936DE-7A5F-4C26-A923-4BE3B6676A1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50576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936DE-7A5F-4C26-A923-4BE3B6676A1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5738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1" indent="-342900" algn="l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 3" panose="05040102010807070707" pitchFamily="18" charset="2"/>
              <a:buChar char=""/>
            </a:pPr>
            <a:r>
              <a:rPr lang="en-GB" sz="2400" b="1" spc="50" dirty="0" smtClean="0">
                <a:ln w="0">
                  <a:noFill/>
                </a:ln>
                <a:solidFill>
                  <a:srgbClr val="1B340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Solid knowledge base (e.g. report on employment trends and developments in the plantations sector, robust labour statistics, sector-specific studies)</a:t>
            </a:r>
          </a:p>
          <a:p>
            <a:pPr marL="342900" lvl="1" indent="-342900" algn="l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 3" panose="05040102010807070707" pitchFamily="18" charset="2"/>
              <a:buChar char=""/>
            </a:pPr>
            <a:r>
              <a:rPr lang="en-GB" sz="2400" b="1" spc="50" dirty="0" smtClean="0">
                <a:ln w="0">
                  <a:noFill/>
                </a:ln>
                <a:solidFill>
                  <a:srgbClr val="1B340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wide range of approaches and tools on rural development (described in the Portfolio of Policy Guidance Notes)</a:t>
            </a:r>
          </a:p>
          <a:p>
            <a:pPr marL="342900" lvl="1" indent="-342900" algn="l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 3" panose="05040102010807070707" pitchFamily="18" charset="2"/>
              <a:buChar char=""/>
            </a:pPr>
            <a:r>
              <a:rPr lang="en-GB" sz="2400" b="1" spc="50" dirty="0" smtClean="0">
                <a:ln w="0">
                  <a:noFill/>
                </a:ln>
                <a:solidFill>
                  <a:srgbClr val="1B340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Technical projects on rural development, including the plantations sector in different part of the world;</a:t>
            </a:r>
          </a:p>
          <a:p>
            <a:pPr marL="342900" lvl="1" indent="-342900" algn="l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 3" panose="05040102010807070707" pitchFamily="18" charset="2"/>
              <a:buChar char=""/>
            </a:pPr>
            <a:r>
              <a:rPr lang="en-GB" sz="2400" b="1" spc="50" dirty="0" smtClean="0">
                <a:ln w="0">
                  <a:noFill/>
                </a:ln>
                <a:solidFill>
                  <a:srgbClr val="1B340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Global authority on employment and labour issues (development and application of labour standards, promotion of decent work in global supply chains, etc.)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4936DE-7A5F-4C26-A923-4BE3B6676A1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247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682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74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444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479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640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76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719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4359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83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4806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90566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2432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62358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7917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14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4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36406-D563-48A7-9C49-D85E018E69FF}" type="datetimeFigureOut">
              <a:rPr lang="en-GB" smtClean="0"/>
              <a:t>13/06/2018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4D2FE34-40F8-42FB-ADCE-EAEEE1428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9225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jpe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6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notesSlide" Target="../notesSlides/notesSlide4.xml"/><Relationship Id="rId7" Type="http://schemas.openxmlformats.org/officeDocument/2006/relationships/diagramLayout" Target="../diagrams/layout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6" Type="http://schemas.openxmlformats.org/officeDocument/2006/relationships/diagramData" Target="../diagrams/data1.xml"/><Relationship Id="rId5" Type="http://schemas.microsoft.com/office/2007/relationships/hdphoto" Target="../media/hdphoto1.wdp"/><Relationship Id="rId10" Type="http://schemas.microsoft.com/office/2007/relationships/diagramDrawing" Target="../diagrams/drawing1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microsoft.com/office/2007/relationships/hdphoto" Target="../media/hdphoto1.wdp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notesSlide" Target="../notesSlides/notesSlide6.xml"/><Relationship Id="rId7" Type="http://schemas.openxmlformats.org/officeDocument/2006/relationships/diagramLayout" Target="../diagrams/layout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6" Type="http://schemas.openxmlformats.org/officeDocument/2006/relationships/diagramData" Target="../diagrams/data3.xml"/><Relationship Id="rId5" Type="http://schemas.microsoft.com/office/2007/relationships/hdphoto" Target="../media/hdphoto1.wdp"/><Relationship Id="rId10" Type="http://schemas.microsoft.com/office/2007/relationships/diagramDrawing" Target="../diagrams/drawing3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microsoft.com/office/2007/relationships/hdphoto" Target="../media/hdphoto1.wdp"/><Relationship Id="rId9" Type="http://schemas.microsoft.com/office/2007/relationships/diagramDrawing" Target="../diagrams/drawing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notesSlide" Target="../notesSlides/notesSlide8.xml"/><Relationship Id="rId7" Type="http://schemas.openxmlformats.org/officeDocument/2006/relationships/diagramLayout" Target="../diagrams/layout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6" Type="http://schemas.openxmlformats.org/officeDocument/2006/relationships/diagramData" Target="../diagrams/data5.xml"/><Relationship Id="rId5" Type="http://schemas.microsoft.com/office/2007/relationships/hdphoto" Target="../media/hdphoto1.wdp"/><Relationship Id="rId10" Type="http://schemas.microsoft.com/office/2007/relationships/diagramDrawing" Target="../diagrams/drawing5.xml"/><Relationship Id="rId4" Type="http://schemas.openxmlformats.org/officeDocument/2006/relationships/image" Target="../media/image5.png"/><Relationship Id="rId9" Type="http://schemas.openxmlformats.org/officeDocument/2006/relationships/diagramColors" Target="../diagrams/colors5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notesSlide" Target="../notesSlides/notesSlide9.xml"/><Relationship Id="rId7" Type="http://schemas.openxmlformats.org/officeDocument/2006/relationships/diagramColors" Target="../diagrams/colors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10" Type="http://schemas.microsoft.com/office/2007/relationships/hdphoto" Target="../media/hdphoto1.wdp"/><Relationship Id="rId4" Type="http://schemas.openxmlformats.org/officeDocument/2006/relationships/diagramData" Target="../diagrams/data6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notesSlide" Target="../notesSlides/notesSlide10.xml"/><Relationship Id="rId7" Type="http://schemas.openxmlformats.org/officeDocument/2006/relationships/diagramColors" Target="../diagrams/colors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10" Type="http://schemas.microsoft.com/office/2007/relationships/hdphoto" Target="../media/hdphoto1.wdp"/><Relationship Id="rId4" Type="http://schemas.openxmlformats.org/officeDocument/2006/relationships/diagramData" Target="../diagrams/data7.xm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30218" y="2322584"/>
            <a:ext cx="8773886" cy="1713794"/>
          </a:xfrm>
          <a:ln>
            <a:noFill/>
          </a:ln>
        </p:spPr>
        <p:txBody>
          <a:bodyPr/>
          <a:lstStyle/>
          <a:p>
            <a:pPr algn="ctr"/>
            <a:r>
              <a:rPr lang="en-GB" b="1" cap="all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Decent work on plantations</a:t>
            </a:r>
            <a:br>
              <a:rPr lang="en-GB" b="1" cap="all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b="1" cap="all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/>
            </a:r>
            <a:br>
              <a:rPr lang="en-GB" b="1" cap="all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</a:br>
            <a:r>
              <a:rPr lang="en-GB" b="1" cap="all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Sri Lanka’s TEA sector</a:t>
            </a:r>
            <a:endParaRPr lang="en-GB" sz="6000" b="1" dirty="0">
              <a:ln w="0">
                <a:noFill/>
              </a:ln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28860" y="36791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blipFill dpi="0" rotWithShape="0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8504" tIns="251155" rIns="218505" bIns="251154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3600" kern="1200"/>
          </a:p>
        </p:txBody>
      </p:sp>
      <p:sp>
        <p:nvSpPr>
          <p:cNvPr id="7" name="Freeform 6"/>
          <p:cNvSpPr>
            <a:spLocks/>
          </p:cNvSpPr>
          <p:nvPr/>
        </p:nvSpPr>
        <p:spPr>
          <a:xfrm>
            <a:off x="946825" y="4771234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/>
          </a:p>
        </p:txBody>
      </p:sp>
      <p:sp>
        <p:nvSpPr>
          <p:cNvPr id="8" name="Freeform 7"/>
          <p:cNvSpPr/>
          <p:nvPr/>
        </p:nvSpPr>
        <p:spPr>
          <a:xfrm>
            <a:off x="1891537" y="36791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859"/>
            </a:stretch>
          </a:blip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/>
          </a:p>
        </p:txBody>
      </p:sp>
      <p:sp>
        <p:nvSpPr>
          <p:cNvPr id="9" name="Freeform 8"/>
          <p:cNvSpPr/>
          <p:nvPr/>
        </p:nvSpPr>
        <p:spPr>
          <a:xfrm>
            <a:off x="28825" y="3179482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/>
          </a:p>
        </p:txBody>
      </p:sp>
      <p:sp>
        <p:nvSpPr>
          <p:cNvPr id="10" name="Freeform 9"/>
          <p:cNvSpPr/>
          <p:nvPr/>
        </p:nvSpPr>
        <p:spPr>
          <a:xfrm>
            <a:off x="967171" y="1617657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5693" y="-1492795"/>
            <a:ext cx="1569173" cy="15691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218" y="1851725"/>
            <a:ext cx="1569173" cy="1569173"/>
          </a:xfrm>
          <a:prstGeom prst="rect">
            <a:avLst/>
          </a:prstGeom>
        </p:spPr>
      </p:pic>
      <p:sp>
        <p:nvSpPr>
          <p:cNvPr id="12" name="Freeform 11"/>
          <p:cNvSpPr/>
          <p:nvPr/>
        </p:nvSpPr>
        <p:spPr>
          <a:xfrm>
            <a:off x="-875195" y="1627530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/>
          </a:p>
        </p:txBody>
      </p:sp>
      <p:sp>
        <p:nvSpPr>
          <p:cNvPr id="13" name="Freeform 12"/>
          <p:cNvSpPr/>
          <p:nvPr/>
        </p:nvSpPr>
        <p:spPr>
          <a:xfrm>
            <a:off x="-889175" y="4760687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/>
          </a:p>
        </p:txBody>
      </p:sp>
      <p:sp>
        <p:nvSpPr>
          <p:cNvPr id="14" name="Freeform 13"/>
          <p:cNvSpPr/>
          <p:nvPr/>
        </p:nvSpPr>
        <p:spPr>
          <a:xfrm>
            <a:off x="-918000" y="-1554961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/>
          </a:p>
        </p:txBody>
      </p:sp>
      <p:sp>
        <p:nvSpPr>
          <p:cNvPr id="15" name="Freeform 14"/>
          <p:cNvSpPr/>
          <p:nvPr/>
        </p:nvSpPr>
        <p:spPr>
          <a:xfrm>
            <a:off x="944677" y="-1556159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/>
          </a:p>
        </p:txBody>
      </p:sp>
      <p:sp>
        <p:nvSpPr>
          <p:cNvPr id="16" name="Freeform 15"/>
          <p:cNvSpPr/>
          <p:nvPr/>
        </p:nvSpPr>
        <p:spPr>
          <a:xfrm>
            <a:off x="28825" y="6362986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322104" y="4647032"/>
            <a:ext cx="8382000" cy="1715954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Alette van Leur</a:t>
            </a:r>
          </a:p>
          <a:p>
            <a:pPr algn="ctr"/>
            <a:r>
              <a:rPr lang="en-GB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Director, ILO </a:t>
            </a:r>
            <a:r>
              <a:rPr lang="en-GB" sz="3200" b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Sectoral</a:t>
            </a:r>
            <a:r>
              <a:rPr lang="en-GB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Policies Department</a:t>
            </a:r>
          </a:p>
          <a:p>
            <a:pPr algn="ctr"/>
            <a:r>
              <a:rPr lang="en-GB" sz="32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Colombo, 14 June 2018</a:t>
            </a:r>
            <a:endParaRPr lang="en-GB" sz="32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1861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5168" y="-189806"/>
            <a:ext cx="9644743" cy="1437239"/>
          </a:xfrm>
        </p:spPr>
        <p:txBody>
          <a:bodyPr/>
          <a:lstStyle/>
          <a:p>
            <a:pPr algn="ctr"/>
            <a:r>
              <a:rPr lang="en-GB" sz="4000" b="1" cap="all" spc="50" dirty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Why focusing on plantations?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3326" y="1728481"/>
            <a:ext cx="9488545" cy="4780808"/>
          </a:xfrm>
          <a:ln>
            <a:noFill/>
          </a:ln>
        </p:spPr>
        <p:txBody>
          <a:bodyPr>
            <a:no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</a:pPr>
            <a:r>
              <a:rPr lang="en-GB" sz="2800" b="1" u="sng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Critical role of the sector in developing and emerging economies</a:t>
            </a:r>
          </a:p>
          <a:p>
            <a:pPr lvl="1" indent="-457200" algn="l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r>
              <a:rPr lang="en-GB" sz="24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Provides jobs for some 450 million workers and serves as a source of indirect employment</a:t>
            </a:r>
          </a:p>
          <a:p>
            <a:pPr lvl="1" indent="-457200" algn="l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r>
              <a:rPr lang="en-GB" sz="24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Links national economies to global supply chains</a:t>
            </a:r>
          </a:p>
          <a:p>
            <a:pPr lvl="1" indent="-457200" algn="l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r>
              <a:rPr lang="en-GB" sz="24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Generates export earnings</a:t>
            </a:r>
          </a:p>
          <a:p>
            <a:pPr lvl="1" indent="-457200" algn="l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r>
              <a:rPr lang="en-GB" sz="24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Contributes to feeding the world  </a:t>
            </a:r>
          </a:p>
          <a:p>
            <a:pPr marL="0" lvl="1" algn="l">
              <a:spcBef>
                <a:spcPts val="0"/>
              </a:spcBef>
            </a:pPr>
            <a:endParaRPr lang="en-GB" sz="3200" b="1" cap="small" spc="50" dirty="0">
              <a:ln w="0">
                <a:noFill/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5085" y="103456"/>
            <a:ext cx="1569173" cy="156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974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557" y="88319"/>
            <a:ext cx="9846013" cy="738773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GB" sz="3800" b="1" cap="all" spc="50" dirty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Why focusing on plantations?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5085" y="103456"/>
            <a:ext cx="1569173" cy="156917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85826" y="1102578"/>
            <a:ext cx="9673615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GB" sz="2800" b="1" u="sng" spc="50" dirty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Common decent work challenges:</a:t>
            </a:r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r>
              <a:rPr lang="en-GB" sz="2400" b="1" spc="50" dirty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Prevalence of working poverty among those engaged in agriculture</a:t>
            </a:r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r>
              <a:rPr lang="en-GB" sz="2400" b="1" spc="50" dirty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Poor working conditions - 170,000 agricultural workers </a:t>
            </a:r>
            <a:r>
              <a:rPr lang="en-GB" sz="24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    killed </a:t>
            </a:r>
            <a:r>
              <a:rPr lang="en-GB" sz="2400" b="1" spc="50" dirty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each year</a:t>
            </a:r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r>
              <a:rPr lang="en-GB" sz="2400" b="1" spc="50" dirty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Low skills and productivity</a:t>
            </a:r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r>
              <a:rPr lang="en-GB" sz="2400" b="1" spc="50" dirty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Ineffective law enforcement, labour inspection and compliance</a:t>
            </a:r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r>
              <a:rPr lang="en-GB" sz="2400" b="1" spc="50" dirty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Violations of fundamental rights at work (child labour, </a:t>
            </a:r>
            <a:r>
              <a:rPr lang="en-GB" sz="24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         forced </a:t>
            </a:r>
            <a:r>
              <a:rPr lang="en-GB" sz="2400" b="1" spc="50" dirty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labour, </a:t>
            </a:r>
            <a:r>
              <a:rPr lang="en-GB" sz="24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discrimination, freedom of association) </a:t>
            </a:r>
            <a:endParaRPr lang="en-GB" sz="2400" b="1" spc="50" dirty="0">
              <a:ln w="0">
                <a:noFill/>
              </a:ln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858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2476">
              <a:srgbClr val="E2F3BE"/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8290" y="1714581"/>
            <a:ext cx="8773886" cy="1281025"/>
          </a:xfrm>
          <a:ln>
            <a:noFill/>
          </a:ln>
        </p:spPr>
        <p:txBody>
          <a:bodyPr/>
          <a:lstStyle/>
          <a:p>
            <a:pPr algn="ctr"/>
            <a:r>
              <a:rPr lang="en-GB" sz="3600" b="1" spc="50" dirty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Our objective </a:t>
            </a:r>
            <a:endParaRPr lang="en-GB" sz="3600" b="1" dirty="0">
              <a:ln w="0">
                <a:noFill/>
              </a:ln>
              <a:solidFill>
                <a:schemeClr val="accent2">
                  <a:lumMod val="50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46327" y="3351302"/>
            <a:ext cx="6353175" cy="1896757"/>
          </a:xfrm>
          <a:ln>
            <a:noFill/>
          </a:ln>
        </p:spPr>
        <p:txBody>
          <a:bodyPr>
            <a:noAutofit/>
          </a:bodyPr>
          <a:lstStyle/>
          <a:p>
            <a:pPr marL="0" lvl="1"/>
            <a:r>
              <a:rPr lang="en-GB" sz="2400" spc="5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Mobilise governments, companies, plantation owners and workers to improve working conditions and productivity, drive competitiveness and create a world in </a:t>
            </a:r>
            <a:r>
              <a:rPr lang="en-GB" sz="2400" spc="50" dirty="0" smtClean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which “no </a:t>
            </a:r>
            <a:r>
              <a:rPr lang="en-GB" sz="2400" spc="50" dirty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one is left </a:t>
            </a:r>
            <a:r>
              <a:rPr lang="en-GB" sz="2400" spc="50" dirty="0" smtClean="0">
                <a:ln w="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behind”</a:t>
            </a:r>
            <a:endParaRPr lang="en-GB" sz="2400" spc="50" dirty="0">
              <a:ln w="0">
                <a:solidFill>
                  <a:schemeClr val="accent2">
                    <a:lumMod val="50000"/>
                  </a:schemeClr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5212" y="36791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t="1000" r="-3000" b="1000"/>
            </a:stretch>
          </a:blip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18504" tIns="251155" rIns="218505" bIns="251154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3600" kern="1200"/>
          </a:p>
        </p:txBody>
      </p:sp>
      <p:sp>
        <p:nvSpPr>
          <p:cNvPr id="7" name="Freeform 6"/>
          <p:cNvSpPr>
            <a:spLocks/>
          </p:cNvSpPr>
          <p:nvPr/>
        </p:nvSpPr>
        <p:spPr>
          <a:xfrm>
            <a:off x="946825" y="4760687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l="-15000" t="-2000" r="-25000" b="-4000"/>
            </a:stretch>
          </a:blip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/>
          </a:p>
        </p:txBody>
      </p:sp>
      <p:sp>
        <p:nvSpPr>
          <p:cNvPr id="9" name="Freeform 8"/>
          <p:cNvSpPr/>
          <p:nvPr/>
        </p:nvSpPr>
        <p:spPr>
          <a:xfrm>
            <a:off x="28825" y="3179482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l="-11000" t="2000" r="-7000" b="2000"/>
            </a:stretch>
          </a:blip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>
              <a:blipFill>
                <a:blip r:embed="rId6"/>
                <a:stretch>
                  <a:fillRect/>
                </a:stretch>
              </a:blip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967171" y="1617657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5693" y="-1492795"/>
            <a:ext cx="1569173" cy="15691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218" y="1851725"/>
            <a:ext cx="1569173" cy="1569173"/>
          </a:xfrm>
          <a:prstGeom prst="rect">
            <a:avLst/>
          </a:prstGeom>
        </p:spPr>
      </p:pic>
      <p:sp>
        <p:nvSpPr>
          <p:cNvPr id="12" name="Freeform 11"/>
          <p:cNvSpPr/>
          <p:nvPr/>
        </p:nvSpPr>
        <p:spPr>
          <a:xfrm>
            <a:off x="-875195" y="1613882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blipFill dpi="0" rotWithShape="1">
            <a:blip r:embed="rId9"/>
            <a:srcRect/>
            <a:stretch>
              <a:fillRect l="2000" t="1000" r="-22000" b="2000"/>
            </a:stretch>
          </a:blip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/>
          </a:p>
        </p:txBody>
      </p:sp>
      <p:sp>
        <p:nvSpPr>
          <p:cNvPr id="13" name="Freeform 12"/>
          <p:cNvSpPr/>
          <p:nvPr/>
        </p:nvSpPr>
        <p:spPr>
          <a:xfrm>
            <a:off x="-889175" y="4760687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/>
          </a:p>
        </p:txBody>
      </p:sp>
      <p:sp>
        <p:nvSpPr>
          <p:cNvPr id="14" name="Freeform 13"/>
          <p:cNvSpPr/>
          <p:nvPr/>
        </p:nvSpPr>
        <p:spPr>
          <a:xfrm>
            <a:off x="-918000" y="-1554961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/>
          </a:p>
        </p:txBody>
      </p:sp>
      <p:sp>
        <p:nvSpPr>
          <p:cNvPr id="15" name="Freeform 14"/>
          <p:cNvSpPr/>
          <p:nvPr/>
        </p:nvSpPr>
        <p:spPr>
          <a:xfrm>
            <a:off x="944677" y="-1556159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/>
          </a:p>
        </p:txBody>
      </p:sp>
      <p:sp>
        <p:nvSpPr>
          <p:cNvPr id="16" name="Freeform 15"/>
          <p:cNvSpPr/>
          <p:nvPr/>
        </p:nvSpPr>
        <p:spPr>
          <a:xfrm>
            <a:off x="28825" y="6362986"/>
            <a:ext cx="1836000" cy="2016000"/>
          </a:xfrm>
          <a:custGeom>
            <a:avLst/>
            <a:gdLst>
              <a:gd name="connsiteX0" fmla="*/ 0 w 1611684"/>
              <a:gd name="connsiteY0" fmla="*/ 701083 h 1402165"/>
              <a:gd name="connsiteX1" fmla="*/ 350541 w 1611684"/>
              <a:gd name="connsiteY1" fmla="*/ 0 h 1402165"/>
              <a:gd name="connsiteX2" fmla="*/ 1261143 w 1611684"/>
              <a:gd name="connsiteY2" fmla="*/ 0 h 1402165"/>
              <a:gd name="connsiteX3" fmla="*/ 1611684 w 1611684"/>
              <a:gd name="connsiteY3" fmla="*/ 701083 h 1402165"/>
              <a:gd name="connsiteX4" fmla="*/ 1261143 w 1611684"/>
              <a:gd name="connsiteY4" fmla="*/ 1402165 h 1402165"/>
              <a:gd name="connsiteX5" fmla="*/ 350541 w 1611684"/>
              <a:gd name="connsiteY5" fmla="*/ 1402165 h 1402165"/>
              <a:gd name="connsiteX6" fmla="*/ 0 w 1611684"/>
              <a:gd name="connsiteY6" fmla="*/ 701083 h 1402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1684" h="1402165">
                <a:moveTo>
                  <a:pt x="805841" y="0"/>
                </a:moveTo>
                <a:lnTo>
                  <a:pt x="1611683" y="304971"/>
                </a:lnTo>
                <a:lnTo>
                  <a:pt x="1611683" y="1097194"/>
                </a:lnTo>
                <a:lnTo>
                  <a:pt x="805841" y="1402165"/>
                </a:lnTo>
                <a:lnTo>
                  <a:pt x="1" y="1097194"/>
                </a:lnTo>
                <a:lnTo>
                  <a:pt x="1" y="304971"/>
                </a:lnTo>
                <a:lnTo>
                  <a:pt x="805841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66675" cap="rnd" cmpd="sng">
            <a:solidFill>
              <a:schemeClr val="accent2">
                <a:lumMod val="50000"/>
              </a:schemeClr>
            </a:solidFill>
            <a:prstDash val="solid"/>
          </a:ln>
          <a:effectLst/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17564" tIns="350215" rIns="317565" bIns="350214" numCol="1" spcCol="1270" anchor="ctr" anchorCtr="0">
            <a:noAutofit/>
          </a:bodyPr>
          <a:lstStyle/>
          <a:p>
            <a:pPr lvl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GB" sz="2600" kern="1200"/>
          </a:p>
        </p:txBody>
      </p:sp>
      <p:sp>
        <p:nvSpPr>
          <p:cNvPr id="4" name="Rectangle 3"/>
          <p:cNvSpPr/>
          <p:nvPr/>
        </p:nvSpPr>
        <p:spPr>
          <a:xfrm>
            <a:off x="2975046" y="195178"/>
            <a:ext cx="67348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cap="all" spc="50" dirty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Introducing </a:t>
            </a:r>
            <a:r>
              <a:rPr lang="en-GB" sz="3600" b="1" cap="all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plantations programme</a:t>
            </a:r>
            <a:endParaRPr lang="en-GB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05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3650" y="688932"/>
            <a:ext cx="8738309" cy="778672"/>
          </a:xfrm>
          <a:ln>
            <a:noFill/>
          </a:ln>
        </p:spPr>
        <p:txBody>
          <a:bodyPr>
            <a:noAutofit/>
          </a:bodyPr>
          <a:lstStyle/>
          <a:p>
            <a:pPr marL="0" lvl="1" algn="l">
              <a:spcBef>
                <a:spcPts val="0"/>
              </a:spcBef>
            </a:pPr>
            <a:r>
              <a:rPr lang="en-GB" sz="3200" b="1" spc="50" dirty="0">
                <a:ln w="0">
                  <a:noFill/>
                </a:ln>
                <a:solidFill>
                  <a:srgbClr val="1B340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At the international and country levels </a:t>
            </a:r>
            <a:r>
              <a:rPr lang="en-GB" sz="3200" b="1" spc="50" dirty="0" smtClean="0">
                <a:ln w="0">
                  <a:noFill/>
                </a:ln>
                <a:solidFill>
                  <a:srgbClr val="1B340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we</a:t>
            </a:r>
            <a:endParaRPr lang="en-GB" sz="3200" b="1" spc="50" dirty="0">
              <a:ln w="0">
                <a:noFill/>
              </a:ln>
              <a:solidFill>
                <a:srgbClr val="1B340A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lvl="1" algn="l">
              <a:spcBef>
                <a:spcPts val="0"/>
              </a:spcBef>
            </a:pPr>
            <a:endParaRPr lang="en-GB" sz="2400" b="1" spc="50" dirty="0">
              <a:ln w="0">
                <a:noFill/>
              </a:ln>
              <a:solidFill>
                <a:srgbClr val="1B340A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lvl="1" algn="l">
              <a:spcBef>
                <a:spcPts val="0"/>
              </a:spcBef>
            </a:pPr>
            <a:endParaRPr lang="fr-CH" sz="3200" cap="small" spc="50" dirty="0">
              <a:ln w="0">
                <a:solidFill>
                  <a:schemeClr val="accent2">
                    <a:lumMod val="50000"/>
                  </a:schemeClr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5085" y="103456"/>
            <a:ext cx="1569173" cy="1569173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13753927"/>
              </p:ext>
            </p:extLst>
          </p:nvPr>
        </p:nvGraphicFramePr>
        <p:xfrm>
          <a:off x="712922" y="2041741"/>
          <a:ext cx="9232187" cy="4096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763504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7214" y="275596"/>
            <a:ext cx="8753472" cy="515189"/>
          </a:xfrm>
        </p:spPr>
        <p:txBody>
          <a:bodyPr/>
          <a:lstStyle/>
          <a:p>
            <a:pPr marL="0" lvl="1" algn="ctr">
              <a:spcBef>
                <a:spcPts val="0"/>
              </a:spcBef>
            </a:pPr>
            <a:r>
              <a:rPr lang="en-GB" sz="3600" b="1" kern="1200" cap="all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What we DO </a:t>
            </a:r>
            <a:r>
              <a:rPr lang="en-GB" sz="3600" b="1" kern="1200" cap="all" spc="50" dirty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 countries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5085" y="103456"/>
            <a:ext cx="1569173" cy="1569173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09872" y="918010"/>
            <a:ext cx="8792525" cy="951736"/>
          </a:xfrm>
          <a:prstGeom prst="rect">
            <a:avLst/>
          </a:prstGeom>
          <a:noFill/>
          <a:effectLst>
            <a:softEdge rad="0"/>
          </a:effectLst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indent="-457200" algn="ctr"/>
            <a:r>
              <a:rPr lang="en-GB" sz="2800" b="1" u="sng" cap="all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en-GB" sz="2800" b="1" u="sng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5-step model: From a diagnostic process to project implementation and review</a:t>
            </a:r>
            <a:endParaRPr lang="en-GB" sz="2800" b="1" u="sng" spc="50" dirty="0">
              <a:ln w="0">
                <a:noFill/>
              </a:ln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462659659"/>
              </p:ext>
            </p:extLst>
          </p:nvPr>
        </p:nvGraphicFramePr>
        <p:xfrm>
          <a:off x="495946" y="1456841"/>
          <a:ext cx="12073179" cy="5990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01956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89552" y="207760"/>
            <a:ext cx="10349823" cy="769270"/>
          </a:xfrm>
        </p:spPr>
        <p:txBody>
          <a:bodyPr vert="horz" lIns="91440" tIns="45720" rIns="91440" bIns="45720" rtlCol="0" anchor="b">
            <a:noAutofit/>
          </a:bodyPr>
          <a:lstStyle/>
          <a:p>
            <a:pPr indent="-457200" algn="ctr"/>
            <a:r>
              <a:rPr lang="en-GB" sz="32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 TWO-PRONGED PROGRAMME STRATEGY</a:t>
            </a:r>
            <a:endParaRPr lang="en-GB" sz="3200" b="1" spc="50" dirty="0">
              <a:ln w="0">
                <a:noFill/>
              </a:ln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5085" y="-60320"/>
            <a:ext cx="1569173" cy="1569173"/>
          </a:xfrm>
          <a:prstGeom prst="rect">
            <a:avLst/>
          </a:prstGeom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313837805"/>
              </p:ext>
            </p:extLst>
          </p:nvPr>
        </p:nvGraphicFramePr>
        <p:xfrm>
          <a:off x="545910" y="1214651"/>
          <a:ext cx="8798505" cy="5536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6550212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rgbClr val="E2F3BE">
                <a:lumMod val="96000"/>
                <a:lumOff val="4000"/>
              </a:srgbClr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3650" y="688932"/>
            <a:ext cx="8738309" cy="778672"/>
          </a:xfrm>
          <a:ln>
            <a:noFill/>
          </a:ln>
        </p:spPr>
        <p:txBody>
          <a:bodyPr>
            <a:noAutofit/>
          </a:bodyPr>
          <a:lstStyle/>
          <a:p>
            <a:pPr marL="0" lvl="1">
              <a:spcBef>
                <a:spcPts val="0"/>
              </a:spcBef>
            </a:pPr>
            <a:r>
              <a:rPr lang="en-GB" sz="3200" b="1" cap="all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 brief: at country level we</a:t>
            </a:r>
            <a:endParaRPr lang="en-GB" sz="3200" b="1" cap="all" spc="50" dirty="0">
              <a:ln w="0">
                <a:noFill/>
              </a:ln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lvl="1" algn="l">
              <a:spcBef>
                <a:spcPts val="0"/>
              </a:spcBef>
            </a:pPr>
            <a:endParaRPr lang="en-GB" sz="2400" b="1" spc="50" dirty="0">
              <a:ln w="0">
                <a:noFill/>
              </a:ln>
              <a:solidFill>
                <a:srgbClr val="1B340A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lvl="1" algn="l">
              <a:spcBef>
                <a:spcPts val="0"/>
              </a:spcBef>
            </a:pPr>
            <a:endParaRPr lang="fr-CH" sz="3200" cap="small" spc="50" dirty="0">
              <a:ln w="0">
                <a:solidFill>
                  <a:schemeClr val="accent2">
                    <a:lumMod val="50000"/>
                  </a:schemeClr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Baskerville Old Face" panose="0202060208050502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5085" y="103456"/>
            <a:ext cx="1569173" cy="1569173"/>
          </a:xfrm>
          <a:prstGeom prst="rect">
            <a:avLst/>
          </a:prstGeom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67453052"/>
              </p:ext>
            </p:extLst>
          </p:nvPr>
        </p:nvGraphicFramePr>
        <p:xfrm>
          <a:off x="712922" y="2041741"/>
          <a:ext cx="9232187" cy="4096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55443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8386" y="-485019"/>
            <a:ext cx="9702877" cy="1176950"/>
          </a:xfrm>
        </p:spPr>
        <p:txBody>
          <a:bodyPr vert="horz" lIns="91440" tIns="45720" rIns="91440" bIns="45720" rtlCol="0" anchor="b">
            <a:noAutofit/>
          </a:bodyPr>
          <a:lstStyle/>
          <a:p>
            <a:pPr indent="-457200" algn="ctr"/>
            <a:r>
              <a:rPr lang="en-GB" sz="28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PROMOTING DW ON SRI LANKA’s TEA PLANTATIONS</a:t>
            </a:r>
            <a:endParaRPr lang="en-GB" sz="2800" b="1" spc="50" dirty="0">
              <a:ln w="0">
                <a:noFill/>
              </a:ln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1736" y="103456"/>
            <a:ext cx="1569173" cy="1569173"/>
          </a:xfrm>
          <a:prstGeom prst="rect">
            <a:avLst/>
          </a:prstGeom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66877502"/>
              </p:ext>
            </p:extLst>
          </p:nvPr>
        </p:nvGraphicFramePr>
        <p:xfrm>
          <a:off x="398386" y="691931"/>
          <a:ext cx="10182529" cy="6049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6515110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735654739"/>
              </p:ext>
            </p:extLst>
          </p:nvPr>
        </p:nvGraphicFramePr>
        <p:xfrm>
          <a:off x="747494" y="1066432"/>
          <a:ext cx="8834034" cy="562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4314" y="-485019"/>
            <a:ext cx="9740396" cy="1176950"/>
          </a:xfrm>
        </p:spPr>
        <p:txBody>
          <a:bodyPr vert="horz" lIns="91440" tIns="45720" rIns="91440" bIns="45720" rtlCol="0" anchor="b">
            <a:noAutofit/>
          </a:bodyPr>
          <a:lstStyle/>
          <a:p>
            <a:pPr indent="-457200" algn="ctr">
              <a:buClr>
                <a:schemeClr val="accent1"/>
              </a:buClr>
              <a:buSzPct val="80000"/>
              <a:buFont typeface="Wingdings 3" charset="2"/>
            </a:pPr>
            <a:r>
              <a:rPr lang="en-US" sz="3200" b="1" spc="50" dirty="0" smtClean="0">
                <a:ln w="0">
                  <a:noFill/>
                </a:ln>
                <a:solidFill>
                  <a:srgbClr val="1B340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THE FUTURE OF WORK IN TEA PLANTATIONS  </a:t>
            </a:r>
            <a:endParaRPr lang="en-GB" sz="3200" b="1" spc="50" dirty="0">
              <a:ln w="0">
                <a:noFill/>
              </a:ln>
              <a:solidFill>
                <a:srgbClr val="1B340A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5085" y="103456"/>
            <a:ext cx="1569173" cy="15691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94314" y="888042"/>
            <a:ext cx="11041344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r>
              <a:rPr lang="en-GB" sz="24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Policy coherence and coordination at national and </a:t>
            </a:r>
            <a:r>
              <a:rPr lang="en-GB" sz="2400" b="1" spc="50" dirty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international levels: Macroeconomic, trade and social </a:t>
            </a:r>
            <a:r>
              <a:rPr lang="en-GB" sz="24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policies </a:t>
            </a:r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r>
              <a:rPr lang="en-GB" sz="24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Access to services (public and private) and rural infrastructure</a:t>
            </a:r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r>
              <a:rPr lang="en-GB" sz="24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Investing in youth and skills development</a:t>
            </a:r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r>
              <a:rPr lang="en-GB" sz="24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Empowering women</a:t>
            </a:r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r>
              <a:rPr lang="en-GB" sz="24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Exploring alternative models (</a:t>
            </a:r>
            <a:r>
              <a:rPr lang="en-GB" sz="2400" b="1" spc="50" dirty="0" err="1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outgrower</a:t>
            </a:r>
            <a:r>
              <a:rPr lang="en-GB" sz="24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schemes) without circumventing labour laws</a:t>
            </a:r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r>
              <a:rPr lang="en-GB" sz="24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Economic diversification: “tea tourism”; production of cash and food crops to supplement incomes and improve food security</a:t>
            </a:r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r>
              <a:rPr lang="en-GB" sz="2400" b="1" spc="50" dirty="0" smtClean="0">
                <a:ln w="0">
                  <a:noFill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Harnessing technology and climate change considerations in tea sector policy </a:t>
            </a:r>
          </a:p>
          <a:p>
            <a:pPr marL="342900" lvl="1" indent="-342900">
              <a:spcBef>
                <a:spcPts val="1200"/>
              </a:spcBef>
              <a:spcAft>
                <a:spcPts val="1200"/>
              </a:spcAft>
              <a:buClr>
                <a:srgbClr val="213F0D"/>
              </a:buClr>
              <a:buSzPct val="115000"/>
              <a:buFont typeface="Wingdings" panose="05000000000000000000" pitchFamily="2" charset="2"/>
              <a:buChar char="Ø"/>
            </a:pPr>
            <a:endParaRPr lang="en-GB" sz="2400" b="1" spc="50" dirty="0">
              <a:ln w="0">
                <a:noFill/>
              </a:ln>
              <a:solidFill>
                <a:schemeClr val="accent2">
                  <a:lumMod val="5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794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05070579"/>
              </p:ext>
            </p:extLst>
          </p:nvPr>
        </p:nvGraphicFramePr>
        <p:xfrm>
          <a:off x="759417" y="1022889"/>
          <a:ext cx="8834034" cy="562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4313" y="-266604"/>
            <a:ext cx="9740396" cy="1176950"/>
          </a:xfrm>
        </p:spPr>
        <p:txBody>
          <a:bodyPr vert="horz" lIns="91440" tIns="45720" rIns="91440" bIns="45720" rtlCol="0" anchor="b">
            <a:noAutofit/>
          </a:bodyPr>
          <a:lstStyle/>
          <a:p>
            <a:pPr indent="-457200" algn="ctr">
              <a:buClr>
                <a:schemeClr val="accent1"/>
              </a:buClr>
              <a:buSzPct val="80000"/>
              <a:buFont typeface="Wingdings 3" charset="2"/>
            </a:pPr>
            <a:r>
              <a:rPr lang="en-US" sz="4000" b="1" spc="50" dirty="0" smtClean="0">
                <a:ln w="0">
                  <a:noFill/>
                </a:ln>
                <a:solidFill>
                  <a:srgbClr val="1B340A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ILO’S COMPARATIVE ADVANTAGE</a:t>
            </a:r>
            <a:endParaRPr lang="en-GB" sz="4000" b="1" spc="50" dirty="0">
              <a:ln w="0">
                <a:noFill/>
              </a:ln>
              <a:solidFill>
                <a:srgbClr val="1B340A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5085" y="103456"/>
            <a:ext cx="1569173" cy="156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5132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acet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ppt/theme/themeOverride2.xml><?xml version="1.0" encoding="utf-8"?>
<a:themeOverride xmlns:a="http://schemas.openxmlformats.org/drawingml/2006/main">
  <a:clrScheme name="Facet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ppt/theme/themeOverride3.xml><?xml version="1.0" encoding="utf-8"?>
<a:themeOverride xmlns:a="http://schemas.openxmlformats.org/drawingml/2006/main">
  <a:clrScheme name="Facet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ppt/theme/themeOverride4.xml><?xml version="1.0" encoding="utf-8"?>
<a:themeOverride xmlns:a="http://schemas.openxmlformats.org/drawingml/2006/main">
  <a:clrScheme name="Facet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ppt/theme/themeOverride5.xml><?xml version="1.0" encoding="utf-8"?>
<a:themeOverride xmlns:a="http://schemas.openxmlformats.org/drawingml/2006/main">
  <a:clrScheme name="Facet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ppt/theme/themeOverride6.xml><?xml version="1.0" encoding="utf-8"?>
<a:themeOverride xmlns:a="http://schemas.openxmlformats.org/drawingml/2006/main">
  <a:clrScheme name="Facet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ppt/theme/themeOverride7.xml><?xml version="1.0" encoding="utf-8"?>
<a:themeOverride xmlns:a="http://schemas.openxmlformats.org/drawingml/2006/main">
  <a:clrScheme name="Facet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ppt/theme/themeOverride8.xml><?xml version="1.0" encoding="utf-8"?>
<a:themeOverride xmlns:a="http://schemas.openxmlformats.org/drawingml/2006/main">
  <a:clrScheme name="Facet">
    <a:dk1>
      <a:sysClr val="windowText" lastClr="000000"/>
    </a:dk1>
    <a:lt1>
      <a:sysClr val="window" lastClr="FFFFFF"/>
    </a:lt1>
    <a:dk2>
      <a:srgbClr val="2C3C43"/>
    </a:dk2>
    <a:lt2>
      <a:srgbClr val="EBEBEB"/>
    </a:lt2>
    <a:accent1>
      <a:srgbClr val="90C226"/>
    </a:accent1>
    <a:accent2>
      <a:srgbClr val="54A021"/>
    </a:accent2>
    <a:accent3>
      <a:srgbClr val="E6B91E"/>
    </a:accent3>
    <a:accent4>
      <a:srgbClr val="E76618"/>
    </a:accent4>
    <a:accent5>
      <a:srgbClr val="C42F1A"/>
    </a:accent5>
    <a:accent6>
      <a:srgbClr val="918655"/>
    </a:accent6>
    <a:hlink>
      <a:srgbClr val="99CA3C"/>
    </a:hlink>
    <a:folHlink>
      <a:srgbClr val="B9D18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3305</TotalTime>
  <Words>817</Words>
  <Application>Microsoft Office PowerPoint</Application>
  <PresentationFormat>Widescreen</PresentationFormat>
  <Paragraphs>94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Baskerville Old Face</vt:lpstr>
      <vt:lpstr>Calibri</vt:lpstr>
      <vt:lpstr>Segoe UI</vt:lpstr>
      <vt:lpstr>Times New Roman</vt:lpstr>
      <vt:lpstr>Trebuchet MS</vt:lpstr>
      <vt:lpstr>Wingdings</vt:lpstr>
      <vt:lpstr>Wingdings 3</vt:lpstr>
      <vt:lpstr>Facet</vt:lpstr>
      <vt:lpstr>Decent work on plantations  Sri Lanka’s TEA sector</vt:lpstr>
      <vt:lpstr>Why focusing on plantations?</vt:lpstr>
      <vt:lpstr>Why focusing on plantations?</vt:lpstr>
      <vt:lpstr>Our objective </vt:lpstr>
      <vt:lpstr>PowerPoint Presentation</vt:lpstr>
      <vt:lpstr>What we DO in countries</vt:lpstr>
      <vt:lpstr>A TWO-PRONGED PROGRAMME STRATEGY</vt:lpstr>
      <vt:lpstr>PowerPoint Presentation</vt:lpstr>
      <vt:lpstr>PROMOTING DW ON SRI LANKA’s TEA PLANTATIONS</vt:lpstr>
      <vt:lpstr>THE FUTURE OF WORK IN TEA PLANTATIONS  </vt:lpstr>
      <vt:lpstr>ILO’S COMPARATIVE ADVANTAGE</vt:lpstr>
    </vt:vector>
  </TitlesOfParts>
  <Company>ILO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Decent work on plantations</dc:title>
  <dc:creator>SECTOR</dc:creator>
  <cp:lastModifiedBy>Maduwa Guruge, Tharanga</cp:lastModifiedBy>
  <cp:revision>144</cp:revision>
  <cp:lastPrinted>2017-11-28T16:28:09Z</cp:lastPrinted>
  <dcterms:created xsi:type="dcterms:W3CDTF">2017-11-20T17:20:15Z</dcterms:created>
  <dcterms:modified xsi:type="dcterms:W3CDTF">2018-06-13T12:20:30Z</dcterms:modified>
</cp:coreProperties>
</file>