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5" r:id="rId1"/>
  </p:sldMasterIdLst>
  <p:notesMasterIdLst>
    <p:notesMasterId r:id="rId31"/>
  </p:notesMasterIdLst>
  <p:handoutMasterIdLst>
    <p:handoutMasterId r:id="rId32"/>
  </p:handoutMasterIdLst>
  <p:sldIdLst>
    <p:sldId id="261" r:id="rId2"/>
    <p:sldId id="321" r:id="rId3"/>
    <p:sldId id="347" r:id="rId4"/>
    <p:sldId id="395" r:id="rId5"/>
    <p:sldId id="373" r:id="rId6"/>
    <p:sldId id="393" r:id="rId7"/>
    <p:sldId id="394" r:id="rId8"/>
    <p:sldId id="341" r:id="rId9"/>
    <p:sldId id="339" r:id="rId10"/>
    <p:sldId id="363" r:id="rId11"/>
    <p:sldId id="391" r:id="rId12"/>
    <p:sldId id="396" r:id="rId13"/>
    <p:sldId id="397" r:id="rId14"/>
    <p:sldId id="398" r:id="rId15"/>
    <p:sldId id="405" r:id="rId16"/>
    <p:sldId id="406" r:id="rId17"/>
    <p:sldId id="408" r:id="rId18"/>
    <p:sldId id="412" r:id="rId19"/>
    <p:sldId id="413" r:id="rId20"/>
    <p:sldId id="409" r:id="rId21"/>
    <p:sldId id="410" r:id="rId22"/>
    <p:sldId id="411" r:id="rId23"/>
    <p:sldId id="355" r:id="rId24"/>
    <p:sldId id="399" r:id="rId25"/>
    <p:sldId id="401" r:id="rId26"/>
    <p:sldId id="370" r:id="rId27"/>
    <p:sldId id="402" r:id="rId28"/>
    <p:sldId id="404" r:id="rId29"/>
    <p:sldId id="320" r:id="rId30"/>
  </p:sldIdLst>
  <p:sldSz cx="9144000" cy="6858000" type="screen4x3"/>
  <p:notesSz cx="6797675" cy="9926638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97D4"/>
    <a:srgbClr val="089CA3"/>
    <a:srgbClr val="7030A0"/>
    <a:srgbClr val="0EA874"/>
    <a:srgbClr val="BC8FDD"/>
    <a:srgbClr val="A21B43"/>
    <a:srgbClr val="DE1768"/>
    <a:srgbClr val="59BA46"/>
    <a:srgbClr val="DDDDD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81" autoAdjust="0"/>
    <p:restoredTop sz="90726" autoAdjust="0"/>
  </p:normalViewPr>
  <p:slideViewPr>
    <p:cSldViewPr>
      <p:cViewPr varScale="1">
        <p:scale>
          <a:sx n="81" d="100"/>
          <a:sy n="81" d="100"/>
        </p:scale>
        <p:origin x="1507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1752" y="84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sumoto\Desktop\Region\KILM17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sumoto\Desktop\Region\KILM17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sumoto\Desktop\Region\KILM17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ownloads\kilm04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'17B3'!$N$3</c:f>
              <c:strCache>
                <c:ptCount val="1"/>
                <c:pt idx="0">
                  <c:v>Share of extremely poor (&lt;US$1.90, PPP) in total employment (%)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'17B3'!$A$4:$A$75</c:f>
              <c:strCache>
                <c:ptCount val="72"/>
                <c:pt idx="0">
                  <c:v>TUN</c:v>
                </c:pt>
                <c:pt idx="1">
                  <c:v>MUS</c:v>
                </c:pt>
                <c:pt idx="2">
                  <c:v>ZAF</c:v>
                </c:pt>
                <c:pt idx="3">
                  <c:v>ETH</c:v>
                </c:pt>
                <c:pt idx="4">
                  <c:v>COG</c:v>
                </c:pt>
                <c:pt idx="5">
                  <c:v>UGA</c:v>
                </c:pt>
                <c:pt idx="6">
                  <c:v>GIN</c:v>
                </c:pt>
                <c:pt idx="7">
                  <c:v>SEN</c:v>
                </c:pt>
                <c:pt idx="8">
                  <c:v>TCD</c:v>
                </c:pt>
                <c:pt idx="9">
                  <c:v>NER</c:v>
                </c:pt>
                <c:pt idx="10">
                  <c:v>BEN</c:v>
                </c:pt>
                <c:pt idx="11">
                  <c:v>TZA</c:v>
                </c:pt>
                <c:pt idx="12">
                  <c:v>TGO</c:v>
                </c:pt>
                <c:pt idx="13">
                  <c:v>LSO</c:v>
                </c:pt>
                <c:pt idx="14">
                  <c:v>MLI</c:v>
                </c:pt>
                <c:pt idx="15">
                  <c:v>SLE</c:v>
                </c:pt>
                <c:pt idx="16">
                  <c:v>NGA</c:v>
                </c:pt>
                <c:pt idx="17">
                  <c:v>RWA</c:v>
                </c:pt>
                <c:pt idx="18">
                  <c:v>GNB</c:v>
                </c:pt>
                <c:pt idx="19">
                  <c:v>ZMB</c:v>
                </c:pt>
                <c:pt idx="20">
                  <c:v>MWI</c:v>
                </c:pt>
                <c:pt idx="21">
                  <c:v>COD</c:v>
                </c:pt>
                <c:pt idx="22">
                  <c:v>MDG</c:v>
                </c:pt>
                <c:pt idx="23">
                  <c:v>CRI</c:v>
                </c:pt>
                <c:pt idx="24">
                  <c:v>BRA</c:v>
                </c:pt>
                <c:pt idx="25">
                  <c:v>PRY</c:v>
                </c:pt>
                <c:pt idx="26">
                  <c:v>CHL</c:v>
                </c:pt>
                <c:pt idx="27">
                  <c:v>MEX</c:v>
                </c:pt>
                <c:pt idx="28">
                  <c:v>ARG</c:v>
                </c:pt>
                <c:pt idx="29">
                  <c:v>URY</c:v>
                </c:pt>
                <c:pt idx="30">
                  <c:v>SLV</c:v>
                </c:pt>
                <c:pt idx="31">
                  <c:v>DOM</c:v>
                </c:pt>
                <c:pt idx="32">
                  <c:v>COL</c:v>
                </c:pt>
                <c:pt idx="33">
                  <c:v>ECU</c:v>
                </c:pt>
                <c:pt idx="34">
                  <c:v>GTM</c:v>
                </c:pt>
                <c:pt idx="35">
                  <c:v>PAN</c:v>
                </c:pt>
                <c:pt idx="36">
                  <c:v>PER</c:v>
                </c:pt>
                <c:pt idx="37">
                  <c:v>BOL</c:v>
                </c:pt>
                <c:pt idx="38">
                  <c:v>HND</c:v>
                </c:pt>
                <c:pt idx="39">
                  <c:v>HTI</c:v>
                </c:pt>
                <c:pt idx="40">
                  <c:v>IRQ</c:v>
                </c:pt>
                <c:pt idx="41">
                  <c:v>JOR</c:v>
                </c:pt>
                <c:pt idx="42">
                  <c:v>THA</c:v>
                </c:pt>
                <c:pt idx="43">
                  <c:v>IRN</c:v>
                </c:pt>
                <c:pt idx="44">
                  <c:v>TWN</c:v>
                </c:pt>
                <c:pt idx="45">
                  <c:v>MNG</c:v>
                </c:pt>
                <c:pt idx="46">
                  <c:v>LKA</c:v>
                </c:pt>
                <c:pt idx="47">
                  <c:v>BTN</c:v>
                </c:pt>
                <c:pt idx="48">
                  <c:v>VNM</c:v>
                </c:pt>
                <c:pt idx="49">
                  <c:v>CHN</c:v>
                </c:pt>
                <c:pt idx="50">
                  <c:v>MDV</c:v>
                </c:pt>
                <c:pt idx="51">
                  <c:v>PAK</c:v>
                </c:pt>
                <c:pt idx="52">
                  <c:v>IDN</c:v>
                </c:pt>
                <c:pt idx="53">
                  <c:v>PHL</c:v>
                </c:pt>
                <c:pt idx="54">
                  <c:v>NPL</c:v>
                </c:pt>
                <c:pt idx="55">
                  <c:v>IND</c:v>
                </c:pt>
                <c:pt idx="56">
                  <c:v>KHM</c:v>
                </c:pt>
                <c:pt idx="57">
                  <c:v>PNG</c:v>
                </c:pt>
                <c:pt idx="58">
                  <c:v>LAO</c:v>
                </c:pt>
                <c:pt idx="59">
                  <c:v>BGD</c:v>
                </c:pt>
                <c:pt idx="60">
                  <c:v>SRB</c:v>
                </c:pt>
                <c:pt idx="61">
                  <c:v>ALB</c:v>
                </c:pt>
                <c:pt idx="62">
                  <c:v>MDA</c:v>
                </c:pt>
                <c:pt idx="63">
                  <c:v>MNE</c:v>
                </c:pt>
                <c:pt idx="64">
                  <c:v>UKR</c:v>
                </c:pt>
                <c:pt idx="65">
                  <c:v>TUR</c:v>
                </c:pt>
                <c:pt idx="66">
                  <c:v>BLR</c:v>
                </c:pt>
                <c:pt idx="67">
                  <c:v>KAZ</c:v>
                </c:pt>
                <c:pt idx="68">
                  <c:v>RUS</c:v>
                </c:pt>
                <c:pt idx="69">
                  <c:v>ARM</c:v>
                </c:pt>
                <c:pt idx="70">
                  <c:v>GEO</c:v>
                </c:pt>
                <c:pt idx="71">
                  <c:v>KGZ</c:v>
                </c:pt>
              </c:strCache>
            </c:strRef>
          </c:cat>
          <c:val>
            <c:numRef>
              <c:f>'17B3'!$N$4:$N$75</c:f>
              <c:numCache>
                <c:formatCode>0.0</c:formatCode>
                <c:ptCount val="72"/>
                <c:pt idx="0">
                  <c:v>1.4334548711776733</c:v>
                </c:pt>
                <c:pt idx="1">
                  <c:v>2.7729020118713379</c:v>
                </c:pt>
                <c:pt idx="2">
                  <c:v>6.2793331146240234</c:v>
                </c:pt>
                <c:pt idx="3">
                  <c:v>19.384359359741211</c:v>
                </c:pt>
                <c:pt idx="4">
                  <c:v>19.536443710327148</c:v>
                </c:pt>
                <c:pt idx="5">
                  <c:v>21.69880485534668</c:v>
                </c:pt>
                <c:pt idx="6">
                  <c:v>24.527900695800781</c:v>
                </c:pt>
                <c:pt idx="7">
                  <c:v>32.161674499511719</c:v>
                </c:pt>
                <c:pt idx="8">
                  <c:v>32.177993774414063</c:v>
                </c:pt>
                <c:pt idx="9">
                  <c:v>38.58966064453125</c:v>
                </c:pt>
                <c:pt idx="10">
                  <c:v>40.908168792724609</c:v>
                </c:pt>
                <c:pt idx="11">
                  <c:v>42.409664154052734</c:v>
                </c:pt>
                <c:pt idx="12">
                  <c:v>44.393508911132812</c:v>
                </c:pt>
                <c:pt idx="13">
                  <c:v>45.33648681640625</c:v>
                </c:pt>
                <c:pt idx="14">
                  <c:v>48.704929351806641</c:v>
                </c:pt>
                <c:pt idx="15">
                  <c:v>48.931236267089844</c:v>
                </c:pt>
                <c:pt idx="16">
                  <c:v>49.211986541748047</c:v>
                </c:pt>
                <c:pt idx="17">
                  <c:v>60.31976318359375</c:v>
                </c:pt>
                <c:pt idx="18">
                  <c:v>63.801872253417969</c:v>
                </c:pt>
                <c:pt idx="19">
                  <c:v>64.360954284667969</c:v>
                </c:pt>
                <c:pt idx="20">
                  <c:v>68.631454467773438</c:v>
                </c:pt>
                <c:pt idx="21">
                  <c:v>72.641670227050781</c:v>
                </c:pt>
                <c:pt idx="22">
                  <c:v>78.184188842773438</c:v>
                </c:pt>
                <c:pt idx="23">
                  <c:v>0.5910181999206543</c:v>
                </c:pt>
                <c:pt idx="24">
                  <c:v>2.1430141925811768</c:v>
                </c:pt>
                <c:pt idx="25">
                  <c:v>2.1450822353363037</c:v>
                </c:pt>
                <c:pt idx="26">
                  <c:v>2.2564899921417236</c:v>
                </c:pt>
                <c:pt idx="27">
                  <c:v>2.2877118587493896</c:v>
                </c:pt>
                <c:pt idx="28">
                  <c:v>2.3429908752441406</c:v>
                </c:pt>
                <c:pt idx="29">
                  <c:v>2.4787044525146484</c:v>
                </c:pt>
                <c:pt idx="30">
                  <c:v>2.7233424186706543</c:v>
                </c:pt>
                <c:pt idx="31">
                  <c:v>3.0827734470367432</c:v>
                </c:pt>
                <c:pt idx="32">
                  <c:v>3.3676114082336426</c:v>
                </c:pt>
                <c:pt idx="33">
                  <c:v>5.5041265487670898</c:v>
                </c:pt>
                <c:pt idx="34">
                  <c:v>5.625462532043457</c:v>
                </c:pt>
                <c:pt idx="35">
                  <c:v>5.8541812896728516</c:v>
                </c:pt>
                <c:pt idx="36">
                  <c:v>6.196436882019043</c:v>
                </c:pt>
                <c:pt idx="37">
                  <c:v>7.4670567512512207</c:v>
                </c:pt>
                <c:pt idx="38">
                  <c:v>14.897748947143555</c:v>
                </c:pt>
                <c:pt idx="39">
                  <c:v>43.419780731201172</c:v>
                </c:pt>
                <c:pt idx="40">
                  <c:v>4.3290085792541504</c:v>
                </c:pt>
                <c:pt idx="41">
                  <c:v>4.5013480186462402</c:v>
                </c:pt>
                <c:pt idx="42">
                  <c:v>0.11072496324777603</c:v>
                </c:pt>
                <c:pt idx="43">
                  <c:v>1.473621129989624</c:v>
                </c:pt>
                <c:pt idx="44">
                  <c:v>3.0796444416046143</c:v>
                </c:pt>
                <c:pt idx="45">
                  <c:v>3.2321281433105469</c:v>
                </c:pt>
                <c:pt idx="46">
                  <c:v>4.2303695678710938</c:v>
                </c:pt>
                <c:pt idx="47">
                  <c:v>4.4664864540100098</c:v>
                </c:pt>
                <c:pt idx="48">
                  <c:v>4.546269416809082</c:v>
                </c:pt>
                <c:pt idx="49">
                  <c:v>5.8289804458618164</c:v>
                </c:pt>
                <c:pt idx="50">
                  <c:v>6.5839724540710449</c:v>
                </c:pt>
                <c:pt idx="51">
                  <c:v>8.6080007553100586</c:v>
                </c:pt>
                <c:pt idx="52">
                  <c:v>10.366114616394043</c:v>
                </c:pt>
                <c:pt idx="53">
                  <c:v>10.775650978088379</c:v>
                </c:pt>
                <c:pt idx="54">
                  <c:v>12.521312713623047</c:v>
                </c:pt>
                <c:pt idx="55">
                  <c:v>17.90800666809082</c:v>
                </c:pt>
                <c:pt idx="56">
                  <c:v>33.620761871337891</c:v>
                </c:pt>
                <c:pt idx="57">
                  <c:v>37.346996307373047</c:v>
                </c:pt>
                <c:pt idx="58">
                  <c:v>59.434486389160156</c:v>
                </c:pt>
                <c:pt idx="59">
                  <c:v>73.519767761230469</c:v>
                </c:pt>
                <c:pt idx="60">
                  <c:v>0.11794536560773849</c:v>
                </c:pt>
                <c:pt idx="61">
                  <c:v>0.32276895642280579</c:v>
                </c:pt>
                <c:pt idx="62">
                  <c:v>0.38443312048912048</c:v>
                </c:pt>
                <c:pt idx="63">
                  <c:v>0.54096019268035889</c:v>
                </c:pt>
                <c:pt idx="64">
                  <c:v>0.61924320459365845</c:v>
                </c:pt>
                <c:pt idx="65">
                  <c:v>0.67825037240982056</c:v>
                </c:pt>
                <c:pt idx="66">
                  <c:v>1.0547628402709961</c:v>
                </c:pt>
                <c:pt idx="67">
                  <c:v>1.2781000137329102</c:v>
                </c:pt>
                <c:pt idx="68">
                  <c:v>1.4886035919189453</c:v>
                </c:pt>
                <c:pt idx="69">
                  <c:v>2.1895022392272949</c:v>
                </c:pt>
                <c:pt idx="70">
                  <c:v>3.8747787475585938</c:v>
                </c:pt>
                <c:pt idx="71">
                  <c:v>4.3431239128112793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99744384"/>
        <c:axId val="7835864"/>
      </c:barChart>
      <c:lineChart>
        <c:grouping val="standard"/>
        <c:varyColors val="0"/>
        <c:ser>
          <c:idx val="1"/>
          <c:order val="1"/>
          <c:tx>
            <c:strRef>
              <c:f>'17B3'!$C$4</c:f>
              <c:strCache>
                <c:ptCount val="1"/>
                <c:pt idx="0">
                  <c:v>Africa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'17B3'!$O$4:$O$26</c:f>
              <c:numCache>
                <c:formatCode>0.0</c:formatCode>
                <c:ptCount val="23"/>
                <c:pt idx="0">
                  <c:v>40.278191810068876</c:v>
                </c:pt>
                <c:pt idx="1">
                  <c:v>40.278191810068876</c:v>
                </c:pt>
                <c:pt idx="2">
                  <c:v>40.278191810068876</c:v>
                </c:pt>
                <c:pt idx="3">
                  <c:v>40.278191810068876</c:v>
                </c:pt>
                <c:pt idx="4">
                  <c:v>40.278191810068876</c:v>
                </c:pt>
                <c:pt idx="5">
                  <c:v>40.278191810068876</c:v>
                </c:pt>
                <c:pt idx="6">
                  <c:v>40.278191810068876</c:v>
                </c:pt>
                <c:pt idx="7">
                  <c:v>40.278191810068876</c:v>
                </c:pt>
                <c:pt idx="8">
                  <c:v>40.278191810068876</c:v>
                </c:pt>
                <c:pt idx="9">
                  <c:v>40.278191810068876</c:v>
                </c:pt>
                <c:pt idx="10">
                  <c:v>40.278191810068876</c:v>
                </c:pt>
                <c:pt idx="11">
                  <c:v>40.278191810068876</c:v>
                </c:pt>
                <c:pt idx="12">
                  <c:v>40.278191810068876</c:v>
                </c:pt>
                <c:pt idx="13">
                  <c:v>40.278191810068876</c:v>
                </c:pt>
                <c:pt idx="14">
                  <c:v>40.278191810068876</c:v>
                </c:pt>
                <c:pt idx="15">
                  <c:v>40.278191810068876</c:v>
                </c:pt>
                <c:pt idx="16">
                  <c:v>40.278191810068876</c:v>
                </c:pt>
                <c:pt idx="17">
                  <c:v>40.278191810068876</c:v>
                </c:pt>
                <c:pt idx="18">
                  <c:v>40.278191810068876</c:v>
                </c:pt>
                <c:pt idx="19">
                  <c:v>40.278191810068876</c:v>
                </c:pt>
                <c:pt idx="20">
                  <c:v>40.278191810068876</c:v>
                </c:pt>
                <c:pt idx="21">
                  <c:v>40.278191810068876</c:v>
                </c:pt>
                <c:pt idx="22">
                  <c:v>40.278191810068876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'17B3'!$C$27</c:f>
              <c:strCache>
                <c:ptCount val="1"/>
                <c:pt idx="0">
                  <c:v>Americas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Pt>
            <c:idx val="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5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6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7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8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9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4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5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6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7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8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9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val>
            <c:numRef>
              <c:f>'17B3'!$O$4:$O$43</c:f>
              <c:numCache>
                <c:formatCode>0.0</c:formatCode>
                <c:ptCount val="40"/>
                <c:pt idx="0">
                  <c:v>40.278191810068876</c:v>
                </c:pt>
                <c:pt idx="1">
                  <c:v>40.278191810068876</c:v>
                </c:pt>
                <c:pt idx="2">
                  <c:v>40.278191810068876</c:v>
                </c:pt>
                <c:pt idx="3">
                  <c:v>40.278191810068876</c:v>
                </c:pt>
                <c:pt idx="4">
                  <c:v>40.278191810068876</c:v>
                </c:pt>
                <c:pt idx="5">
                  <c:v>40.278191810068876</c:v>
                </c:pt>
                <c:pt idx="6">
                  <c:v>40.278191810068876</c:v>
                </c:pt>
                <c:pt idx="7">
                  <c:v>40.278191810068876</c:v>
                </c:pt>
                <c:pt idx="8">
                  <c:v>40.278191810068876</c:v>
                </c:pt>
                <c:pt idx="9">
                  <c:v>40.278191810068876</c:v>
                </c:pt>
                <c:pt idx="10">
                  <c:v>40.278191810068876</c:v>
                </c:pt>
                <c:pt idx="11">
                  <c:v>40.278191810068876</c:v>
                </c:pt>
                <c:pt idx="12">
                  <c:v>40.278191810068876</c:v>
                </c:pt>
                <c:pt idx="13">
                  <c:v>40.278191810068876</c:v>
                </c:pt>
                <c:pt idx="14">
                  <c:v>40.278191810068876</c:v>
                </c:pt>
                <c:pt idx="15">
                  <c:v>40.278191810068876</c:v>
                </c:pt>
                <c:pt idx="16">
                  <c:v>40.278191810068876</c:v>
                </c:pt>
                <c:pt idx="17">
                  <c:v>40.278191810068876</c:v>
                </c:pt>
                <c:pt idx="18">
                  <c:v>40.278191810068876</c:v>
                </c:pt>
                <c:pt idx="19">
                  <c:v>40.278191810068876</c:v>
                </c:pt>
                <c:pt idx="20">
                  <c:v>40.278191810068876</c:v>
                </c:pt>
                <c:pt idx="21">
                  <c:v>40.278191810068876</c:v>
                </c:pt>
                <c:pt idx="22">
                  <c:v>40.278191810068876</c:v>
                </c:pt>
                <c:pt idx="23">
                  <c:v>6.6107960448545571</c:v>
                </c:pt>
                <c:pt idx="24">
                  <c:v>6.6107960448545571</c:v>
                </c:pt>
                <c:pt idx="25">
                  <c:v>6.6107960448545571</c:v>
                </c:pt>
                <c:pt idx="26">
                  <c:v>6.6107960448545571</c:v>
                </c:pt>
                <c:pt idx="27">
                  <c:v>6.6107960448545571</c:v>
                </c:pt>
                <c:pt idx="28">
                  <c:v>6.6107960448545571</c:v>
                </c:pt>
                <c:pt idx="29">
                  <c:v>6.6107960448545571</c:v>
                </c:pt>
                <c:pt idx="30">
                  <c:v>6.6107960448545571</c:v>
                </c:pt>
                <c:pt idx="31">
                  <c:v>6.6107960448545571</c:v>
                </c:pt>
                <c:pt idx="32">
                  <c:v>6.6107960448545571</c:v>
                </c:pt>
                <c:pt idx="33">
                  <c:v>6.6107960448545571</c:v>
                </c:pt>
                <c:pt idx="34">
                  <c:v>6.6107960448545571</c:v>
                </c:pt>
                <c:pt idx="35">
                  <c:v>6.6107960448545571</c:v>
                </c:pt>
                <c:pt idx="36">
                  <c:v>6.6107960448545571</c:v>
                </c:pt>
                <c:pt idx="37">
                  <c:v>6.6107960448545571</c:v>
                </c:pt>
                <c:pt idx="38">
                  <c:v>6.6107960448545571</c:v>
                </c:pt>
                <c:pt idx="39">
                  <c:v>6.6107960448545571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'17B3'!$C$44</c:f>
              <c:strCache>
                <c:ptCount val="1"/>
                <c:pt idx="0">
                  <c:v>Arab States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5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6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7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8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9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4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5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6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7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8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9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4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5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6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7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8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9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4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5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6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7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8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9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val>
            <c:numRef>
              <c:f>'17B3'!$O$4:$O$45</c:f>
              <c:numCache>
                <c:formatCode>0.0</c:formatCode>
                <c:ptCount val="42"/>
                <c:pt idx="0">
                  <c:v>40.278191810068876</c:v>
                </c:pt>
                <c:pt idx="1">
                  <c:v>40.278191810068876</c:v>
                </c:pt>
                <c:pt idx="2">
                  <c:v>40.278191810068876</c:v>
                </c:pt>
                <c:pt idx="3">
                  <c:v>40.278191810068876</c:v>
                </c:pt>
                <c:pt idx="4">
                  <c:v>40.278191810068876</c:v>
                </c:pt>
                <c:pt idx="5">
                  <c:v>40.278191810068876</c:v>
                </c:pt>
                <c:pt idx="6">
                  <c:v>40.278191810068876</c:v>
                </c:pt>
                <c:pt idx="7">
                  <c:v>40.278191810068876</c:v>
                </c:pt>
                <c:pt idx="8">
                  <c:v>40.278191810068876</c:v>
                </c:pt>
                <c:pt idx="9">
                  <c:v>40.278191810068876</c:v>
                </c:pt>
                <c:pt idx="10">
                  <c:v>40.278191810068876</c:v>
                </c:pt>
                <c:pt idx="11">
                  <c:v>40.278191810068876</c:v>
                </c:pt>
                <c:pt idx="12">
                  <c:v>40.278191810068876</c:v>
                </c:pt>
                <c:pt idx="13">
                  <c:v>40.278191810068876</c:v>
                </c:pt>
                <c:pt idx="14">
                  <c:v>40.278191810068876</c:v>
                </c:pt>
                <c:pt idx="15">
                  <c:v>40.278191810068876</c:v>
                </c:pt>
                <c:pt idx="16">
                  <c:v>40.278191810068876</c:v>
                </c:pt>
                <c:pt idx="17">
                  <c:v>40.278191810068876</c:v>
                </c:pt>
                <c:pt idx="18">
                  <c:v>40.278191810068876</c:v>
                </c:pt>
                <c:pt idx="19">
                  <c:v>40.278191810068876</c:v>
                </c:pt>
                <c:pt idx="20">
                  <c:v>40.278191810068876</c:v>
                </c:pt>
                <c:pt idx="21">
                  <c:v>40.278191810068876</c:v>
                </c:pt>
                <c:pt idx="22">
                  <c:v>40.278191810068876</c:v>
                </c:pt>
                <c:pt idx="23">
                  <c:v>6.6107960448545571</c:v>
                </c:pt>
                <c:pt idx="24">
                  <c:v>6.6107960448545571</c:v>
                </c:pt>
                <c:pt idx="25">
                  <c:v>6.6107960448545571</c:v>
                </c:pt>
                <c:pt idx="26">
                  <c:v>6.6107960448545571</c:v>
                </c:pt>
                <c:pt idx="27">
                  <c:v>6.6107960448545571</c:v>
                </c:pt>
                <c:pt idx="28">
                  <c:v>6.6107960448545571</c:v>
                </c:pt>
                <c:pt idx="29">
                  <c:v>6.6107960448545571</c:v>
                </c:pt>
                <c:pt idx="30">
                  <c:v>6.6107960448545571</c:v>
                </c:pt>
                <c:pt idx="31">
                  <c:v>6.6107960448545571</c:v>
                </c:pt>
                <c:pt idx="32">
                  <c:v>6.6107960448545571</c:v>
                </c:pt>
                <c:pt idx="33">
                  <c:v>6.6107960448545571</c:v>
                </c:pt>
                <c:pt idx="34">
                  <c:v>6.6107960448545571</c:v>
                </c:pt>
                <c:pt idx="35">
                  <c:v>6.6107960448545571</c:v>
                </c:pt>
                <c:pt idx="36">
                  <c:v>6.6107960448545571</c:v>
                </c:pt>
                <c:pt idx="37">
                  <c:v>6.6107960448545571</c:v>
                </c:pt>
                <c:pt idx="38">
                  <c:v>6.6107960448545571</c:v>
                </c:pt>
                <c:pt idx="39">
                  <c:v>6.6107960448545571</c:v>
                </c:pt>
                <c:pt idx="40">
                  <c:v>4.4151782989501953</c:v>
                </c:pt>
                <c:pt idx="41">
                  <c:v>4.4151782989501953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'17B3'!$C$46</c:f>
              <c:strCache>
                <c:ptCount val="1"/>
                <c:pt idx="0">
                  <c:v>Asia and the Pacific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5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6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7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8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9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4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5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6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7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8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9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4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5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6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7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8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9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4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5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6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7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8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9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val>
            <c:numRef>
              <c:f>'17B3'!$O$4:$O$63</c:f>
              <c:numCache>
                <c:formatCode>0.0</c:formatCode>
                <c:ptCount val="60"/>
                <c:pt idx="0">
                  <c:v>40.278191810068876</c:v>
                </c:pt>
                <c:pt idx="1">
                  <c:v>40.278191810068876</c:v>
                </c:pt>
                <c:pt idx="2">
                  <c:v>40.278191810068876</c:v>
                </c:pt>
                <c:pt idx="3">
                  <c:v>40.278191810068876</c:v>
                </c:pt>
                <c:pt idx="4">
                  <c:v>40.278191810068876</c:v>
                </c:pt>
                <c:pt idx="5">
                  <c:v>40.278191810068876</c:v>
                </c:pt>
                <c:pt idx="6">
                  <c:v>40.278191810068876</c:v>
                </c:pt>
                <c:pt idx="7">
                  <c:v>40.278191810068876</c:v>
                </c:pt>
                <c:pt idx="8">
                  <c:v>40.278191810068876</c:v>
                </c:pt>
                <c:pt idx="9">
                  <c:v>40.278191810068876</c:v>
                </c:pt>
                <c:pt idx="10">
                  <c:v>40.278191810068876</c:v>
                </c:pt>
                <c:pt idx="11">
                  <c:v>40.278191810068876</c:v>
                </c:pt>
                <c:pt idx="12">
                  <c:v>40.278191810068876</c:v>
                </c:pt>
                <c:pt idx="13">
                  <c:v>40.278191810068876</c:v>
                </c:pt>
                <c:pt idx="14">
                  <c:v>40.278191810068876</c:v>
                </c:pt>
                <c:pt idx="15">
                  <c:v>40.278191810068876</c:v>
                </c:pt>
                <c:pt idx="16">
                  <c:v>40.278191810068876</c:v>
                </c:pt>
                <c:pt idx="17">
                  <c:v>40.278191810068876</c:v>
                </c:pt>
                <c:pt idx="18">
                  <c:v>40.278191810068876</c:v>
                </c:pt>
                <c:pt idx="19">
                  <c:v>40.278191810068876</c:v>
                </c:pt>
                <c:pt idx="20">
                  <c:v>40.278191810068876</c:v>
                </c:pt>
                <c:pt idx="21">
                  <c:v>40.278191810068876</c:v>
                </c:pt>
                <c:pt idx="22">
                  <c:v>40.278191810068876</c:v>
                </c:pt>
                <c:pt idx="23">
                  <c:v>6.6107960448545571</c:v>
                </c:pt>
                <c:pt idx="24">
                  <c:v>6.6107960448545571</c:v>
                </c:pt>
                <c:pt idx="25">
                  <c:v>6.6107960448545571</c:v>
                </c:pt>
                <c:pt idx="26">
                  <c:v>6.6107960448545571</c:v>
                </c:pt>
                <c:pt idx="27">
                  <c:v>6.6107960448545571</c:v>
                </c:pt>
                <c:pt idx="28">
                  <c:v>6.6107960448545571</c:v>
                </c:pt>
                <c:pt idx="29">
                  <c:v>6.6107960448545571</c:v>
                </c:pt>
                <c:pt idx="30">
                  <c:v>6.6107960448545571</c:v>
                </c:pt>
                <c:pt idx="31">
                  <c:v>6.6107960448545571</c:v>
                </c:pt>
                <c:pt idx="32">
                  <c:v>6.6107960448545571</c:v>
                </c:pt>
                <c:pt idx="33">
                  <c:v>6.6107960448545571</c:v>
                </c:pt>
                <c:pt idx="34">
                  <c:v>6.6107960448545571</c:v>
                </c:pt>
                <c:pt idx="35">
                  <c:v>6.6107960448545571</c:v>
                </c:pt>
                <c:pt idx="36">
                  <c:v>6.6107960448545571</c:v>
                </c:pt>
                <c:pt idx="37">
                  <c:v>6.6107960448545571</c:v>
                </c:pt>
                <c:pt idx="38">
                  <c:v>6.6107960448545571</c:v>
                </c:pt>
                <c:pt idx="39">
                  <c:v>6.6107960448545571</c:v>
                </c:pt>
                <c:pt idx="40">
                  <c:v>4.4151782989501953</c:v>
                </c:pt>
                <c:pt idx="41">
                  <c:v>4.4151782989501953</c:v>
                </c:pt>
                <c:pt idx="42">
                  <c:v>16.53629417096575</c:v>
                </c:pt>
                <c:pt idx="43">
                  <c:v>16.53629417096575</c:v>
                </c:pt>
                <c:pt idx="44">
                  <c:v>16.53629417096575</c:v>
                </c:pt>
                <c:pt idx="45">
                  <c:v>16.53629417096575</c:v>
                </c:pt>
                <c:pt idx="46">
                  <c:v>16.53629417096575</c:v>
                </c:pt>
                <c:pt idx="47">
                  <c:v>16.53629417096575</c:v>
                </c:pt>
                <c:pt idx="48">
                  <c:v>16.53629417096575</c:v>
                </c:pt>
                <c:pt idx="49">
                  <c:v>16.53629417096575</c:v>
                </c:pt>
                <c:pt idx="50">
                  <c:v>16.53629417096575</c:v>
                </c:pt>
                <c:pt idx="51">
                  <c:v>16.53629417096575</c:v>
                </c:pt>
                <c:pt idx="52">
                  <c:v>16.53629417096575</c:v>
                </c:pt>
                <c:pt idx="53">
                  <c:v>16.53629417096575</c:v>
                </c:pt>
                <c:pt idx="54">
                  <c:v>16.53629417096575</c:v>
                </c:pt>
                <c:pt idx="55">
                  <c:v>16.53629417096575</c:v>
                </c:pt>
                <c:pt idx="56">
                  <c:v>16.53629417096575</c:v>
                </c:pt>
                <c:pt idx="57">
                  <c:v>16.53629417096575</c:v>
                </c:pt>
                <c:pt idx="58">
                  <c:v>16.53629417096575</c:v>
                </c:pt>
                <c:pt idx="59">
                  <c:v>16.53629417096575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'17B3'!$C$64</c:f>
              <c:strCache>
                <c:ptCount val="1"/>
                <c:pt idx="0">
                  <c:v>Europe and Central Asia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5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6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7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8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9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4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5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6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7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8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9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4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5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6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7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8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9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4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5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6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7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8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9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4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5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6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7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8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9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5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5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5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5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54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55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56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57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58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59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6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5.5296249791242709E-2"/>
                  <c:y val="-0.1242525905586819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Africa:</a:t>
                    </a:r>
                    <a:r>
                      <a:rPr lang="en-US" baseline="0"/>
                      <a:t> </a:t>
                    </a:r>
                    <a:fld id="{A09C57E3-D451-4AC0-9235-C6FA5893A218}" type="VALUE">
                      <a:rPr lang="en-US" baseline="0"/>
                      <a:pPr/>
                      <a:t>[VALUE]</a:t>
                    </a:fld>
                    <a:r>
                      <a:rPr lang="en-US" baseline="0"/>
                      <a:t>%</a:t>
                    </a:r>
                  </a:p>
                </c:rich>
              </c:tx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5"/>
              <c:layout>
                <c:manualLayout>
                  <c:x val="-3.2380212283214894E-2"/>
                  <c:y val="-8.4899250874890642E-2"/>
                </c:manualLayout>
              </c:layout>
              <c:tx>
                <c:rich>
                  <a:bodyPr/>
                  <a:lstStyle/>
                  <a:p>
                    <a:r>
                      <a:rPr lang="en-US" baseline="0"/>
                      <a:t>Latin America: </a:t>
                    </a:r>
                    <a:fld id="{8197DFAD-F5D5-43F3-91DF-13D011C31708}" type="VALUE">
                      <a:rPr lang="en-US" baseline="0"/>
                      <a:pPr/>
                      <a:t>[VALUE]</a:t>
                    </a:fld>
                    <a:r>
                      <a:rPr lang="en-US" baseline="0"/>
                      <a:t>%</a:t>
                    </a:r>
                  </a:p>
                </c:rich>
              </c:tx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0"/>
              <c:layout>
                <c:manualLayout>
                  <c:x val="-1.3872374157748639E-2"/>
                  <c:y val="-5.642361111111111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Arab States:</a:t>
                    </a:r>
                    <a:r>
                      <a:rPr lang="en-US" baseline="0"/>
                      <a:t> </a:t>
                    </a:r>
                    <a:fld id="{3BE3DAC1-4ECD-4F43-906D-15A5F93F0496}" type="VALUE">
                      <a:rPr lang="en-US" baseline="0"/>
                      <a:pPr/>
                      <a:t>[VALUE]</a:t>
                    </a:fld>
                    <a:r>
                      <a:rPr lang="en-US" baseline="0"/>
                      <a:t>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5"/>
              <c:layout>
                <c:manualLayout>
                  <c:x val="-4.8786518361780357E-2"/>
                  <c:y val="-9.160993547681539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Asia</a:t>
                    </a:r>
                    <a:r>
                      <a:rPr lang="en-US" baseline="0"/>
                      <a:t> &amp; the Pacific: </a:t>
                    </a:r>
                    <a:fld id="{D03C5FF1-C838-46F1-A705-E992D6188AB7}" type="VALUE">
                      <a:rPr lang="en-US" baseline="0"/>
                      <a:pPr/>
                      <a:t>[VALUE]</a:t>
                    </a:fld>
                    <a:r>
                      <a:rPr lang="en-US" baseline="0"/>
                      <a:t>%</a:t>
                    </a:r>
                  </a:p>
                </c:rich>
              </c:tx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126293220481799"/>
                      <c:h val="0.1094351487314085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1"/>
              <c:layout>
                <c:manualLayout>
                  <c:x val="-1.5845559435868641E-3"/>
                  <c:y val="-0.11548146325459326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Europe &amp; Central Asia:</a:t>
                    </a:r>
                    <a:r>
                      <a:rPr lang="en-US" baseline="0"/>
                      <a:t> </a:t>
                    </a:r>
                    <a:fld id="{218000FF-DD05-4C65-BD85-401BD056ACC1}" type="VALUE">
                      <a:rPr lang="en-US" baseline="0"/>
                      <a:pPr/>
                      <a:t>[VALUE]</a:t>
                    </a:fld>
                    <a:r>
                      <a:rPr lang="en-US" baseline="0"/>
                      <a:t>%</a:t>
                    </a:r>
                  </a:p>
                </c:rich>
              </c:tx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843686899422946"/>
                      <c:h val="0.112368424650043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1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val>
            <c:numRef>
              <c:f>'17B3'!$O$4:$O$75</c:f>
              <c:numCache>
                <c:formatCode>0.0</c:formatCode>
                <c:ptCount val="72"/>
                <c:pt idx="0">
                  <c:v>40.278191810068876</c:v>
                </c:pt>
                <c:pt idx="1">
                  <c:v>40.278191810068876</c:v>
                </c:pt>
                <c:pt idx="2">
                  <c:v>40.278191810068876</c:v>
                </c:pt>
                <c:pt idx="3">
                  <c:v>40.278191810068876</c:v>
                </c:pt>
                <c:pt idx="4">
                  <c:v>40.278191810068876</c:v>
                </c:pt>
                <c:pt idx="5">
                  <c:v>40.278191810068876</c:v>
                </c:pt>
                <c:pt idx="6">
                  <c:v>40.278191810068876</c:v>
                </c:pt>
                <c:pt idx="7">
                  <c:v>40.278191810068876</c:v>
                </c:pt>
                <c:pt idx="8">
                  <c:v>40.278191810068876</c:v>
                </c:pt>
                <c:pt idx="9">
                  <c:v>40.278191810068876</c:v>
                </c:pt>
                <c:pt idx="10">
                  <c:v>40.278191810068876</c:v>
                </c:pt>
                <c:pt idx="11">
                  <c:v>40.278191810068876</c:v>
                </c:pt>
                <c:pt idx="12">
                  <c:v>40.278191810068876</c:v>
                </c:pt>
                <c:pt idx="13">
                  <c:v>40.278191810068876</c:v>
                </c:pt>
                <c:pt idx="14">
                  <c:v>40.278191810068876</c:v>
                </c:pt>
                <c:pt idx="15">
                  <c:v>40.278191810068876</c:v>
                </c:pt>
                <c:pt idx="16">
                  <c:v>40.278191810068876</c:v>
                </c:pt>
                <c:pt idx="17">
                  <c:v>40.278191810068876</c:v>
                </c:pt>
                <c:pt idx="18">
                  <c:v>40.278191810068876</c:v>
                </c:pt>
                <c:pt idx="19">
                  <c:v>40.278191810068876</c:v>
                </c:pt>
                <c:pt idx="20">
                  <c:v>40.278191810068876</c:v>
                </c:pt>
                <c:pt idx="21">
                  <c:v>40.278191810068876</c:v>
                </c:pt>
                <c:pt idx="22">
                  <c:v>40.278191810068876</c:v>
                </c:pt>
                <c:pt idx="23">
                  <c:v>6.6107960448545571</c:v>
                </c:pt>
                <c:pt idx="24">
                  <c:v>6.6107960448545571</c:v>
                </c:pt>
                <c:pt idx="25">
                  <c:v>6.6107960448545571</c:v>
                </c:pt>
                <c:pt idx="26">
                  <c:v>6.6107960448545571</c:v>
                </c:pt>
                <c:pt idx="27">
                  <c:v>6.6107960448545571</c:v>
                </c:pt>
                <c:pt idx="28">
                  <c:v>6.6107960448545571</c:v>
                </c:pt>
                <c:pt idx="29">
                  <c:v>6.6107960448545571</c:v>
                </c:pt>
                <c:pt idx="30">
                  <c:v>6.6107960448545571</c:v>
                </c:pt>
                <c:pt idx="31">
                  <c:v>6.6107960448545571</c:v>
                </c:pt>
                <c:pt idx="32">
                  <c:v>6.6107960448545571</c:v>
                </c:pt>
                <c:pt idx="33">
                  <c:v>6.6107960448545571</c:v>
                </c:pt>
                <c:pt idx="34">
                  <c:v>6.6107960448545571</c:v>
                </c:pt>
                <c:pt idx="35">
                  <c:v>6.6107960448545571</c:v>
                </c:pt>
                <c:pt idx="36">
                  <c:v>6.6107960448545571</c:v>
                </c:pt>
                <c:pt idx="37">
                  <c:v>6.6107960448545571</c:v>
                </c:pt>
                <c:pt idx="38">
                  <c:v>6.6107960448545571</c:v>
                </c:pt>
                <c:pt idx="39">
                  <c:v>6.6107960448545571</c:v>
                </c:pt>
                <c:pt idx="40">
                  <c:v>4.4151782989501953</c:v>
                </c:pt>
                <c:pt idx="41">
                  <c:v>4.4151782989501953</c:v>
                </c:pt>
                <c:pt idx="42">
                  <c:v>16.53629417096575</c:v>
                </c:pt>
                <c:pt idx="43">
                  <c:v>16.53629417096575</c:v>
                </c:pt>
                <c:pt idx="44">
                  <c:v>16.53629417096575</c:v>
                </c:pt>
                <c:pt idx="45">
                  <c:v>16.53629417096575</c:v>
                </c:pt>
                <c:pt idx="46">
                  <c:v>16.53629417096575</c:v>
                </c:pt>
                <c:pt idx="47">
                  <c:v>16.53629417096575</c:v>
                </c:pt>
                <c:pt idx="48">
                  <c:v>16.53629417096575</c:v>
                </c:pt>
                <c:pt idx="49">
                  <c:v>16.53629417096575</c:v>
                </c:pt>
                <c:pt idx="50">
                  <c:v>16.53629417096575</c:v>
                </c:pt>
                <c:pt idx="51">
                  <c:v>16.53629417096575</c:v>
                </c:pt>
                <c:pt idx="52">
                  <c:v>16.53629417096575</c:v>
                </c:pt>
                <c:pt idx="53">
                  <c:v>16.53629417096575</c:v>
                </c:pt>
                <c:pt idx="54">
                  <c:v>16.53629417096575</c:v>
                </c:pt>
                <c:pt idx="55">
                  <c:v>16.53629417096575</c:v>
                </c:pt>
                <c:pt idx="56">
                  <c:v>16.53629417096575</c:v>
                </c:pt>
                <c:pt idx="57">
                  <c:v>16.53629417096575</c:v>
                </c:pt>
                <c:pt idx="58">
                  <c:v>16.53629417096575</c:v>
                </c:pt>
                <c:pt idx="59">
                  <c:v>16.53629417096575</c:v>
                </c:pt>
                <c:pt idx="60">
                  <c:v>1.4077060464769602</c:v>
                </c:pt>
                <c:pt idx="61">
                  <c:v>1.4077060464769602</c:v>
                </c:pt>
                <c:pt idx="62">
                  <c:v>1.4077060464769602</c:v>
                </c:pt>
                <c:pt idx="63">
                  <c:v>1.4077060464769602</c:v>
                </c:pt>
                <c:pt idx="64">
                  <c:v>1.4077060464769602</c:v>
                </c:pt>
                <c:pt idx="65">
                  <c:v>1.4077060464769602</c:v>
                </c:pt>
                <c:pt idx="66">
                  <c:v>1.4077060464769602</c:v>
                </c:pt>
                <c:pt idx="67">
                  <c:v>1.4077060464769602</c:v>
                </c:pt>
                <c:pt idx="68">
                  <c:v>1.4077060464769602</c:v>
                </c:pt>
                <c:pt idx="69">
                  <c:v>1.4077060464769602</c:v>
                </c:pt>
                <c:pt idx="70">
                  <c:v>1.4077060464769602</c:v>
                </c:pt>
                <c:pt idx="71">
                  <c:v>1.4077060464769602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9744384"/>
        <c:axId val="7835864"/>
      </c:lineChart>
      <c:catAx>
        <c:axId val="299744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35864"/>
        <c:crosses val="autoZero"/>
        <c:auto val="1"/>
        <c:lblAlgn val="ctr"/>
        <c:lblOffset val="100"/>
        <c:noMultiLvlLbl val="0"/>
      </c:catAx>
      <c:valAx>
        <c:axId val="7835864"/>
        <c:scaling>
          <c:orientation val="minMax"/>
          <c:max val="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9744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'17B2'!$Q$3</c:f>
              <c:strCache>
                <c:ptCount val="1"/>
                <c:pt idx="0">
                  <c:v>1.90-5, PPP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'17B2'!$A$4:$A$75</c:f>
              <c:strCache>
                <c:ptCount val="72"/>
                <c:pt idx="0">
                  <c:v>MUS</c:v>
                </c:pt>
                <c:pt idx="1">
                  <c:v>TUN</c:v>
                </c:pt>
                <c:pt idx="2">
                  <c:v>MDG</c:v>
                </c:pt>
                <c:pt idx="3">
                  <c:v>COD</c:v>
                </c:pt>
                <c:pt idx="4">
                  <c:v>ZMB</c:v>
                </c:pt>
                <c:pt idx="5">
                  <c:v>GNB</c:v>
                </c:pt>
                <c:pt idx="6">
                  <c:v>ZAF</c:v>
                </c:pt>
                <c:pt idx="7">
                  <c:v>MWI</c:v>
                </c:pt>
                <c:pt idx="8">
                  <c:v>RWA</c:v>
                </c:pt>
                <c:pt idx="9">
                  <c:v>LSO</c:v>
                </c:pt>
                <c:pt idx="10">
                  <c:v>TGO</c:v>
                </c:pt>
                <c:pt idx="11">
                  <c:v>NGA</c:v>
                </c:pt>
                <c:pt idx="12">
                  <c:v>BEN</c:v>
                </c:pt>
                <c:pt idx="13">
                  <c:v>SLE</c:v>
                </c:pt>
                <c:pt idx="14">
                  <c:v>MLI</c:v>
                </c:pt>
                <c:pt idx="15">
                  <c:v>TZA</c:v>
                </c:pt>
                <c:pt idx="16">
                  <c:v>SEN</c:v>
                </c:pt>
                <c:pt idx="17">
                  <c:v>TCD</c:v>
                </c:pt>
                <c:pt idx="18">
                  <c:v>NER</c:v>
                </c:pt>
                <c:pt idx="19">
                  <c:v>COG</c:v>
                </c:pt>
                <c:pt idx="20">
                  <c:v>UGA</c:v>
                </c:pt>
                <c:pt idx="21">
                  <c:v>GIN</c:v>
                </c:pt>
                <c:pt idx="22">
                  <c:v>ETH</c:v>
                </c:pt>
                <c:pt idx="23">
                  <c:v>CRI</c:v>
                </c:pt>
                <c:pt idx="24">
                  <c:v>CHL</c:v>
                </c:pt>
                <c:pt idx="25">
                  <c:v>URY</c:v>
                </c:pt>
                <c:pt idx="26">
                  <c:v>ARG</c:v>
                </c:pt>
                <c:pt idx="27">
                  <c:v>BRA</c:v>
                </c:pt>
                <c:pt idx="28">
                  <c:v>PAN</c:v>
                </c:pt>
                <c:pt idx="29">
                  <c:v>PRY</c:v>
                </c:pt>
                <c:pt idx="30">
                  <c:v>PER</c:v>
                </c:pt>
                <c:pt idx="31">
                  <c:v>BOL</c:v>
                </c:pt>
                <c:pt idx="32">
                  <c:v>ECU</c:v>
                </c:pt>
                <c:pt idx="33">
                  <c:v>COL</c:v>
                </c:pt>
                <c:pt idx="34">
                  <c:v>DOM</c:v>
                </c:pt>
                <c:pt idx="35">
                  <c:v>MEX</c:v>
                </c:pt>
                <c:pt idx="36">
                  <c:v>SLV</c:v>
                </c:pt>
                <c:pt idx="37">
                  <c:v>GTM</c:v>
                </c:pt>
                <c:pt idx="38">
                  <c:v>HTI</c:v>
                </c:pt>
                <c:pt idx="39">
                  <c:v>HND</c:v>
                </c:pt>
                <c:pt idx="40">
                  <c:v>JOR</c:v>
                </c:pt>
                <c:pt idx="41">
                  <c:v>IRQ</c:v>
                </c:pt>
                <c:pt idx="42">
                  <c:v>IRN</c:v>
                </c:pt>
                <c:pt idx="43">
                  <c:v>TWN</c:v>
                </c:pt>
                <c:pt idx="44">
                  <c:v>THA</c:v>
                </c:pt>
                <c:pt idx="45">
                  <c:v>MNG</c:v>
                </c:pt>
                <c:pt idx="46">
                  <c:v>BGD</c:v>
                </c:pt>
                <c:pt idx="47">
                  <c:v>MDV</c:v>
                </c:pt>
                <c:pt idx="48">
                  <c:v>BTN</c:v>
                </c:pt>
                <c:pt idx="49">
                  <c:v>CHN</c:v>
                </c:pt>
                <c:pt idx="50">
                  <c:v>VNM</c:v>
                </c:pt>
                <c:pt idx="51">
                  <c:v>LAO</c:v>
                </c:pt>
                <c:pt idx="52">
                  <c:v>LKA</c:v>
                </c:pt>
                <c:pt idx="53">
                  <c:v>PHL</c:v>
                </c:pt>
                <c:pt idx="54">
                  <c:v>PNG</c:v>
                </c:pt>
                <c:pt idx="55">
                  <c:v>IDN</c:v>
                </c:pt>
                <c:pt idx="56">
                  <c:v>KHM</c:v>
                </c:pt>
                <c:pt idx="57">
                  <c:v>NPL</c:v>
                </c:pt>
                <c:pt idx="58">
                  <c:v>IND</c:v>
                </c:pt>
                <c:pt idx="59">
                  <c:v>PAK</c:v>
                </c:pt>
                <c:pt idx="60">
                  <c:v>UKR</c:v>
                </c:pt>
                <c:pt idx="61">
                  <c:v>SRB</c:v>
                </c:pt>
                <c:pt idx="62">
                  <c:v>KAZ</c:v>
                </c:pt>
                <c:pt idx="63">
                  <c:v>MNE</c:v>
                </c:pt>
                <c:pt idx="64">
                  <c:v>BLR</c:v>
                </c:pt>
                <c:pt idx="65">
                  <c:v>MDA</c:v>
                </c:pt>
                <c:pt idx="66">
                  <c:v>RUS</c:v>
                </c:pt>
                <c:pt idx="67">
                  <c:v>TUR</c:v>
                </c:pt>
                <c:pt idx="68">
                  <c:v>ALB</c:v>
                </c:pt>
                <c:pt idx="69">
                  <c:v>GEO</c:v>
                </c:pt>
                <c:pt idx="70">
                  <c:v>ARM</c:v>
                </c:pt>
                <c:pt idx="71">
                  <c:v>KGZ</c:v>
                </c:pt>
              </c:strCache>
            </c:strRef>
          </c:cat>
          <c:val>
            <c:numRef>
              <c:f>'17B2'!$Q$4:$Q$75</c:f>
              <c:numCache>
                <c:formatCode>0.0</c:formatCode>
                <c:ptCount val="72"/>
                <c:pt idx="0">
                  <c:v>9.6208188533782959</c:v>
                </c:pt>
                <c:pt idx="1">
                  <c:v>11.808261632919312</c:v>
                </c:pt>
                <c:pt idx="2">
                  <c:v>18.327563285827637</c:v>
                </c:pt>
                <c:pt idx="3">
                  <c:v>19.797759532928467</c:v>
                </c:pt>
                <c:pt idx="4">
                  <c:v>25.250583648681641</c:v>
                </c:pt>
                <c:pt idx="5">
                  <c:v>25.363357543945312</c:v>
                </c:pt>
                <c:pt idx="6">
                  <c:v>25.376670837402344</c:v>
                </c:pt>
                <c:pt idx="7">
                  <c:v>27.200050354003906</c:v>
                </c:pt>
                <c:pt idx="8">
                  <c:v>31.487794876098633</c:v>
                </c:pt>
                <c:pt idx="9">
                  <c:v>35.091497421264648</c:v>
                </c:pt>
                <c:pt idx="10">
                  <c:v>37.942562103271484</c:v>
                </c:pt>
                <c:pt idx="11">
                  <c:v>38.027702331542969</c:v>
                </c:pt>
                <c:pt idx="12">
                  <c:v>40.865516662597656</c:v>
                </c:pt>
                <c:pt idx="13">
                  <c:v>44.463153839111328</c:v>
                </c:pt>
                <c:pt idx="14">
                  <c:v>45.440813064575195</c:v>
                </c:pt>
                <c:pt idx="15">
                  <c:v>46.117476463317871</c:v>
                </c:pt>
                <c:pt idx="16">
                  <c:v>51.515171051025391</c:v>
                </c:pt>
                <c:pt idx="17">
                  <c:v>55.15599250793457</c:v>
                </c:pt>
                <c:pt idx="18">
                  <c:v>56.939065933227539</c:v>
                </c:pt>
                <c:pt idx="19">
                  <c:v>58.190046310424805</c:v>
                </c:pt>
                <c:pt idx="20">
                  <c:v>62.984354019165039</c:v>
                </c:pt>
                <c:pt idx="21">
                  <c:v>68.647438049316406</c:v>
                </c:pt>
                <c:pt idx="22">
                  <c:v>73.739473342895508</c:v>
                </c:pt>
                <c:pt idx="23">
                  <c:v>4.4941850900650024</c:v>
                </c:pt>
                <c:pt idx="24">
                  <c:v>7.0358710289001465</c:v>
                </c:pt>
                <c:pt idx="25">
                  <c:v>7.3812565803527832</c:v>
                </c:pt>
                <c:pt idx="26">
                  <c:v>7.4796442985534668</c:v>
                </c:pt>
                <c:pt idx="27">
                  <c:v>10.614576816558838</c:v>
                </c:pt>
                <c:pt idx="28">
                  <c:v>11.432053565979004</c:v>
                </c:pt>
                <c:pt idx="29">
                  <c:v>12.102786540985107</c:v>
                </c:pt>
                <c:pt idx="30">
                  <c:v>14.806865692138672</c:v>
                </c:pt>
                <c:pt idx="31">
                  <c:v>15.472658157348633</c:v>
                </c:pt>
                <c:pt idx="32">
                  <c:v>16.308496952056885</c:v>
                </c:pt>
                <c:pt idx="33">
                  <c:v>17.598631858825684</c:v>
                </c:pt>
                <c:pt idx="34">
                  <c:v>17.840720176696777</c:v>
                </c:pt>
                <c:pt idx="35">
                  <c:v>21.395078659057617</c:v>
                </c:pt>
                <c:pt idx="36">
                  <c:v>22.44072151184082</c:v>
                </c:pt>
                <c:pt idx="37">
                  <c:v>26.408935546875</c:v>
                </c:pt>
                <c:pt idx="38">
                  <c:v>31.192358016967773</c:v>
                </c:pt>
                <c:pt idx="39">
                  <c:v>31.620602607727051</c:v>
                </c:pt>
                <c:pt idx="40">
                  <c:v>28.299232482910156</c:v>
                </c:pt>
                <c:pt idx="41">
                  <c:v>69.367452621459961</c:v>
                </c:pt>
                <c:pt idx="42">
                  <c:v>5.9589085578918457</c:v>
                </c:pt>
                <c:pt idx="43">
                  <c:v>6.1033239364624023</c:v>
                </c:pt>
                <c:pt idx="44">
                  <c:v>9.2441263198852539</c:v>
                </c:pt>
                <c:pt idx="45">
                  <c:v>10.463477849960327</c:v>
                </c:pt>
                <c:pt idx="46">
                  <c:v>19.257312774658203</c:v>
                </c:pt>
                <c:pt idx="47">
                  <c:v>25.36363410949707</c:v>
                </c:pt>
                <c:pt idx="48">
                  <c:v>25.581855773925781</c:v>
                </c:pt>
                <c:pt idx="49">
                  <c:v>29.814351081848145</c:v>
                </c:pt>
                <c:pt idx="50">
                  <c:v>30.788335800170898</c:v>
                </c:pt>
                <c:pt idx="51">
                  <c:v>33.905379295349121</c:v>
                </c:pt>
                <c:pt idx="52">
                  <c:v>34.154391288757324</c:v>
                </c:pt>
                <c:pt idx="53">
                  <c:v>44.167434692382813</c:v>
                </c:pt>
                <c:pt idx="54">
                  <c:v>49.051567077636719</c:v>
                </c:pt>
                <c:pt idx="55">
                  <c:v>55.42730712890625</c:v>
                </c:pt>
                <c:pt idx="56">
                  <c:v>56.111190795898438</c:v>
                </c:pt>
                <c:pt idx="57">
                  <c:v>63.676841735839844</c:v>
                </c:pt>
                <c:pt idx="58">
                  <c:v>65.403816223144531</c:v>
                </c:pt>
                <c:pt idx="59">
                  <c:v>71.213111877441406</c:v>
                </c:pt>
                <c:pt idx="60">
                  <c:v>3.29280686378479</c:v>
                </c:pt>
                <c:pt idx="61">
                  <c:v>3.6169227659702301</c:v>
                </c:pt>
                <c:pt idx="62">
                  <c:v>4.308906078338623</c:v>
                </c:pt>
                <c:pt idx="63">
                  <c:v>4.613752007484436</c:v>
                </c:pt>
                <c:pt idx="64">
                  <c:v>4.8220914602279663</c:v>
                </c:pt>
                <c:pt idx="65">
                  <c:v>4.943303644657135</c:v>
                </c:pt>
                <c:pt idx="66">
                  <c:v>5.7499346733093262</c:v>
                </c:pt>
                <c:pt idx="67">
                  <c:v>9.1072511672973633</c:v>
                </c:pt>
                <c:pt idx="68">
                  <c:v>16.330062866210937</c:v>
                </c:pt>
                <c:pt idx="69">
                  <c:v>37.609464645385742</c:v>
                </c:pt>
                <c:pt idx="70">
                  <c:v>41.222465515136719</c:v>
                </c:pt>
                <c:pt idx="71">
                  <c:v>55.796575546264648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98795752"/>
        <c:axId val="300280560"/>
      </c:barChart>
      <c:lineChart>
        <c:grouping val="standard"/>
        <c:varyColors val="0"/>
        <c:ser>
          <c:idx val="1"/>
          <c:order val="1"/>
          <c:tx>
            <c:strRef>
              <c:f>'17B2'!$C$4</c:f>
              <c:strCache>
                <c:ptCount val="1"/>
                <c:pt idx="0">
                  <c:v>Africa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'17B2'!$R$4:$R$26</c:f>
              <c:numCache>
                <c:formatCode>0.0</c:formatCode>
                <c:ptCount val="23"/>
                <c:pt idx="0">
                  <c:v>39.537092333254606</c:v>
                </c:pt>
                <c:pt idx="1">
                  <c:v>39.537092333254606</c:v>
                </c:pt>
                <c:pt idx="2">
                  <c:v>39.537092333254606</c:v>
                </c:pt>
                <c:pt idx="3">
                  <c:v>39.537092333254606</c:v>
                </c:pt>
                <c:pt idx="4">
                  <c:v>39.537092333254606</c:v>
                </c:pt>
                <c:pt idx="5">
                  <c:v>39.537092333254606</c:v>
                </c:pt>
                <c:pt idx="6">
                  <c:v>39.537092333254606</c:v>
                </c:pt>
                <c:pt idx="7">
                  <c:v>39.537092333254606</c:v>
                </c:pt>
                <c:pt idx="8">
                  <c:v>39.537092333254606</c:v>
                </c:pt>
                <c:pt idx="9">
                  <c:v>39.537092333254606</c:v>
                </c:pt>
                <c:pt idx="10">
                  <c:v>39.537092333254606</c:v>
                </c:pt>
                <c:pt idx="11">
                  <c:v>39.537092333254606</c:v>
                </c:pt>
                <c:pt idx="12">
                  <c:v>39.537092333254606</c:v>
                </c:pt>
                <c:pt idx="13">
                  <c:v>39.537092333254606</c:v>
                </c:pt>
                <c:pt idx="14">
                  <c:v>39.537092333254606</c:v>
                </c:pt>
                <c:pt idx="15">
                  <c:v>39.537092333254606</c:v>
                </c:pt>
                <c:pt idx="16">
                  <c:v>39.537092333254606</c:v>
                </c:pt>
                <c:pt idx="17">
                  <c:v>39.537092333254606</c:v>
                </c:pt>
                <c:pt idx="18">
                  <c:v>39.537092333254606</c:v>
                </c:pt>
                <c:pt idx="19">
                  <c:v>39.537092333254606</c:v>
                </c:pt>
                <c:pt idx="20">
                  <c:v>39.537092333254606</c:v>
                </c:pt>
                <c:pt idx="21">
                  <c:v>39.537092333254606</c:v>
                </c:pt>
                <c:pt idx="22">
                  <c:v>39.537092333254606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'17B2'!$C$27</c:f>
              <c:strCache>
                <c:ptCount val="1"/>
                <c:pt idx="0">
                  <c:v>Americas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Pt>
            <c:idx val="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5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6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7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8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9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4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5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6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7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8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9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val>
            <c:numRef>
              <c:f>'17B2'!$R$4:$R$43</c:f>
              <c:numCache>
                <c:formatCode>0.0</c:formatCode>
                <c:ptCount val="40"/>
                <c:pt idx="0">
                  <c:v>39.537092333254606</c:v>
                </c:pt>
                <c:pt idx="1">
                  <c:v>39.537092333254606</c:v>
                </c:pt>
                <c:pt idx="2">
                  <c:v>39.537092333254606</c:v>
                </c:pt>
                <c:pt idx="3">
                  <c:v>39.537092333254606</c:v>
                </c:pt>
                <c:pt idx="4">
                  <c:v>39.537092333254606</c:v>
                </c:pt>
                <c:pt idx="5">
                  <c:v>39.537092333254606</c:v>
                </c:pt>
                <c:pt idx="6">
                  <c:v>39.537092333254606</c:v>
                </c:pt>
                <c:pt idx="7">
                  <c:v>39.537092333254606</c:v>
                </c:pt>
                <c:pt idx="8">
                  <c:v>39.537092333254606</c:v>
                </c:pt>
                <c:pt idx="9">
                  <c:v>39.537092333254606</c:v>
                </c:pt>
                <c:pt idx="10">
                  <c:v>39.537092333254606</c:v>
                </c:pt>
                <c:pt idx="11">
                  <c:v>39.537092333254606</c:v>
                </c:pt>
                <c:pt idx="12">
                  <c:v>39.537092333254606</c:v>
                </c:pt>
                <c:pt idx="13">
                  <c:v>39.537092333254606</c:v>
                </c:pt>
                <c:pt idx="14">
                  <c:v>39.537092333254606</c:v>
                </c:pt>
                <c:pt idx="15">
                  <c:v>39.537092333254606</c:v>
                </c:pt>
                <c:pt idx="16">
                  <c:v>39.537092333254606</c:v>
                </c:pt>
                <c:pt idx="17">
                  <c:v>39.537092333254606</c:v>
                </c:pt>
                <c:pt idx="18">
                  <c:v>39.537092333254606</c:v>
                </c:pt>
                <c:pt idx="19">
                  <c:v>39.537092333254606</c:v>
                </c:pt>
                <c:pt idx="20">
                  <c:v>39.537092333254606</c:v>
                </c:pt>
                <c:pt idx="21">
                  <c:v>39.537092333254606</c:v>
                </c:pt>
                <c:pt idx="22">
                  <c:v>39.537092333254606</c:v>
                </c:pt>
                <c:pt idx="23">
                  <c:v>16.213261358878192</c:v>
                </c:pt>
                <c:pt idx="24">
                  <c:v>16.213261358878192</c:v>
                </c:pt>
                <c:pt idx="25">
                  <c:v>16.213261358878192</c:v>
                </c:pt>
                <c:pt idx="26">
                  <c:v>16.213261358878192</c:v>
                </c:pt>
                <c:pt idx="27">
                  <c:v>16.213261358878192</c:v>
                </c:pt>
                <c:pt idx="28">
                  <c:v>16.213261358878192</c:v>
                </c:pt>
                <c:pt idx="29">
                  <c:v>16.213261358878192</c:v>
                </c:pt>
                <c:pt idx="30">
                  <c:v>16.213261358878192</c:v>
                </c:pt>
                <c:pt idx="31">
                  <c:v>16.213261358878192</c:v>
                </c:pt>
                <c:pt idx="32">
                  <c:v>16.213261358878192</c:v>
                </c:pt>
                <c:pt idx="33">
                  <c:v>16.213261358878192</c:v>
                </c:pt>
                <c:pt idx="34">
                  <c:v>16.213261358878192</c:v>
                </c:pt>
                <c:pt idx="35">
                  <c:v>16.213261358878192</c:v>
                </c:pt>
                <c:pt idx="36">
                  <c:v>16.213261358878192</c:v>
                </c:pt>
                <c:pt idx="37">
                  <c:v>16.213261358878192</c:v>
                </c:pt>
                <c:pt idx="38">
                  <c:v>16.213261358878192</c:v>
                </c:pt>
                <c:pt idx="39">
                  <c:v>16.213261358878192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'17B2'!$C$44</c:f>
              <c:strCache>
                <c:ptCount val="1"/>
                <c:pt idx="0">
                  <c:v>Arab States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5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6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7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8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9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4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5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6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7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8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9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4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5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6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7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8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9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4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5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6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7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8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9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val>
            <c:numRef>
              <c:f>'17B2'!$R$4:$R$45</c:f>
              <c:numCache>
                <c:formatCode>0.0</c:formatCode>
                <c:ptCount val="42"/>
                <c:pt idx="0">
                  <c:v>39.537092333254606</c:v>
                </c:pt>
                <c:pt idx="1">
                  <c:v>39.537092333254606</c:v>
                </c:pt>
                <c:pt idx="2">
                  <c:v>39.537092333254606</c:v>
                </c:pt>
                <c:pt idx="3">
                  <c:v>39.537092333254606</c:v>
                </c:pt>
                <c:pt idx="4">
                  <c:v>39.537092333254606</c:v>
                </c:pt>
                <c:pt idx="5">
                  <c:v>39.537092333254606</c:v>
                </c:pt>
                <c:pt idx="6">
                  <c:v>39.537092333254606</c:v>
                </c:pt>
                <c:pt idx="7">
                  <c:v>39.537092333254606</c:v>
                </c:pt>
                <c:pt idx="8">
                  <c:v>39.537092333254606</c:v>
                </c:pt>
                <c:pt idx="9">
                  <c:v>39.537092333254606</c:v>
                </c:pt>
                <c:pt idx="10">
                  <c:v>39.537092333254606</c:v>
                </c:pt>
                <c:pt idx="11">
                  <c:v>39.537092333254606</c:v>
                </c:pt>
                <c:pt idx="12">
                  <c:v>39.537092333254606</c:v>
                </c:pt>
                <c:pt idx="13">
                  <c:v>39.537092333254606</c:v>
                </c:pt>
                <c:pt idx="14">
                  <c:v>39.537092333254606</c:v>
                </c:pt>
                <c:pt idx="15">
                  <c:v>39.537092333254606</c:v>
                </c:pt>
                <c:pt idx="16">
                  <c:v>39.537092333254606</c:v>
                </c:pt>
                <c:pt idx="17">
                  <c:v>39.537092333254606</c:v>
                </c:pt>
                <c:pt idx="18">
                  <c:v>39.537092333254606</c:v>
                </c:pt>
                <c:pt idx="19">
                  <c:v>39.537092333254606</c:v>
                </c:pt>
                <c:pt idx="20">
                  <c:v>39.537092333254606</c:v>
                </c:pt>
                <c:pt idx="21">
                  <c:v>39.537092333254606</c:v>
                </c:pt>
                <c:pt idx="22">
                  <c:v>39.537092333254606</c:v>
                </c:pt>
                <c:pt idx="23">
                  <c:v>16.213261358878192</c:v>
                </c:pt>
                <c:pt idx="24">
                  <c:v>16.213261358878192</c:v>
                </c:pt>
                <c:pt idx="25">
                  <c:v>16.213261358878192</c:v>
                </c:pt>
                <c:pt idx="26">
                  <c:v>16.213261358878192</c:v>
                </c:pt>
                <c:pt idx="27">
                  <c:v>16.213261358878192</c:v>
                </c:pt>
                <c:pt idx="28">
                  <c:v>16.213261358878192</c:v>
                </c:pt>
                <c:pt idx="29">
                  <c:v>16.213261358878192</c:v>
                </c:pt>
                <c:pt idx="30">
                  <c:v>16.213261358878192</c:v>
                </c:pt>
                <c:pt idx="31">
                  <c:v>16.213261358878192</c:v>
                </c:pt>
                <c:pt idx="32">
                  <c:v>16.213261358878192</c:v>
                </c:pt>
                <c:pt idx="33">
                  <c:v>16.213261358878192</c:v>
                </c:pt>
                <c:pt idx="34">
                  <c:v>16.213261358878192</c:v>
                </c:pt>
                <c:pt idx="35">
                  <c:v>16.213261358878192</c:v>
                </c:pt>
                <c:pt idx="36">
                  <c:v>16.213261358878192</c:v>
                </c:pt>
                <c:pt idx="37">
                  <c:v>16.213261358878192</c:v>
                </c:pt>
                <c:pt idx="38">
                  <c:v>16.213261358878192</c:v>
                </c:pt>
                <c:pt idx="39">
                  <c:v>16.213261358878192</c:v>
                </c:pt>
                <c:pt idx="40">
                  <c:v>48.833342552185059</c:v>
                </c:pt>
                <c:pt idx="41">
                  <c:v>48.833342552185059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'17B2'!$C$46</c:f>
              <c:strCache>
                <c:ptCount val="1"/>
                <c:pt idx="0">
                  <c:v>Asia and the Pacific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5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6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7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8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9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4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5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6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7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8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9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4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5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6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7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8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9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4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5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6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7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8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9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val>
            <c:numRef>
              <c:f>'17B2'!$R$4:$R$63</c:f>
              <c:numCache>
                <c:formatCode>0.0</c:formatCode>
                <c:ptCount val="60"/>
                <c:pt idx="0">
                  <c:v>39.537092333254606</c:v>
                </c:pt>
                <c:pt idx="1">
                  <c:v>39.537092333254606</c:v>
                </c:pt>
                <c:pt idx="2">
                  <c:v>39.537092333254606</c:v>
                </c:pt>
                <c:pt idx="3">
                  <c:v>39.537092333254606</c:v>
                </c:pt>
                <c:pt idx="4">
                  <c:v>39.537092333254606</c:v>
                </c:pt>
                <c:pt idx="5">
                  <c:v>39.537092333254606</c:v>
                </c:pt>
                <c:pt idx="6">
                  <c:v>39.537092333254606</c:v>
                </c:pt>
                <c:pt idx="7">
                  <c:v>39.537092333254606</c:v>
                </c:pt>
                <c:pt idx="8">
                  <c:v>39.537092333254606</c:v>
                </c:pt>
                <c:pt idx="9">
                  <c:v>39.537092333254606</c:v>
                </c:pt>
                <c:pt idx="10">
                  <c:v>39.537092333254606</c:v>
                </c:pt>
                <c:pt idx="11">
                  <c:v>39.537092333254606</c:v>
                </c:pt>
                <c:pt idx="12">
                  <c:v>39.537092333254606</c:v>
                </c:pt>
                <c:pt idx="13">
                  <c:v>39.537092333254606</c:v>
                </c:pt>
                <c:pt idx="14">
                  <c:v>39.537092333254606</c:v>
                </c:pt>
                <c:pt idx="15">
                  <c:v>39.537092333254606</c:v>
                </c:pt>
                <c:pt idx="16">
                  <c:v>39.537092333254606</c:v>
                </c:pt>
                <c:pt idx="17">
                  <c:v>39.537092333254606</c:v>
                </c:pt>
                <c:pt idx="18">
                  <c:v>39.537092333254606</c:v>
                </c:pt>
                <c:pt idx="19">
                  <c:v>39.537092333254606</c:v>
                </c:pt>
                <c:pt idx="20">
                  <c:v>39.537092333254606</c:v>
                </c:pt>
                <c:pt idx="21">
                  <c:v>39.537092333254606</c:v>
                </c:pt>
                <c:pt idx="22">
                  <c:v>39.537092333254606</c:v>
                </c:pt>
                <c:pt idx="23">
                  <c:v>16.213261358878192</c:v>
                </c:pt>
                <c:pt idx="24">
                  <c:v>16.213261358878192</c:v>
                </c:pt>
                <c:pt idx="25">
                  <c:v>16.213261358878192</c:v>
                </c:pt>
                <c:pt idx="26">
                  <c:v>16.213261358878192</c:v>
                </c:pt>
                <c:pt idx="27">
                  <c:v>16.213261358878192</c:v>
                </c:pt>
                <c:pt idx="28">
                  <c:v>16.213261358878192</c:v>
                </c:pt>
                <c:pt idx="29">
                  <c:v>16.213261358878192</c:v>
                </c:pt>
                <c:pt idx="30">
                  <c:v>16.213261358878192</c:v>
                </c:pt>
                <c:pt idx="31">
                  <c:v>16.213261358878192</c:v>
                </c:pt>
                <c:pt idx="32">
                  <c:v>16.213261358878192</c:v>
                </c:pt>
                <c:pt idx="33">
                  <c:v>16.213261358878192</c:v>
                </c:pt>
                <c:pt idx="34">
                  <c:v>16.213261358878192</c:v>
                </c:pt>
                <c:pt idx="35">
                  <c:v>16.213261358878192</c:v>
                </c:pt>
                <c:pt idx="36">
                  <c:v>16.213261358878192</c:v>
                </c:pt>
                <c:pt idx="37">
                  <c:v>16.213261358878192</c:v>
                </c:pt>
                <c:pt idx="38">
                  <c:v>16.213261358878192</c:v>
                </c:pt>
                <c:pt idx="39">
                  <c:v>16.213261358878192</c:v>
                </c:pt>
                <c:pt idx="40">
                  <c:v>48.833342552185059</c:v>
                </c:pt>
                <c:pt idx="41">
                  <c:v>48.833342552185059</c:v>
                </c:pt>
                <c:pt idx="42">
                  <c:v>35.315909239980911</c:v>
                </c:pt>
                <c:pt idx="43">
                  <c:v>35.315909239980911</c:v>
                </c:pt>
                <c:pt idx="44">
                  <c:v>35.315909239980911</c:v>
                </c:pt>
                <c:pt idx="45">
                  <c:v>35.315909239980911</c:v>
                </c:pt>
                <c:pt idx="46">
                  <c:v>35.315909239980911</c:v>
                </c:pt>
                <c:pt idx="47">
                  <c:v>35.315909239980911</c:v>
                </c:pt>
                <c:pt idx="48">
                  <c:v>35.315909239980911</c:v>
                </c:pt>
                <c:pt idx="49">
                  <c:v>35.315909239980911</c:v>
                </c:pt>
                <c:pt idx="50">
                  <c:v>35.315909239980911</c:v>
                </c:pt>
                <c:pt idx="51">
                  <c:v>35.315909239980911</c:v>
                </c:pt>
                <c:pt idx="52">
                  <c:v>35.315909239980911</c:v>
                </c:pt>
                <c:pt idx="53">
                  <c:v>35.315909239980911</c:v>
                </c:pt>
                <c:pt idx="54">
                  <c:v>35.315909239980911</c:v>
                </c:pt>
                <c:pt idx="55">
                  <c:v>35.315909239980911</c:v>
                </c:pt>
                <c:pt idx="56">
                  <c:v>35.315909239980911</c:v>
                </c:pt>
                <c:pt idx="57">
                  <c:v>35.315909239980911</c:v>
                </c:pt>
                <c:pt idx="58">
                  <c:v>35.315909239980911</c:v>
                </c:pt>
                <c:pt idx="59">
                  <c:v>35.315909239980911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'17B2'!$C$64</c:f>
              <c:strCache>
                <c:ptCount val="1"/>
                <c:pt idx="0">
                  <c:v>Europe and Central Asia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5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6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7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8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9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4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5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6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7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8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19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4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5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6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7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8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9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4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5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6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7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8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39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4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5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6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7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8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49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5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51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5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53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54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55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56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57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58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59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6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4447867024945306E-2"/>
                  <c:y val="-6.319786198600174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Africa:</a:t>
                    </a:r>
                    <a:r>
                      <a:rPr lang="en-US" baseline="0"/>
                      <a:t> </a:t>
                    </a:r>
                    <a:fld id="{A09C57E3-D451-4AC0-9235-C6FA5893A218}" type="VALUE">
                      <a:rPr lang="en-US" baseline="0"/>
                      <a:pPr/>
                      <a:t>[VALUE]</a:t>
                    </a:fld>
                    <a:r>
                      <a:rPr lang="en-US" baseline="0"/>
                      <a:t>%</a:t>
                    </a:r>
                  </a:p>
                </c:rich>
              </c:tx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5"/>
              <c:layout>
                <c:manualLayout>
                  <c:x val="-3.2380212283214894E-2"/>
                  <c:y val="-8.4899250874890642E-2"/>
                </c:manualLayout>
              </c:layout>
              <c:tx>
                <c:rich>
                  <a:bodyPr/>
                  <a:lstStyle/>
                  <a:p>
                    <a:r>
                      <a:rPr lang="en-US" baseline="0"/>
                      <a:t>Latin America: </a:t>
                    </a:r>
                    <a:fld id="{8197DFAD-F5D5-43F3-91DF-13D011C31708}" type="VALUE">
                      <a:rPr lang="en-US" baseline="0"/>
                      <a:pPr/>
                      <a:t>[VALUE]</a:t>
                    </a:fld>
                    <a:r>
                      <a:rPr lang="en-US" baseline="0"/>
                      <a:t>%</a:t>
                    </a:r>
                  </a:p>
                </c:rich>
              </c:tx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0"/>
              <c:layout>
                <c:manualLayout>
                  <c:x val="-0.14466904478795084"/>
                  <c:y val="-5.642361111111115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Arab States:</a:t>
                    </a:r>
                    <a:r>
                      <a:rPr lang="en-US" baseline="0"/>
                      <a:t> </a:t>
                    </a:r>
                    <a:fld id="{3BE3DAC1-4ECD-4F43-906D-15A5F93F0496}" type="VALUE">
                      <a:rPr lang="en-US" baseline="0"/>
                      <a:pPr/>
                      <a:t>[VALUE]</a:t>
                    </a:fld>
                    <a:r>
                      <a:rPr lang="en-US" baseline="0"/>
                      <a:t>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5"/>
              <c:layout>
                <c:manualLayout>
                  <c:x val="-4.8786518361780357E-2"/>
                  <c:y val="-9.160993547681539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Asia</a:t>
                    </a:r>
                    <a:r>
                      <a:rPr lang="en-US" baseline="0"/>
                      <a:t> &amp; the Pacific: </a:t>
                    </a:r>
                    <a:fld id="{D03C5FF1-C838-46F1-A705-E992D6188AB7}" type="VALUE">
                      <a:rPr lang="en-US" baseline="0"/>
                      <a:pPr/>
                      <a:t>[VALUE]</a:t>
                    </a:fld>
                    <a:r>
                      <a:rPr lang="en-US" baseline="0"/>
                      <a:t>%</a:t>
                    </a:r>
                  </a:p>
                </c:rich>
              </c:tx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126293220481799"/>
                      <c:h val="0.1094351487314085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1"/>
              <c:layout>
                <c:manualLayout>
                  <c:x val="-7.5299371764024408E-3"/>
                  <c:y val="-0.42581132436570429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Europe &amp; Central Asia:</a:t>
                    </a:r>
                    <a:r>
                      <a:rPr lang="en-US" baseline="0"/>
                      <a:t> </a:t>
                    </a:r>
                    <a:fld id="{218000FF-DD05-4C65-BD85-401BD056ACC1}" type="VALUE">
                      <a:rPr lang="en-US" baseline="0"/>
                      <a:pPr/>
                      <a:t>[VALUE]</a:t>
                    </a:fld>
                    <a:r>
                      <a:rPr lang="en-US" baseline="0"/>
                      <a:t>%</a:t>
                    </a:r>
                  </a:p>
                </c:rich>
              </c:tx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6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1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val>
            <c:numRef>
              <c:f>'17B2'!$R$4:$R$75</c:f>
              <c:numCache>
                <c:formatCode>0.0</c:formatCode>
                <c:ptCount val="72"/>
                <c:pt idx="0">
                  <c:v>39.537092333254606</c:v>
                </c:pt>
                <c:pt idx="1">
                  <c:v>39.537092333254606</c:v>
                </c:pt>
                <c:pt idx="2">
                  <c:v>39.537092333254606</c:v>
                </c:pt>
                <c:pt idx="3">
                  <c:v>39.537092333254606</c:v>
                </c:pt>
                <c:pt idx="4">
                  <c:v>39.537092333254606</c:v>
                </c:pt>
                <c:pt idx="5">
                  <c:v>39.537092333254606</c:v>
                </c:pt>
                <c:pt idx="6">
                  <c:v>39.537092333254606</c:v>
                </c:pt>
                <c:pt idx="7">
                  <c:v>39.537092333254606</c:v>
                </c:pt>
                <c:pt idx="8">
                  <c:v>39.537092333254606</c:v>
                </c:pt>
                <c:pt idx="9">
                  <c:v>39.537092333254606</c:v>
                </c:pt>
                <c:pt idx="10">
                  <c:v>39.537092333254606</c:v>
                </c:pt>
                <c:pt idx="11">
                  <c:v>39.537092333254606</c:v>
                </c:pt>
                <c:pt idx="12">
                  <c:v>39.537092333254606</c:v>
                </c:pt>
                <c:pt idx="13">
                  <c:v>39.537092333254606</c:v>
                </c:pt>
                <c:pt idx="14">
                  <c:v>39.537092333254606</c:v>
                </c:pt>
                <c:pt idx="15">
                  <c:v>39.537092333254606</c:v>
                </c:pt>
                <c:pt idx="16">
                  <c:v>39.537092333254606</c:v>
                </c:pt>
                <c:pt idx="17">
                  <c:v>39.537092333254606</c:v>
                </c:pt>
                <c:pt idx="18">
                  <c:v>39.537092333254606</c:v>
                </c:pt>
                <c:pt idx="19">
                  <c:v>39.537092333254606</c:v>
                </c:pt>
                <c:pt idx="20">
                  <c:v>39.537092333254606</c:v>
                </c:pt>
                <c:pt idx="21">
                  <c:v>39.537092333254606</c:v>
                </c:pt>
                <c:pt idx="22">
                  <c:v>39.537092333254606</c:v>
                </c:pt>
                <c:pt idx="23">
                  <c:v>16.213261358878192</c:v>
                </c:pt>
                <c:pt idx="24">
                  <c:v>16.213261358878192</c:v>
                </c:pt>
                <c:pt idx="25">
                  <c:v>16.213261358878192</c:v>
                </c:pt>
                <c:pt idx="26">
                  <c:v>16.213261358878192</c:v>
                </c:pt>
                <c:pt idx="27">
                  <c:v>16.213261358878192</c:v>
                </c:pt>
                <c:pt idx="28">
                  <c:v>16.213261358878192</c:v>
                </c:pt>
                <c:pt idx="29">
                  <c:v>16.213261358878192</c:v>
                </c:pt>
                <c:pt idx="30">
                  <c:v>16.213261358878192</c:v>
                </c:pt>
                <c:pt idx="31">
                  <c:v>16.213261358878192</c:v>
                </c:pt>
                <c:pt idx="32">
                  <c:v>16.213261358878192</c:v>
                </c:pt>
                <c:pt idx="33">
                  <c:v>16.213261358878192</c:v>
                </c:pt>
                <c:pt idx="34">
                  <c:v>16.213261358878192</c:v>
                </c:pt>
                <c:pt idx="35">
                  <c:v>16.213261358878192</c:v>
                </c:pt>
                <c:pt idx="36">
                  <c:v>16.213261358878192</c:v>
                </c:pt>
                <c:pt idx="37">
                  <c:v>16.213261358878192</c:v>
                </c:pt>
                <c:pt idx="38">
                  <c:v>16.213261358878192</c:v>
                </c:pt>
                <c:pt idx="39">
                  <c:v>16.213261358878192</c:v>
                </c:pt>
                <c:pt idx="40">
                  <c:v>48.833342552185059</c:v>
                </c:pt>
                <c:pt idx="41">
                  <c:v>48.833342552185059</c:v>
                </c:pt>
                <c:pt idx="42">
                  <c:v>35.315909239980911</c:v>
                </c:pt>
                <c:pt idx="43">
                  <c:v>35.315909239980911</c:v>
                </c:pt>
                <c:pt idx="44">
                  <c:v>35.315909239980911</c:v>
                </c:pt>
                <c:pt idx="45">
                  <c:v>35.315909239980911</c:v>
                </c:pt>
                <c:pt idx="46">
                  <c:v>35.315909239980911</c:v>
                </c:pt>
                <c:pt idx="47">
                  <c:v>35.315909239980911</c:v>
                </c:pt>
                <c:pt idx="48">
                  <c:v>35.315909239980911</c:v>
                </c:pt>
                <c:pt idx="49">
                  <c:v>35.315909239980911</c:v>
                </c:pt>
                <c:pt idx="50">
                  <c:v>35.315909239980911</c:v>
                </c:pt>
                <c:pt idx="51">
                  <c:v>35.315909239980911</c:v>
                </c:pt>
                <c:pt idx="52">
                  <c:v>35.315909239980911</c:v>
                </c:pt>
                <c:pt idx="53">
                  <c:v>35.315909239980911</c:v>
                </c:pt>
                <c:pt idx="54">
                  <c:v>35.315909239980911</c:v>
                </c:pt>
                <c:pt idx="55">
                  <c:v>35.315909239980911</c:v>
                </c:pt>
                <c:pt idx="56">
                  <c:v>35.315909239980911</c:v>
                </c:pt>
                <c:pt idx="57">
                  <c:v>35.315909239980911</c:v>
                </c:pt>
                <c:pt idx="58">
                  <c:v>35.315909239980911</c:v>
                </c:pt>
                <c:pt idx="59">
                  <c:v>35.315909239980911</c:v>
                </c:pt>
                <c:pt idx="60">
                  <c:v>15.951128102838993</c:v>
                </c:pt>
                <c:pt idx="61">
                  <c:v>15.951128102838993</c:v>
                </c:pt>
                <c:pt idx="62">
                  <c:v>15.951128102838993</c:v>
                </c:pt>
                <c:pt idx="63">
                  <c:v>15.951128102838993</c:v>
                </c:pt>
                <c:pt idx="64">
                  <c:v>15.951128102838993</c:v>
                </c:pt>
                <c:pt idx="65">
                  <c:v>15.951128102838993</c:v>
                </c:pt>
                <c:pt idx="66">
                  <c:v>15.951128102838993</c:v>
                </c:pt>
                <c:pt idx="67">
                  <c:v>15.951128102838993</c:v>
                </c:pt>
                <c:pt idx="68">
                  <c:v>15.951128102838993</c:v>
                </c:pt>
                <c:pt idx="69">
                  <c:v>15.951128102838993</c:v>
                </c:pt>
                <c:pt idx="70">
                  <c:v>15.951128102838993</c:v>
                </c:pt>
                <c:pt idx="71">
                  <c:v>15.951128102838993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8795752"/>
        <c:axId val="300280560"/>
      </c:lineChart>
      <c:catAx>
        <c:axId val="298795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0280560"/>
        <c:crosses val="autoZero"/>
        <c:auto val="1"/>
        <c:lblAlgn val="ctr"/>
        <c:lblOffset val="100"/>
        <c:noMultiLvlLbl val="0"/>
      </c:catAx>
      <c:valAx>
        <c:axId val="300280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8795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'17A2'!$K$3</c:f>
              <c:strCache>
                <c:ptCount val="1"/>
                <c:pt idx="0">
                  <c:v>Poverty headcount ratio at national poverty line (% of population) (c)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'17A2'!$N$4:$N$32</c:f>
              <c:numCache>
                <c:formatCode>0.0</c:formatCode>
                <c:ptCount val="29"/>
                <c:pt idx="0">
                  <c:v>31.299999237060547</c:v>
                </c:pt>
                <c:pt idx="1">
                  <c:v>32.099998474121094</c:v>
                </c:pt>
                <c:pt idx="2">
                  <c:v>26.5</c:v>
                </c:pt>
                <c:pt idx="3">
                  <c:v>55.900001525878906</c:v>
                </c:pt>
                <c:pt idx="4">
                  <c:v>47.200000762939453</c:v>
                </c:pt>
                <c:pt idx="5">
                  <c:v>49.299999237060547</c:v>
                </c:pt>
                <c:pt idx="6">
                  <c:v>33.599998474121094</c:v>
                </c:pt>
                <c:pt idx="7">
                  <c:v>33.900001525878906</c:v>
                </c:pt>
                <c:pt idx="8">
                  <c:v>38.099998474121094</c:v>
                </c:pt>
                <c:pt idx="9">
                  <c:v>33.400001525878906</c:v>
                </c:pt>
                <c:pt idx="10">
                  <c:v>43.900001525878906</c:v>
                </c:pt>
                <c:pt idx="11">
                  <c:v>33</c:v>
                </c:pt>
                <c:pt idx="12">
                  <c:v>47.200000762939453</c:v>
                </c:pt>
                <c:pt idx="13">
                  <c:v>33</c:v>
                </c:pt>
                <c:pt idx="14">
                  <c:v>28.600000381469727</c:v>
                </c:pt>
                <c:pt idx="15">
                  <c:v>32.799999237060547</c:v>
                </c:pt>
                <c:pt idx="16">
                  <c:v>48.799999237060547</c:v>
                </c:pt>
                <c:pt idx="17">
                  <c:v>51.900001525878906</c:v>
                </c:pt>
                <c:pt idx="18">
                  <c:v>52.400001525878906</c:v>
                </c:pt>
                <c:pt idx="19">
                  <c:v>48.099998474121094</c:v>
                </c:pt>
                <c:pt idx="20">
                  <c:v>50.799999237060547</c:v>
                </c:pt>
                <c:pt idx="21">
                  <c:v>40.299999237060547</c:v>
                </c:pt>
                <c:pt idx="22">
                  <c:v>29.600000381469727</c:v>
                </c:pt>
                <c:pt idx="23">
                  <c:v>36.400001525878906</c:v>
                </c:pt>
                <c:pt idx="24">
                  <c:v>39.400001525878906</c:v>
                </c:pt>
                <c:pt idx="25">
                  <c:v>39.299999237060547</c:v>
                </c:pt>
                <c:pt idx="26">
                  <c:v>36.099998474121094</c:v>
                </c:pt>
                <c:pt idx="27">
                  <c:v>45.299999237060547</c:v>
                </c:pt>
                <c:pt idx="28">
                  <c:v>57.5</c:v>
                </c:pt>
              </c:numCache>
            </c:numRef>
          </c:xVal>
          <c:yVal>
            <c:numRef>
              <c:f>'17A2'!$K$4:$K$32</c:f>
              <c:numCache>
                <c:formatCode>0.0</c:formatCode>
                <c:ptCount val="29"/>
                <c:pt idx="0">
                  <c:v>35.799999237060547</c:v>
                </c:pt>
                <c:pt idx="1">
                  <c:v>31.5</c:v>
                </c:pt>
                <c:pt idx="2">
                  <c:v>7.3000001907348633</c:v>
                </c:pt>
                <c:pt idx="3">
                  <c:v>37.200000762939453</c:v>
                </c:pt>
                <c:pt idx="4">
                  <c:v>41.599998474121094</c:v>
                </c:pt>
                <c:pt idx="5">
                  <c:v>32.799999237060547</c:v>
                </c:pt>
                <c:pt idx="6">
                  <c:v>29.600000381469727</c:v>
                </c:pt>
                <c:pt idx="7">
                  <c:v>29.799999237060547</c:v>
                </c:pt>
                <c:pt idx="8">
                  <c:v>12.5</c:v>
                </c:pt>
                <c:pt idx="9">
                  <c:v>36.799999237060547</c:v>
                </c:pt>
                <c:pt idx="10">
                  <c:v>50.700000762939453</c:v>
                </c:pt>
                <c:pt idx="11">
                  <c:v>43.599998474121094</c:v>
                </c:pt>
                <c:pt idx="12">
                  <c:v>51.299999237060547</c:v>
                </c:pt>
                <c:pt idx="13">
                  <c:v>21.899999618530273</c:v>
                </c:pt>
                <c:pt idx="14">
                  <c:v>6.5999999046325684</c:v>
                </c:pt>
                <c:pt idx="15">
                  <c:v>25.200000762939453</c:v>
                </c:pt>
                <c:pt idx="16">
                  <c:v>62.599998474121094</c:v>
                </c:pt>
                <c:pt idx="17">
                  <c:v>29.799999237060547</c:v>
                </c:pt>
                <c:pt idx="18">
                  <c:v>34.700000762939453</c:v>
                </c:pt>
                <c:pt idx="19">
                  <c:v>30.799999237060547</c:v>
                </c:pt>
                <c:pt idx="20">
                  <c:v>44.900001525878906</c:v>
                </c:pt>
                <c:pt idx="21">
                  <c:v>46.700000762939453</c:v>
                </c:pt>
                <c:pt idx="22">
                  <c:v>9.1999998092651367</c:v>
                </c:pt>
                <c:pt idx="23">
                  <c:v>8.8999996185302734</c:v>
                </c:pt>
                <c:pt idx="24">
                  <c:v>16.899999618530273</c:v>
                </c:pt>
                <c:pt idx="25">
                  <c:v>58.700000762939453</c:v>
                </c:pt>
                <c:pt idx="26">
                  <c:v>15.5</c:v>
                </c:pt>
                <c:pt idx="27">
                  <c:v>12.600000381469727</c:v>
                </c:pt>
                <c:pt idx="28">
                  <c:v>60.5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1081128"/>
        <c:axId val="301595248"/>
      </c:scatterChart>
      <c:valAx>
        <c:axId val="3010811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b="1"/>
                  <a:t>Poverty head-count (% population, national poverty line)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1595248"/>
        <c:crosses val="autoZero"/>
        <c:crossBetween val="midCat"/>
      </c:valAx>
      <c:valAx>
        <c:axId val="301595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b="1"/>
                  <a:t>Gini index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108112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'R04_2'!$I$2</c:f>
              <c:strCache>
                <c:ptCount val="1"/>
                <c:pt idx="0">
                  <c:v>Low income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'R04_3'!$B$3:$B$31</c:f>
              <c:numCache>
                <c:formatCode>General</c:formatCode>
                <c:ptCount val="29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1998</c:v>
                </c:pt>
                <c:pt idx="8">
                  <c:v>1999</c:v>
                </c:pt>
                <c:pt idx="9">
                  <c:v>2000</c:v>
                </c:pt>
                <c:pt idx="10">
                  <c:v>2001</c:v>
                </c:pt>
                <c:pt idx="11">
                  <c:v>2002</c:v>
                </c:pt>
                <c:pt idx="12">
                  <c:v>2003</c:v>
                </c:pt>
                <c:pt idx="13">
                  <c:v>2004</c:v>
                </c:pt>
                <c:pt idx="14">
                  <c:v>2005</c:v>
                </c:pt>
                <c:pt idx="15">
                  <c:v>2006</c:v>
                </c:pt>
                <c:pt idx="16">
                  <c:v>2007</c:v>
                </c:pt>
                <c:pt idx="17">
                  <c:v>2008</c:v>
                </c:pt>
                <c:pt idx="18">
                  <c:v>2009</c:v>
                </c:pt>
                <c:pt idx="19">
                  <c:v>2010</c:v>
                </c:pt>
                <c:pt idx="20">
                  <c:v>2011</c:v>
                </c:pt>
                <c:pt idx="21">
                  <c:v>2012</c:v>
                </c:pt>
                <c:pt idx="22">
                  <c:v>2013</c:v>
                </c:pt>
                <c:pt idx="23">
                  <c:v>2014</c:v>
                </c:pt>
                <c:pt idx="24">
                  <c:v>2015</c:v>
                </c:pt>
                <c:pt idx="25">
                  <c:v>2016</c:v>
                </c:pt>
                <c:pt idx="26">
                  <c:v>2017</c:v>
                </c:pt>
                <c:pt idx="27">
                  <c:v>2018</c:v>
                </c:pt>
                <c:pt idx="28">
                  <c:v>2019</c:v>
                </c:pt>
              </c:numCache>
            </c:numRef>
          </c:cat>
          <c:val>
            <c:numRef>
              <c:f>'R04_2'!$I$3:$I$31</c:f>
              <c:numCache>
                <c:formatCode>0.0</c:formatCode>
                <c:ptCount val="29"/>
                <c:pt idx="0">
                  <c:v>73.800003051757812</c:v>
                </c:pt>
                <c:pt idx="1">
                  <c:v>74.199996948242188</c:v>
                </c:pt>
                <c:pt idx="2">
                  <c:v>74.300003051757813</c:v>
                </c:pt>
                <c:pt idx="3">
                  <c:v>74.199996948242188</c:v>
                </c:pt>
                <c:pt idx="4">
                  <c:v>74</c:v>
                </c:pt>
                <c:pt idx="5">
                  <c:v>74.099998474121094</c:v>
                </c:pt>
                <c:pt idx="6">
                  <c:v>73.800003051757812</c:v>
                </c:pt>
                <c:pt idx="7">
                  <c:v>73.699996948242188</c:v>
                </c:pt>
                <c:pt idx="8">
                  <c:v>73.5</c:v>
                </c:pt>
                <c:pt idx="9">
                  <c:v>73.199996948242188</c:v>
                </c:pt>
                <c:pt idx="10">
                  <c:v>72.900001525878906</c:v>
                </c:pt>
                <c:pt idx="11">
                  <c:v>72.699996948242188</c:v>
                </c:pt>
                <c:pt idx="12">
                  <c:v>72.699996948242188</c:v>
                </c:pt>
                <c:pt idx="13">
                  <c:v>72.5</c:v>
                </c:pt>
                <c:pt idx="14">
                  <c:v>72</c:v>
                </c:pt>
                <c:pt idx="15">
                  <c:v>71.5</c:v>
                </c:pt>
                <c:pt idx="16">
                  <c:v>71.099998474121094</c:v>
                </c:pt>
                <c:pt idx="17">
                  <c:v>70.699996948242187</c:v>
                </c:pt>
                <c:pt idx="18">
                  <c:v>70.400001525878906</c:v>
                </c:pt>
                <c:pt idx="19">
                  <c:v>69.800003051757812</c:v>
                </c:pt>
                <c:pt idx="20">
                  <c:v>69.199996948242188</c:v>
                </c:pt>
                <c:pt idx="21">
                  <c:v>68.599998474121094</c:v>
                </c:pt>
                <c:pt idx="22">
                  <c:v>67.900001525878906</c:v>
                </c:pt>
                <c:pt idx="23">
                  <c:v>67.599998474121094</c:v>
                </c:pt>
                <c:pt idx="24">
                  <c:v>67.199996948242187</c:v>
                </c:pt>
                <c:pt idx="25">
                  <c:v>66.800003051757813</c:v>
                </c:pt>
                <c:pt idx="26">
                  <c:v>66.5</c:v>
                </c:pt>
                <c:pt idx="27">
                  <c:v>66.099998474121094</c:v>
                </c:pt>
                <c:pt idx="28">
                  <c:v>65.800003051757812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'R04_3'!$I$2</c:f>
              <c:strCache>
                <c:ptCount val="1"/>
                <c:pt idx="0">
                  <c:v>Lower-middle income</c:v>
                </c:pt>
              </c:strCache>
            </c:strRef>
          </c:tx>
          <c:spPr>
            <a:ln w="28575" cap="rnd">
              <a:solidFill>
                <a:schemeClr val="accent4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'R04_3'!$B$3:$B$31</c:f>
              <c:numCache>
                <c:formatCode>General</c:formatCode>
                <c:ptCount val="29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1998</c:v>
                </c:pt>
                <c:pt idx="8">
                  <c:v>1999</c:v>
                </c:pt>
                <c:pt idx="9">
                  <c:v>2000</c:v>
                </c:pt>
                <c:pt idx="10">
                  <c:v>2001</c:v>
                </c:pt>
                <c:pt idx="11">
                  <c:v>2002</c:v>
                </c:pt>
                <c:pt idx="12">
                  <c:v>2003</c:v>
                </c:pt>
                <c:pt idx="13">
                  <c:v>2004</c:v>
                </c:pt>
                <c:pt idx="14">
                  <c:v>2005</c:v>
                </c:pt>
                <c:pt idx="15">
                  <c:v>2006</c:v>
                </c:pt>
                <c:pt idx="16">
                  <c:v>2007</c:v>
                </c:pt>
                <c:pt idx="17">
                  <c:v>2008</c:v>
                </c:pt>
                <c:pt idx="18">
                  <c:v>2009</c:v>
                </c:pt>
                <c:pt idx="19">
                  <c:v>2010</c:v>
                </c:pt>
                <c:pt idx="20">
                  <c:v>2011</c:v>
                </c:pt>
                <c:pt idx="21">
                  <c:v>2012</c:v>
                </c:pt>
                <c:pt idx="22">
                  <c:v>2013</c:v>
                </c:pt>
                <c:pt idx="23">
                  <c:v>2014</c:v>
                </c:pt>
                <c:pt idx="24">
                  <c:v>2015</c:v>
                </c:pt>
                <c:pt idx="25">
                  <c:v>2016</c:v>
                </c:pt>
                <c:pt idx="26">
                  <c:v>2017</c:v>
                </c:pt>
                <c:pt idx="27">
                  <c:v>2018</c:v>
                </c:pt>
                <c:pt idx="28">
                  <c:v>2019</c:v>
                </c:pt>
              </c:numCache>
            </c:numRef>
          </c:cat>
          <c:val>
            <c:numRef>
              <c:f>'R04_3'!$I$3:$I$31</c:f>
              <c:numCache>
                <c:formatCode>0.0</c:formatCode>
                <c:ptCount val="29"/>
                <c:pt idx="0">
                  <c:v>56.900001525878906</c:v>
                </c:pt>
                <c:pt idx="1">
                  <c:v>57</c:v>
                </c:pt>
                <c:pt idx="2">
                  <c:v>56.700000762939453</c:v>
                </c:pt>
                <c:pt idx="3">
                  <c:v>56</c:v>
                </c:pt>
                <c:pt idx="4">
                  <c:v>55.5</c:v>
                </c:pt>
                <c:pt idx="5">
                  <c:v>55.400001525878906</c:v>
                </c:pt>
                <c:pt idx="6">
                  <c:v>54.599998474121094</c:v>
                </c:pt>
                <c:pt idx="7">
                  <c:v>55.099998474121094</c:v>
                </c:pt>
                <c:pt idx="8">
                  <c:v>54.5</c:v>
                </c:pt>
                <c:pt idx="9">
                  <c:v>54.299999237060547</c:v>
                </c:pt>
                <c:pt idx="10">
                  <c:v>54</c:v>
                </c:pt>
                <c:pt idx="11">
                  <c:v>53</c:v>
                </c:pt>
                <c:pt idx="12">
                  <c:v>52.599998474121094</c:v>
                </c:pt>
                <c:pt idx="13">
                  <c:v>51.099998474121094</c:v>
                </c:pt>
                <c:pt idx="14">
                  <c:v>50.200000762939453</c:v>
                </c:pt>
                <c:pt idx="15">
                  <c:v>49.099998474121094</c:v>
                </c:pt>
                <c:pt idx="16">
                  <c:v>48.299999237060547</c:v>
                </c:pt>
                <c:pt idx="17">
                  <c:v>47.799999237060547</c:v>
                </c:pt>
                <c:pt idx="18">
                  <c:v>47.200000762939453</c:v>
                </c:pt>
                <c:pt idx="19">
                  <c:v>46.099998474121094</c:v>
                </c:pt>
                <c:pt idx="20">
                  <c:v>44.099998474121094</c:v>
                </c:pt>
                <c:pt idx="21">
                  <c:v>42.900001525878906</c:v>
                </c:pt>
                <c:pt idx="22">
                  <c:v>43.200000762939453</c:v>
                </c:pt>
                <c:pt idx="23">
                  <c:v>42.599998474121094</c:v>
                </c:pt>
                <c:pt idx="24">
                  <c:v>41.700000762939453</c:v>
                </c:pt>
                <c:pt idx="25">
                  <c:v>40.799999237060547</c:v>
                </c:pt>
                <c:pt idx="26">
                  <c:v>39.900001525878906</c:v>
                </c:pt>
                <c:pt idx="27">
                  <c:v>39</c:v>
                </c:pt>
                <c:pt idx="28">
                  <c:v>38.099998474121094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'R04_4'!$I$2</c:f>
              <c:strCache>
                <c:ptCount val="1"/>
                <c:pt idx="0">
                  <c:v>Upper-middle income</c:v>
                </c:pt>
              </c:strCache>
            </c:strRef>
          </c:tx>
          <c:spPr>
            <a:ln w="28575" cap="rnd" cmpd="dbl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val>
            <c:numRef>
              <c:f>'R04_4'!$I$3:$I$31</c:f>
              <c:numCache>
                <c:formatCode>0.0</c:formatCode>
                <c:ptCount val="29"/>
                <c:pt idx="0">
                  <c:v>48.700000762939453</c:v>
                </c:pt>
                <c:pt idx="1">
                  <c:v>47.900001525878906</c:v>
                </c:pt>
                <c:pt idx="2">
                  <c:v>46.5</c:v>
                </c:pt>
                <c:pt idx="3">
                  <c:v>45.5</c:v>
                </c:pt>
                <c:pt idx="4">
                  <c:v>44.5</c:v>
                </c:pt>
                <c:pt idx="5">
                  <c:v>43.799999237060547</c:v>
                </c:pt>
                <c:pt idx="6">
                  <c:v>43.599998474121094</c:v>
                </c:pt>
                <c:pt idx="7">
                  <c:v>43.900001525878906</c:v>
                </c:pt>
                <c:pt idx="8">
                  <c:v>43.900001525878906</c:v>
                </c:pt>
                <c:pt idx="9">
                  <c:v>43.099998474121094</c:v>
                </c:pt>
                <c:pt idx="10">
                  <c:v>42.200000762939453</c:v>
                </c:pt>
                <c:pt idx="11">
                  <c:v>41.200000762939453</c:v>
                </c:pt>
                <c:pt idx="12">
                  <c:v>39.400001525878906</c:v>
                </c:pt>
                <c:pt idx="13">
                  <c:v>38</c:v>
                </c:pt>
                <c:pt idx="14">
                  <c:v>36</c:v>
                </c:pt>
                <c:pt idx="15">
                  <c:v>34</c:v>
                </c:pt>
                <c:pt idx="16">
                  <c:v>31.799999237060547</c:v>
                </c:pt>
                <c:pt idx="17">
                  <c:v>29.899999618530273</c:v>
                </c:pt>
                <c:pt idx="18">
                  <c:v>28.399999618530273</c:v>
                </c:pt>
                <c:pt idx="19">
                  <c:v>26.799999237060547</c:v>
                </c:pt>
                <c:pt idx="20">
                  <c:v>25.5</c:v>
                </c:pt>
                <c:pt idx="21">
                  <c:v>24.299999237060547</c:v>
                </c:pt>
                <c:pt idx="22">
                  <c:v>23.299999237060547</c:v>
                </c:pt>
                <c:pt idx="23">
                  <c:v>22.399999618530273</c:v>
                </c:pt>
                <c:pt idx="24">
                  <c:v>21.399999618530273</c:v>
                </c:pt>
                <c:pt idx="25">
                  <c:v>20.399999618530273</c:v>
                </c:pt>
                <c:pt idx="26">
                  <c:v>19.600000381469727</c:v>
                </c:pt>
                <c:pt idx="27">
                  <c:v>18.700000762939453</c:v>
                </c:pt>
                <c:pt idx="28">
                  <c:v>17.899999618530273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01903416"/>
        <c:axId val="301325176"/>
      </c:lineChart>
      <c:catAx>
        <c:axId val="301903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1325176"/>
        <c:crosses val="autoZero"/>
        <c:auto val="1"/>
        <c:lblAlgn val="ctr"/>
        <c:lblOffset val="100"/>
        <c:noMultiLvlLbl val="0"/>
      </c:catAx>
      <c:valAx>
        <c:axId val="30132517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1903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C4EC6D-F1D3-48D3-8D22-8F914D8B72F6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B6EC645-B98F-4653-AC2D-C29E26B83CBD}">
      <dgm:prSet phldrT="[Text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en-GB" sz="1600" b="1" dirty="0" smtClean="0">
              <a:solidFill>
                <a:schemeClr val="bg1"/>
              </a:solidFill>
            </a:rPr>
            <a:t>A. Preparation</a:t>
          </a:r>
          <a:endParaRPr lang="en-GB" sz="1600" b="1" dirty="0">
            <a:solidFill>
              <a:schemeClr val="bg1"/>
            </a:solidFill>
          </a:endParaRPr>
        </a:p>
      </dgm:t>
    </dgm:pt>
    <dgm:pt modelId="{AF4C37C4-FDD0-463D-A57F-AF125CBB7261}" type="parTrans" cxnId="{92094406-A37A-4B1E-A80C-AE1143D90443}">
      <dgm:prSet/>
      <dgm:spPr/>
      <dgm:t>
        <a:bodyPr/>
        <a:lstStyle/>
        <a:p>
          <a:endParaRPr lang="en-GB" sz="1600" b="1">
            <a:solidFill>
              <a:schemeClr val="bg1"/>
            </a:solidFill>
          </a:endParaRPr>
        </a:p>
      </dgm:t>
    </dgm:pt>
    <dgm:pt modelId="{109F7DC1-D797-43E8-A273-4F96EA3CFD80}" type="sibTrans" cxnId="{92094406-A37A-4B1E-A80C-AE1143D90443}">
      <dgm:prSet custT="1"/>
      <dgm:spPr/>
      <dgm:t>
        <a:bodyPr/>
        <a:lstStyle/>
        <a:p>
          <a:endParaRPr lang="en-GB" sz="1600" b="1">
            <a:solidFill>
              <a:schemeClr val="bg1"/>
            </a:solidFill>
          </a:endParaRPr>
        </a:p>
      </dgm:t>
    </dgm:pt>
    <dgm:pt modelId="{BD10662B-2D96-470B-814F-6566D41C4DC6}">
      <dgm:prSet phldrT="[Text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en-GB" sz="1600" b="1" dirty="0" smtClean="0">
              <a:solidFill>
                <a:schemeClr val="bg1"/>
              </a:solidFill>
            </a:rPr>
            <a:t>B. Issue identification</a:t>
          </a:r>
          <a:endParaRPr lang="en-GB" sz="1600" b="1" dirty="0">
            <a:solidFill>
              <a:schemeClr val="bg1"/>
            </a:solidFill>
          </a:endParaRPr>
        </a:p>
      </dgm:t>
    </dgm:pt>
    <dgm:pt modelId="{2F4A8613-EF76-4CAF-A26B-0559C95C2EA3}" type="parTrans" cxnId="{371F1EC8-ED72-49D5-A86C-D5B83EC1FB94}">
      <dgm:prSet/>
      <dgm:spPr/>
      <dgm:t>
        <a:bodyPr/>
        <a:lstStyle/>
        <a:p>
          <a:endParaRPr lang="en-GB" sz="1600" b="1">
            <a:solidFill>
              <a:schemeClr val="bg1"/>
            </a:solidFill>
          </a:endParaRPr>
        </a:p>
      </dgm:t>
    </dgm:pt>
    <dgm:pt modelId="{A4EAC803-CAF8-4AD4-B8C7-2CE452B6ADC2}" type="sibTrans" cxnId="{371F1EC8-ED72-49D5-A86C-D5B83EC1FB94}">
      <dgm:prSet custT="1"/>
      <dgm:spPr/>
      <dgm:t>
        <a:bodyPr/>
        <a:lstStyle/>
        <a:p>
          <a:endParaRPr lang="en-GB" sz="1600" b="1">
            <a:solidFill>
              <a:schemeClr val="bg1"/>
            </a:solidFill>
          </a:endParaRPr>
        </a:p>
      </dgm:t>
    </dgm:pt>
    <dgm:pt modelId="{9C9C3764-106F-4050-9340-4CB2670C6CEE}">
      <dgm:prSet phldrT="[Text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en-GB" sz="1600" b="1" dirty="0" smtClean="0">
              <a:solidFill>
                <a:schemeClr val="bg1"/>
              </a:solidFill>
            </a:rPr>
            <a:t>C. Formulation</a:t>
          </a:r>
          <a:endParaRPr lang="en-GB" sz="1600" b="1" dirty="0">
            <a:solidFill>
              <a:schemeClr val="bg1"/>
            </a:solidFill>
          </a:endParaRPr>
        </a:p>
      </dgm:t>
    </dgm:pt>
    <dgm:pt modelId="{491980D0-9C17-42E8-919F-CB5C2A1B34BF}" type="parTrans" cxnId="{1E9C1BFE-0F63-4784-8F52-394CA08B5C6D}">
      <dgm:prSet/>
      <dgm:spPr/>
      <dgm:t>
        <a:bodyPr/>
        <a:lstStyle/>
        <a:p>
          <a:endParaRPr lang="en-GB" sz="1600" b="1">
            <a:solidFill>
              <a:schemeClr val="bg1"/>
            </a:solidFill>
          </a:endParaRPr>
        </a:p>
      </dgm:t>
    </dgm:pt>
    <dgm:pt modelId="{A51E1FD0-B57A-4A02-A744-CC073B338509}" type="sibTrans" cxnId="{1E9C1BFE-0F63-4784-8F52-394CA08B5C6D}">
      <dgm:prSet custT="1"/>
      <dgm:spPr/>
      <dgm:t>
        <a:bodyPr/>
        <a:lstStyle/>
        <a:p>
          <a:endParaRPr lang="en-GB" sz="1600" b="1">
            <a:solidFill>
              <a:schemeClr val="bg1"/>
            </a:solidFill>
          </a:endParaRPr>
        </a:p>
      </dgm:t>
    </dgm:pt>
    <dgm:pt modelId="{9509D600-E27A-42F4-B6C4-2B8FD9C34713}">
      <dgm:prSet phldrT="[Text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en-GB" sz="1600" b="1" dirty="0" smtClean="0">
              <a:solidFill>
                <a:schemeClr val="bg1"/>
              </a:solidFill>
            </a:rPr>
            <a:t>D. Adoption</a:t>
          </a:r>
          <a:endParaRPr lang="en-GB" sz="1600" b="1" dirty="0">
            <a:solidFill>
              <a:schemeClr val="bg1"/>
            </a:solidFill>
          </a:endParaRPr>
        </a:p>
      </dgm:t>
    </dgm:pt>
    <dgm:pt modelId="{6C8046C6-D033-4963-8230-C6E3FBF9DEA2}" type="parTrans" cxnId="{A1DD8481-F8FC-4E36-8CF6-5261782839CF}">
      <dgm:prSet/>
      <dgm:spPr/>
      <dgm:t>
        <a:bodyPr/>
        <a:lstStyle/>
        <a:p>
          <a:endParaRPr lang="en-GB" sz="1600" b="1">
            <a:solidFill>
              <a:schemeClr val="bg1"/>
            </a:solidFill>
          </a:endParaRPr>
        </a:p>
      </dgm:t>
    </dgm:pt>
    <dgm:pt modelId="{62A6F0BC-FE35-41E8-BAAA-18E7CC902F1F}" type="sibTrans" cxnId="{A1DD8481-F8FC-4E36-8CF6-5261782839CF}">
      <dgm:prSet custT="1"/>
      <dgm:spPr/>
      <dgm:t>
        <a:bodyPr/>
        <a:lstStyle/>
        <a:p>
          <a:endParaRPr lang="en-GB" sz="1600" b="1">
            <a:solidFill>
              <a:schemeClr val="bg1"/>
            </a:solidFill>
          </a:endParaRPr>
        </a:p>
      </dgm:t>
    </dgm:pt>
    <dgm:pt modelId="{1D626450-5140-4CB9-B620-05F58EE1BC79}">
      <dgm:prSet phldrT="[Text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en-GB" sz="1600" b="1" dirty="0" smtClean="0">
              <a:solidFill>
                <a:schemeClr val="bg1"/>
              </a:solidFill>
            </a:rPr>
            <a:t>E. Programming</a:t>
          </a:r>
          <a:endParaRPr lang="en-GB" sz="1600" b="1" dirty="0">
            <a:solidFill>
              <a:schemeClr val="bg1"/>
            </a:solidFill>
          </a:endParaRPr>
        </a:p>
      </dgm:t>
    </dgm:pt>
    <dgm:pt modelId="{593C9778-C69C-4E78-8C56-A20DBC2D4A0A}" type="parTrans" cxnId="{CCA5DFD1-E0A7-4E43-8336-C17D4253A2F4}">
      <dgm:prSet/>
      <dgm:spPr/>
      <dgm:t>
        <a:bodyPr/>
        <a:lstStyle/>
        <a:p>
          <a:endParaRPr lang="en-GB" sz="1600" b="1">
            <a:solidFill>
              <a:schemeClr val="bg1"/>
            </a:solidFill>
          </a:endParaRPr>
        </a:p>
      </dgm:t>
    </dgm:pt>
    <dgm:pt modelId="{B6758CA6-B69A-4FFA-AF8F-AF747640255D}" type="sibTrans" cxnId="{CCA5DFD1-E0A7-4E43-8336-C17D4253A2F4}">
      <dgm:prSet custT="1"/>
      <dgm:spPr/>
      <dgm:t>
        <a:bodyPr/>
        <a:lstStyle/>
        <a:p>
          <a:endParaRPr lang="en-GB" sz="1600" b="1">
            <a:solidFill>
              <a:schemeClr val="bg1"/>
            </a:solidFill>
          </a:endParaRPr>
        </a:p>
      </dgm:t>
    </dgm:pt>
    <dgm:pt modelId="{6C7CCCF6-9B3F-4201-B52A-F4C99C7AF443}">
      <dgm:prSet phldrT="[Text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en-GB" sz="1600" b="1" dirty="0" smtClean="0">
              <a:solidFill>
                <a:schemeClr val="bg1"/>
              </a:solidFill>
            </a:rPr>
            <a:t>F. Implementation</a:t>
          </a:r>
          <a:endParaRPr lang="en-GB" sz="1600" b="1" dirty="0">
            <a:solidFill>
              <a:schemeClr val="bg1"/>
            </a:solidFill>
          </a:endParaRPr>
        </a:p>
      </dgm:t>
    </dgm:pt>
    <dgm:pt modelId="{341B6E12-EF27-414C-8C31-8E0C8E9D0F48}" type="parTrans" cxnId="{38DBC1EE-6706-4AE8-8D93-F56553A673B0}">
      <dgm:prSet/>
      <dgm:spPr/>
      <dgm:t>
        <a:bodyPr/>
        <a:lstStyle/>
        <a:p>
          <a:endParaRPr lang="en-GB" sz="1600" b="1">
            <a:solidFill>
              <a:schemeClr val="bg1"/>
            </a:solidFill>
          </a:endParaRPr>
        </a:p>
      </dgm:t>
    </dgm:pt>
    <dgm:pt modelId="{F3B1DCC3-CA8A-43CF-8035-3B8676F93C60}" type="sibTrans" cxnId="{38DBC1EE-6706-4AE8-8D93-F56553A673B0}">
      <dgm:prSet custT="1"/>
      <dgm:spPr/>
      <dgm:t>
        <a:bodyPr/>
        <a:lstStyle/>
        <a:p>
          <a:endParaRPr lang="en-GB" sz="1600" b="1">
            <a:solidFill>
              <a:schemeClr val="bg1"/>
            </a:solidFill>
          </a:endParaRPr>
        </a:p>
      </dgm:t>
    </dgm:pt>
    <dgm:pt modelId="{B598E052-8C9E-416F-848F-B8E753647891}">
      <dgm:prSet phldrT="[Text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en-GB" sz="1600" b="1" dirty="0" smtClean="0">
              <a:solidFill>
                <a:schemeClr val="bg1"/>
              </a:solidFill>
            </a:rPr>
            <a:t>G. Evaluation</a:t>
          </a:r>
          <a:endParaRPr lang="en-GB" sz="1600" b="1" dirty="0">
            <a:solidFill>
              <a:schemeClr val="bg1"/>
            </a:solidFill>
          </a:endParaRPr>
        </a:p>
      </dgm:t>
    </dgm:pt>
    <dgm:pt modelId="{DD5A12B5-FA44-4107-B50D-431E307445B3}" type="parTrans" cxnId="{DDD0F872-A919-48A9-9F7E-CB19E986345F}">
      <dgm:prSet/>
      <dgm:spPr/>
      <dgm:t>
        <a:bodyPr/>
        <a:lstStyle/>
        <a:p>
          <a:endParaRPr lang="en-GB" sz="1600" b="1">
            <a:solidFill>
              <a:schemeClr val="bg1"/>
            </a:solidFill>
          </a:endParaRPr>
        </a:p>
      </dgm:t>
    </dgm:pt>
    <dgm:pt modelId="{3AFC2DD6-F768-4C7E-A878-3C963FF1FDF2}" type="sibTrans" cxnId="{DDD0F872-A919-48A9-9F7E-CB19E986345F}">
      <dgm:prSet custT="1"/>
      <dgm:spPr/>
      <dgm:t>
        <a:bodyPr/>
        <a:lstStyle/>
        <a:p>
          <a:endParaRPr lang="en-GB" sz="1600" b="1">
            <a:solidFill>
              <a:schemeClr val="bg1"/>
            </a:solidFill>
          </a:endParaRPr>
        </a:p>
      </dgm:t>
    </dgm:pt>
    <dgm:pt modelId="{1A89937C-911C-49F9-9A9A-6EB3E74C0308}" type="pres">
      <dgm:prSet presAssocID="{08C4EC6D-F1D3-48D3-8D22-8F914D8B72F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D676DFB8-1AE4-4617-B591-B2BE1BD48F0D}" type="pres">
      <dgm:prSet presAssocID="{CB6EC645-B98F-4653-AC2D-C29E26B83CBD}" presName="node" presStyleLbl="node1" presStyleIdx="0" presStyleCnt="7" custScaleX="130121" custScaleY="12457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F2EB982-A7BB-41A3-A44A-486AE3251AAA}" type="pres">
      <dgm:prSet presAssocID="{109F7DC1-D797-43E8-A273-4F96EA3CFD80}" presName="sibTrans" presStyleLbl="sibTrans2D1" presStyleIdx="0" presStyleCnt="7"/>
      <dgm:spPr/>
      <dgm:t>
        <a:bodyPr/>
        <a:lstStyle/>
        <a:p>
          <a:endParaRPr lang="en-GB"/>
        </a:p>
      </dgm:t>
    </dgm:pt>
    <dgm:pt modelId="{BF63321F-3B02-4B72-B66A-431C0A43F265}" type="pres">
      <dgm:prSet presAssocID="{109F7DC1-D797-43E8-A273-4F96EA3CFD80}" presName="connectorText" presStyleLbl="sibTrans2D1" presStyleIdx="0" presStyleCnt="7"/>
      <dgm:spPr/>
      <dgm:t>
        <a:bodyPr/>
        <a:lstStyle/>
        <a:p>
          <a:endParaRPr lang="en-GB"/>
        </a:p>
      </dgm:t>
    </dgm:pt>
    <dgm:pt modelId="{45697A3F-3343-4D6D-8D23-20A57C0E654B}" type="pres">
      <dgm:prSet presAssocID="{BD10662B-2D96-470B-814F-6566D41C4DC6}" presName="node" presStyleLbl="node1" presStyleIdx="1" presStyleCnt="7" custScaleX="152292" custScaleY="13284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9A00598-8187-4D37-822C-6F91D4E504C2}" type="pres">
      <dgm:prSet presAssocID="{A4EAC803-CAF8-4AD4-B8C7-2CE452B6ADC2}" presName="sibTrans" presStyleLbl="sibTrans2D1" presStyleIdx="1" presStyleCnt="7"/>
      <dgm:spPr/>
      <dgm:t>
        <a:bodyPr/>
        <a:lstStyle/>
        <a:p>
          <a:endParaRPr lang="en-GB"/>
        </a:p>
      </dgm:t>
    </dgm:pt>
    <dgm:pt modelId="{25BCEF29-099B-4B91-B003-5D2B89A2D503}" type="pres">
      <dgm:prSet presAssocID="{A4EAC803-CAF8-4AD4-B8C7-2CE452B6ADC2}" presName="connectorText" presStyleLbl="sibTrans2D1" presStyleIdx="1" presStyleCnt="7"/>
      <dgm:spPr/>
      <dgm:t>
        <a:bodyPr/>
        <a:lstStyle/>
        <a:p>
          <a:endParaRPr lang="en-GB"/>
        </a:p>
      </dgm:t>
    </dgm:pt>
    <dgm:pt modelId="{FA50EEE5-6D93-4956-A285-2791F38DB089}" type="pres">
      <dgm:prSet presAssocID="{9C9C3764-106F-4050-9340-4CB2670C6CEE}" presName="node" presStyleLbl="node1" presStyleIdx="2" presStyleCnt="7" custScaleX="137155" custScaleY="12457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E832888-940B-4BF0-AA33-A3CE1F81CB83}" type="pres">
      <dgm:prSet presAssocID="{A51E1FD0-B57A-4A02-A744-CC073B338509}" presName="sibTrans" presStyleLbl="sibTrans2D1" presStyleIdx="2" presStyleCnt="7"/>
      <dgm:spPr/>
      <dgm:t>
        <a:bodyPr/>
        <a:lstStyle/>
        <a:p>
          <a:endParaRPr lang="en-GB"/>
        </a:p>
      </dgm:t>
    </dgm:pt>
    <dgm:pt modelId="{CCBC6E8C-6136-41BE-A140-EEB4B41D1D83}" type="pres">
      <dgm:prSet presAssocID="{A51E1FD0-B57A-4A02-A744-CC073B338509}" presName="connectorText" presStyleLbl="sibTrans2D1" presStyleIdx="2" presStyleCnt="7"/>
      <dgm:spPr/>
      <dgm:t>
        <a:bodyPr/>
        <a:lstStyle/>
        <a:p>
          <a:endParaRPr lang="en-GB"/>
        </a:p>
      </dgm:t>
    </dgm:pt>
    <dgm:pt modelId="{AEDB5217-9877-46D5-A02A-5115F89A2F34}" type="pres">
      <dgm:prSet presAssocID="{9509D600-E27A-42F4-B6C4-2B8FD9C34713}" presName="node" presStyleLbl="node1" presStyleIdx="3" presStyleCnt="7" custScaleX="124578" custScaleY="12457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FF03204-8822-4372-9A66-9F8CC8186A15}" type="pres">
      <dgm:prSet presAssocID="{62A6F0BC-FE35-41E8-BAAA-18E7CC902F1F}" presName="sibTrans" presStyleLbl="sibTrans2D1" presStyleIdx="3" presStyleCnt="7"/>
      <dgm:spPr/>
      <dgm:t>
        <a:bodyPr/>
        <a:lstStyle/>
        <a:p>
          <a:endParaRPr lang="en-GB"/>
        </a:p>
      </dgm:t>
    </dgm:pt>
    <dgm:pt modelId="{9D3C8DF4-E353-4814-B5C4-F03C3CFFBCF8}" type="pres">
      <dgm:prSet presAssocID="{62A6F0BC-FE35-41E8-BAAA-18E7CC902F1F}" presName="connectorText" presStyleLbl="sibTrans2D1" presStyleIdx="3" presStyleCnt="7"/>
      <dgm:spPr/>
      <dgm:t>
        <a:bodyPr/>
        <a:lstStyle/>
        <a:p>
          <a:endParaRPr lang="en-GB"/>
        </a:p>
      </dgm:t>
    </dgm:pt>
    <dgm:pt modelId="{45411997-AC1A-4A14-B9B2-DFDE397A9DE7}" type="pres">
      <dgm:prSet presAssocID="{1D626450-5140-4CB9-B620-05F58EE1BC79}" presName="node" presStyleLbl="node1" presStyleIdx="4" presStyleCnt="7" custScaleX="167453" custScaleY="12668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DDE2239-C1BB-4025-9D1D-A046253EFBC3}" type="pres">
      <dgm:prSet presAssocID="{B6758CA6-B69A-4FFA-AF8F-AF747640255D}" presName="sibTrans" presStyleLbl="sibTrans2D1" presStyleIdx="4" presStyleCnt="7"/>
      <dgm:spPr/>
      <dgm:t>
        <a:bodyPr/>
        <a:lstStyle/>
        <a:p>
          <a:endParaRPr lang="en-GB"/>
        </a:p>
      </dgm:t>
    </dgm:pt>
    <dgm:pt modelId="{3E49D9C6-0EB8-47D8-A553-D5BA33109FF5}" type="pres">
      <dgm:prSet presAssocID="{B6758CA6-B69A-4FFA-AF8F-AF747640255D}" presName="connectorText" presStyleLbl="sibTrans2D1" presStyleIdx="4" presStyleCnt="7"/>
      <dgm:spPr/>
      <dgm:t>
        <a:bodyPr/>
        <a:lstStyle/>
        <a:p>
          <a:endParaRPr lang="en-GB"/>
        </a:p>
      </dgm:t>
    </dgm:pt>
    <dgm:pt modelId="{CE2DF863-5C2B-4ED8-BE57-A012A497070C}" type="pres">
      <dgm:prSet presAssocID="{6C7CCCF6-9B3F-4201-B52A-F4C99C7AF443}" presName="node" presStyleLbl="node1" presStyleIdx="5" presStyleCnt="7" custScaleX="177611" custScaleY="13111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BF3905E-24BE-4293-B975-1C5AA8A08A6E}" type="pres">
      <dgm:prSet presAssocID="{F3B1DCC3-CA8A-43CF-8035-3B8676F93C60}" presName="sibTrans" presStyleLbl="sibTrans2D1" presStyleIdx="5" presStyleCnt="7"/>
      <dgm:spPr/>
      <dgm:t>
        <a:bodyPr/>
        <a:lstStyle/>
        <a:p>
          <a:endParaRPr lang="en-GB"/>
        </a:p>
      </dgm:t>
    </dgm:pt>
    <dgm:pt modelId="{3A070EE4-DD94-454D-BACB-05DE05796588}" type="pres">
      <dgm:prSet presAssocID="{F3B1DCC3-CA8A-43CF-8035-3B8676F93C60}" presName="connectorText" presStyleLbl="sibTrans2D1" presStyleIdx="5" presStyleCnt="7"/>
      <dgm:spPr/>
      <dgm:t>
        <a:bodyPr/>
        <a:lstStyle/>
        <a:p>
          <a:endParaRPr lang="en-GB"/>
        </a:p>
      </dgm:t>
    </dgm:pt>
    <dgm:pt modelId="{7AB03180-80AA-4E81-A768-2E79211972F0}" type="pres">
      <dgm:prSet presAssocID="{B598E052-8C9E-416F-848F-B8E753647891}" presName="node" presStyleLbl="node1" presStyleIdx="6" presStyleCnt="7" custScaleX="147705" custScaleY="12457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1F884A0-76B9-4592-A3DC-D8F1C0D3AA95}" type="pres">
      <dgm:prSet presAssocID="{3AFC2DD6-F768-4C7E-A878-3C963FF1FDF2}" presName="sibTrans" presStyleLbl="sibTrans2D1" presStyleIdx="6" presStyleCnt="7"/>
      <dgm:spPr/>
      <dgm:t>
        <a:bodyPr/>
        <a:lstStyle/>
        <a:p>
          <a:endParaRPr lang="en-GB"/>
        </a:p>
      </dgm:t>
    </dgm:pt>
    <dgm:pt modelId="{6229A1E8-A891-4D8E-8354-FFF380CB702D}" type="pres">
      <dgm:prSet presAssocID="{3AFC2DD6-F768-4C7E-A878-3C963FF1FDF2}" presName="connectorText" presStyleLbl="sibTrans2D1" presStyleIdx="6" presStyleCnt="7"/>
      <dgm:spPr/>
      <dgm:t>
        <a:bodyPr/>
        <a:lstStyle/>
        <a:p>
          <a:endParaRPr lang="en-GB"/>
        </a:p>
      </dgm:t>
    </dgm:pt>
  </dgm:ptLst>
  <dgm:cxnLst>
    <dgm:cxn modelId="{1E9C1BFE-0F63-4784-8F52-394CA08B5C6D}" srcId="{08C4EC6D-F1D3-48D3-8D22-8F914D8B72F6}" destId="{9C9C3764-106F-4050-9340-4CB2670C6CEE}" srcOrd="2" destOrd="0" parTransId="{491980D0-9C17-42E8-919F-CB5C2A1B34BF}" sibTransId="{A51E1FD0-B57A-4A02-A744-CC073B338509}"/>
    <dgm:cxn modelId="{491BD515-E310-4D3D-8CC9-150F877FADA4}" type="presOf" srcId="{109F7DC1-D797-43E8-A273-4F96EA3CFD80}" destId="{7F2EB982-A7BB-41A3-A44A-486AE3251AAA}" srcOrd="0" destOrd="0" presId="urn:microsoft.com/office/officeart/2005/8/layout/cycle2"/>
    <dgm:cxn modelId="{050AC3B0-7192-461F-885A-52D5F5D4E2A7}" type="presOf" srcId="{3AFC2DD6-F768-4C7E-A878-3C963FF1FDF2}" destId="{61F884A0-76B9-4592-A3DC-D8F1C0D3AA95}" srcOrd="0" destOrd="0" presId="urn:microsoft.com/office/officeart/2005/8/layout/cycle2"/>
    <dgm:cxn modelId="{81882AFB-EA69-4AB4-98A9-AE9A328EB95A}" type="presOf" srcId="{A4EAC803-CAF8-4AD4-B8C7-2CE452B6ADC2}" destId="{09A00598-8187-4D37-822C-6F91D4E504C2}" srcOrd="0" destOrd="0" presId="urn:microsoft.com/office/officeart/2005/8/layout/cycle2"/>
    <dgm:cxn modelId="{C98292D5-D9F3-4136-A476-3AA694CF4724}" type="presOf" srcId="{62A6F0BC-FE35-41E8-BAAA-18E7CC902F1F}" destId="{5FF03204-8822-4372-9A66-9F8CC8186A15}" srcOrd="0" destOrd="0" presId="urn:microsoft.com/office/officeart/2005/8/layout/cycle2"/>
    <dgm:cxn modelId="{C5D53009-D98F-4665-89FC-9C2C95F91204}" type="presOf" srcId="{109F7DC1-D797-43E8-A273-4F96EA3CFD80}" destId="{BF63321F-3B02-4B72-B66A-431C0A43F265}" srcOrd="1" destOrd="0" presId="urn:microsoft.com/office/officeart/2005/8/layout/cycle2"/>
    <dgm:cxn modelId="{DDD0F872-A919-48A9-9F7E-CB19E986345F}" srcId="{08C4EC6D-F1D3-48D3-8D22-8F914D8B72F6}" destId="{B598E052-8C9E-416F-848F-B8E753647891}" srcOrd="6" destOrd="0" parTransId="{DD5A12B5-FA44-4107-B50D-431E307445B3}" sibTransId="{3AFC2DD6-F768-4C7E-A878-3C963FF1FDF2}"/>
    <dgm:cxn modelId="{371F1EC8-ED72-49D5-A86C-D5B83EC1FB94}" srcId="{08C4EC6D-F1D3-48D3-8D22-8F914D8B72F6}" destId="{BD10662B-2D96-470B-814F-6566D41C4DC6}" srcOrd="1" destOrd="0" parTransId="{2F4A8613-EF76-4CAF-A26B-0559C95C2EA3}" sibTransId="{A4EAC803-CAF8-4AD4-B8C7-2CE452B6ADC2}"/>
    <dgm:cxn modelId="{38DBC1EE-6706-4AE8-8D93-F56553A673B0}" srcId="{08C4EC6D-F1D3-48D3-8D22-8F914D8B72F6}" destId="{6C7CCCF6-9B3F-4201-B52A-F4C99C7AF443}" srcOrd="5" destOrd="0" parTransId="{341B6E12-EF27-414C-8C31-8E0C8E9D0F48}" sibTransId="{F3B1DCC3-CA8A-43CF-8035-3B8676F93C60}"/>
    <dgm:cxn modelId="{DAA6429B-01FB-41AB-AF58-ED4DC9A859CE}" type="presOf" srcId="{B6758CA6-B69A-4FFA-AF8F-AF747640255D}" destId="{3E49D9C6-0EB8-47D8-A553-D5BA33109FF5}" srcOrd="1" destOrd="0" presId="urn:microsoft.com/office/officeart/2005/8/layout/cycle2"/>
    <dgm:cxn modelId="{E3B3D8B1-767A-42BE-92C9-FF46060B465A}" type="presOf" srcId="{9509D600-E27A-42F4-B6C4-2B8FD9C34713}" destId="{AEDB5217-9877-46D5-A02A-5115F89A2F34}" srcOrd="0" destOrd="0" presId="urn:microsoft.com/office/officeart/2005/8/layout/cycle2"/>
    <dgm:cxn modelId="{DF5237F3-25CF-4EA3-B921-DA6F0DC0D008}" type="presOf" srcId="{F3B1DCC3-CA8A-43CF-8035-3B8676F93C60}" destId="{3A070EE4-DD94-454D-BACB-05DE05796588}" srcOrd="1" destOrd="0" presId="urn:microsoft.com/office/officeart/2005/8/layout/cycle2"/>
    <dgm:cxn modelId="{B0BE51B4-389D-4691-8AF3-CFCF6CE2E54B}" type="presOf" srcId="{B598E052-8C9E-416F-848F-B8E753647891}" destId="{7AB03180-80AA-4E81-A768-2E79211972F0}" srcOrd="0" destOrd="0" presId="urn:microsoft.com/office/officeart/2005/8/layout/cycle2"/>
    <dgm:cxn modelId="{1D686A98-1E85-4B34-959C-01664B2AFDE7}" type="presOf" srcId="{62A6F0BC-FE35-41E8-BAAA-18E7CC902F1F}" destId="{9D3C8DF4-E353-4814-B5C4-F03C3CFFBCF8}" srcOrd="1" destOrd="0" presId="urn:microsoft.com/office/officeart/2005/8/layout/cycle2"/>
    <dgm:cxn modelId="{B5006A61-6F5E-49F1-83B2-0D7AB07D3BA4}" type="presOf" srcId="{CB6EC645-B98F-4653-AC2D-C29E26B83CBD}" destId="{D676DFB8-1AE4-4617-B591-B2BE1BD48F0D}" srcOrd="0" destOrd="0" presId="urn:microsoft.com/office/officeart/2005/8/layout/cycle2"/>
    <dgm:cxn modelId="{94D4B853-AAA8-46F1-AB9B-F5408C0B1CE4}" type="presOf" srcId="{1D626450-5140-4CB9-B620-05F58EE1BC79}" destId="{45411997-AC1A-4A14-B9B2-DFDE397A9DE7}" srcOrd="0" destOrd="0" presId="urn:microsoft.com/office/officeart/2005/8/layout/cycle2"/>
    <dgm:cxn modelId="{7DEDBCF7-B463-48CC-96C6-0CD6A1871902}" type="presOf" srcId="{A51E1FD0-B57A-4A02-A744-CC073B338509}" destId="{4E832888-940B-4BF0-AA33-A3CE1F81CB83}" srcOrd="0" destOrd="0" presId="urn:microsoft.com/office/officeart/2005/8/layout/cycle2"/>
    <dgm:cxn modelId="{FE934546-E526-4EA7-B865-DA3124945EF8}" type="presOf" srcId="{B6758CA6-B69A-4FFA-AF8F-AF747640255D}" destId="{0DDE2239-C1BB-4025-9D1D-A046253EFBC3}" srcOrd="0" destOrd="0" presId="urn:microsoft.com/office/officeart/2005/8/layout/cycle2"/>
    <dgm:cxn modelId="{E365A2BF-C127-4BF3-B162-6179AA8C2BFF}" type="presOf" srcId="{08C4EC6D-F1D3-48D3-8D22-8F914D8B72F6}" destId="{1A89937C-911C-49F9-9A9A-6EB3E74C0308}" srcOrd="0" destOrd="0" presId="urn:microsoft.com/office/officeart/2005/8/layout/cycle2"/>
    <dgm:cxn modelId="{153F2441-3D06-45CB-AB94-85DCD3C23AE3}" type="presOf" srcId="{9C9C3764-106F-4050-9340-4CB2670C6CEE}" destId="{FA50EEE5-6D93-4956-A285-2791F38DB089}" srcOrd="0" destOrd="0" presId="urn:microsoft.com/office/officeart/2005/8/layout/cycle2"/>
    <dgm:cxn modelId="{A1DD8481-F8FC-4E36-8CF6-5261782839CF}" srcId="{08C4EC6D-F1D3-48D3-8D22-8F914D8B72F6}" destId="{9509D600-E27A-42F4-B6C4-2B8FD9C34713}" srcOrd="3" destOrd="0" parTransId="{6C8046C6-D033-4963-8230-C6E3FBF9DEA2}" sibTransId="{62A6F0BC-FE35-41E8-BAAA-18E7CC902F1F}"/>
    <dgm:cxn modelId="{CCA5DFD1-E0A7-4E43-8336-C17D4253A2F4}" srcId="{08C4EC6D-F1D3-48D3-8D22-8F914D8B72F6}" destId="{1D626450-5140-4CB9-B620-05F58EE1BC79}" srcOrd="4" destOrd="0" parTransId="{593C9778-C69C-4E78-8C56-A20DBC2D4A0A}" sibTransId="{B6758CA6-B69A-4FFA-AF8F-AF747640255D}"/>
    <dgm:cxn modelId="{8A67A9E5-F354-4D7C-B1FC-D77471DE1026}" type="presOf" srcId="{F3B1DCC3-CA8A-43CF-8035-3B8676F93C60}" destId="{5BF3905E-24BE-4293-B975-1C5AA8A08A6E}" srcOrd="0" destOrd="0" presId="urn:microsoft.com/office/officeart/2005/8/layout/cycle2"/>
    <dgm:cxn modelId="{E8F9B89F-EF14-407F-806F-8A30A8B10B41}" type="presOf" srcId="{A51E1FD0-B57A-4A02-A744-CC073B338509}" destId="{CCBC6E8C-6136-41BE-A140-EEB4B41D1D83}" srcOrd="1" destOrd="0" presId="urn:microsoft.com/office/officeart/2005/8/layout/cycle2"/>
    <dgm:cxn modelId="{15AD7AF1-9158-46DF-96EF-792D261B102C}" type="presOf" srcId="{3AFC2DD6-F768-4C7E-A878-3C963FF1FDF2}" destId="{6229A1E8-A891-4D8E-8354-FFF380CB702D}" srcOrd="1" destOrd="0" presId="urn:microsoft.com/office/officeart/2005/8/layout/cycle2"/>
    <dgm:cxn modelId="{31EC270C-B32A-43AF-9FA1-AECCE3B6AB32}" type="presOf" srcId="{A4EAC803-CAF8-4AD4-B8C7-2CE452B6ADC2}" destId="{25BCEF29-099B-4B91-B003-5D2B89A2D503}" srcOrd="1" destOrd="0" presId="urn:microsoft.com/office/officeart/2005/8/layout/cycle2"/>
    <dgm:cxn modelId="{4F9E5053-4010-41B6-A4D7-A9A7A639F97D}" type="presOf" srcId="{6C7CCCF6-9B3F-4201-B52A-F4C99C7AF443}" destId="{CE2DF863-5C2B-4ED8-BE57-A012A497070C}" srcOrd="0" destOrd="0" presId="urn:microsoft.com/office/officeart/2005/8/layout/cycle2"/>
    <dgm:cxn modelId="{92094406-A37A-4B1E-A80C-AE1143D90443}" srcId="{08C4EC6D-F1D3-48D3-8D22-8F914D8B72F6}" destId="{CB6EC645-B98F-4653-AC2D-C29E26B83CBD}" srcOrd="0" destOrd="0" parTransId="{AF4C37C4-FDD0-463D-A57F-AF125CBB7261}" sibTransId="{109F7DC1-D797-43E8-A273-4F96EA3CFD80}"/>
    <dgm:cxn modelId="{2D662F64-022D-4F8B-A443-18A88209D533}" type="presOf" srcId="{BD10662B-2D96-470B-814F-6566D41C4DC6}" destId="{45697A3F-3343-4D6D-8D23-20A57C0E654B}" srcOrd="0" destOrd="0" presId="urn:microsoft.com/office/officeart/2005/8/layout/cycle2"/>
    <dgm:cxn modelId="{114AEB54-7E4A-4081-9E50-B7405A3C82A1}" type="presParOf" srcId="{1A89937C-911C-49F9-9A9A-6EB3E74C0308}" destId="{D676DFB8-1AE4-4617-B591-B2BE1BD48F0D}" srcOrd="0" destOrd="0" presId="urn:microsoft.com/office/officeart/2005/8/layout/cycle2"/>
    <dgm:cxn modelId="{7E5D0D51-55BE-415D-97F3-651525F34B0E}" type="presParOf" srcId="{1A89937C-911C-49F9-9A9A-6EB3E74C0308}" destId="{7F2EB982-A7BB-41A3-A44A-486AE3251AAA}" srcOrd="1" destOrd="0" presId="urn:microsoft.com/office/officeart/2005/8/layout/cycle2"/>
    <dgm:cxn modelId="{EC93592D-A846-40E1-8F7C-4FD883E6D2BB}" type="presParOf" srcId="{7F2EB982-A7BB-41A3-A44A-486AE3251AAA}" destId="{BF63321F-3B02-4B72-B66A-431C0A43F265}" srcOrd="0" destOrd="0" presId="urn:microsoft.com/office/officeart/2005/8/layout/cycle2"/>
    <dgm:cxn modelId="{1AAD1960-AFAC-4D0B-82DA-0EBFB86D81F2}" type="presParOf" srcId="{1A89937C-911C-49F9-9A9A-6EB3E74C0308}" destId="{45697A3F-3343-4D6D-8D23-20A57C0E654B}" srcOrd="2" destOrd="0" presId="urn:microsoft.com/office/officeart/2005/8/layout/cycle2"/>
    <dgm:cxn modelId="{43A75DA4-FDD1-4C3A-B09C-BDC78DA2C803}" type="presParOf" srcId="{1A89937C-911C-49F9-9A9A-6EB3E74C0308}" destId="{09A00598-8187-4D37-822C-6F91D4E504C2}" srcOrd="3" destOrd="0" presId="urn:microsoft.com/office/officeart/2005/8/layout/cycle2"/>
    <dgm:cxn modelId="{BEB3C58E-CCBA-4BAC-9198-78C184FAB086}" type="presParOf" srcId="{09A00598-8187-4D37-822C-6F91D4E504C2}" destId="{25BCEF29-099B-4B91-B003-5D2B89A2D503}" srcOrd="0" destOrd="0" presId="urn:microsoft.com/office/officeart/2005/8/layout/cycle2"/>
    <dgm:cxn modelId="{B8215412-4325-4141-A3C5-060445590390}" type="presParOf" srcId="{1A89937C-911C-49F9-9A9A-6EB3E74C0308}" destId="{FA50EEE5-6D93-4956-A285-2791F38DB089}" srcOrd="4" destOrd="0" presId="urn:microsoft.com/office/officeart/2005/8/layout/cycle2"/>
    <dgm:cxn modelId="{51675AC3-17F7-414E-A0ED-0EB47FE1FE1B}" type="presParOf" srcId="{1A89937C-911C-49F9-9A9A-6EB3E74C0308}" destId="{4E832888-940B-4BF0-AA33-A3CE1F81CB83}" srcOrd="5" destOrd="0" presId="urn:microsoft.com/office/officeart/2005/8/layout/cycle2"/>
    <dgm:cxn modelId="{18F473C1-651A-4FE8-BCF8-96B722B3DDEE}" type="presParOf" srcId="{4E832888-940B-4BF0-AA33-A3CE1F81CB83}" destId="{CCBC6E8C-6136-41BE-A140-EEB4B41D1D83}" srcOrd="0" destOrd="0" presId="urn:microsoft.com/office/officeart/2005/8/layout/cycle2"/>
    <dgm:cxn modelId="{7EDC78BF-7264-4874-AA12-0F19C755E7B7}" type="presParOf" srcId="{1A89937C-911C-49F9-9A9A-6EB3E74C0308}" destId="{AEDB5217-9877-46D5-A02A-5115F89A2F34}" srcOrd="6" destOrd="0" presId="urn:microsoft.com/office/officeart/2005/8/layout/cycle2"/>
    <dgm:cxn modelId="{9F6C9F27-120D-4AA6-B613-EAD66689E0FB}" type="presParOf" srcId="{1A89937C-911C-49F9-9A9A-6EB3E74C0308}" destId="{5FF03204-8822-4372-9A66-9F8CC8186A15}" srcOrd="7" destOrd="0" presId="urn:microsoft.com/office/officeart/2005/8/layout/cycle2"/>
    <dgm:cxn modelId="{66687980-9F9C-4029-A720-644CF22EB2F0}" type="presParOf" srcId="{5FF03204-8822-4372-9A66-9F8CC8186A15}" destId="{9D3C8DF4-E353-4814-B5C4-F03C3CFFBCF8}" srcOrd="0" destOrd="0" presId="urn:microsoft.com/office/officeart/2005/8/layout/cycle2"/>
    <dgm:cxn modelId="{57A57079-0156-4661-B4E5-06AC5228E666}" type="presParOf" srcId="{1A89937C-911C-49F9-9A9A-6EB3E74C0308}" destId="{45411997-AC1A-4A14-B9B2-DFDE397A9DE7}" srcOrd="8" destOrd="0" presId="urn:microsoft.com/office/officeart/2005/8/layout/cycle2"/>
    <dgm:cxn modelId="{B7C6642D-D363-415C-AADE-FBB40EDAA312}" type="presParOf" srcId="{1A89937C-911C-49F9-9A9A-6EB3E74C0308}" destId="{0DDE2239-C1BB-4025-9D1D-A046253EFBC3}" srcOrd="9" destOrd="0" presId="urn:microsoft.com/office/officeart/2005/8/layout/cycle2"/>
    <dgm:cxn modelId="{CE72B9A1-BBE7-4685-AA34-45D471D4F888}" type="presParOf" srcId="{0DDE2239-C1BB-4025-9D1D-A046253EFBC3}" destId="{3E49D9C6-0EB8-47D8-A553-D5BA33109FF5}" srcOrd="0" destOrd="0" presId="urn:microsoft.com/office/officeart/2005/8/layout/cycle2"/>
    <dgm:cxn modelId="{969FD7E2-69AC-4242-B420-A7B9AE29A3E8}" type="presParOf" srcId="{1A89937C-911C-49F9-9A9A-6EB3E74C0308}" destId="{CE2DF863-5C2B-4ED8-BE57-A012A497070C}" srcOrd="10" destOrd="0" presId="urn:microsoft.com/office/officeart/2005/8/layout/cycle2"/>
    <dgm:cxn modelId="{349DBEFB-7D66-436C-A3B9-15AE0F77C7AE}" type="presParOf" srcId="{1A89937C-911C-49F9-9A9A-6EB3E74C0308}" destId="{5BF3905E-24BE-4293-B975-1C5AA8A08A6E}" srcOrd="11" destOrd="0" presId="urn:microsoft.com/office/officeart/2005/8/layout/cycle2"/>
    <dgm:cxn modelId="{70066B7A-FCE1-4B58-B4F9-A9038DE77BA0}" type="presParOf" srcId="{5BF3905E-24BE-4293-B975-1C5AA8A08A6E}" destId="{3A070EE4-DD94-454D-BACB-05DE05796588}" srcOrd="0" destOrd="0" presId="urn:microsoft.com/office/officeart/2005/8/layout/cycle2"/>
    <dgm:cxn modelId="{01F30A99-87C0-4EE8-BF26-C5D6022954ED}" type="presParOf" srcId="{1A89937C-911C-49F9-9A9A-6EB3E74C0308}" destId="{7AB03180-80AA-4E81-A768-2E79211972F0}" srcOrd="12" destOrd="0" presId="urn:microsoft.com/office/officeart/2005/8/layout/cycle2"/>
    <dgm:cxn modelId="{65D2F17A-15FB-4927-BF66-1066575954A0}" type="presParOf" srcId="{1A89937C-911C-49F9-9A9A-6EB3E74C0308}" destId="{61F884A0-76B9-4592-A3DC-D8F1C0D3AA95}" srcOrd="13" destOrd="0" presId="urn:microsoft.com/office/officeart/2005/8/layout/cycle2"/>
    <dgm:cxn modelId="{14BAB316-812A-4400-9238-B0C1A5A82714}" type="presParOf" srcId="{61F884A0-76B9-4592-A3DC-D8F1C0D3AA95}" destId="{6229A1E8-A891-4D8E-8354-FFF380CB702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B26E54-BD80-4465-94B8-880CFFE3EAD9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0B06F2A0-7A13-4093-98E3-D691D0064E74}">
      <dgm:prSet phldrT="[Text]" custT="1"/>
      <dgm:spPr/>
      <dgm:t>
        <a:bodyPr/>
        <a:lstStyle/>
        <a:p>
          <a:r>
            <a:rPr lang="en-US" sz="1600" b="1" dirty="0" smtClean="0"/>
            <a:t>Youth</a:t>
          </a:r>
          <a:endParaRPr lang="en-GB" sz="1600" b="1" dirty="0"/>
        </a:p>
      </dgm:t>
    </dgm:pt>
    <dgm:pt modelId="{AA517655-4A82-46DF-83AC-EAAE2DCE3236}" type="parTrans" cxnId="{6B9E3248-5268-41E1-95CB-668ECA036F6C}">
      <dgm:prSet/>
      <dgm:spPr/>
      <dgm:t>
        <a:bodyPr/>
        <a:lstStyle/>
        <a:p>
          <a:endParaRPr lang="en-GB" sz="1600" b="1"/>
        </a:p>
      </dgm:t>
    </dgm:pt>
    <dgm:pt modelId="{A1B7E5BD-8C31-4D36-A56D-5635ADDB86B2}" type="sibTrans" cxnId="{6B9E3248-5268-41E1-95CB-668ECA036F6C}">
      <dgm:prSet/>
      <dgm:spPr/>
      <dgm:t>
        <a:bodyPr/>
        <a:lstStyle/>
        <a:p>
          <a:endParaRPr lang="en-GB" sz="1600" b="1"/>
        </a:p>
      </dgm:t>
    </dgm:pt>
    <dgm:pt modelId="{C39E9ECE-0074-4A0D-BB36-8F5A9AF7BE43}">
      <dgm:prSet phldrT="[Text]" custT="1"/>
      <dgm:spPr/>
      <dgm:t>
        <a:bodyPr/>
        <a:lstStyle/>
        <a:p>
          <a:r>
            <a:rPr lang="en-US" sz="1600" b="1" dirty="0" smtClean="0"/>
            <a:t>Women</a:t>
          </a:r>
          <a:endParaRPr lang="en-GB" sz="1600" b="1" dirty="0"/>
        </a:p>
      </dgm:t>
    </dgm:pt>
    <dgm:pt modelId="{B9EE47CF-DFD0-40C8-9196-EDDE8B243A3B}" type="parTrans" cxnId="{595BACEE-B992-4C92-A649-706DA48EF0CE}">
      <dgm:prSet/>
      <dgm:spPr/>
      <dgm:t>
        <a:bodyPr/>
        <a:lstStyle/>
        <a:p>
          <a:endParaRPr lang="en-GB" sz="1600" b="1"/>
        </a:p>
      </dgm:t>
    </dgm:pt>
    <dgm:pt modelId="{8DDE14A6-64A6-4911-9290-789971616127}" type="sibTrans" cxnId="{595BACEE-B992-4C92-A649-706DA48EF0CE}">
      <dgm:prSet/>
      <dgm:spPr/>
      <dgm:t>
        <a:bodyPr/>
        <a:lstStyle/>
        <a:p>
          <a:endParaRPr lang="en-GB" sz="1600" b="1"/>
        </a:p>
      </dgm:t>
    </dgm:pt>
    <dgm:pt modelId="{E2FEEF2F-E7D9-49A5-8681-4426B3C63057}">
      <dgm:prSet phldrT="[Text]" custT="1"/>
      <dgm:spPr/>
      <dgm:t>
        <a:bodyPr/>
        <a:lstStyle/>
        <a:p>
          <a:r>
            <a:rPr lang="en-US" sz="1600" b="1" dirty="0" smtClean="0"/>
            <a:t>Rural</a:t>
          </a:r>
        </a:p>
      </dgm:t>
    </dgm:pt>
    <dgm:pt modelId="{825D19FA-DBA3-49A9-98FF-FE514FD99E3E}" type="parTrans" cxnId="{656AE096-4FC8-4E98-9798-19ED10BA78F1}">
      <dgm:prSet/>
      <dgm:spPr/>
      <dgm:t>
        <a:bodyPr/>
        <a:lstStyle/>
        <a:p>
          <a:endParaRPr lang="en-GB" sz="1600" b="1"/>
        </a:p>
      </dgm:t>
    </dgm:pt>
    <dgm:pt modelId="{22CD9DE8-FFB0-41AB-916A-5EB0B9EB914E}" type="sibTrans" cxnId="{656AE096-4FC8-4E98-9798-19ED10BA78F1}">
      <dgm:prSet/>
      <dgm:spPr/>
      <dgm:t>
        <a:bodyPr/>
        <a:lstStyle/>
        <a:p>
          <a:endParaRPr lang="en-GB" sz="1600" b="1"/>
        </a:p>
      </dgm:t>
    </dgm:pt>
    <dgm:pt modelId="{7E36DEF1-4C96-4FCE-B704-7DA31837ABF0}">
      <dgm:prSet phldrT="[Text]" custT="1"/>
      <dgm:spPr/>
      <dgm:t>
        <a:bodyPr/>
        <a:lstStyle/>
        <a:p>
          <a:r>
            <a:rPr lang="en-US" sz="1600" b="1" dirty="0" smtClean="0"/>
            <a:t>Informal</a:t>
          </a:r>
        </a:p>
      </dgm:t>
    </dgm:pt>
    <dgm:pt modelId="{083375C2-6905-407E-B3B3-98AD16FD6FD5}" type="parTrans" cxnId="{ED91859B-1FA0-45CA-86A4-F0808B6FD89A}">
      <dgm:prSet/>
      <dgm:spPr/>
      <dgm:t>
        <a:bodyPr/>
        <a:lstStyle/>
        <a:p>
          <a:endParaRPr lang="en-GB" sz="1600" b="1"/>
        </a:p>
      </dgm:t>
    </dgm:pt>
    <dgm:pt modelId="{97CB7340-7689-4B3F-AA3E-7A5B60834F7B}" type="sibTrans" cxnId="{ED91859B-1FA0-45CA-86A4-F0808B6FD89A}">
      <dgm:prSet/>
      <dgm:spPr/>
      <dgm:t>
        <a:bodyPr/>
        <a:lstStyle/>
        <a:p>
          <a:endParaRPr lang="en-GB" sz="1600" b="1"/>
        </a:p>
      </dgm:t>
    </dgm:pt>
    <dgm:pt modelId="{027FC540-5F7E-486A-A15C-C141AA703CA9}" type="pres">
      <dgm:prSet presAssocID="{FDB26E54-BD80-4465-94B8-880CFFE3EAD9}" presName="compositeShape" presStyleCnt="0">
        <dgm:presLayoutVars>
          <dgm:chMax val="7"/>
          <dgm:dir/>
          <dgm:resizeHandles val="exact"/>
        </dgm:presLayoutVars>
      </dgm:prSet>
      <dgm:spPr/>
    </dgm:pt>
    <dgm:pt modelId="{58D868E7-B760-4582-AEF8-3AFFF04CE020}" type="pres">
      <dgm:prSet presAssocID="{0B06F2A0-7A13-4093-98E3-D691D0064E74}" presName="circ1" presStyleLbl="vennNode1" presStyleIdx="0" presStyleCnt="4"/>
      <dgm:spPr/>
      <dgm:t>
        <a:bodyPr/>
        <a:lstStyle/>
        <a:p>
          <a:endParaRPr lang="en-GB"/>
        </a:p>
      </dgm:t>
    </dgm:pt>
    <dgm:pt modelId="{A21EC4A6-AD49-4DF1-A036-175B74D988DB}" type="pres">
      <dgm:prSet presAssocID="{0B06F2A0-7A13-4093-98E3-D691D0064E7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2D84DFF-B846-48B6-8A92-5D9DDD92F6AC}" type="pres">
      <dgm:prSet presAssocID="{C39E9ECE-0074-4A0D-BB36-8F5A9AF7BE43}" presName="circ2" presStyleLbl="vennNode1" presStyleIdx="1" presStyleCnt="4" custScaleX="123496"/>
      <dgm:spPr/>
      <dgm:t>
        <a:bodyPr/>
        <a:lstStyle/>
        <a:p>
          <a:endParaRPr lang="en-GB"/>
        </a:p>
      </dgm:t>
    </dgm:pt>
    <dgm:pt modelId="{F7CC4B0C-5D7F-4BDA-B162-7D070816D591}" type="pres">
      <dgm:prSet presAssocID="{C39E9ECE-0074-4A0D-BB36-8F5A9AF7BE4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C30D7D9-1F92-44F7-8662-4B469864B228}" type="pres">
      <dgm:prSet presAssocID="{E2FEEF2F-E7D9-49A5-8681-4426B3C63057}" presName="circ3" presStyleLbl="vennNode1" presStyleIdx="2" presStyleCnt="4"/>
      <dgm:spPr/>
      <dgm:t>
        <a:bodyPr/>
        <a:lstStyle/>
        <a:p>
          <a:endParaRPr lang="en-GB"/>
        </a:p>
      </dgm:t>
    </dgm:pt>
    <dgm:pt modelId="{6896163B-C988-43AB-9C18-668BD0C2168E}" type="pres">
      <dgm:prSet presAssocID="{E2FEEF2F-E7D9-49A5-8681-4426B3C63057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C6974A2-B263-4DB6-9CA6-34AD93EDBB59}" type="pres">
      <dgm:prSet presAssocID="{7E36DEF1-4C96-4FCE-B704-7DA31837ABF0}" presName="circ4" presStyleLbl="vennNode1" presStyleIdx="3" presStyleCnt="4" custScaleX="127731"/>
      <dgm:spPr/>
      <dgm:t>
        <a:bodyPr/>
        <a:lstStyle/>
        <a:p>
          <a:endParaRPr lang="en-GB"/>
        </a:p>
      </dgm:t>
    </dgm:pt>
    <dgm:pt modelId="{DFF13E5A-2ED3-45E2-BB11-CC23C8DBA169}" type="pres">
      <dgm:prSet presAssocID="{7E36DEF1-4C96-4FCE-B704-7DA31837ABF0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4F7B06C0-96A6-4397-A280-819DA337F909}" type="presOf" srcId="{0B06F2A0-7A13-4093-98E3-D691D0064E74}" destId="{A21EC4A6-AD49-4DF1-A036-175B74D988DB}" srcOrd="0" destOrd="0" presId="urn:microsoft.com/office/officeart/2005/8/layout/venn1"/>
    <dgm:cxn modelId="{D218F89B-0C0D-4A7D-B53D-E448F869EFA0}" type="presOf" srcId="{E2FEEF2F-E7D9-49A5-8681-4426B3C63057}" destId="{5C30D7D9-1F92-44F7-8662-4B469864B228}" srcOrd="1" destOrd="0" presId="urn:microsoft.com/office/officeart/2005/8/layout/venn1"/>
    <dgm:cxn modelId="{19C0C88F-07AB-4416-9CED-BE90B5C0E683}" type="presOf" srcId="{E2FEEF2F-E7D9-49A5-8681-4426B3C63057}" destId="{6896163B-C988-43AB-9C18-668BD0C2168E}" srcOrd="0" destOrd="0" presId="urn:microsoft.com/office/officeart/2005/8/layout/venn1"/>
    <dgm:cxn modelId="{6E206FAB-0234-41AF-A1E9-6295EE4F4E08}" type="presOf" srcId="{FDB26E54-BD80-4465-94B8-880CFFE3EAD9}" destId="{027FC540-5F7E-486A-A15C-C141AA703CA9}" srcOrd="0" destOrd="0" presId="urn:microsoft.com/office/officeart/2005/8/layout/venn1"/>
    <dgm:cxn modelId="{E82081AC-9B09-43A3-B0F4-89395280B5FA}" type="presOf" srcId="{0B06F2A0-7A13-4093-98E3-D691D0064E74}" destId="{58D868E7-B760-4582-AEF8-3AFFF04CE020}" srcOrd="1" destOrd="0" presId="urn:microsoft.com/office/officeart/2005/8/layout/venn1"/>
    <dgm:cxn modelId="{595BACEE-B992-4C92-A649-706DA48EF0CE}" srcId="{FDB26E54-BD80-4465-94B8-880CFFE3EAD9}" destId="{C39E9ECE-0074-4A0D-BB36-8F5A9AF7BE43}" srcOrd="1" destOrd="0" parTransId="{B9EE47CF-DFD0-40C8-9196-EDDE8B243A3B}" sibTransId="{8DDE14A6-64A6-4911-9290-789971616127}"/>
    <dgm:cxn modelId="{40AFA986-56A1-42BF-B5C0-B64BD916DF1E}" type="presOf" srcId="{7E36DEF1-4C96-4FCE-B704-7DA31837ABF0}" destId="{BC6974A2-B263-4DB6-9CA6-34AD93EDBB59}" srcOrd="1" destOrd="0" presId="urn:microsoft.com/office/officeart/2005/8/layout/venn1"/>
    <dgm:cxn modelId="{656AE096-4FC8-4E98-9798-19ED10BA78F1}" srcId="{FDB26E54-BD80-4465-94B8-880CFFE3EAD9}" destId="{E2FEEF2F-E7D9-49A5-8681-4426B3C63057}" srcOrd="2" destOrd="0" parTransId="{825D19FA-DBA3-49A9-98FF-FE514FD99E3E}" sibTransId="{22CD9DE8-FFB0-41AB-916A-5EB0B9EB914E}"/>
    <dgm:cxn modelId="{6D246D27-5A45-4F76-AF48-CE28954C5AEB}" type="presOf" srcId="{C39E9ECE-0074-4A0D-BB36-8F5A9AF7BE43}" destId="{F2D84DFF-B846-48B6-8A92-5D9DDD92F6AC}" srcOrd="1" destOrd="0" presId="urn:microsoft.com/office/officeart/2005/8/layout/venn1"/>
    <dgm:cxn modelId="{6B9E3248-5268-41E1-95CB-668ECA036F6C}" srcId="{FDB26E54-BD80-4465-94B8-880CFFE3EAD9}" destId="{0B06F2A0-7A13-4093-98E3-D691D0064E74}" srcOrd="0" destOrd="0" parTransId="{AA517655-4A82-46DF-83AC-EAAE2DCE3236}" sibTransId="{A1B7E5BD-8C31-4D36-A56D-5635ADDB86B2}"/>
    <dgm:cxn modelId="{ED91859B-1FA0-45CA-86A4-F0808B6FD89A}" srcId="{FDB26E54-BD80-4465-94B8-880CFFE3EAD9}" destId="{7E36DEF1-4C96-4FCE-B704-7DA31837ABF0}" srcOrd="3" destOrd="0" parTransId="{083375C2-6905-407E-B3B3-98AD16FD6FD5}" sibTransId="{97CB7340-7689-4B3F-AA3E-7A5B60834F7B}"/>
    <dgm:cxn modelId="{30C7F5DB-D8D0-44A1-B666-C4F7776BAE6A}" type="presOf" srcId="{7E36DEF1-4C96-4FCE-B704-7DA31837ABF0}" destId="{DFF13E5A-2ED3-45E2-BB11-CC23C8DBA169}" srcOrd="0" destOrd="0" presId="urn:microsoft.com/office/officeart/2005/8/layout/venn1"/>
    <dgm:cxn modelId="{E43E4165-AF73-4C40-B207-79EDD1A8F0A0}" type="presOf" srcId="{C39E9ECE-0074-4A0D-BB36-8F5A9AF7BE43}" destId="{F7CC4B0C-5D7F-4BDA-B162-7D070816D591}" srcOrd="0" destOrd="0" presId="urn:microsoft.com/office/officeart/2005/8/layout/venn1"/>
    <dgm:cxn modelId="{066C6A51-3DA2-4F28-AA0B-B4EE2055C79D}" type="presParOf" srcId="{027FC540-5F7E-486A-A15C-C141AA703CA9}" destId="{58D868E7-B760-4582-AEF8-3AFFF04CE020}" srcOrd="0" destOrd="0" presId="urn:microsoft.com/office/officeart/2005/8/layout/venn1"/>
    <dgm:cxn modelId="{CE7C9420-0513-45B9-91B4-2C140B2E2E0D}" type="presParOf" srcId="{027FC540-5F7E-486A-A15C-C141AA703CA9}" destId="{A21EC4A6-AD49-4DF1-A036-175B74D988DB}" srcOrd="1" destOrd="0" presId="urn:microsoft.com/office/officeart/2005/8/layout/venn1"/>
    <dgm:cxn modelId="{6529ABCB-29F2-405E-BC61-973191839C35}" type="presParOf" srcId="{027FC540-5F7E-486A-A15C-C141AA703CA9}" destId="{F2D84DFF-B846-48B6-8A92-5D9DDD92F6AC}" srcOrd="2" destOrd="0" presId="urn:microsoft.com/office/officeart/2005/8/layout/venn1"/>
    <dgm:cxn modelId="{5BB42A76-B98E-426A-85A4-F29D39022F69}" type="presParOf" srcId="{027FC540-5F7E-486A-A15C-C141AA703CA9}" destId="{F7CC4B0C-5D7F-4BDA-B162-7D070816D591}" srcOrd="3" destOrd="0" presId="urn:microsoft.com/office/officeart/2005/8/layout/venn1"/>
    <dgm:cxn modelId="{A6BAF8ED-CCDD-4E86-A90F-80D139F9063B}" type="presParOf" srcId="{027FC540-5F7E-486A-A15C-C141AA703CA9}" destId="{5C30D7D9-1F92-44F7-8662-4B469864B228}" srcOrd="4" destOrd="0" presId="urn:microsoft.com/office/officeart/2005/8/layout/venn1"/>
    <dgm:cxn modelId="{E233D061-513F-429F-817C-00A764088A02}" type="presParOf" srcId="{027FC540-5F7E-486A-A15C-C141AA703CA9}" destId="{6896163B-C988-43AB-9C18-668BD0C2168E}" srcOrd="5" destOrd="0" presId="urn:microsoft.com/office/officeart/2005/8/layout/venn1"/>
    <dgm:cxn modelId="{E5BC7F84-BC91-4458-87EF-6D2CA682C4A5}" type="presParOf" srcId="{027FC540-5F7E-486A-A15C-C141AA703CA9}" destId="{BC6974A2-B263-4DB6-9CA6-34AD93EDBB59}" srcOrd="6" destOrd="0" presId="urn:microsoft.com/office/officeart/2005/8/layout/venn1"/>
    <dgm:cxn modelId="{84A75B61-8B22-42CA-B030-04388DEBB5FC}" type="presParOf" srcId="{027FC540-5F7E-486A-A15C-C141AA703CA9}" destId="{DFF13E5A-2ED3-45E2-BB11-CC23C8DBA169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51E732B-6975-41CC-BD85-289B07CE4CCB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AFD3B1CE-DF31-4291-9758-5C7B9A26295D}">
      <dgm:prSet phldrT="[Text]"/>
      <dgm:spPr/>
      <dgm:t>
        <a:bodyPr/>
        <a:lstStyle/>
        <a:p>
          <a:r>
            <a:rPr lang="en-US" b="1" dirty="0" smtClean="0">
              <a:solidFill>
                <a:srgbClr val="DE1768"/>
              </a:solidFill>
            </a:rPr>
            <a:t>2016</a:t>
          </a:r>
        </a:p>
        <a:p>
          <a:r>
            <a:rPr lang="en-US" dirty="0" smtClean="0"/>
            <a:t>Baseline</a:t>
          </a:r>
          <a:endParaRPr lang="en-GB" dirty="0"/>
        </a:p>
      </dgm:t>
    </dgm:pt>
    <dgm:pt modelId="{CBA6D532-0953-4B68-9478-3096CAB356DF}" type="parTrans" cxnId="{4001033F-FFC2-4039-9717-EF071389E873}">
      <dgm:prSet/>
      <dgm:spPr/>
      <dgm:t>
        <a:bodyPr/>
        <a:lstStyle/>
        <a:p>
          <a:endParaRPr lang="en-GB"/>
        </a:p>
      </dgm:t>
    </dgm:pt>
    <dgm:pt modelId="{051EEC24-23EC-4CC2-8C3C-78B8284D3A68}" type="sibTrans" cxnId="{4001033F-FFC2-4039-9717-EF071389E873}">
      <dgm:prSet/>
      <dgm:spPr/>
      <dgm:t>
        <a:bodyPr/>
        <a:lstStyle/>
        <a:p>
          <a:endParaRPr lang="en-GB"/>
        </a:p>
      </dgm:t>
    </dgm:pt>
    <dgm:pt modelId="{22F64AC9-6C37-4967-8174-8E6D78C6A38B}">
      <dgm:prSet phldrT="[Text]"/>
      <dgm:spPr/>
      <dgm:t>
        <a:bodyPr/>
        <a:lstStyle/>
        <a:p>
          <a:r>
            <a:rPr lang="en-US" b="1" dirty="0" smtClean="0">
              <a:solidFill>
                <a:srgbClr val="DE1768"/>
              </a:solidFill>
            </a:rPr>
            <a:t>2018</a:t>
          </a:r>
        </a:p>
        <a:p>
          <a:r>
            <a:rPr lang="en-US" b="0" dirty="0" smtClean="0">
              <a:solidFill>
                <a:schemeClr val="tx1"/>
              </a:solidFill>
            </a:rPr>
            <a:t>Annual target: p</a:t>
          </a:r>
          <a:r>
            <a:rPr lang="en-US" dirty="0" smtClean="0"/>
            <a:t>rogress review, assessments, adjustments</a:t>
          </a:r>
        </a:p>
      </dgm:t>
    </dgm:pt>
    <dgm:pt modelId="{0D617B40-0CC8-4117-9893-F999F8E582F2}" type="parTrans" cxnId="{B04B0971-831D-4DAE-AB59-9D54030ECE87}">
      <dgm:prSet/>
      <dgm:spPr/>
      <dgm:t>
        <a:bodyPr/>
        <a:lstStyle/>
        <a:p>
          <a:endParaRPr lang="en-GB"/>
        </a:p>
      </dgm:t>
    </dgm:pt>
    <dgm:pt modelId="{0048C8F4-B0A7-4687-8556-B994AFCB86FC}" type="sibTrans" cxnId="{B04B0971-831D-4DAE-AB59-9D54030ECE87}">
      <dgm:prSet/>
      <dgm:spPr/>
      <dgm:t>
        <a:bodyPr/>
        <a:lstStyle/>
        <a:p>
          <a:endParaRPr lang="en-GB"/>
        </a:p>
      </dgm:t>
    </dgm:pt>
    <dgm:pt modelId="{F3698C79-EF9F-4E99-8656-19CB98471886}">
      <dgm:prSet phldrT="[Text]"/>
      <dgm:spPr/>
      <dgm:t>
        <a:bodyPr/>
        <a:lstStyle/>
        <a:p>
          <a:r>
            <a:rPr lang="en-US" b="1" dirty="0" smtClean="0">
              <a:solidFill>
                <a:srgbClr val="DE1768"/>
              </a:solidFill>
            </a:rPr>
            <a:t>2025</a:t>
          </a:r>
        </a:p>
        <a:p>
          <a:r>
            <a:rPr lang="en-US" dirty="0" smtClean="0"/>
            <a:t>Long-term target:</a:t>
          </a:r>
        </a:p>
        <a:p>
          <a:r>
            <a:rPr lang="en-US" dirty="0" smtClean="0"/>
            <a:t>Outcome + programmatic</a:t>
          </a:r>
          <a:endParaRPr lang="en-GB" dirty="0"/>
        </a:p>
      </dgm:t>
    </dgm:pt>
    <dgm:pt modelId="{9946A122-D2DE-4B56-A80C-006F6528E2C3}" type="parTrans" cxnId="{93C7760E-A662-4BC7-A5A2-53C5B0375915}">
      <dgm:prSet/>
      <dgm:spPr/>
      <dgm:t>
        <a:bodyPr/>
        <a:lstStyle/>
        <a:p>
          <a:endParaRPr lang="en-GB"/>
        </a:p>
      </dgm:t>
    </dgm:pt>
    <dgm:pt modelId="{072727CD-4967-4D7E-9B67-9DB80510A476}" type="sibTrans" cxnId="{93C7760E-A662-4BC7-A5A2-53C5B0375915}">
      <dgm:prSet/>
      <dgm:spPr/>
      <dgm:t>
        <a:bodyPr/>
        <a:lstStyle/>
        <a:p>
          <a:endParaRPr lang="en-GB"/>
        </a:p>
      </dgm:t>
    </dgm:pt>
    <dgm:pt modelId="{88A1CEAF-78A6-4389-AFCA-5A9638AFC20A}">
      <dgm:prSet phldrT="[Text]"/>
      <dgm:spPr/>
      <dgm:t>
        <a:bodyPr/>
        <a:lstStyle/>
        <a:p>
          <a:r>
            <a:rPr lang="en-US" b="1" dirty="0" smtClean="0">
              <a:solidFill>
                <a:srgbClr val="DE1768"/>
              </a:solidFill>
            </a:rPr>
            <a:t>2021</a:t>
          </a:r>
        </a:p>
        <a:p>
          <a:r>
            <a:rPr lang="en-US" b="0" dirty="0" smtClean="0">
              <a:solidFill>
                <a:schemeClr val="tx1"/>
              </a:solidFill>
            </a:rPr>
            <a:t>Mid-term target:</a:t>
          </a:r>
        </a:p>
        <a:p>
          <a:r>
            <a:rPr lang="en-US" b="0" dirty="0" smtClean="0">
              <a:solidFill>
                <a:schemeClr val="tx1"/>
              </a:solidFill>
            </a:rPr>
            <a:t>Outcome + programmatic</a:t>
          </a:r>
        </a:p>
      </dgm:t>
    </dgm:pt>
    <dgm:pt modelId="{3FCBB2D1-0A99-4AB2-B607-0BFBD64C0BB1}" type="parTrans" cxnId="{23E8E191-7505-48D5-AA0C-EE987B493E88}">
      <dgm:prSet/>
      <dgm:spPr/>
      <dgm:t>
        <a:bodyPr/>
        <a:lstStyle/>
        <a:p>
          <a:endParaRPr lang="en-GB"/>
        </a:p>
      </dgm:t>
    </dgm:pt>
    <dgm:pt modelId="{22308290-E882-4959-99A1-EDF6458B85FA}" type="sibTrans" cxnId="{23E8E191-7505-48D5-AA0C-EE987B493E88}">
      <dgm:prSet/>
      <dgm:spPr/>
      <dgm:t>
        <a:bodyPr/>
        <a:lstStyle/>
        <a:p>
          <a:endParaRPr lang="en-GB"/>
        </a:p>
      </dgm:t>
    </dgm:pt>
    <dgm:pt modelId="{630EDA29-655F-4E0A-8609-CD75542B00A6}">
      <dgm:prSet phldrT="[Text]"/>
      <dgm:spPr/>
      <dgm:t>
        <a:bodyPr/>
        <a:lstStyle/>
        <a:p>
          <a:r>
            <a:rPr lang="en-US" b="1" dirty="0" smtClean="0">
              <a:solidFill>
                <a:srgbClr val="DE1768"/>
              </a:solidFill>
            </a:rPr>
            <a:t>2017</a:t>
          </a:r>
        </a:p>
        <a:p>
          <a:r>
            <a:rPr lang="en-US" dirty="0" smtClean="0"/>
            <a:t>Annual target: progress review, assessments, adjustments</a:t>
          </a:r>
          <a:endParaRPr lang="en-GB" dirty="0"/>
        </a:p>
      </dgm:t>
    </dgm:pt>
    <dgm:pt modelId="{DB1B8CA7-0B3E-4178-AA6D-148E07768023}" type="parTrans" cxnId="{EBB6D847-349D-4A6E-A1F6-2D751CBDB270}">
      <dgm:prSet/>
      <dgm:spPr/>
      <dgm:t>
        <a:bodyPr/>
        <a:lstStyle/>
        <a:p>
          <a:endParaRPr lang="en-GB"/>
        </a:p>
      </dgm:t>
    </dgm:pt>
    <dgm:pt modelId="{0C07C620-9409-4D97-8BE0-C8AD9B0EBCF6}" type="sibTrans" cxnId="{EBB6D847-349D-4A6E-A1F6-2D751CBDB270}">
      <dgm:prSet/>
      <dgm:spPr/>
      <dgm:t>
        <a:bodyPr/>
        <a:lstStyle/>
        <a:p>
          <a:endParaRPr lang="en-GB"/>
        </a:p>
      </dgm:t>
    </dgm:pt>
    <dgm:pt modelId="{91DA00DA-30B1-4AC1-8886-F445BFBF84B8}" type="pres">
      <dgm:prSet presAssocID="{651E732B-6975-41CC-BD85-289B07CE4CCB}" presName="Name0" presStyleCnt="0">
        <dgm:presLayoutVars>
          <dgm:dir/>
          <dgm:resizeHandles val="exact"/>
        </dgm:presLayoutVars>
      </dgm:prSet>
      <dgm:spPr/>
    </dgm:pt>
    <dgm:pt modelId="{C96046BB-4A40-48A9-A5B8-C7D3B8BBE3D5}" type="pres">
      <dgm:prSet presAssocID="{651E732B-6975-41CC-BD85-289B07CE4CCB}" presName="arrow" presStyleLbl="bgShp" presStyleIdx="0" presStyleCnt="1"/>
      <dgm:spPr/>
    </dgm:pt>
    <dgm:pt modelId="{380CBF4B-38AA-4F99-9CE6-14DDCE63FDF1}" type="pres">
      <dgm:prSet presAssocID="{651E732B-6975-41CC-BD85-289B07CE4CCB}" presName="points" presStyleCnt="0"/>
      <dgm:spPr/>
    </dgm:pt>
    <dgm:pt modelId="{8CB97C76-80F5-4FA8-AAE1-A7EBB5F24B5B}" type="pres">
      <dgm:prSet presAssocID="{AFD3B1CE-DF31-4291-9758-5C7B9A26295D}" presName="compositeA" presStyleCnt="0"/>
      <dgm:spPr/>
    </dgm:pt>
    <dgm:pt modelId="{D859B4D2-6837-4D47-8ECE-6C963E5D7204}" type="pres">
      <dgm:prSet presAssocID="{AFD3B1CE-DF31-4291-9758-5C7B9A26295D}" presName="text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3C8ED3-77D3-4F3D-A4B8-A1AE516C0656}" type="pres">
      <dgm:prSet presAssocID="{AFD3B1CE-DF31-4291-9758-5C7B9A26295D}" presName="circleA" presStyleLbl="node1" presStyleIdx="0" presStyleCnt="5"/>
      <dgm:spPr/>
    </dgm:pt>
    <dgm:pt modelId="{64E91991-1F79-4301-8FCF-44B258EF3F6F}" type="pres">
      <dgm:prSet presAssocID="{AFD3B1CE-DF31-4291-9758-5C7B9A26295D}" presName="spaceA" presStyleCnt="0"/>
      <dgm:spPr/>
    </dgm:pt>
    <dgm:pt modelId="{532A7AEF-15FE-4EF3-9479-BEF83C20DB5F}" type="pres">
      <dgm:prSet presAssocID="{051EEC24-23EC-4CC2-8C3C-78B8284D3A68}" presName="space" presStyleCnt="0"/>
      <dgm:spPr/>
    </dgm:pt>
    <dgm:pt modelId="{392C9E94-5F8B-4562-8E9B-9B6C65FEE766}" type="pres">
      <dgm:prSet presAssocID="{630EDA29-655F-4E0A-8609-CD75542B00A6}" presName="compositeB" presStyleCnt="0"/>
      <dgm:spPr/>
    </dgm:pt>
    <dgm:pt modelId="{E457ED9F-4F87-4ED4-934A-2FF67111EDE1}" type="pres">
      <dgm:prSet presAssocID="{630EDA29-655F-4E0A-8609-CD75542B00A6}" presName="text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19091A0-DBCB-4F40-858F-AF7BB981FA0D}" type="pres">
      <dgm:prSet presAssocID="{630EDA29-655F-4E0A-8609-CD75542B00A6}" presName="circleB" presStyleLbl="node1" presStyleIdx="1" presStyleCnt="5"/>
      <dgm:spPr/>
    </dgm:pt>
    <dgm:pt modelId="{80C25DAC-DCED-4839-9605-8CC4B8E2FFE1}" type="pres">
      <dgm:prSet presAssocID="{630EDA29-655F-4E0A-8609-CD75542B00A6}" presName="spaceB" presStyleCnt="0"/>
      <dgm:spPr/>
    </dgm:pt>
    <dgm:pt modelId="{C87E98E4-3B08-41F7-A236-4ABBD9560C64}" type="pres">
      <dgm:prSet presAssocID="{0C07C620-9409-4D97-8BE0-C8AD9B0EBCF6}" presName="space" presStyleCnt="0"/>
      <dgm:spPr/>
    </dgm:pt>
    <dgm:pt modelId="{22D433F9-9620-4CB4-89FC-CB16B961BBA8}" type="pres">
      <dgm:prSet presAssocID="{22F64AC9-6C37-4967-8174-8E6D78C6A38B}" presName="compositeA" presStyleCnt="0"/>
      <dgm:spPr/>
    </dgm:pt>
    <dgm:pt modelId="{2834E41A-51AD-49AF-ACB0-88199D615B3F}" type="pres">
      <dgm:prSet presAssocID="{22F64AC9-6C37-4967-8174-8E6D78C6A38B}" presName="textA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DD0C23C-37D5-4109-B2D6-48A50F8EBAEA}" type="pres">
      <dgm:prSet presAssocID="{22F64AC9-6C37-4967-8174-8E6D78C6A38B}" presName="circleA" presStyleLbl="node1" presStyleIdx="2" presStyleCnt="5"/>
      <dgm:spPr/>
    </dgm:pt>
    <dgm:pt modelId="{8EFFEB3E-9AFA-4CEC-B81C-06088D0EA81B}" type="pres">
      <dgm:prSet presAssocID="{22F64AC9-6C37-4967-8174-8E6D78C6A38B}" presName="spaceA" presStyleCnt="0"/>
      <dgm:spPr/>
    </dgm:pt>
    <dgm:pt modelId="{6789C396-C242-4D2B-ADF8-88BDC15AB8AB}" type="pres">
      <dgm:prSet presAssocID="{0048C8F4-B0A7-4687-8556-B994AFCB86FC}" presName="space" presStyleCnt="0"/>
      <dgm:spPr/>
    </dgm:pt>
    <dgm:pt modelId="{32F477AB-7494-4AEE-A623-024A06E8EEA2}" type="pres">
      <dgm:prSet presAssocID="{88A1CEAF-78A6-4389-AFCA-5A9638AFC20A}" presName="compositeB" presStyleCnt="0"/>
      <dgm:spPr/>
    </dgm:pt>
    <dgm:pt modelId="{304799AE-2D9A-4AB9-9EAE-238BD9E22AA9}" type="pres">
      <dgm:prSet presAssocID="{88A1CEAF-78A6-4389-AFCA-5A9638AFC20A}" presName="textB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9609EB2-6CEE-4FEE-9A74-7CCD5CC78DEF}" type="pres">
      <dgm:prSet presAssocID="{88A1CEAF-78A6-4389-AFCA-5A9638AFC20A}" presName="circleB" presStyleLbl="node1" presStyleIdx="3" presStyleCnt="5"/>
      <dgm:spPr/>
    </dgm:pt>
    <dgm:pt modelId="{E4E7CA91-A0F4-4708-BB93-6C35E5DD4709}" type="pres">
      <dgm:prSet presAssocID="{88A1CEAF-78A6-4389-AFCA-5A9638AFC20A}" presName="spaceB" presStyleCnt="0"/>
      <dgm:spPr/>
    </dgm:pt>
    <dgm:pt modelId="{716DDC16-6111-475C-9DDC-BEA560EA3259}" type="pres">
      <dgm:prSet presAssocID="{22308290-E882-4959-99A1-EDF6458B85FA}" presName="space" presStyleCnt="0"/>
      <dgm:spPr/>
    </dgm:pt>
    <dgm:pt modelId="{D98DAC2E-43FC-4648-A509-05403BB6901E}" type="pres">
      <dgm:prSet presAssocID="{F3698C79-EF9F-4E99-8656-19CB98471886}" presName="compositeA" presStyleCnt="0"/>
      <dgm:spPr/>
    </dgm:pt>
    <dgm:pt modelId="{6746D4B0-9100-440A-94E3-01811A4F8E6B}" type="pres">
      <dgm:prSet presAssocID="{F3698C79-EF9F-4E99-8656-19CB98471886}" presName="textA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89A2574-D963-4F3C-A34B-1D02A3451AB4}" type="pres">
      <dgm:prSet presAssocID="{F3698C79-EF9F-4E99-8656-19CB98471886}" presName="circleA" presStyleLbl="node1" presStyleIdx="4" presStyleCnt="5"/>
      <dgm:spPr/>
    </dgm:pt>
    <dgm:pt modelId="{9F81BB8C-E364-4267-9741-EC8C754E1B6D}" type="pres">
      <dgm:prSet presAssocID="{F3698C79-EF9F-4E99-8656-19CB98471886}" presName="spaceA" presStyleCnt="0"/>
      <dgm:spPr/>
    </dgm:pt>
  </dgm:ptLst>
  <dgm:cxnLst>
    <dgm:cxn modelId="{93C7760E-A662-4BC7-A5A2-53C5B0375915}" srcId="{651E732B-6975-41CC-BD85-289B07CE4CCB}" destId="{F3698C79-EF9F-4E99-8656-19CB98471886}" srcOrd="4" destOrd="0" parTransId="{9946A122-D2DE-4B56-A80C-006F6528E2C3}" sibTransId="{072727CD-4967-4D7E-9B67-9DB80510A476}"/>
    <dgm:cxn modelId="{C9F54855-C376-46D9-B86F-2D57FEFF010B}" type="presOf" srcId="{F3698C79-EF9F-4E99-8656-19CB98471886}" destId="{6746D4B0-9100-440A-94E3-01811A4F8E6B}" srcOrd="0" destOrd="0" presId="urn:microsoft.com/office/officeart/2005/8/layout/hProcess11"/>
    <dgm:cxn modelId="{D5B8174A-5019-47D8-9FB2-29CA33CA6AE2}" type="presOf" srcId="{651E732B-6975-41CC-BD85-289B07CE4CCB}" destId="{91DA00DA-30B1-4AC1-8886-F445BFBF84B8}" srcOrd="0" destOrd="0" presId="urn:microsoft.com/office/officeart/2005/8/layout/hProcess11"/>
    <dgm:cxn modelId="{76B9D0EF-53DB-4D6B-B85F-45770350B94F}" type="presOf" srcId="{AFD3B1CE-DF31-4291-9758-5C7B9A26295D}" destId="{D859B4D2-6837-4D47-8ECE-6C963E5D7204}" srcOrd="0" destOrd="0" presId="urn:microsoft.com/office/officeart/2005/8/layout/hProcess11"/>
    <dgm:cxn modelId="{A391710B-2651-4602-A574-A1631DCF0B50}" type="presOf" srcId="{88A1CEAF-78A6-4389-AFCA-5A9638AFC20A}" destId="{304799AE-2D9A-4AB9-9EAE-238BD9E22AA9}" srcOrd="0" destOrd="0" presId="urn:microsoft.com/office/officeart/2005/8/layout/hProcess11"/>
    <dgm:cxn modelId="{39F78D93-91FD-4F11-99DF-71708BCF0DEC}" type="presOf" srcId="{630EDA29-655F-4E0A-8609-CD75542B00A6}" destId="{E457ED9F-4F87-4ED4-934A-2FF67111EDE1}" srcOrd="0" destOrd="0" presId="urn:microsoft.com/office/officeart/2005/8/layout/hProcess11"/>
    <dgm:cxn modelId="{B04B0971-831D-4DAE-AB59-9D54030ECE87}" srcId="{651E732B-6975-41CC-BD85-289B07CE4CCB}" destId="{22F64AC9-6C37-4967-8174-8E6D78C6A38B}" srcOrd="2" destOrd="0" parTransId="{0D617B40-0CC8-4117-9893-F999F8E582F2}" sibTransId="{0048C8F4-B0A7-4687-8556-B994AFCB86FC}"/>
    <dgm:cxn modelId="{4001033F-FFC2-4039-9717-EF071389E873}" srcId="{651E732B-6975-41CC-BD85-289B07CE4CCB}" destId="{AFD3B1CE-DF31-4291-9758-5C7B9A26295D}" srcOrd="0" destOrd="0" parTransId="{CBA6D532-0953-4B68-9478-3096CAB356DF}" sibTransId="{051EEC24-23EC-4CC2-8C3C-78B8284D3A68}"/>
    <dgm:cxn modelId="{94AB3094-DBC0-4229-8857-8D1799034B49}" type="presOf" srcId="{22F64AC9-6C37-4967-8174-8E6D78C6A38B}" destId="{2834E41A-51AD-49AF-ACB0-88199D615B3F}" srcOrd="0" destOrd="0" presId="urn:microsoft.com/office/officeart/2005/8/layout/hProcess11"/>
    <dgm:cxn modelId="{EBB6D847-349D-4A6E-A1F6-2D751CBDB270}" srcId="{651E732B-6975-41CC-BD85-289B07CE4CCB}" destId="{630EDA29-655F-4E0A-8609-CD75542B00A6}" srcOrd="1" destOrd="0" parTransId="{DB1B8CA7-0B3E-4178-AA6D-148E07768023}" sibTransId="{0C07C620-9409-4D97-8BE0-C8AD9B0EBCF6}"/>
    <dgm:cxn modelId="{23E8E191-7505-48D5-AA0C-EE987B493E88}" srcId="{651E732B-6975-41CC-BD85-289B07CE4CCB}" destId="{88A1CEAF-78A6-4389-AFCA-5A9638AFC20A}" srcOrd="3" destOrd="0" parTransId="{3FCBB2D1-0A99-4AB2-B607-0BFBD64C0BB1}" sibTransId="{22308290-E882-4959-99A1-EDF6458B85FA}"/>
    <dgm:cxn modelId="{1A46F3C8-D0F5-441C-9E7C-92FA71D1E543}" type="presParOf" srcId="{91DA00DA-30B1-4AC1-8886-F445BFBF84B8}" destId="{C96046BB-4A40-48A9-A5B8-C7D3B8BBE3D5}" srcOrd="0" destOrd="0" presId="urn:microsoft.com/office/officeart/2005/8/layout/hProcess11"/>
    <dgm:cxn modelId="{8E67324B-0F33-4B4B-8AEB-CA6C69171164}" type="presParOf" srcId="{91DA00DA-30B1-4AC1-8886-F445BFBF84B8}" destId="{380CBF4B-38AA-4F99-9CE6-14DDCE63FDF1}" srcOrd="1" destOrd="0" presId="urn:microsoft.com/office/officeart/2005/8/layout/hProcess11"/>
    <dgm:cxn modelId="{FAE500E1-5AC7-4C3A-8BF8-18D4E509E65D}" type="presParOf" srcId="{380CBF4B-38AA-4F99-9CE6-14DDCE63FDF1}" destId="{8CB97C76-80F5-4FA8-AAE1-A7EBB5F24B5B}" srcOrd="0" destOrd="0" presId="urn:microsoft.com/office/officeart/2005/8/layout/hProcess11"/>
    <dgm:cxn modelId="{48E16AE3-2079-4018-944E-6D7EB39611F5}" type="presParOf" srcId="{8CB97C76-80F5-4FA8-AAE1-A7EBB5F24B5B}" destId="{D859B4D2-6837-4D47-8ECE-6C963E5D7204}" srcOrd="0" destOrd="0" presId="urn:microsoft.com/office/officeart/2005/8/layout/hProcess11"/>
    <dgm:cxn modelId="{22B81FE6-A699-45DA-9789-078BC92D9672}" type="presParOf" srcId="{8CB97C76-80F5-4FA8-AAE1-A7EBB5F24B5B}" destId="{B63C8ED3-77D3-4F3D-A4B8-A1AE516C0656}" srcOrd="1" destOrd="0" presId="urn:microsoft.com/office/officeart/2005/8/layout/hProcess11"/>
    <dgm:cxn modelId="{AFEC7FB6-2CA6-45AB-9FFF-004EC7B65409}" type="presParOf" srcId="{8CB97C76-80F5-4FA8-AAE1-A7EBB5F24B5B}" destId="{64E91991-1F79-4301-8FCF-44B258EF3F6F}" srcOrd="2" destOrd="0" presId="urn:microsoft.com/office/officeart/2005/8/layout/hProcess11"/>
    <dgm:cxn modelId="{AC766B47-7F64-4BC6-A438-788D7C37E13C}" type="presParOf" srcId="{380CBF4B-38AA-4F99-9CE6-14DDCE63FDF1}" destId="{532A7AEF-15FE-4EF3-9479-BEF83C20DB5F}" srcOrd="1" destOrd="0" presId="urn:microsoft.com/office/officeart/2005/8/layout/hProcess11"/>
    <dgm:cxn modelId="{FBA5314D-0DFC-451A-A53D-AADFCF359AE0}" type="presParOf" srcId="{380CBF4B-38AA-4F99-9CE6-14DDCE63FDF1}" destId="{392C9E94-5F8B-4562-8E9B-9B6C65FEE766}" srcOrd="2" destOrd="0" presId="urn:microsoft.com/office/officeart/2005/8/layout/hProcess11"/>
    <dgm:cxn modelId="{9C662C33-ED11-4C61-816B-52EECE7FC471}" type="presParOf" srcId="{392C9E94-5F8B-4562-8E9B-9B6C65FEE766}" destId="{E457ED9F-4F87-4ED4-934A-2FF67111EDE1}" srcOrd="0" destOrd="0" presId="urn:microsoft.com/office/officeart/2005/8/layout/hProcess11"/>
    <dgm:cxn modelId="{3C6C9ACB-5F42-4E03-B994-BEABBA10AE0D}" type="presParOf" srcId="{392C9E94-5F8B-4562-8E9B-9B6C65FEE766}" destId="{E19091A0-DBCB-4F40-858F-AF7BB981FA0D}" srcOrd="1" destOrd="0" presId="urn:microsoft.com/office/officeart/2005/8/layout/hProcess11"/>
    <dgm:cxn modelId="{8196356D-0A96-409C-83E9-7AA1142CCC41}" type="presParOf" srcId="{392C9E94-5F8B-4562-8E9B-9B6C65FEE766}" destId="{80C25DAC-DCED-4839-9605-8CC4B8E2FFE1}" srcOrd="2" destOrd="0" presId="urn:microsoft.com/office/officeart/2005/8/layout/hProcess11"/>
    <dgm:cxn modelId="{083B3FAC-E454-465B-8598-F8E6F89A4618}" type="presParOf" srcId="{380CBF4B-38AA-4F99-9CE6-14DDCE63FDF1}" destId="{C87E98E4-3B08-41F7-A236-4ABBD9560C64}" srcOrd="3" destOrd="0" presId="urn:microsoft.com/office/officeart/2005/8/layout/hProcess11"/>
    <dgm:cxn modelId="{5ACDF824-351E-4957-A9BF-2C79119051BE}" type="presParOf" srcId="{380CBF4B-38AA-4F99-9CE6-14DDCE63FDF1}" destId="{22D433F9-9620-4CB4-89FC-CB16B961BBA8}" srcOrd="4" destOrd="0" presId="urn:microsoft.com/office/officeart/2005/8/layout/hProcess11"/>
    <dgm:cxn modelId="{9D8808D9-694B-4F1B-9073-34F30C1DD83E}" type="presParOf" srcId="{22D433F9-9620-4CB4-89FC-CB16B961BBA8}" destId="{2834E41A-51AD-49AF-ACB0-88199D615B3F}" srcOrd="0" destOrd="0" presId="urn:microsoft.com/office/officeart/2005/8/layout/hProcess11"/>
    <dgm:cxn modelId="{9CAF1A5F-78B8-4E7F-805F-60CE9F253360}" type="presParOf" srcId="{22D433F9-9620-4CB4-89FC-CB16B961BBA8}" destId="{BDD0C23C-37D5-4109-B2D6-48A50F8EBAEA}" srcOrd="1" destOrd="0" presId="urn:microsoft.com/office/officeart/2005/8/layout/hProcess11"/>
    <dgm:cxn modelId="{C8F34FAA-C22B-4C06-8268-55E8F0E58BF0}" type="presParOf" srcId="{22D433F9-9620-4CB4-89FC-CB16B961BBA8}" destId="{8EFFEB3E-9AFA-4CEC-B81C-06088D0EA81B}" srcOrd="2" destOrd="0" presId="urn:microsoft.com/office/officeart/2005/8/layout/hProcess11"/>
    <dgm:cxn modelId="{CB988F6D-9347-41A7-BE8D-0A5FF5C7E403}" type="presParOf" srcId="{380CBF4B-38AA-4F99-9CE6-14DDCE63FDF1}" destId="{6789C396-C242-4D2B-ADF8-88BDC15AB8AB}" srcOrd="5" destOrd="0" presId="urn:microsoft.com/office/officeart/2005/8/layout/hProcess11"/>
    <dgm:cxn modelId="{B50DBAB1-2C53-472C-8733-A515FF03FC4C}" type="presParOf" srcId="{380CBF4B-38AA-4F99-9CE6-14DDCE63FDF1}" destId="{32F477AB-7494-4AEE-A623-024A06E8EEA2}" srcOrd="6" destOrd="0" presId="urn:microsoft.com/office/officeart/2005/8/layout/hProcess11"/>
    <dgm:cxn modelId="{B4C7855A-6730-41B5-9B41-30696BED4A94}" type="presParOf" srcId="{32F477AB-7494-4AEE-A623-024A06E8EEA2}" destId="{304799AE-2D9A-4AB9-9EAE-238BD9E22AA9}" srcOrd="0" destOrd="0" presId="urn:microsoft.com/office/officeart/2005/8/layout/hProcess11"/>
    <dgm:cxn modelId="{A57BD076-7E94-4CF4-ADE6-1EC4CDDC6A76}" type="presParOf" srcId="{32F477AB-7494-4AEE-A623-024A06E8EEA2}" destId="{09609EB2-6CEE-4FEE-9A74-7CCD5CC78DEF}" srcOrd="1" destOrd="0" presId="urn:microsoft.com/office/officeart/2005/8/layout/hProcess11"/>
    <dgm:cxn modelId="{2EE1FB92-2EB5-43B6-BE73-3D75B18339AA}" type="presParOf" srcId="{32F477AB-7494-4AEE-A623-024A06E8EEA2}" destId="{E4E7CA91-A0F4-4708-BB93-6C35E5DD4709}" srcOrd="2" destOrd="0" presId="urn:microsoft.com/office/officeart/2005/8/layout/hProcess11"/>
    <dgm:cxn modelId="{5737D024-3A83-41D4-A0EC-D8339E8C91FE}" type="presParOf" srcId="{380CBF4B-38AA-4F99-9CE6-14DDCE63FDF1}" destId="{716DDC16-6111-475C-9DDC-BEA560EA3259}" srcOrd="7" destOrd="0" presId="urn:microsoft.com/office/officeart/2005/8/layout/hProcess11"/>
    <dgm:cxn modelId="{C9BA36F5-05FB-4A30-8FE3-80E63FE6C1E8}" type="presParOf" srcId="{380CBF4B-38AA-4F99-9CE6-14DDCE63FDF1}" destId="{D98DAC2E-43FC-4648-A509-05403BB6901E}" srcOrd="8" destOrd="0" presId="urn:microsoft.com/office/officeart/2005/8/layout/hProcess11"/>
    <dgm:cxn modelId="{534AE3B7-8E67-4B13-AD99-5B6BB7FD14E5}" type="presParOf" srcId="{D98DAC2E-43FC-4648-A509-05403BB6901E}" destId="{6746D4B0-9100-440A-94E3-01811A4F8E6B}" srcOrd="0" destOrd="0" presId="urn:microsoft.com/office/officeart/2005/8/layout/hProcess11"/>
    <dgm:cxn modelId="{3E778223-B381-4FB5-84C1-491425DA2F13}" type="presParOf" srcId="{D98DAC2E-43FC-4648-A509-05403BB6901E}" destId="{689A2574-D963-4F3C-A34B-1D02A3451AB4}" srcOrd="1" destOrd="0" presId="urn:microsoft.com/office/officeart/2005/8/layout/hProcess11"/>
    <dgm:cxn modelId="{57CF5E14-4FE3-4D3A-9993-161ADCA371C3}" type="presParOf" srcId="{D98DAC2E-43FC-4648-A509-05403BB6901E}" destId="{9F81BB8C-E364-4267-9741-EC8C754E1B6D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51E732B-6975-41CC-BD85-289B07CE4CCB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AFD3B1CE-DF31-4291-9758-5C7B9A26295D}">
      <dgm:prSet phldrT="[Text]"/>
      <dgm:spPr/>
      <dgm:t>
        <a:bodyPr/>
        <a:lstStyle/>
        <a:p>
          <a:r>
            <a:rPr lang="en-US" b="1" dirty="0" smtClean="0">
              <a:solidFill>
                <a:srgbClr val="DE1768"/>
              </a:solidFill>
            </a:rPr>
            <a:t>2016</a:t>
          </a:r>
        </a:p>
        <a:p>
          <a:r>
            <a:rPr lang="en-US" dirty="0" smtClean="0"/>
            <a:t>Baseline</a:t>
          </a:r>
          <a:endParaRPr lang="en-GB" dirty="0"/>
        </a:p>
      </dgm:t>
    </dgm:pt>
    <dgm:pt modelId="{CBA6D532-0953-4B68-9478-3096CAB356DF}" type="parTrans" cxnId="{4001033F-FFC2-4039-9717-EF071389E873}">
      <dgm:prSet/>
      <dgm:spPr/>
      <dgm:t>
        <a:bodyPr/>
        <a:lstStyle/>
        <a:p>
          <a:endParaRPr lang="en-GB"/>
        </a:p>
      </dgm:t>
    </dgm:pt>
    <dgm:pt modelId="{051EEC24-23EC-4CC2-8C3C-78B8284D3A68}" type="sibTrans" cxnId="{4001033F-FFC2-4039-9717-EF071389E873}">
      <dgm:prSet/>
      <dgm:spPr/>
      <dgm:t>
        <a:bodyPr/>
        <a:lstStyle/>
        <a:p>
          <a:endParaRPr lang="en-GB"/>
        </a:p>
      </dgm:t>
    </dgm:pt>
    <dgm:pt modelId="{22F64AC9-6C37-4967-8174-8E6D78C6A38B}">
      <dgm:prSet phldrT="[Text]"/>
      <dgm:spPr/>
      <dgm:t>
        <a:bodyPr/>
        <a:lstStyle/>
        <a:p>
          <a:r>
            <a:rPr lang="en-US" b="1" dirty="0" smtClean="0">
              <a:solidFill>
                <a:srgbClr val="DE1768"/>
              </a:solidFill>
            </a:rPr>
            <a:t>2017</a:t>
          </a:r>
        </a:p>
        <a:p>
          <a:r>
            <a:rPr lang="en-US" dirty="0" smtClean="0"/>
            <a:t>Annual target: progress review, assessments, adjustments</a:t>
          </a:r>
        </a:p>
      </dgm:t>
    </dgm:pt>
    <dgm:pt modelId="{0D617B40-0CC8-4117-9893-F999F8E582F2}" type="parTrans" cxnId="{B04B0971-831D-4DAE-AB59-9D54030ECE87}">
      <dgm:prSet/>
      <dgm:spPr/>
      <dgm:t>
        <a:bodyPr/>
        <a:lstStyle/>
        <a:p>
          <a:endParaRPr lang="en-GB"/>
        </a:p>
      </dgm:t>
    </dgm:pt>
    <dgm:pt modelId="{0048C8F4-B0A7-4687-8556-B994AFCB86FC}" type="sibTrans" cxnId="{B04B0971-831D-4DAE-AB59-9D54030ECE87}">
      <dgm:prSet/>
      <dgm:spPr/>
      <dgm:t>
        <a:bodyPr/>
        <a:lstStyle/>
        <a:p>
          <a:endParaRPr lang="en-GB"/>
        </a:p>
      </dgm:t>
    </dgm:pt>
    <dgm:pt modelId="{F3698C79-EF9F-4E99-8656-19CB98471886}">
      <dgm:prSet phldrT="[Text]"/>
      <dgm:spPr/>
      <dgm:t>
        <a:bodyPr/>
        <a:lstStyle/>
        <a:p>
          <a:r>
            <a:rPr lang="en-US" b="1" dirty="0" smtClean="0">
              <a:solidFill>
                <a:srgbClr val="DE1768"/>
              </a:solidFill>
            </a:rPr>
            <a:t>2025</a:t>
          </a:r>
        </a:p>
        <a:p>
          <a:r>
            <a:rPr lang="en-US" dirty="0" smtClean="0"/>
            <a:t>Long-term target</a:t>
          </a:r>
          <a:endParaRPr lang="en-GB" dirty="0"/>
        </a:p>
      </dgm:t>
    </dgm:pt>
    <dgm:pt modelId="{9946A122-D2DE-4B56-A80C-006F6528E2C3}" type="parTrans" cxnId="{93C7760E-A662-4BC7-A5A2-53C5B0375915}">
      <dgm:prSet/>
      <dgm:spPr/>
      <dgm:t>
        <a:bodyPr/>
        <a:lstStyle/>
        <a:p>
          <a:endParaRPr lang="en-GB"/>
        </a:p>
      </dgm:t>
    </dgm:pt>
    <dgm:pt modelId="{072727CD-4967-4D7E-9B67-9DB80510A476}" type="sibTrans" cxnId="{93C7760E-A662-4BC7-A5A2-53C5B0375915}">
      <dgm:prSet/>
      <dgm:spPr/>
      <dgm:t>
        <a:bodyPr/>
        <a:lstStyle/>
        <a:p>
          <a:endParaRPr lang="en-GB"/>
        </a:p>
      </dgm:t>
    </dgm:pt>
    <dgm:pt modelId="{88A1CEAF-78A6-4389-AFCA-5A9638AFC20A}">
      <dgm:prSet phldrT="[Text]"/>
      <dgm:spPr/>
      <dgm:t>
        <a:bodyPr/>
        <a:lstStyle/>
        <a:p>
          <a:r>
            <a:rPr lang="en-US" b="1" dirty="0" smtClean="0">
              <a:solidFill>
                <a:srgbClr val="DE1768"/>
              </a:solidFill>
            </a:rPr>
            <a:t>2021</a:t>
          </a:r>
        </a:p>
        <a:p>
          <a:r>
            <a:rPr lang="en-US" dirty="0" smtClean="0"/>
            <a:t>Mid-term target</a:t>
          </a:r>
        </a:p>
      </dgm:t>
    </dgm:pt>
    <dgm:pt modelId="{3FCBB2D1-0A99-4AB2-B607-0BFBD64C0BB1}" type="parTrans" cxnId="{23E8E191-7505-48D5-AA0C-EE987B493E88}">
      <dgm:prSet/>
      <dgm:spPr/>
      <dgm:t>
        <a:bodyPr/>
        <a:lstStyle/>
        <a:p>
          <a:endParaRPr lang="en-GB"/>
        </a:p>
      </dgm:t>
    </dgm:pt>
    <dgm:pt modelId="{22308290-E882-4959-99A1-EDF6458B85FA}" type="sibTrans" cxnId="{23E8E191-7505-48D5-AA0C-EE987B493E88}">
      <dgm:prSet/>
      <dgm:spPr/>
      <dgm:t>
        <a:bodyPr/>
        <a:lstStyle/>
        <a:p>
          <a:endParaRPr lang="en-GB"/>
        </a:p>
      </dgm:t>
    </dgm:pt>
    <dgm:pt modelId="{91DA00DA-30B1-4AC1-8886-F445BFBF84B8}" type="pres">
      <dgm:prSet presAssocID="{651E732B-6975-41CC-BD85-289B07CE4CCB}" presName="Name0" presStyleCnt="0">
        <dgm:presLayoutVars>
          <dgm:dir/>
          <dgm:resizeHandles val="exact"/>
        </dgm:presLayoutVars>
      </dgm:prSet>
      <dgm:spPr/>
    </dgm:pt>
    <dgm:pt modelId="{C96046BB-4A40-48A9-A5B8-C7D3B8BBE3D5}" type="pres">
      <dgm:prSet presAssocID="{651E732B-6975-41CC-BD85-289B07CE4CCB}" presName="arrow" presStyleLbl="bgShp" presStyleIdx="0" presStyleCnt="1"/>
      <dgm:spPr/>
    </dgm:pt>
    <dgm:pt modelId="{380CBF4B-38AA-4F99-9CE6-14DDCE63FDF1}" type="pres">
      <dgm:prSet presAssocID="{651E732B-6975-41CC-BD85-289B07CE4CCB}" presName="points" presStyleCnt="0"/>
      <dgm:spPr/>
    </dgm:pt>
    <dgm:pt modelId="{8CB97C76-80F5-4FA8-AAE1-A7EBB5F24B5B}" type="pres">
      <dgm:prSet presAssocID="{AFD3B1CE-DF31-4291-9758-5C7B9A26295D}" presName="compositeA" presStyleCnt="0"/>
      <dgm:spPr/>
    </dgm:pt>
    <dgm:pt modelId="{D859B4D2-6837-4D47-8ECE-6C963E5D7204}" type="pres">
      <dgm:prSet presAssocID="{AFD3B1CE-DF31-4291-9758-5C7B9A26295D}" presName="text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3C8ED3-77D3-4F3D-A4B8-A1AE516C0656}" type="pres">
      <dgm:prSet presAssocID="{AFD3B1CE-DF31-4291-9758-5C7B9A26295D}" presName="circleA" presStyleLbl="node1" presStyleIdx="0" presStyleCnt="4"/>
      <dgm:spPr/>
    </dgm:pt>
    <dgm:pt modelId="{64E91991-1F79-4301-8FCF-44B258EF3F6F}" type="pres">
      <dgm:prSet presAssocID="{AFD3B1CE-DF31-4291-9758-5C7B9A26295D}" presName="spaceA" presStyleCnt="0"/>
      <dgm:spPr/>
    </dgm:pt>
    <dgm:pt modelId="{532A7AEF-15FE-4EF3-9479-BEF83C20DB5F}" type="pres">
      <dgm:prSet presAssocID="{051EEC24-23EC-4CC2-8C3C-78B8284D3A68}" presName="space" presStyleCnt="0"/>
      <dgm:spPr/>
    </dgm:pt>
    <dgm:pt modelId="{D1D9693A-A793-4A39-8A45-7998C856D109}" type="pres">
      <dgm:prSet presAssocID="{22F64AC9-6C37-4967-8174-8E6D78C6A38B}" presName="compositeB" presStyleCnt="0"/>
      <dgm:spPr/>
    </dgm:pt>
    <dgm:pt modelId="{02F7A1B3-1151-4976-9B65-31660A240A48}" type="pres">
      <dgm:prSet presAssocID="{22F64AC9-6C37-4967-8174-8E6D78C6A38B}" presName="text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54C9A5B-EB39-4D80-A2FB-1F1E080095D2}" type="pres">
      <dgm:prSet presAssocID="{22F64AC9-6C37-4967-8174-8E6D78C6A38B}" presName="circleB" presStyleLbl="node1" presStyleIdx="1" presStyleCnt="4"/>
      <dgm:spPr/>
    </dgm:pt>
    <dgm:pt modelId="{B22DE1A4-4C0B-4969-B576-C95F3B4D8065}" type="pres">
      <dgm:prSet presAssocID="{22F64AC9-6C37-4967-8174-8E6D78C6A38B}" presName="spaceB" presStyleCnt="0"/>
      <dgm:spPr/>
    </dgm:pt>
    <dgm:pt modelId="{6789C396-C242-4D2B-ADF8-88BDC15AB8AB}" type="pres">
      <dgm:prSet presAssocID="{0048C8F4-B0A7-4687-8556-B994AFCB86FC}" presName="space" presStyleCnt="0"/>
      <dgm:spPr/>
    </dgm:pt>
    <dgm:pt modelId="{6753C963-F1CB-41FB-87C0-67EC94A9B4D0}" type="pres">
      <dgm:prSet presAssocID="{88A1CEAF-78A6-4389-AFCA-5A9638AFC20A}" presName="compositeA" presStyleCnt="0"/>
      <dgm:spPr/>
    </dgm:pt>
    <dgm:pt modelId="{78C39610-47B7-4C82-BB76-83E8F5E0C054}" type="pres">
      <dgm:prSet presAssocID="{88A1CEAF-78A6-4389-AFCA-5A9638AFC20A}" presName="textA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69E16ED-90DC-4487-8E78-6DD72AA9E690}" type="pres">
      <dgm:prSet presAssocID="{88A1CEAF-78A6-4389-AFCA-5A9638AFC20A}" presName="circleA" presStyleLbl="node1" presStyleIdx="2" presStyleCnt="4"/>
      <dgm:spPr/>
    </dgm:pt>
    <dgm:pt modelId="{8D44A320-3847-4D56-8DD6-6B87CDD3B448}" type="pres">
      <dgm:prSet presAssocID="{88A1CEAF-78A6-4389-AFCA-5A9638AFC20A}" presName="spaceA" presStyleCnt="0"/>
      <dgm:spPr/>
    </dgm:pt>
    <dgm:pt modelId="{716DDC16-6111-475C-9DDC-BEA560EA3259}" type="pres">
      <dgm:prSet presAssocID="{22308290-E882-4959-99A1-EDF6458B85FA}" presName="space" presStyleCnt="0"/>
      <dgm:spPr/>
    </dgm:pt>
    <dgm:pt modelId="{3D4F211F-98D4-4071-A805-10227C1A1B83}" type="pres">
      <dgm:prSet presAssocID="{F3698C79-EF9F-4E99-8656-19CB98471886}" presName="compositeB" presStyleCnt="0"/>
      <dgm:spPr/>
    </dgm:pt>
    <dgm:pt modelId="{E22121CD-55D9-45C0-AE02-874A1AA05372}" type="pres">
      <dgm:prSet presAssocID="{F3698C79-EF9F-4E99-8656-19CB98471886}" presName="textB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DB685F5-897B-4680-8092-7E5FAB36148E}" type="pres">
      <dgm:prSet presAssocID="{F3698C79-EF9F-4E99-8656-19CB98471886}" presName="circleB" presStyleLbl="node1" presStyleIdx="3" presStyleCnt="4"/>
      <dgm:spPr/>
    </dgm:pt>
    <dgm:pt modelId="{12CADF6A-8276-4115-9B5F-3DDE5AE9BE86}" type="pres">
      <dgm:prSet presAssocID="{F3698C79-EF9F-4E99-8656-19CB98471886}" presName="spaceB" presStyleCnt="0"/>
      <dgm:spPr/>
    </dgm:pt>
  </dgm:ptLst>
  <dgm:cxnLst>
    <dgm:cxn modelId="{93C7760E-A662-4BC7-A5A2-53C5B0375915}" srcId="{651E732B-6975-41CC-BD85-289B07CE4CCB}" destId="{F3698C79-EF9F-4E99-8656-19CB98471886}" srcOrd="3" destOrd="0" parTransId="{9946A122-D2DE-4B56-A80C-006F6528E2C3}" sibTransId="{072727CD-4967-4D7E-9B67-9DB80510A476}"/>
    <dgm:cxn modelId="{436344C3-4694-482E-A687-52AA60BA0BED}" type="presOf" srcId="{651E732B-6975-41CC-BD85-289B07CE4CCB}" destId="{91DA00DA-30B1-4AC1-8886-F445BFBF84B8}" srcOrd="0" destOrd="0" presId="urn:microsoft.com/office/officeart/2005/8/layout/hProcess11"/>
    <dgm:cxn modelId="{ADF53CEC-CD3D-425E-AC3B-8BF17F9D2B4C}" type="presOf" srcId="{88A1CEAF-78A6-4389-AFCA-5A9638AFC20A}" destId="{78C39610-47B7-4C82-BB76-83E8F5E0C054}" srcOrd="0" destOrd="0" presId="urn:microsoft.com/office/officeart/2005/8/layout/hProcess11"/>
    <dgm:cxn modelId="{B04B0971-831D-4DAE-AB59-9D54030ECE87}" srcId="{651E732B-6975-41CC-BD85-289B07CE4CCB}" destId="{22F64AC9-6C37-4967-8174-8E6D78C6A38B}" srcOrd="1" destOrd="0" parTransId="{0D617B40-0CC8-4117-9893-F999F8E582F2}" sibTransId="{0048C8F4-B0A7-4687-8556-B994AFCB86FC}"/>
    <dgm:cxn modelId="{B9FC7551-F3FE-44F2-8716-861DED1000F7}" type="presOf" srcId="{AFD3B1CE-DF31-4291-9758-5C7B9A26295D}" destId="{D859B4D2-6837-4D47-8ECE-6C963E5D7204}" srcOrd="0" destOrd="0" presId="urn:microsoft.com/office/officeart/2005/8/layout/hProcess11"/>
    <dgm:cxn modelId="{4001033F-FFC2-4039-9717-EF071389E873}" srcId="{651E732B-6975-41CC-BD85-289B07CE4CCB}" destId="{AFD3B1CE-DF31-4291-9758-5C7B9A26295D}" srcOrd="0" destOrd="0" parTransId="{CBA6D532-0953-4B68-9478-3096CAB356DF}" sibTransId="{051EEC24-23EC-4CC2-8C3C-78B8284D3A68}"/>
    <dgm:cxn modelId="{A9333448-CB37-4300-953E-7A7C4F78EECB}" type="presOf" srcId="{F3698C79-EF9F-4E99-8656-19CB98471886}" destId="{E22121CD-55D9-45C0-AE02-874A1AA05372}" srcOrd="0" destOrd="0" presId="urn:microsoft.com/office/officeart/2005/8/layout/hProcess11"/>
    <dgm:cxn modelId="{9A48C4F9-BCC4-45DC-8486-F8F48B138B73}" type="presOf" srcId="{22F64AC9-6C37-4967-8174-8E6D78C6A38B}" destId="{02F7A1B3-1151-4976-9B65-31660A240A48}" srcOrd="0" destOrd="0" presId="urn:microsoft.com/office/officeart/2005/8/layout/hProcess11"/>
    <dgm:cxn modelId="{23E8E191-7505-48D5-AA0C-EE987B493E88}" srcId="{651E732B-6975-41CC-BD85-289B07CE4CCB}" destId="{88A1CEAF-78A6-4389-AFCA-5A9638AFC20A}" srcOrd="2" destOrd="0" parTransId="{3FCBB2D1-0A99-4AB2-B607-0BFBD64C0BB1}" sibTransId="{22308290-E882-4959-99A1-EDF6458B85FA}"/>
    <dgm:cxn modelId="{455ACC19-EDBD-4AF8-9A23-436566A3611E}" type="presParOf" srcId="{91DA00DA-30B1-4AC1-8886-F445BFBF84B8}" destId="{C96046BB-4A40-48A9-A5B8-C7D3B8BBE3D5}" srcOrd="0" destOrd="0" presId="urn:microsoft.com/office/officeart/2005/8/layout/hProcess11"/>
    <dgm:cxn modelId="{F839D889-CCC0-4402-BB01-7856A8D390E1}" type="presParOf" srcId="{91DA00DA-30B1-4AC1-8886-F445BFBF84B8}" destId="{380CBF4B-38AA-4F99-9CE6-14DDCE63FDF1}" srcOrd="1" destOrd="0" presId="urn:microsoft.com/office/officeart/2005/8/layout/hProcess11"/>
    <dgm:cxn modelId="{6EFC8EDD-07A6-4D3B-A663-17B158196604}" type="presParOf" srcId="{380CBF4B-38AA-4F99-9CE6-14DDCE63FDF1}" destId="{8CB97C76-80F5-4FA8-AAE1-A7EBB5F24B5B}" srcOrd="0" destOrd="0" presId="urn:microsoft.com/office/officeart/2005/8/layout/hProcess11"/>
    <dgm:cxn modelId="{4B277C00-AD3A-49B9-80E9-D89C342C4912}" type="presParOf" srcId="{8CB97C76-80F5-4FA8-AAE1-A7EBB5F24B5B}" destId="{D859B4D2-6837-4D47-8ECE-6C963E5D7204}" srcOrd="0" destOrd="0" presId="urn:microsoft.com/office/officeart/2005/8/layout/hProcess11"/>
    <dgm:cxn modelId="{8A39F887-D5DE-497E-A493-94F5C93AD1E8}" type="presParOf" srcId="{8CB97C76-80F5-4FA8-AAE1-A7EBB5F24B5B}" destId="{B63C8ED3-77D3-4F3D-A4B8-A1AE516C0656}" srcOrd="1" destOrd="0" presId="urn:microsoft.com/office/officeart/2005/8/layout/hProcess11"/>
    <dgm:cxn modelId="{A05EC068-872A-4516-BD0A-A5F519DCFDF1}" type="presParOf" srcId="{8CB97C76-80F5-4FA8-AAE1-A7EBB5F24B5B}" destId="{64E91991-1F79-4301-8FCF-44B258EF3F6F}" srcOrd="2" destOrd="0" presId="urn:microsoft.com/office/officeart/2005/8/layout/hProcess11"/>
    <dgm:cxn modelId="{90A132C3-B60F-4948-9245-51280220004A}" type="presParOf" srcId="{380CBF4B-38AA-4F99-9CE6-14DDCE63FDF1}" destId="{532A7AEF-15FE-4EF3-9479-BEF83C20DB5F}" srcOrd="1" destOrd="0" presId="urn:microsoft.com/office/officeart/2005/8/layout/hProcess11"/>
    <dgm:cxn modelId="{477DC1DD-3379-4CD3-90F6-BFE4FF9C7B5A}" type="presParOf" srcId="{380CBF4B-38AA-4F99-9CE6-14DDCE63FDF1}" destId="{D1D9693A-A793-4A39-8A45-7998C856D109}" srcOrd="2" destOrd="0" presId="urn:microsoft.com/office/officeart/2005/8/layout/hProcess11"/>
    <dgm:cxn modelId="{C52FA9C1-CBFF-4823-AB6C-4C89151BC41A}" type="presParOf" srcId="{D1D9693A-A793-4A39-8A45-7998C856D109}" destId="{02F7A1B3-1151-4976-9B65-31660A240A48}" srcOrd="0" destOrd="0" presId="urn:microsoft.com/office/officeart/2005/8/layout/hProcess11"/>
    <dgm:cxn modelId="{9456DC91-EF84-4D10-A4C2-9D705ECB9B7A}" type="presParOf" srcId="{D1D9693A-A793-4A39-8A45-7998C856D109}" destId="{854C9A5B-EB39-4D80-A2FB-1F1E080095D2}" srcOrd="1" destOrd="0" presId="urn:microsoft.com/office/officeart/2005/8/layout/hProcess11"/>
    <dgm:cxn modelId="{972F9148-76D1-424C-BD3C-59C1587078C2}" type="presParOf" srcId="{D1D9693A-A793-4A39-8A45-7998C856D109}" destId="{B22DE1A4-4C0B-4969-B576-C95F3B4D8065}" srcOrd="2" destOrd="0" presId="urn:microsoft.com/office/officeart/2005/8/layout/hProcess11"/>
    <dgm:cxn modelId="{0BA80F55-F9D2-440E-A46B-0368005D2F6C}" type="presParOf" srcId="{380CBF4B-38AA-4F99-9CE6-14DDCE63FDF1}" destId="{6789C396-C242-4D2B-ADF8-88BDC15AB8AB}" srcOrd="3" destOrd="0" presId="urn:microsoft.com/office/officeart/2005/8/layout/hProcess11"/>
    <dgm:cxn modelId="{E409C512-6A2F-41E3-B378-E93C2659C987}" type="presParOf" srcId="{380CBF4B-38AA-4F99-9CE6-14DDCE63FDF1}" destId="{6753C963-F1CB-41FB-87C0-67EC94A9B4D0}" srcOrd="4" destOrd="0" presId="urn:microsoft.com/office/officeart/2005/8/layout/hProcess11"/>
    <dgm:cxn modelId="{C0D1770E-B885-4C39-A364-36130483724E}" type="presParOf" srcId="{6753C963-F1CB-41FB-87C0-67EC94A9B4D0}" destId="{78C39610-47B7-4C82-BB76-83E8F5E0C054}" srcOrd="0" destOrd="0" presId="urn:microsoft.com/office/officeart/2005/8/layout/hProcess11"/>
    <dgm:cxn modelId="{41551C4D-22EB-4240-8785-EDE1C77E667F}" type="presParOf" srcId="{6753C963-F1CB-41FB-87C0-67EC94A9B4D0}" destId="{569E16ED-90DC-4487-8E78-6DD72AA9E690}" srcOrd="1" destOrd="0" presId="urn:microsoft.com/office/officeart/2005/8/layout/hProcess11"/>
    <dgm:cxn modelId="{19C46C27-1206-4614-A194-3CD2401AB6C3}" type="presParOf" srcId="{6753C963-F1CB-41FB-87C0-67EC94A9B4D0}" destId="{8D44A320-3847-4D56-8DD6-6B87CDD3B448}" srcOrd="2" destOrd="0" presId="urn:microsoft.com/office/officeart/2005/8/layout/hProcess11"/>
    <dgm:cxn modelId="{99EEA105-07C4-402E-9934-15CAF6335F4D}" type="presParOf" srcId="{380CBF4B-38AA-4F99-9CE6-14DDCE63FDF1}" destId="{716DDC16-6111-475C-9DDC-BEA560EA3259}" srcOrd="5" destOrd="0" presId="urn:microsoft.com/office/officeart/2005/8/layout/hProcess11"/>
    <dgm:cxn modelId="{AECF94C0-6D85-47C2-9A53-C28D153742E6}" type="presParOf" srcId="{380CBF4B-38AA-4F99-9CE6-14DDCE63FDF1}" destId="{3D4F211F-98D4-4071-A805-10227C1A1B83}" srcOrd="6" destOrd="0" presId="urn:microsoft.com/office/officeart/2005/8/layout/hProcess11"/>
    <dgm:cxn modelId="{903366ED-4AD7-4729-A0CC-7AA9B14D7EC9}" type="presParOf" srcId="{3D4F211F-98D4-4071-A805-10227C1A1B83}" destId="{E22121CD-55D9-45C0-AE02-874A1AA05372}" srcOrd="0" destOrd="0" presId="urn:microsoft.com/office/officeart/2005/8/layout/hProcess11"/>
    <dgm:cxn modelId="{DD60270C-9521-454B-B5B7-DD0FCDACF775}" type="presParOf" srcId="{3D4F211F-98D4-4071-A805-10227C1A1B83}" destId="{DDB685F5-897B-4680-8092-7E5FAB36148E}" srcOrd="1" destOrd="0" presId="urn:microsoft.com/office/officeart/2005/8/layout/hProcess11"/>
    <dgm:cxn modelId="{921816FD-FAC1-4F08-89FF-2D84BB7658C0}" type="presParOf" srcId="{3D4F211F-98D4-4071-A805-10227C1A1B83}" destId="{12CADF6A-8276-4115-9B5F-3DDE5AE9BE86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9019E67-68FF-448F-AA3C-280A4E4EFAAD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2D44531-C801-4A75-8E7E-A5CC4F5AA4EB}">
      <dgm:prSet phldrT="[Text]" custT="1"/>
      <dgm:spPr/>
      <dgm:t>
        <a:bodyPr/>
        <a:lstStyle/>
        <a:p>
          <a:r>
            <a:rPr lang="en-US" sz="1600" b="1" dirty="0" smtClean="0"/>
            <a:t>Outcome</a:t>
          </a:r>
          <a:endParaRPr lang="en-GB" sz="1600" b="1" dirty="0"/>
        </a:p>
      </dgm:t>
    </dgm:pt>
    <dgm:pt modelId="{5B67D3E9-A901-4B2F-90C0-C64931325B3D}" type="parTrans" cxnId="{834A5C81-D38D-46B0-9DFE-5374F4C56A79}">
      <dgm:prSet/>
      <dgm:spPr/>
      <dgm:t>
        <a:bodyPr/>
        <a:lstStyle/>
        <a:p>
          <a:endParaRPr lang="en-GB"/>
        </a:p>
      </dgm:t>
    </dgm:pt>
    <dgm:pt modelId="{27CEC097-006E-47A5-93FD-CD0C0FBCF4DC}" type="sibTrans" cxnId="{834A5C81-D38D-46B0-9DFE-5374F4C56A79}">
      <dgm:prSet/>
      <dgm:spPr/>
      <dgm:t>
        <a:bodyPr/>
        <a:lstStyle/>
        <a:p>
          <a:endParaRPr lang="en-GB"/>
        </a:p>
      </dgm:t>
    </dgm:pt>
    <dgm:pt modelId="{55A07FC4-53E6-4205-8350-7985D21C9E92}">
      <dgm:prSet phldrT="[Text]" custT="1"/>
      <dgm:spPr/>
      <dgm:t>
        <a:bodyPr/>
        <a:lstStyle/>
        <a:p>
          <a:r>
            <a:rPr lang="en-US" sz="2000" dirty="0" smtClean="0"/>
            <a:t>Decent work indicators</a:t>
          </a:r>
          <a:endParaRPr lang="en-GB" sz="2000" dirty="0"/>
        </a:p>
      </dgm:t>
    </dgm:pt>
    <dgm:pt modelId="{B2A10583-F296-49BE-9743-3C976F843086}" type="parTrans" cxnId="{E4D8653B-D2C5-4566-847E-0FE8298FB83C}">
      <dgm:prSet/>
      <dgm:spPr/>
      <dgm:t>
        <a:bodyPr/>
        <a:lstStyle/>
        <a:p>
          <a:endParaRPr lang="en-GB"/>
        </a:p>
      </dgm:t>
    </dgm:pt>
    <dgm:pt modelId="{7163B820-CC81-4E94-83DF-4C9BAE39CABF}" type="sibTrans" cxnId="{E4D8653B-D2C5-4566-847E-0FE8298FB83C}">
      <dgm:prSet/>
      <dgm:spPr/>
      <dgm:t>
        <a:bodyPr/>
        <a:lstStyle/>
        <a:p>
          <a:endParaRPr lang="en-GB"/>
        </a:p>
      </dgm:t>
    </dgm:pt>
    <dgm:pt modelId="{0F3C08F3-200F-43AF-9D50-4FB9ABF40742}">
      <dgm:prSet phldrT="[Text]" custT="1"/>
      <dgm:spPr/>
      <dgm:t>
        <a:bodyPr/>
        <a:lstStyle/>
        <a:p>
          <a:r>
            <a:rPr lang="en-US" sz="2000" dirty="0" smtClean="0"/>
            <a:t>SDG indicators</a:t>
          </a:r>
          <a:endParaRPr lang="en-GB" sz="2000" dirty="0"/>
        </a:p>
      </dgm:t>
    </dgm:pt>
    <dgm:pt modelId="{6C9841DB-90C4-4292-9661-BC7B66952EF2}" type="parTrans" cxnId="{73E68736-9EE5-49B6-9D4B-73DBBD437218}">
      <dgm:prSet/>
      <dgm:spPr/>
      <dgm:t>
        <a:bodyPr/>
        <a:lstStyle/>
        <a:p>
          <a:endParaRPr lang="en-GB"/>
        </a:p>
      </dgm:t>
    </dgm:pt>
    <dgm:pt modelId="{5130D509-1CFA-46D8-B176-C9DE44FA6437}" type="sibTrans" cxnId="{73E68736-9EE5-49B6-9D4B-73DBBD437218}">
      <dgm:prSet/>
      <dgm:spPr/>
      <dgm:t>
        <a:bodyPr/>
        <a:lstStyle/>
        <a:p>
          <a:endParaRPr lang="en-GB"/>
        </a:p>
      </dgm:t>
    </dgm:pt>
    <dgm:pt modelId="{FA107285-F94D-4111-96B6-99086A798594}">
      <dgm:prSet phldrT="[Text]" custT="1"/>
      <dgm:spPr/>
      <dgm:t>
        <a:bodyPr/>
        <a:lstStyle/>
        <a:p>
          <a:r>
            <a:rPr lang="en-US" sz="1600" b="1" dirty="0" smtClean="0"/>
            <a:t>Programmatic</a:t>
          </a:r>
          <a:endParaRPr lang="en-GB" sz="1600" b="1" dirty="0"/>
        </a:p>
      </dgm:t>
    </dgm:pt>
    <dgm:pt modelId="{7D2D9CC5-AF74-4551-8AC6-1E2883606EB9}" type="parTrans" cxnId="{543BB30A-9385-4F9E-8D2C-CCA094F3CFA8}">
      <dgm:prSet/>
      <dgm:spPr/>
      <dgm:t>
        <a:bodyPr/>
        <a:lstStyle/>
        <a:p>
          <a:endParaRPr lang="en-GB"/>
        </a:p>
      </dgm:t>
    </dgm:pt>
    <dgm:pt modelId="{334FE58A-26F5-4692-9FAD-1613D4C88901}" type="sibTrans" cxnId="{543BB30A-9385-4F9E-8D2C-CCA094F3CFA8}">
      <dgm:prSet/>
      <dgm:spPr/>
      <dgm:t>
        <a:bodyPr/>
        <a:lstStyle/>
        <a:p>
          <a:endParaRPr lang="en-GB"/>
        </a:p>
      </dgm:t>
    </dgm:pt>
    <dgm:pt modelId="{21EBC775-F7FE-4F11-A63A-7321BFB8FC7A}">
      <dgm:prSet phldrT="[Text]" custT="1"/>
      <dgm:spPr/>
      <dgm:t>
        <a:bodyPr/>
        <a:lstStyle/>
        <a:p>
          <a:r>
            <a:rPr lang="en-US" sz="2000" dirty="0" smtClean="0"/>
            <a:t>Number of programme beneficiaries</a:t>
          </a:r>
          <a:endParaRPr lang="en-GB" sz="2000" dirty="0"/>
        </a:p>
      </dgm:t>
    </dgm:pt>
    <dgm:pt modelId="{25AD658F-2285-4FF0-BE18-9B9E10A67220}" type="parTrans" cxnId="{27C8E4F5-82A9-4E9D-BCC3-728038825700}">
      <dgm:prSet/>
      <dgm:spPr/>
      <dgm:t>
        <a:bodyPr/>
        <a:lstStyle/>
        <a:p>
          <a:endParaRPr lang="en-GB"/>
        </a:p>
      </dgm:t>
    </dgm:pt>
    <dgm:pt modelId="{456916B5-13A0-4E95-89A0-16D1EEBD26B9}" type="sibTrans" cxnId="{27C8E4F5-82A9-4E9D-BCC3-728038825700}">
      <dgm:prSet/>
      <dgm:spPr/>
      <dgm:t>
        <a:bodyPr/>
        <a:lstStyle/>
        <a:p>
          <a:endParaRPr lang="en-GB"/>
        </a:p>
      </dgm:t>
    </dgm:pt>
    <dgm:pt modelId="{826999F9-3E0F-4BBF-89BC-68BC11946D72}">
      <dgm:prSet phldrT="[Text]" custT="1"/>
      <dgm:spPr/>
      <dgm:t>
        <a:bodyPr/>
        <a:lstStyle/>
        <a:p>
          <a:r>
            <a:rPr lang="en-US" sz="2000" dirty="0" smtClean="0"/>
            <a:t>Number of teachers trained</a:t>
          </a:r>
          <a:endParaRPr lang="en-GB" sz="2000" dirty="0"/>
        </a:p>
      </dgm:t>
    </dgm:pt>
    <dgm:pt modelId="{D8D93C1C-E36A-4C33-A888-9C2A6AA39E52}" type="parTrans" cxnId="{B7649363-3D8B-4A03-B2CE-80F1A8A3BB47}">
      <dgm:prSet/>
      <dgm:spPr/>
      <dgm:t>
        <a:bodyPr/>
        <a:lstStyle/>
        <a:p>
          <a:endParaRPr lang="en-GB"/>
        </a:p>
      </dgm:t>
    </dgm:pt>
    <dgm:pt modelId="{C0CD2C52-EFCA-4CBC-9EA9-866E6C7F349E}" type="sibTrans" cxnId="{B7649363-3D8B-4A03-B2CE-80F1A8A3BB47}">
      <dgm:prSet/>
      <dgm:spPr/>
      <dgm:t>
        <a:bodyPr/>
        <a:lstStyle/>
        <a:p>
          <a:endParaRPr lang="en-GB"/>
        </a:p>
      </dgm:t>
    </dgm:pt>
    <dgm:pt modelId="{28179A11-CB78-47A9-AEB2-9DA8331000CB}">
      <dgm:prSet phldrT="[Text]" custT="1"/>
      <dgm:spPr/>
      <dgm:t>
        <a:bodyPr/>
        <a:lstStyle/>
        <a:p>
          <a:r>
            <a:rPr lang="en-US" sz="2000" dirty="0" smtClean="0"/>
            <a:t>Other </a:t>
          </a:r>
          <a:r>
            <a:rPr lang="en-US" sz="2000" dirty="0" err="1" smtClean="0"/>
            <a:t>labour</a:t>
          </a:r>
          <a:r>
            <a:rPr lang="en-US" sz="2000" dirty="0" smtClean="0"/>
            <a:t> market indicators</a:t>
          </a:r>
          <a:endParaRPr lang="en-GB" sz="2000" dirty="0"/>
        </a:p>
      </dgm:t>
    </dgm:pt>
    <dgm:pt modelId="{88B48104-B80E-4C74-BD3B-4A78B51D2C6F}" type="parTrans" cxnId="{D75849E2-9717-43C9-A633-4886448DF561}">
      <dgm:prSet/>
      <dgm:spPr/>
      <dgm:t>
        <a:bodyPr/>
        <a:lstStyle/>
        <a:p>
          <a:endParaRPr lang="en-GB"/>
        </a:p>
      </dgm:t>
    </dgm:pt>
    <dgm:pt modelId="{886B8229-84E5-48B7-B1B7-544E6C569D92}" type="sibTrans" cxnId="{D75849E2-9717-43C9-A633-4886448DF561}">
      <dgm:prSet/>
      <dgm:spPr/>
      <dgm:t>
        <a:bodyPr/>
        <a:lstStyle/>
        <a:p>
          <a:endParaRPr lang="en-GB"/>
        </a:p>
      </dgm:t>
    </dgm:pt>
    <dgm:pt modelId="{324DA97C-289F-4C24-8217-FBDDAF985C60}">
      <dgm:prSet phldrT="[Text]" custT="1"/>
      <dgm:spPr/>
      <dgm:t>
        <a:bodyPr/>
        <a:lstStyle/>
        <a:p>
          <a:r>
            <a:rPr lang="en-US" sz="2000" dirty="0" smtClean="0"/>
            <a:t>TVET course on specific skills in demand designed and implemented</a:t>
          </a:r>
          <a:endParaRPr lang="en-GB" sz="2000" dirty="0"/>
        </a:p>
      </dgm:t>
    </dgm:pt>
    <dgm:pt modelId="{740992F6-3079-48D7-A356-5C56FFC20EA3}" type="parTrans" cxnId="{E25539EF-ADA2-4D2F-9CEE-48BE90E4151E}">
      <dgm:prSet/>
      <dgm:spPr/>
      <dgm:t>
        <a:bodyPr/>
        <a:lstStyle/>
        <a:p>
          <a:endParaRPr lang="en-GB"/>
        </a:p>
      </dgm:t>
    </dgm:pt>
    <dgm:pt modelId="{4CD8CE40-2C04-4776-8272-299926F64EBF}" type="sibTrans" cxnId="{E25539EF-ADA2-4D2F-9CEE-48BE90E4151E}">
      <dgm:prSet/>
      <dgm:spPr/>
      <dgm:t>
        <a:bodyPr/>
        <a:lstStyle/>
        <a:p>
          <a:endParaRPr lang="en-GB"/>
        </a:p>
      </dgm:t>
    </dgm:pt>
    <dgm:pt modelId="{8DF09854-D40F-4FED-B1A8-989025CDED86}" type="pres">
      <dgm:prSet presAssocID="{B9019E67-68FF-448F-AA3C-280A4E4EFAAD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64C5519A-570F-41D9-89AA-22AB55D69FD9}" type="pres">
      <dgm:prSet presAssocID="{C2D44531-C801-4A75-8E7E-A5CC4F5AA4EB}" presName="posSpace" presStyleCnt="0"/>
      <dgm:spPr/>
    </dgm:pt>
    <dgm:pt modelId="{9DD7C09E-D5F1-4A90-9583-982345141B4A}" type="pres">
      <dgm:prSet presAssocID="{C2D44531-C801-4A75-8E7E-A5CC4F5AA4EB}" presName="vertFlow" presStyleCnt="0"/>
      <dgm:spPr/>
    </dgm:pt>
    <dgm:pt modelId="{D55347AA-D4E5-4DF1-9284-0AC0B432451C}" type="pres">
      <dgm:prSet presAssocID="{C2D44531-C801-4A75-8E7E-A5CC4F5AA4EB}" presName="topSpace" presStyleCnt="0"/>
      <dgm:spPr/>
    </dgm:pt>
    <dgm:pt modelId="{CF66B5AA-EAD1-458A-B29F-57CEDA21F79E}" type="pres">
      <dgm:prSet presAssocID="{C2D44531-C801-4A75-8E7E-A5CC4F5AA4EB}" presName="firstComp" presStyleCnt="0"/>
      <dgm:spPr/>
    </dgm:pt>
    <dgm:pt modelId="{529FB06D-283D-40E0-9715-65BCFD59AF0B}" type="pres">
      <dgm:prSet presAssocID="{C2D44531-C801-4A75-8E7E-A5CC4F5AA4EB}" presName="firstChild" presStyleLbl="bgAccFollowNode1" presStyleIdx="0" presStyleCnt="6"/>
      <dgm:spPr/>
      <dgm:t>
        <a:bodyPr/>
        <a:lstStyle/>
        <a:p>
          <a:endParaRPr lang="en-GB"/>
        </a:p>
      </dgm:t>
    </dgm:pt>
    <dgm:pt modelId="{B79A9E26-45AA-4B7E-8B72-F60B7068340F}" type="pres">
      <dgm:prSet presAssocID="{C2D44531-C801-4A75-8E7E-A5CC4F5AA4EB}" presName="firstChildTx" presStyleLbl="b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82B8746-0C10-4381-9752-3D5319B04A70}" type="pres">
      <dgm:prSet presAssocID="{0F3C08F3-200F-43AF-9D50-4FB9ABF40742}" presName="comp" presStyleCnt="0"/>
      <dgm:spPr/>
    </dgm:pt>
    <dgm:pt modelId="{D385A559-94CE-4D8E-A8C4-E3C6AEF2AAD4}" type="pres">
      <dgm:prSet presAssocID="{0F3C08F3-200F-43AF-9D50-4FB9ABF40742}" presName="child" presStyleLbl="bgAccFollowNode1" presStyleIdx="1" presStyleCnt="6"/>
      <dgm:spPr/>
      <dgm:t>
        <a:bodyPr/>
        <a:lstStyle/>
        <a:p>
          <a:endParaRPr lang="en-GB"/>
        </a:p>
      </dgm:t>
    </dgm:pt>
    <dgm:pt modelId="{5BB45FC5-0955-47B1-9711-FE6DDCBB1C04}" type="pres">
      <dgm:prSet presAssocID="{0F3C08F3-200F-43AF-9D50-4FB9ABF40742}" presName="childTx" presStyleLbl="b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2BCDBC4-F548-4089-B768-00CB2AE7F145}" type="pres">
      <dgm:prSet presAssocID="{28179A11-CB78-47A9-AEB2-9DA8331000CB}" presName="comp" presStyleCnt="0"/>
      <dgm:spPr/>
    </dgm:pt>
    <dgm:pt modelId="{0115D11F-C8B6-4EBC-8763-C5C00C8CB56F}" type="pres">
      <dgm:prSet presAssocID="{28179A11-CB78-47A9-AEB2-9DA8331000CB}" presName="child" presStyleLbl="bgAccFollowNode1" presStyleIdx="2" presStyleCnt="6"/>
      <dgm:spPr/>
      <dgm:t>
        <a:bodyPr/>
        <a:lstStyle/>
        <a:p>
          <a:endParaRPr lang="en-GB"/>
        </a:p>
      </dgm:t>
    </dgm:pt>
    <dgm:pt modelId="{C1662D49-1C28-40F3-8749-EF3FE1176270}" type="pres">
      <dgm:prSet presAssocID="{28179A11-CB78-47A9-AEB2-9DA8331000CB}" presName="childTx" presStyleLbl="b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3FA11AC-D447-4D60-B8F6-EACD90BD52E6}" type="pres">
      <dgm:prSet presAssocID="{C2D44531-C801-4A75-8E7E-A5CC4F5AA4EB}" presName="negSpace" presStyleCnt="0"/>
      <dgm:spPr/>
    </dgm:pt>
    <dgm:pt modelId="{232650E5-5E6C-41D4-A2BB-CC6379E690E6}" type="pres">
      <dgm:prSet presAssocID="{C2D44531-C801-4A75-8E7E-A5CC4F5AA4EB}" presName="circle" presStyleLbl="node1" presStyleIdx="0" presStyleCnt="2" custScaleX="114600" custScaleY="118202" custLinFactNeighborX="-9842"/>
      <dgm:spPr/>
      <dgm:t>
        <a:bodyPr/>
        <a:lstStyle/>
        <a:p>
          <a:endParaRPr lang="en-GB"/>
        </a:p>
      </dgm:t>
    </dgm:pt>
    <dgm:pt modelId="{AF9CDC70-30CB-4E98-880C-10E7E3D74538}" type="pres">
      <dgm:prSet presAssocID="{27CEC097-006E-47A5-93FD-CD0C0FBCF4DC}" presName="transSpace" presStyleCnt="0"/>
      <dgm:spPr/>
    </dgm:pt>
    <dgm:pt modelId="{22EA4C66-864D-4182-B7D4-8485CDE33599}" type="pres">
      <dgm:prSet presAssocID="{FA107285-F94D-4111-96B6-99086A798594}" presName="posSpace" presStyleCnt="0"/>
      <dgm:spPr/>
    </dgm:pt>
    <dgm:pt modelId="{95921C12-BA47-4676-9A55-0EF050D68517}" type="pres">
      <dgm:prSet presAssocID="{FA107285-F94D-4111-96B6-99086A798594}" presName="vertFlow" presStyleCnt="0"/>
      <dgm:spPr/>
    </dgm:pt>
    <dgm:pt modelId="{2D887C36-4010-4A82-A85B-F498035BEEF4}" type="pres">
      <dgm:prSet presAssocID="{FA107285-F94D-4111-96B6-99086A798594}" presName="topSpace" presStyleCnt="0"/>
      <dgm:spPr/>
    </dgm:pt>
    <dgm:pt modelId="{A07753DC-5388-40D7-AEC1-36A67D20E514}" type="pres">
      <dgm:prSet presAssocID="{FA107285-F94D-4111-96B6-99086A798594}" presName="firstComp" presStyleCnt="0"/>
      <dgm:spPr/>
    </dgm:pt>
    <dgm:pt modelId="{852FB23D-5764-4AE4-B110-2FE0EC13328D}" type="pres">
      <dgm:prSet presAssocID="{FA107285-F94D-4111-96B6-99086A798594}" presName="firstChild" presStyleLbl="bgAccFollowNode1" presStyleIdx="3" presStyleCnt="6"/>
      <dgm:spPr/>
      <dgm:t>
        <a:bodyPr/>
        <a:lstStyle/>
        <a:p>
          <a:endParaRPr lang="en-GB"/>
        </a:p>
      </dgm:t>
    </dgm:pt>
    <dgm:pt modelId="{AB78D6DF-4E71-47B4-911E-B87A42D84BCD}" type="pres">
      <dgm:prSet presAssocID="{FA107285-F94D-4111-96B6-99086A798594}" presName="firstChildTx" presStyleLbl="b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EB26733-994F-4FF2-B2B7-8A5B58EF481C}" type="pres">
      <dgm:prSet presAssocID="{826999F9-3E0F-4BBF-89BC-68BC11946D72}" presName="comp" presStyleCnt="0"/>
      <dgm:spPr/>
    </dgm:pt>
    <dgm:pt modelId="{05606DC8-C174-4A30-A3F7-0E9B828E1FA8}" type="pres">
      <dgm:prSet presAssocID="{826999F9-3E0F-4BBF-89BC-68BC11946D72}" presName="child" presStyleLbl="bgAccFollowNode1" presStyleIdx="4" presStyleCnt="6"/>
      <dgm:spPr/>
      <dgm:t>
        <a:bodyPr/>
        <a:lstStyle/>
        <a:p>
          <a:endParaRPr lang="en-GB"/>
        </a:p>
      </dgm:t>
    </dgm:pt>
    <dgm:pt modelId="{2BB18F34-1058-476E-8992-32F78450044E}" type="pres">
      <dgm:prSet presAssocID="{826999F9-3E0F-4BBF-89BC-68BC11946D72}" presName="childTx" presStyleLbl="b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B343AFC-413C-4365-A377-506CCA53CC47}" type="pres">
      <dgm:prSet presAssocID="{324DA97C-289F-4C24-8217-FBDDAF985C60}" presName="comp" presStyleCnt="0"/>
      <dgm:spPr/>
    </dgm:pt>
    <dgm:pt modelId="{4DF7F8F3-1F05-4816-9C06-CE2FB3886357}" type="pres">
      <dgm:prSet presAssocID="{324DA97C-289F-4C24-8217-FBDDAF985C60}" presName="child" presStyleLbl="bgAccFollowNode1" presStyleIdx="5" presStyleCnt="6"/>
      <dgm:spPr/>
      <dgm:t>
        <a:bodyPr/>
        <a:lstStyle/>
        <a:p>
          <a:endParaRPr lang="en-GB"/>
        </a:p>
      </dgm:t>
    </dgm:pt>
    <dgm:pt modelId="{AD9AAD91-D09A-4C10-B1F2-25CB7E289923}" type="pres">
      <dgm:prSet presAssocID="{324DA97C-289F-4C24-8217-FBDDAF985C60}" presName="childTx" presStyleLbl="b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85E1FDA-8335-4326-83D9-ED9E4A7DFF13}" type="pres">
      <dgm:prSet presAssocID="{FA107285-F94D-4111-96B6-99086A798594}" presName="negSpace" presStyleCnt="0"/>
      <dgm:spPr/>
    </dgm:pt>
    <dgm:pt modelId="{AA4EFF36-43BA-4E17-B161-8C8EF076FF80}" type="pres">
      <dgm:prSet presAssocID="{FA107285-F94D-4111-96B6-99086A798594}" presName="circle" presStyleLbl="node1" presStyleIdx="1" presStyleCnt="2" custScaleX="117411" custScaleY="118202" custLinFactNeighborX="-8064"/>
      <dgm:spPr/>
      <dgm:t>
        <a:bodyPr/>
        <a:lstStyle/>
        <a:p>
          <a:endParaRPr lang="en-GB"/>
        </a:p>
      </dgm:t>
    </dgm:pt>
  </dgm:ptLst>
  <dgm:cxnLst>
    <dgm:cxn modelId="{E626AA28-D367-41C0-9922-6C2107B8F840}" type="presOf" srcId="{55A07FC4-53E6-4205-8350-7985D21C9E92}" destId="{529FB06D-283D-40E0-9715-65BCFD59AF0B}" srcOrd="0" destOrd="0" presId="urn:microsoft.com/office/officeart/2005/8/layout/hList9"/>
    <dgm:cxn modelId="{9360DC75-56E0-4227-AE52-7FE35E915A3C}" type="presOf" srcId="{FA107285-F94D-4111-96B6-99086A798594}" destId="{AA4EFF36-43BA-4E17-B161-8C8EF076FF80}" srcOrd="0" destOrd="0" presId="urn:microsoft.com/office/officeart/2005/8/layout/hList9"/>
    <dgm:cxn modelId="{49F6D620-B1EC-4F2E-B4D7-E3498EEB2C86}" type="presOf" srcId="{21EBC775-F7FE-4F11-A63A-7321BFB8FC7A}" destId="{852FB23D-5764-4AE4-B110-2FE0EC13328D}" srcOrd="0" destOrd="0" presId="urn:microsoft.com/office/officeart/2005/8/layout/hList9"/>
    <dgm:cxn modelId="{9729C224-D420-40D5-B14C-70CFDBB6F60A}" type="presOf" srcId="{28179A11-CB78-47A9-AEB2-9DA8331000CB}" destId="{0115D11F-C8B6-4EBC-8763-C5C00C8CB56F}" srcOrd="0" destOrd="0" presId="urn:microsoft.com/office/officeart/2005/8/layout/hList9"/>
    <dgm:cxn modelId="{6D0B3188-792C-444B-B005-F7CD52D21BE0}" type="presOf" srcId="{826999F9-3E0F-4BBF-89BC-68BC11946D72}" destId="{2BB18F34-1058-476E-8992-32F78450044E}" srcOrd="1" destOrd="0" presId="urn:microsoft.com/office/officeart/2005/8/layout/hList9"/>
    <dgm:cxn modelId="{E25539EF-ADA2-4D2F-9CEE-48BE90E4151E}" srcId="{FA107285-F94D-4111-96B6-99086A798594}" destId="{324DA97C-289F-4C24-8217-FBDDAF985C60}" srcOrd="2" destOrd="0" parTransId="{740992F6-3079-48D7-A356-5C56FFC20EA3}" sibTransId="{4CD8CE40-2C04-4776-8272-299926F64EBF}"/>
    <dgm:cxn modelId="{B7649363-3D8B-4A03-B2CE-80F1A8A3BB47}" srcId="{FA107285-F94D-4111-96B6-99086A798594}" destId="{826999F9-3E0F-4BBF-89BC-68BC11946D72}" srcOrd="1" destOrd="0" parTransId="{D8D93C1C-E36A-4C33-A888-9C2A6AA39E52}" sibTransId="{C0CD2C52-EFCA-4CBC-9EA9-866E6C7F349E}"/>
    <dgm:cxn modelId="{73E68736-9EE5-49B6-9D4B-73DBBD437218}" srcId="{C2D44531-C801-4A75-8E7E-A5CC4F5AA4EB}" destId="{0F3C08F3-200F-43AF-9D50-4FB9ABF40742}" srcOrd="1" destOrd="0" parTransId="{6C9841DB-90C4-4292-9661-BC7B66952EF2}" sibTransId="{5130D509-1CFA-46D8-B176-C9DE44FA6437}"/>
    <dgm:cxn modelId="{C08DBFC1-57E6-4E42-80ED-6539E74368D9}" type="presOf" srcId="{0F3C08F3-200F-43AF-9D50-4FB9ABF40742}" destId="{D385A559-94CE-4D8E-A8C4-E3C6AEF2AAD4}" srcOrd="0" destOrd="0" presId="urn:microsoft.com/office/officeart/2005/8/layout/hList9"/>
    <dgm:cxn modelId="{1AC72E3C-939B-432E-ACDE-E6A31FD07C3A}" type="presOf" srcId="{B9019E67-68FF-448F-AA3C-280A4E4EFAAD}" destId="{8DF09854-D40F-4FED-B1A8-989025CDED86}" srcOrd="0" destOrd="0" presId="urn:microsoft.com/office/officeart/2005/8/layout/hList9"/>
    <dgm:cxn modelId="{E4D8653B-D2C5-4566-847E-0FE8298FB83C}" srcId="{C2D44531-C801-4A75-8E7E-A5CC4F5AA4EB}" destId="{55A07FC4-53E6-4205-8350-7985D21C9E92}" srcOrd="0" destOrd="0" parTransId="{B2A10583-F296-49BE-9743-3C976F843086}" sibTransId="{7163B820-CC81-4E94-83DF-4C9BAE39CABF}"/>
    <dgm:cxn modelId="{650F9282-C8FA-4613-981E-BA0E4800DA7B}" type="presOf" srcId="{C2D44531-C801-4A75-8E7E-A5CC4F5AA4EB}" destId="{232650E5-5E6C-41D4-A2BB-CC6379E690E6}" srcOrd="0" destOrd="0" presId="urn:microsoft.com/office/officeart/2005/8/layout/hList9"/>
    <dgm:cxn modelId="{CE043808-B5A0-4FC4-A712-01EBAAFFD3ED}" type="presOf" srcId="{0F3C08F3-200F-43AF-9D50-4FB9ABF40742}" destId="{5BB45FC5-0955-47B1-9711-FE6DDCBB1C04}" srcOrd="1" destOrd="0" presId="urn:microsoft.com/office/officeart/2005/8/layout/hList9"/>
    <dgm:cxn modelId="{F3786E16-0504-4BB9-B0D9-3BF081B347F3}" type="presOf" srcId="{826999F9-3E0F-4BBF-89BC-68BC11946D72}" destId="{05606DC8-C174-4A30-A3F7-0E9B828E1FA8}" srcOrd="0" destOrd="0" presId="urn:microsoft.com/office/officeart/2005/8/layout/hList9"/>
    <dgm:cxn modelId="{2AE6B891-D4F0-47D3-8A60-5ECE446E1823}" type="presOf" srcId="{324DA97C-289F-4C24-8217-FBDDAF985C60}" destId="{4DF7F8F3-1F05-4816-9C06-CE2FB3886357}" srcOrd="0" destOrd="0" presId="urn:microsoft.com/office/officeart/2005/8/layout/hList9"/>
    <dgm:cxn modelId="{E72ED7C6-DA3D-41F4-91FA-D7CE10691DE4}" type="presOf" srcId="{28179A11-CB78-47A9-AEB2-9DA8331000CB}" destId="{C1662D49-1C28-40F3-8749-EF3FE1176270}" srcOrd="1" destOrd="0" presId="urn:microsoft.com/office/officeart/2005/8/layout/hList9"/>
    <dgm:cxn modelId="{543BB30A-9385-4F9E-8D2C-CCA094F3CFA8}" srcId="{B9019E67-68FF-448F-AA3C-280A4E4EFAAD}" destId="{FA107285-F94D-4111-96B6-99086A798594}" srcOrd="1" destOrd="0" parTransId="{7D2D9CC5-AF74-4551-8AC6-1E2883606EB9}" sibTransId="{334FE58A-26F5-4692-9FAD-1613D4C88901}"/>
    <dgm:cxn modelId="{834A5C81-D38D-46B0-9DFE-5374F4C56A79}" srcId="{B9019E67-68FF-448F-AA3C-280A4E4EFAAD}" destId="{C2D44531-C801-4A75-8E7E-A5CC4F5AA4EB}" srcOrd="0" destOrd="0" parTransId="{5B67D3E9-A901-4B2F-90C0-C64931325B3D}" sibTransId="{27CEC097-006E-47A5-93FD-CD0C0FBCF4DC}"/>
    <dgm:cxn modelId="{D75849E2-9717-43C9-A633-4886448DF561}" srcId="{C2D44531-C801-4A75-8E7E-A5CC4F5AA4EB}" destId="{28179A11-CB78-47A9-AEB2-9DA8331000CB}" srcOrd="2" destOrd="0" parTransId="{88B48104-B80E-4C74-BD3B-4A78B51D2C6F}" sibTransId="{886B8229-84E5-48B7-B1B7-544E6C569D92}"/>
    <dgm:cxn modelId="{A83F0894-C908-488A-AD15-F961AA8ACEB3}" type="presOf" srcId="{324DA97C-289F-4C24-8217-FBDDAF985C60}" destId="{AD9AAD91-D09A-4C10-B1F2-25CB7E289923}" srcOrd="1" destOrd="0" presId="urn:microsoft.com/office/officeart/2005/8/layout/hList9"/>
    <dgm:cxn modelId="{89686A5F-D162-425E-9BC9-2B68F7E48E4C}" type="presOf" srcId="{55A07FC4-53E6-4205-8350-7985D21C9E92}" destId="{B79A9E26-45AA-4B7E-8B72-F60B7068340F}" srcOrd="1" destOrd="0" presId="urn:microsoft.com/office/officeart/2005/8/layout/hList9"/>
    <dgm:cxn modelId="{27C8E4F5-82A9-4E9D-BCC3-728038825700}" srcId="{FA107285-F94D-4111-96B6-99086A798594}" destId="{21EBC775-F7FE-4F11-A63A-7321BFB8FC7A}" srcOrd="0" destOrd="0" parTransId="{25AD658F-2285-4FF0-BE18-9B9E10A67220}" sibTransId="{456916B5-13A0-4E95-89A0-16D1EEBD26B9}"/>
    <dgm:cxn modelId="{8673625D-B93F-4D64-B430-28F3A326805C}" type="presOf" srcId="{21EBC775-F7FE-4F11-A63A-7321BFB8FC7A}" destId="{AB78D6DF-4E71-47B4-911E-B87A42D84BCD}" srcOrd="1" destOrd="0" presId="urn:microsoft.com/office/officeart/2005/8/layout/hList9"/>
    <dgm:cxn modelId="{05D1BB1F-BDD7-48A4-8D4B-59CC0EED6F22}" type="presParOf" srcId="{8DF09854-D40F-4FED-B1A8-989025CDED86}" destId="{64C5519A-570F-41D9-89AA-22AB55D69FD9}" srcOrd="0" destOrd="0" presId="urn:microsoft.com/office/officeart/2005/8/layout/hList9"/>
    <dgm:cxn modelId="{AEF19C21-C613-4C3A-980B-C2E6D888DC12}" type="presParOf" srcId="{8DF09854-D40F-4FED-B1A8-989025CDED86}" destId="{9DD7C09E-D5F1-4A90-9583-982345141B4A}" srcOrd="1" destOrd="0" presId="urn:microsoft.com/office/officeart/2005/8/layout/hList9"/>
    <dgm:cxn modelId="{3C4B8F04-D983-4E50-960D-4D2877C08E35}" type="presParOf" srcId="{9DD7C09E-D5F1-4A90-9583-982345141B4A}" destId="{D55347AA-D4E5-4DF1-9284-0AC0B432451C}" srcOrd="0" destOrd="0" presId="urn:microsoft.com/office/officeart/2005/8/layout/hList9"/>
    <dgm:cxn modelId="{73C586A2-AB64-4A02-A8E1-8D824A34F613}" type="presParOf" srcId="{9DD7C09E-D5F1-4A90-9583-982345141B4A}" destId="{CF66B5AA-EAD1-458A-B29F-57CEDA21F79E}" srcOrd="1" destOrd="0" presId="urn:microsoft.com/office/officeart/2005/8/layout/hList9"/>
    <dgm:cxn modelId="{CE90497D-6EA3-40C5-830C-3A8F7E950CAD}" type="presParOf" srcId="{CF66B5AA-EAD1-458A-B29F-57CEDA21F79E}" destId="{529FB06D-283D-40E0-9715-65BCFD59AF0B}" srcOrd="0" destOrd="0" presId="urn:microsoft.com/office/officeart/2005/8/layout/hList9"/>
    <dgm:cxn modelId="{4AD3C3C9-0644-49DE-9116-6BB2ACAED1A7}" type="presParOf" srcId="{CF66B5AA-EAD1-458A-B29F-57CEDA21F79E}" destId="{B79A9E26-45AA-4B7E-8B72-F60B7068340F}" srcOrd="1" destOrd="0" presId="urn:microsoft.com/office/officeart/2005/8/layout/hList9"/>
    <dgm:cxn modelId="{B25F802B-D666-45F6-A39F-2F00294F1603}" type="presParOf" srcId="{9DD7C09E-D5F1-4A90-9583-982345141B4A}" destId="{082B8746-0C10-4381-9752-3D5319B04A70}" srcOrd="2" destOrd="0" presId="urn:microsoft.com/office/officeart/2005/8/layout/hList9"/>
    <dgm:cxn modelId="{CADDE7E9-A285-4376-8771-A8498CCC30CE}" type="presParOf" srcId="{082B8746-0C10-4381-9752-3D5319B04A70}" destId="{D385A559-94CE-4D8E-A8C4-E3C6AEF2AAD4}" srcOrd="0" destOrd="0" presId="urn:microsoft.com/office/officeart/2005/8/layout/hList9"/>
    <dgm:cxn modelId="{D3BC1624-889B-4A84-83F1-54F068F80341}" type="presParOf" srcId="{082B8746-0C10-4381-9752-3D5319B04A70}" destId="{5BB45FC5-0955-47B1-9711-FE6DDCBB1C04}" srcOrd="1" destOrd="0" presId="urn:microsoft.com/office/officeart/2005/8/layout/hList9"/>
    <dgm:cxn modelId="{516E30FA-0C27-464B-977B-96EDE007FDA7}" type="presParOf" srcId="{9DD7C09E-D5F1-4A90-9583-982345141B4A}" destId="{72BCDBC4-F548-4089-B768-00CB2AE7F145}" srcOrd="3" destOrd="0" presId="urn:microsoft.com/office/officeart/2005/8/layout/hList9"/>
    <dgm:cxn modelId="{77233415-2920-4FE5-9273-929C53D7FD39}" type="presParOf" srcId="{72BCDBC4-F548-4089-B768-00CB2AE7F145}" destId="{0115D11F-C8B6-4EBC-8763-C5C00C8CB56F}" srcOrd="0" destOrd="0" presId="urn:microsoft.com/office/officeart/2005/8/layout/hList9"/>
    <dgm:cxn modelId="{DBA2D381-A28E-4419-AA3F-1BE676CEE7F1}" type="presParOf" srcId="{72BCDBC4-F548-4089-B768-00CB2AE7F145}" destId="{C1662D49-1C28-40F3-8749-EF3FE1176270}" srcOrd="1" destOrd="0" presId="urn:microsoft.com/office/officeart/2005/8/layout/hList9"/>
    <dgm:cxn modelId="{8DA97CA3-7513-4A83-BCF8-32C8396C5A21}" type="presParOf" srcId="{8DF09854-D40F-4FED-B1A8-989025CDED86}" destId="{93FA11AC-D447-4D60-B8F6-EACD90BD52E6}" srcOrd="2" destOrd="0" presId="urn:microsoft.com/office/officeart/2005/8/layout/hList9"/>
    <dgm:cxn modelId="{DE41B51D-9145-4AEB-887D-E49152E5DFFE}" type="presParOf" srcId="{8DF09854-D40F-4FED-B1A8-989025CDED86}" destId="{232650E5-5E6C-41D4-A2BB-CC6379E690E6}" srcOrd="3" destOrd="0" presId="urn:microsoft.com/office/officeart/2005/8/layout/hList9"/>
    <dgm:cxn modelId="{E511159A-8E3C-4F5A-9D68-CD61150D7681}" type="presParOf" srcId="{8DF09854-D40F-4FED-B1A8-989025CDED86}" destId="{AF9CDC70-30CB-4E98-880C-10E7E3D74538}" srcOrd="4" destOrd="0" presId="urn:microsoft.com/office/officeart/2005/8/layout/hList9"/>
    <dgm:cxn modelId="{BE8AF0EF-E76E-430E-BF20-0FD4DC902C56}" type="presParOf" srcId="{8DF09854-D40F-4FED-B1A8-989025CDED86}" destId="{22EA4C66-864D-4182-B7D4-8485CDE33599}" srcOrd="5" destOrd="0" presId="urn:microsoft.com/office/officeart/2005/8/layout/hList9"/>
    <dgm:cxn modelId="{EBFF18D6-596A-4660-88A0-92AE374431F3}" type="presParOf" srcId="{8DF09854-D40F-4FED-B1A8-989025CDED86}" destId="{95921C12-BA47-4676-9A55-0EF050D68517}" srcOrd="6" destOrd="0" presId="urn:microsoft.com/office/officeart/2005/8/layout/hList9"/>
    <dgm:cxn modelId="{D4A20331-25B9-4FD5-86C2-7A961EA0FF65}" type="presParOf" srcId="{95921C12-BA47-4676-9A55-0EF050D68517}" destId="{2D887C36-4010-4A82-A85B-F498035BEEF4}" srcOrd="0" destOrd="0" presId="urn:microsoft.com/office/officeart/2005/8/layout/hList9"/>
    <dgm:cxn modelId="{9A898852-637B-4029-87B6-FE3B362BD973}" type="presParOf" srcId="{95921C12-BA47-4676-9A55-0EF050D68517}" destId="{A07753DC-5388-40D7-AEC1-36A67D20E514}" srcOrd="1" destOrd="0" presId="urn:microsoft.com/office/officeart/2005/8/layout/hList9"/>
    <dgm:cxn modelId="{4AE07252-019A-415C-99B3-3C12710B1297}" type="presParOf" srcId="{A07753DC-5388-40D7-AEC1-36A67D20E514}" destId="{852FB23D-5764-4AE4-B110-2FE0EC13328D}" srcOrd="0" destOrd="0" presId="urn:microsoft.com/office/officeart/2005/8/layout/hList9"/>
    <dgm:cxn modelId="{11DF109D-4943-4C5E-8E44-8086ACD28611}" type="presParOf" srcId="{A07753DC-5388-40D7-AEC1-36A67D20E514}" destId="{AB78D6DF-4E71-47B4-911E-B87A42D84BCD}" srcOrd="1" destOrd="0" presId="urn:microsoft.com/office/officeart/2005/8/layout/hList9"/>
    <dgm:cxn modelId="{38DEFAF0-9A7E-4B72-BA71-1D2249BF8E28}" type="presParOf" srcId="{95921C12-BA47-4676-9A55-0EF050D68517}" destId="{6EB26733-994F-4FF2-B2B7-8A5B58EF481C}" srcOrd="2" destOrd="0" presId="urn:microsoft.com/office/officeart/2005/8/layout/hList9"/>
    <dgm:cxn modelId="{A1DA7DA2-5EB2-4B42-8E73-4E59994A387D}" type="presParOf" srcId="{6EB26733-994F-4FF2-B2B7-8A5B58EF481C}" destId="{05606DC8-C174-4A30-A3F7-0E9B828E1FA8}" srcOrd="0" destOrd="0" presId="urn:microsoft.com/office/officeart/2005/8/layout/hList9"/>
    <dgm:cxn modelId="{DE77CA55-45BB-44C9-AA97-52F0A38DD11C}" type="presParOf" srcId="{6EB26733-994F-4FF2-B2B7-8A5B58EF481C}" destId="{2BB18F34-1058-476E-8992-32F78450044E}" srcOrd="1" destOrd="0" presId="urn:microsoft.com/office/officeart/2005/8/layout/hList9"/>
    <dgm:cxn modelId="{6EEA4121-12CB-451C-A39E-FF458BC8FE1A}" type="presParOf" srcId="{95921C12-BA47-4676-9A55-0EF050D68517}" destId="{BB343AFC-413C-4365-A377-506CCA53CC47}" srcOrd="3" destOrd="0" presId="urn:microsoft.com/office/officeart/2005/8/layout/hList9"/>
    <dgm:cxn modelId="{5E123B41-F206-4749-A484-117D01E1B033}" type="presParOf" srcId="{BB343AFC-413C-4365-A377-506CCA53CC47}" destId="{4DF7F8F3-1F05-4816-9C06-CE2FB3886357}" srcOrd="0" destOrd="0" presId="urn:microsoft.com/office/officeart/2005/8/layout/hList9"/>
    <dgm:cxn modelId="{6CF61B3F-1C56-426E-907C-B3816F93C772}" type="presParOf" srcId="{BB343AFC-413C-4365-A377-506CCA53CC47}" destId="{AD9AAD91-D09A-4C10-B1F2-25CB7E289923}" srcOrd="1" destOrd="0" presId="urn:microsoft.com/office/officeart/2005/8/layout/hList9"/>
    <dgm:cxn modelId="{4A90BE9E-9C52-49B7-83A7-BEB2FE46712A}" type="presParOf" srcId="{8DF09854-D40F-4FED-B1A8-989025CDED86}" destId="{E85E1FDA-8335-4326-83D9-ED9E4A7DFF13}" srcOrd="7" destOrd="0" presId="urn:microsoft.com/office/officeart/2005/8/layout/hList9"/>
    <dgm:cxn modelId="{C59AE820-18D8-4F10-9953-79BD7E2036DB}" type="presParOf" srcId="{8DF09854-D40F-4FED-B1A8-989025CDED86}" destId="{AA4EFF36-43BA-4E17-B161-8C8EF076FF80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76DFB8-1AE4-4617-B591-B2BE1BD48F0D}">
      <dsp:nvSpPr>
        <dsp:cNvPr id="0" name=""/>
        <dsp:cNvSpPr/>
      </dsp:nvSpPr>
      <dsp:spPr>
        <a:xfrm>
          <a:off x="3955627" y="-147945"/>
          <a:ext cx="1505208" cy="144108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en-GB" sz="1600" b="1" kern="1200" dirty="0" smtClean="0">
              <a:solidFill>
                <a:schemeClr val="bg1"/>
              </a:solidFill>
            </a:rPr>
            <a:t>A. Preparation</a:t>
          </a:r>
          <a:endParaRPr lang="en-GB" sz="1600" b="1" kern="1200" dirty="0">
            <a:solidFill>
              <a:schemeClr val="bg1"/>
            </a:solidFill>
          </a:endParaRPr>
        </a:p>
      </dsp:txBody>
      <dsp:txXfrm>
        <a:off x="4176060" y="63097"/>
        <a:ext cx="1064342" cy="1019004"/>
      </dsp:txXfrm>
    </dsp:sp>
    <dsp:sp modelId="{7F2EB982-A7BB-41A3-A44A-486AE3251AAA}">
      <dsp:nvSpPr>
        <dsp:cNvPr id="0" name=""/>
        <dsp:cNvSpPr/>
      </dsp:nvSpPr>
      <dsp:spPr>
        <a:xfrm rot="1542857">
          <a:off x="5404236" y="730131"/>
          <a:ext cx="72930" cy="3904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b="1" kern="1200">
            <a:solidFill>
              <a:schemeClr val="bg1"/>
            </a:solidFill>
          </a:endParaRPr>
        </a:p>
      </dsp:txBody>
      <dsp:txXfrm>
        <a:off x="5405319" y="803467"/>
        <a:ext cx="51051" cy="234247"/>
      </dsp:txXfrm>
    </dsp:sp>
    <dsp:sp modelId="{45697A3F-3343-4D6D-8D23-20A57C0E654B}">
      <dsp:nvSpPr>
        <dsp:cNvPr id="0" name=""/>
        <dsp:cNvSpPr/>
      </dsp:nvSpPr>
      <dsp:spPr>
        <a:xfrm>
          <a:off x="5394845" y="559066"/>
          <a:ext cx="1761677" cy="15367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en-GB" sz="1600" b="1" kern="1200" dirty="0" smtClean="0">
              <a:solidFill>
                <a:schemeClr val="bg1"/>
              </a:solidFill>
            </a:rPr>
            <a:t>B. Issue identification</a:t>
          </a:r>
          <a:endParaRPr lang="en-GB" sz="1600" b="1" kern="1200" dirty="0">
            <a:solidFill>
              <a:schemeClr val="bg1"/>
            </a:solidFill>
          </a:endParaRPr>
        </a:p>
      </dsp:txBody>
      <dsp:txXfrm>
        <a:off x="5652837" y="784118"/>
        <a:ext cx="1245693" cy="1086650"/>
      </dsp:txXfrm>
    </dsp:sp>
    <dsp:sp modelId="{09A00598-8187-4D37-822C-6F91D4E504C2}">
      <dsp:nvSpPr>
        <dsp:cNvPr id="0" name=""/>
        <dsp:cNvSpPr/>
      </dsp:nvSpPr>
      <dsp:spPr>
        <a:xfrm rot="4628571">
          <a:off x="6409501" y="2000765"/>
          <a:ext cx="128837" cy="3904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b="1" kern="1200">
            <a:solidFill>
              <a:schemeClr val="bg1"/>
            </a:solidFill>
          </a:endParaRPr>
        </a:p>
      </dsp:txBody>
      <dsp:txXfrm>
        <a:off x="6424526" y="2060006"/>
        <a:ext cx="90186" cy="234247"/>
      </dsp:txXfrm>
    </dsp:sp>
    <dsp:sp modelId="{FA50EEE5-6D93-4956-A285-2791F38DB089}">
      <dsp:nvSpPr>
        <dsp:cNvPr id="0" name=""/>
        <dsp:cNvSpPr/>
      </dsp:nvSpPr>
      <dsp:spPr>
        <a:xfrm>
          <a:off x="5869525" y="2303021"/>
          <a:ext cx="1586576" cy="144108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en-GB" sz="1600" b="1" kern="1200" dirty="0" smtClean="0">
              <a:solidFill>
                <a:schemeClr val="bg1"/>
              </a:solidFill>
            </a:rPr>
            <a:t>C. Formulation</a:t>
          </a:r>
          <a:endParaRPr lang="en-GB" sz="1600" b="1" kern="1200" dirty="0">
            <a:solidFill>
              <a:schemeClr val="bg1"/>
            </a:solidFill>
          </a:endParaRPr>
        </a:p>
      </dsp:txBody>
      <dsp:txXfrm>
        <a:off x="6101874" y="2514063"/>
        <a:ext cx="1121878" cy="1019004"/>
      </dsp:txXfrm>
    </dsp:sp>
    <dsp:sp modelId="{4E832888-940B-4BF0-AA33-A3CE1F81CB83}">
      <dsp:nvSpPr>
        <dsp:cNvPr id="0" name=""/>
        <dsp:cNvSpPr/>
      </dsp:nvSpPr>
      <dsp:spPr>
        <a:xfrm rot="7714286">
          <a:off x="6042659" y="3515350"/>
          <a:ext cx="144593" cy="3904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b="1" kern="1200">
            <a:solidFill>
              <a:schemeClr val="bg1"/>
            </a:solidFill>
          </a:endParaRPr>
        </a:p>
      </dsp:txBody>
      <dsp:txXfrm rot="10800000">
        <a:off x="6077871" y="3576475"/>
        <a:ext cx="101215" cy="234247"/>
      </dsp:txXfrm>
    </dsp:sp>
    <dsp:sp modelId="{AEDB5217-9877-46D5-A02A-5115F89A2F34}">
      <dsp:nvSpPr>
        <dsp:cNvPr id="0" name=""/>
        <dsp:cNvSpPr/>
      </dsp:nvSpPr>
      <dsp:spPr>
        <a:xfrm>
          <a:off x="4857558" y="3663205"/>
          <a:ext cx="1441088" cy="144108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en-GB" sz="1600" b="1" kern="1200" dirty="0" smtClean="0">
              <a:solidFill>
                <a:schemeClr val="bg1"/>
              </a:solidFill>
            </a:rPr>
            <a:t>D. Adoption</a:t>
          </a:r>
          <a:endParaRPr lang="en-GB" sz="1600" b="1" kern="1200" dirty="0">
            <a:solidFill>
              <a:schemeClr val="bg1"/>
            </a:solidFill>
          </a:endParaRPr>
        </a:p>
      </dsp:txBody>
      <dsp:txXfrm>
        <a:off x="5068600" y="3874247"/>
        <a:ext cx="1019004" cy="1019004"/>
      </dsp:txXfrm>
    </dsp:sp>
    <dsp:sp modelId="{5FF03204-8822-4372-9A66-9F8CC8186A15}">
      <dsp:nvSpPr>
        <dsp:cNvPr id="0" name=""/>
        <dsp:cNvSpPr/>
      </dsp:nvSpPr>
      <dsp:spPr>
        <a:xfrm rot="10800000">
          <a:off x="4819557" y="4188543"/>
          <a:ext cx="26854" cy="3904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b="1" kern="1200">
            <a:solidFill>
              <a:schemeClr val="bg1"/>
            </a:solidFill>
          </a:endParaRPr>
        </a:p>
      </dsp:txBody>
      <dsp:txXfrm rot="10800000">
        <a:off x="4827613" y="4266625"/>
        <a:ext cx="18798" cy="234247"/>
      </dsp:txXfrm>
    </dsp:sp>
    <dsp:sp modelId="{45411997-AC1A-4A14-B9B2-DFDE397A9DE7}">
      <dsp:nvSpPr>
        <dsp:cNvPr id="0" name=""/>
        <dsp:cNvSpPr/>
      </dsp:nvSpPr>
      <dsp:spPr>
        <a:xfrm>
          <a:off x="2869833" y="3651001"/>
          <a:ext cx="1937056" cy="14654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en-GB" sz="1600" b="1" kern="1200" dirty="0" smtClean="0">
              <a:solidFill>
                <a:schemeClr val="bg1"/>
              </a:solidFill>
            </a:rPr>
            <a:t>E. Programming</a:t>
          </a:r>
          <a:endParaRPr lang="en-GB" sz="1600" b="1" kern="1200" dirty="0">
            <a:solidFill>
              <a:schemeClr val="bg1"/>
            </a:solidFill>
          </a:endParaRPr>
        </a:p>
      </dsp:txBody>
      <dsp:txXfrm>
        <a:off x="3153508" y="3865618"/>
        <a:ext cx="1369706" cy="1036262"/>
      </dsp:txXfrm>
    </dsp:sp>
    <dsp:sp modelId="{0DDE2239-C1BB-4025-9D1D-A046253EFBC3}">
      <dsp:nvSpPr>
        <dsp:cNvPr id="0" name=""/>
        <dsp:cNvSpPr/>
      </dsp:nvSpPr>
      <dsp:spPr>
        <a:xfrm rot="13885714">
          <a:off x="3280511" y="3522705"/>
          <a:ext cx="53724" cy="3904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b="1" kern="1200">
            <a:solidFill>
              <a:schemeClr val="bg1"/>
            </a:solidFill>
          </a:endParaRPr>
        </a:p>
      </dsp:txBody>
      <dsp:txXfrm rot="10800000">
        <a:off x="3293594" y="3607087"/>
        <a:ext cx="37607" cy="234247"/>
      </dsp:txXfrm>
    </dsp:sp>
    <dsp:sp modelId="{CE2DF863-5C2B-4ED8-BE57-A012A497070C}">
      <dsp:nvSpPr>
        <dsp:cNvPr id="0" name=""/>
        <dsp:cNvSpPr/>
      </dsp:nvSpPr>
      <dsp:spPr>
        <a:xfrm>
          <a:off x="1726370" y="2265188"/>
          <a:ext cx="2054561" cy="15167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en-GB" sz="1600" b="1" kern="1200" dirty="0" smtClean="0">
              <a:solidFill>
                <a:schemeClr val="bg1"/>
              </a:solidFill>
            </a:rPr>
            <a:t>F. Implementation</a:t>
          </a:r>
          <a:endParaRPr lang="en-GB" sz="1600" b="1" kern="1200" dirty="0">
            <a:solidFill>
              <a:schemeClr val="bg1"/>
            </a:solidFill>
          </a:endParaRPr>
        </a:p>
      </dsp:txBody>
      <dsp:txXfrm>
        <a:off x="2027253" y="2487311"/>
        <a:ext cx="1452795" cy="1072507"/>
      </dsp:txXfrm>
    </dsp:sp>
    <dsp:sp modelId="{5BF3905E-24BE-4293-B975-1C5AA8A08A6E}">
      <dsp:nvSpPr>
        <dsp:cNvPr id="0" name=""/>
        <dsp:cNvSpPr/>
      </dsp:nvSpPr>
      <dsp:spPr>
        <a:xfrm rot="16971429">
          <a:off x="2885553" y="1963768"/>
          <a:ext cx="130870" cy="3904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b="1" kern="1200">
            <a:solidFill>
              <a:schemeClr val="bg1"/>
            </a:solidFill>
          </a:endParaRPr>
        </a:p>
      </dsp:txBody>
      <dsp:txXfrm>
        <a:off x="2900815" y="2060988"/>
        <a:ext cx="91609" cy="234247"/>
      </dsp:txXfrm>
    </dsp:sp>
    <dsp:sp modelId="{7AB03180-80AA-4E81-A768-2E79211972F0}">
      <dsp:nvSpPr>
        <dsp:cNvPr id="0" name=""/>
        <dsp:cNvSpPr/>
      </dsp:nvSpPr>
      <dsp:spPr>
        <a:xfrm>
          <a:off x="2286471" y="606899"/>
          <a:ext cx="1708616" cy="144108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en-GB" sz="1600" b="1" kern="1200" dirty="0" smtClean="0">
              <a:solidFill>
                <a:schemeClr val="bg1"/>
              </a:solidFill>
            </a:rPr>
            <a:t>G. Evaluation</a:t>
          </a:r>
          <a:endParaRPr lang="en-GB" sz="1600" b="1" kern="1200" dirty="0">
            <a:solidFill>
              <a:schemeClr val="bg1"/>
            </a:solidFill>
          </a:endParaRPr>
        </a:p>
      </dsp:txBody>
      <dsp:txXfrm>
        <a:off x="2536692" y="817941"/>
        <a:ext cx="1208174" cy="1019004"/>
      </dsp:txXfrm>
    </dsp:sp>
    <dsp:sp modelId="{61F884A0-76B9-4592-A3DC-D8F1C0D3AA95}">
      <dsp:nvSpPr>
        <dsp:cNvPr id="0" name=""/>
        <dsp:cNvSpPr/>
      </dsp:nvSpPr>
      <dsp:spPr>
        <a:xfrm rot="20057143">
          <a:off x="3911917" y="739174"/>
          <a:ext cx="90132" cy="3904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b="1" kern="1200">
            <a:solidFill>
              <a:schemeClr val="bg1"/>
            </a:solidFill>
          </a:endParaRPr>
        </a:p>
      </dsp:txBody>
      <dsp:txXfrm>
        <a:off x="3913256" y="823122"/>
        <a:ext cx="63092" cy="2342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D868E7-B760-4582-AEF8-3AFFF04CE020}">
      <dsp:nvSpPr>
        <dsp:cNvPr id="0" name=""/>
        <dsp:cNvSpPr/>
      </dsp:nvSpPr>
      <dsp:spPr>
        <a:xfrm>
          <a:off x="2513856" y="31841"/>
          <a:ext cx="1655746" cy="165574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Youth</a:t>
          </a:r>
          <a:endParaRPr lang="en-GB" sz="1600" b="1" kern="1200" dirty="0"/>
        </a:p>
      </dsp:txBody>
      <dsp:txXfrm>
        <a:off x="2704904" y="254730"/>
        <a:ext cx="1273651" cy="525381"/>
      </dsp:txXfrm>
    </dsp:sp>
    <dsp:sp modelId="{F2D84DFF-B846-48B6-8A92-5D9DDD92F6AC}">
      <dsp:nvSpPr>
        <dsp:cNvPr id="0" name=""/>
        <dsp:cNvSpPr/>
      </dsp:nvSpPr>
      <dsp:spPr>
        <a:xfrm>
          <a:off x="3051689" y="764190"/>
          <a:ext cx="2044780" cy="165574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Women</a:t>
          </a:r>
          <a:endParaRPr lang="en-GB" sz="1600" b="1" kern="1200" dirty="0"/>
        </a:p>
      </dsp:txBody>
      <dsp:txXfrm>
        <a:off x="4152725" y="955238"/>
        <a:ext cx="786454" cy="1273651"/>
      </dsp:txXfrm>
    </dsp:sp>
    <dsp:sp modelId="{5C30D7D9-1F92-44F7-8662-4B469864B228}">
      <dsp:nvSpPr>
        <dsp:cNvPr id="0" name=""/>
        <dsp:cNvSpPr/>
      </dsp:nvSpPr>
      <dsp:spPr>
        <a:xfrm>
          <a:off x="2513856" y="1496540"/>
          <a:ext cx="1655746" cy="165574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Rural</a:t>
          </a:r>
        </a:p>
      </dsp:txBody>
      <dsp:txXfrm>
        <a:off x="2704904" y="2404016"/>
        <a:ext cx="1273651" cy="525381"/>
      </dsp:txXfrm>
    </dsp:sp>
    <dsp:sp modelId="{BC6974A2-B263-4DB6-9CA6-34AD93EDBB59}">
      <dsp:nvSpPr>
        <dsp:cNvPr id="0" name=""/>
        <dsp:cNvSpPr/>
      </dsp:nvSpPr>
      <dsp:spPr>
        <a:xfrm>
          <a:off x="1551929" y="764190"/>
          <a:ext cx="2114901" cy="165574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Informal</a:t>
          </a:r>
        </a:p>
      </dsp:txBody>
      <dsp:txXfrm>
        <a:off x="1714614" y="955238"/>
        <a:ext cx="813423" cy="12736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6046BB-4A40-48A9-A5B8-C7D3B8BBE3D5}">
      <dsp:nvSpPr>
        <dsp:cNvPr id="0" name=""/>
        <dsp:cNvSpPr/>
      </dsp:nvSpPr>
      <dsp:spPr>
        <a:xfrm>
          <a:off x="0" y="1274541"/>
          <a:ext cx="8147248" cy="1699388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59B4D2-6837-4D47-8ECE-6C963E5D7204}">
      <dsp:nvSpPr>
        <dsp:cNvPr id="0" name=""/>
        <dsp:cNvSpPr/>
      </dsp:nvSpPr>
      <dsp:spPr>
        <a:xfrm>
          <a:off x="3222" y="0"/>
          <a:ext cx="1408861" cy="1699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DE1768"/>
              </a:solidFill>
            </a:rPr>
            <a:t>2016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Baseline</a:t>
          </a:r>
          <a:endParaRPr lang="en-GB" sz="1600" kern="1200" dirty="0"/>
        </a:p>
      </dsp:txBody>
      <dsp:txXfrm>
        <a:off x="3222" y="0"/>
        <a:ext cx="1408861" cy="1699388"/>
      </dsp:txXfrm>
    </dsp:sp>
    <dsp:sp modelId="{B63C8ED3-77D3-4F3D-A4B8-A1AE516C0656}">
      <dsp:nvSpPr>
        <dsp:cNvPr id="0" name=""/>
        <dsp:cNvSpPr/>
      </dsp:nvSpPr>
      <dsp:spPr>
        <a:xfrm>
          <a:off x="495229" y="1911812"/>
          <a:ext cx="424847" cy="4248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57ED9F-4F87-4ED4-934A-2FF67111EDE1}">
      <dsp:nvSpPr>
        <dsp:cNvPr id="0" name=""/>
        <dsp:cNvSpPr/>
      </dsp:nvSpPr>
      <dsp:spPr>
        <a:xfrm>
          <a:off x="1482526" y="2549083"/>
          <a:ext cx="1408861" cy="1699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DE1768"/>
              </a:solidFill>
            </a:rPr>
            <a:t>2017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Annual target: progress review, assessments, adjustments</a:t>
          </a:r>
          <a:endParaRPr lang="en-GB" sz="1600" kern="1200" dirty="0"/>
        </a:p>
      </dsp:txBody>
      <dsp:txXfrm>
        <a:off x="1482526" y="2549083"/>
        <a:ext cx="1408861" cy="1699388"/>
      </dsp:txXfrm>
    </dsp:sp>
    <dsp:sp modelId="{E19091A0-DBCB-4F40-858F-AF7BB981FA0D}">
      <dsp:nvSpPr>
        <dsp:cNvPr id="0" name=""/>
        <dsp:cNvSpPr/>
      </dsp:nvSpPr>
      <dsp:spPr>
        <a:xfrm>
          <a:off x="1974533" y="1911812"/>
          <a:ext cx="424847" cy="4248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34E41A-51AD-49AF-ACB0-88199D615B3F}">
      <dsp:nvSpPr>
        <dsp:cNvPr id="0" name=""/>
        <dsp:cNvSpPr/>
      </dsp:nvSpPr>
      <dsp:spPr>
        <a:xfrm>
          <a:off x="2961830" y="0"/>
          <a:ext cx="1408861" cy="1699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DE1768"/>
              </a:solidFill>
            </a:rPr>
            <a:t>2018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solidFill>
                <a:schemeClr val="tx1"/>
              </a:solidFill>
            </a:rPr>
            <a:t>Annual target: p</a:t>
          </a:r>
          <a:r>
            <a:rPr lang="en-US" sz="1600" kern="1200" dirty="0" smtClean="0"/>
            <a:t>rogress review, assessments, adjustments</a:t>
          </a:r>
        </a:p>
      </dsp:txBody>
      <dsp:txXfrm>
        <a:off x="2961830" y="0"/>
        <a:ext cx="1408861" cy="1699388"/>
      </dsp:txXfrm>
    </dsp:sp>
    <dsp:sp modelId="{BDD0C23C-37D5-4109-B2D6-48A50F8EBAEA}">
      <dsp:nvSpPr>
        <dsp:cNvPr id="0" name=""/>
        <dsp:cNvSpPr/>
      </dsp:nvSpPr>
      <dsp:spPr>
        <a:xfrm>
          <a:off x="3453838" y="1911812"/>
          <a:ext cx="424847" cy="4248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4799AE-2D9A-4AB9-9EAE-238BD9E22AA9}">
      <dsp:nvSpPr>
        <dsp:cNvPr id="0" name=""/>
        <dsp:cNvSpPr/>
      </dsp:nvSpPr>
      <dsp:spPr>
        <a:xfrm>
          <a:off x="4441135" y="2549083"/>
          <a:ext cx="1408861" cy="1699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DE1768"/>
              </a:solidFill>
            </a:rPr>
            <a:t>2021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solidFill>
                <a:schemeClr val="tx1"/>
              </a:solidFill>
            </a:rPr>
            <a:t>Mid-term target: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solidFill>
                <a:schemeClr val="tx1"/>
              </a:solidFill>
            </a:rPr>
            <a:t>Outcome + programmatic</a:t>
          </a:r>
        </a:p>
      </dsp:txBody>
      <dsp:txXfrm>
        <a:off x="4441135" y="2549083"/>
        <a:ext cx="1408861" cy="1699388"/>
      </dsp:txXfrm>
    </dsp:sp>
    <dsp:sp modelId="{09609EB2-6CEE-4FEE-9A74-7CCD5CC78DEF}">
      <dsp:nvSpPr>
        <dsp:cNvPr id="0" name=""/>
        <dsp:cNvSpPr/>
      </dsp:nvSpPr>
      <dsp:spPr>
        <a:xfrm>
          <a:off x="4933142" y="1911812"/>
          <a:ext cx="424847" cy="4248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46D4B0-9100-440A-94E3-01811A4F8E6B}">
      <dsp:nvSpPr>
        <dsp:cNvPr id="0" name=""/>
        <dsp:cNvSpPr/>
      </dsp:nvSpPr>
      <dsp:spPr>
        <a:xfrm>
          <a:off x="5920439" y="0"/>
          <a:ext cx="1408861" cy="1699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DE1768"/>
              </a:solidFill>
            </a:rPr>
            <a:t>2025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Long-term target: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Outcome + programmatic</a:t>
          </a:r>
          <a:endParaRPr lang="en-GB" sz="1600" kern="1200" dirty="0"/>
        </a:p>
      </dsp:txBody>
      <dsp:txXfrm>
        <a:off x="5920439" y="0"/>
        <a:ext cx="1408861" cy="1699388"/>
      </dsp:txXfrm>
    </dsp:sp>
    <dsp:sp modelId="{689A2574-D963-4F3C-A34B-1D02A3451AB4}">
      <dsp:nvSpPr>
        <dsp:cNvPr id="0" name=""/>
        <dsp:cNvSpPr/>
      </dsp:nvSpPr>
      <dsp:spPr>
        <a:xfrm>
          <a:off x="6412446" y="1911812"/>
          <a:ext cx="424847" cy="4248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6046BB-4A40-48A9-A5B8-C7D3B8BBE3D5}">
      <dsp:nvSpPr>
        <dsp:cNvPr id="0" name=""/>
        <dsp:cNvSpPr/>
      </dsp:nvSpPr>
      <dsp:spPr>
        <a:xfrm>
          <a:off x="0" y="1274541"/>
          <a:ext cx="8147248" cy="1699388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59B4D2-6837-4D47-8ECE-6C963E5D7204}">
      <dsp:nvSpPr>
        <dsp:cNvPr id="0" name=""/>
        <dsp:cNvSpPr/>
      </dsp:nvSpPr>
      <dsp:spPr>
        <a:xfrm>
          <a:off x="3669" y="0"/>
          <a:ext cx="1765104" cy="1699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DE1768"/>
              </a:solidFill>
            </a:rPr>
            <a:t>2016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Baseline</a:t>
          </a:r>
          <a:endParaRPr lang="en-GB" sz="1800" kern="1200" dirty="0"/>
        </a:p>
      </dsp:txBody>
      <dsp:txXfrm>
        <a:off x="3669" y="0"/>
        <a:ext cx="1765104" cy="1699388"/>
      </dsp:txXfrm>
    </dsp:sp>
    <dsp:sp modelId="{B63C8ED3-77D3-4F3D-A4B8-A1AE516C0656}">
      <dsp:nvSpPr>
        <dsp:cNvPr id="0" name=""/>
        <dsp:cNvSpPr/>
      </dsp:nvSpPr>
      <dsp:spPr>
        <a:xfrm>
          <a:off x="673798" y="1911812"/>
          <a:ext cx="424847" cy="4248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F7A1B3-1151-4976-9B65-31660A240A48}">
      <dsp:nvSpPr>
        <dsp:cNvPr id="0" name=""/>
        <dsp:cNvSpPr/>
      </dsp:nvSpPr>
      <dsp:spPr>
        <a:xfrm>
          <a:off x="1857029" y="2549083"/>
          <a:ext cx="1765104" cy="1699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DE1768"/>
              </a:solidFill>
            </a:rPr>
            <a:t>2017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Annual target: progress review, assessments, adjustments</a:t>
          </a:r>
        </a:p>
      </dsp:txBody>
      <dsp:txXfrm>
        <a:off x="1857029" y="2549083"/>
        <a:ext cx="1765104" cy="1699388"/>
      </dsp:txXfrm>
    </dsp:sp>
    <dsp:sp modelId="{854C9A5B-EB39-4D80-A2FB-1F1E080095D2}">
      <dsp:nvSpPr>
        <dsp:cNvPr id="0" name=""/>
        <dsp:cNvSpPr/>
      </dsp:nvSpPr>
      <dsp:spPr>
        <a:xfrm>
          <a:off x="2527158" y="1911812"/>
          <a:ext cx="424847" cy="4248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C39610-47B7-4C82-BB76-83E8F5E0C054}">
      <dsp:nvSpPr>
        <dsp:cNvPr id="0" name=""/>
        <dsp:cNvSpPr/>
      </dsp:nvSpPr>
      <dsp:spPr>
        <a:xfrm>
          <a:off x="3710389" y="0"/>
          <a:ext cx="1765104" cy="1699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DE1768"/>
              </a:solidFill>
            </a:rPr>
            <a:t>2021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Mid-term target</a:t>
          </a:r>
        </a:p>
      </dsp:txBody>
      <dsp:txXfrm>
        <a:off x="3710389" y="0"/>
        <a:ext cx="1765104" cy="1699388"/>
      </dsp:txXfrm>
    </dsp:sp>
    <dsp:sp modelId="{569E16ED-90DC-4487-8E78-6DD72AA9E690}">
      <dsp:nvSpPr>
        <dsp:cNvPr id="0" name=""/>
        <dsp:cNvSpPr/>
      </dsp:nvSpPr>
      <dsp:spPr>
        <a:xfrm>
          <a:off x="4380517" y="1911812"/>
          <a:ext cx="424847" cy="4248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2121CD-55D9-45C0-AE02-874A1AA05372}">
      <dsp:nvSpPr>
        <dsp:cNvPr id="0" name=""/>
        <dsp:cNvSpPr/>
      </dsp:nvSpPr>
      <dsp:spPr>
        <a:xfrm>
          <a:off x="5563748" y="2549083"/>
          <a:ext cx="1765104" cy="1699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DE1768"/>
              </a:solidFill>
            </a:rPr>
            <a:t>2025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Long-term target</a:t>
          </a:r>
          <a:endParaRPr lang="en-GB" sz="1800" kern="1200" dirty="0"/>
        </a:p>
      </dsp:txBody>
      <dsp:txXfrm>
        <a:off x="5563748" y="2549083"/>
        <a:ext cx="1765104" cy="1699388"/>
      </dsp:txXfrm>
    </dsp:sp>
    <dsp:sp modelId="{DDB685F5-897B-4680-8092-7E5FAB36148E}">
      <dsp:nvSpPr>
        <dsp:cNvPr id="0" name=""/>
        <dsp:cNvSpPr/>
      </dsp:nvSpPr>
      <dsp:spPr>
        <a:xfrm>
          <a:off x="6233877" y="1911812"/>
          <a:ext cx="424847" cy="4248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9FB06D-283D-40E0-9715-65BCFD59AF0B}">
      <dsp:nvSpPr>
        <dsp:cNvPr id="0" name=""/>
        <dsp:cNvSpPr/>
      </dsp:nvSpPr>
      <dsp:spPr>
        <a:xfrm>
          <a:off x="1998198" y="588822"/>
          <a:ext cx="2194896" cy="146399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Decent work indicators</a:t>
          </a:r>
          <a:endParaRPr lang="en-GB" sz="2000" kern="1200" dirty="0"/>
        </a:p>
      </dsp:txBody>
      <dsp:txXfrm>
        <a:off x="2349381" y="588822"/>
        <a:ext cx="1843713" cy="1463996"/>
      </dsp:txXfrm>
    </dsp:sp>
    <dsp:sp modelId="{D385A559-94CE-4D8E-A8C4-E3C6AEF2AAD4}">
      <dsp:nvSpPr>
        <dsp:cNvPr id="0" name=""/>
        <dsp:cNvSpPr/>
      </dsp:nvSpPr>
      <dsp:spPr>
        <a:xfrm>
          <a:off x="1998198" y="2052818"/>
          <a:ext cx="2194896" cy="146399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SDG indicators</a:t>
          </a:r>
          <a:endParaRPr lang="en-GB" sz="2000" kern="1200" dirty="0"/>
        </a:p>
      </dsp:txBody>
      <dsp:txXfrm>
        <a:off x="2349381" y="2052818"/>
        <a:ext cx="1843713" cy="1463996"/>
      </dsp:txXfrm>
    </dsp:sp>
    <dsp:sp modelId="{0115D11F-C8B6-4EBC-8763-C5C00C8CB56F}">
      <dsp:nvSpPr>
        <dsp:cNvPr id="0" name=""/>
        <dsp:cNvSpPr/>
      </dsp:nvSpPr>
      <dsp:spPr>
        <a:xfrm>
          <a:off x="1998198" y="3516814"/>
          <a:ext cx="2194896" cy="146399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Other </a:t>
          </a:r>
          <a:r>
            <a:rPr lang="en-US" sz="2000" kern="1200" dirty="0" err="1" smtClean="0"/>
            <a:t>labour</a:t>
          </a:r>
          <a:r>
            <a:rPr lang="en-US" sz="2000" kern="1200" dirty="0" smtClean="0"/>
            <a:t> market indicators</a:t>
          </a:r>
          <a:endParaRPr lang="en-GB" sz="2000" kern="1200" dirty="0"/>
        </a:p>
      </dsp:txBody>
      <dsp:txXfrm>
        <a:off x="2349381" y="3516814"/>
        <a:ext cx="1843713" cy="1463996"/>
      </dsp:txXfrm>
    </dsp:sp>
    <dsp:sp modelId="{232650E5-5E6C-41D4-A2BB-CC6379E690E6}">
      <dsp:nvSpPr>
        <dsp:cNvPr id="0" name=""/>
        <dsp:cNvSpPr/>
      </dsp:nvSpPr>
      <dsp:spPr>
        <a:xfrm>
          <a:off x="611565" y="3516"/>
          <a:ext cx="1676901" cy="172960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Outcome</a:t>
          </a:r>
          <a:endParaRPr lang="en-GB" sz="1600" b="1" kern="1200" dirty="0"/>
        </a:p>
      </dsp:txBody>
      <dsp:txXfrm>
        <a:off x="857141" y="256811"/>
        <a:ext cx="1185749" cy="1223017"/>
      </dsp:txXfrm>
    </dsp:sp>
    <dsp:sp modelId="{852FB23D-5764-4AE4-B110-2FE0EC13328D}">
      <dsp:nvSpPr>
        <dsp:cNvPr id="0" name=""/>
        <dsp:cNvSpPr/>
      </dsp:nvSpPr>
      <dsp:spPr>
        <a:xfrm>
          <a:off x="5869996" y="588822"/>
          <a:ext cx="2194896" cy="146399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Number of programme beneficiaries</a:t>
          </a:r>
          <a:endParaRPr lang="en-GB" sz="2000" kern="1200" dirty="0"/>
        </a:p>
      </dsp:txBody>
      <dsp:txXfrm>
        <a:off x="6221179" y="588822"/>
        <a:ext cx="1843713" cy="1463996"/>
      </dsp:txXfrm>
    </dsp:sp>
    <dsp:sp modelId="{05606DC8-C174-4A30-A3F7-0E9B828E1FA8}">
      <dsp:nvSpPr>
        <dsp:cNvPr id="0" name=""/>
        <dsp:cNvSpPr/>
      </dsp:nvSpPr>
      <dsp:spPr>
        <a:xfrm>
          <a:off x="5869996" y="2052818"/>
          <a:ext cx="2194896" cy="146399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Number of teachers trained</a:t>
          </a:r>
          <a:endParaRPr lang="en-GB" sz="2000" kern="1200" dirty="0"/>
        </a:p>
      </dsp:txBody>
      <dsp:txXfrm>
        <a:off x="6221179" y="2052818"/>
        <a:ext cx="1843713" cy="1463996"/>
      </dsp:txXfrm>
    </dsp:sp>
    <dsp:sp modelId="{4DF7F8F3-1F05-4816-9C06-CE2FB3886357}">
      <dsp:nvSpPr>
        <dsp:cNvPr id="0" name=""/>
        <dsp:cNvSpPr/>
      </dsp:nvSpPr>
      <dsp:spPr>
        <a:xfrm>
          <a:off x="5869996" y="3516814"/>
          <a:ext cx="2194896" cy="146399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TVET course on specific skills in demand designed and implemented</a:t>
          </a:r>
          <a:endParaRPr lang="en-GB" sz="2000" kern="1200" dirty="0"/>
        </a:p>
      </dsp:txBody>
      <dsp:txXfrm>
        <a:off x="6221179" y="3516814"/>
        <a:ext cx="1843713" cy="1463996"/>
      </dsp:txXfrm>
    </dsp:sp>
    <dsp:sp modelId="{AA4EFF36-43BA-4E17-B161-8C8EF076FF80}">
      <dsp:nvSpPr>
        <dsp:cNvPr id="0" name=""/>
        <dsp:cNvSpPr/>
      </dsp:nvSpPr>
      <dsp:spPr>
        <a:xfrm>
          <a:off x="4427990" y="3516"/>
          <a:ext cx="1718033" cy="172960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Programmatic</a:t>
          </a:r>
          <a:endParaRPr lang="en-GB" sz="1600" b="1" kern="1200" dirty="0"/>
        </a:p>
      </dsp:txBody>
      <dsp:txXfrm>
        <a:off x="4679590" y="256811"/>
        <a:ext cx="1214833" cy="12230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36D07F-57CC-4127-996C-95E4F5F1C217}" type="datetimeFigureOut">
              <a:rPr lang="en-GB" smtClean="0"/>
              <a:t>07/10/2016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9D6EB-6D26-473C-BF8C-CBA9D2CD31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686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654472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24048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9768" y="4466987"/>
            <a:ext cx="5438139" cy="4952090"/>
          </a:xfrm>
        </p:spPr>
        <p:txBody>
          <a:bodyPr/>
          <a:lstStyle/>
          <a:p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1460867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55861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2098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15825" y="10235124"/>
            <a:ext cx="2920483" cy="539417"/>
          </a:xfrm>
          <a:prstGeom prst="rect">
            <a:avLst/>
          </a:prstGeom>
        </p:spPr>
        <p:txBody>
          <a:bodyPr/>
          <a:lstStyle/>
          <a:p>
            <a:fld id="{FA930AD7-B129-4099-9F15-28765BA5B1B1}" type="slidenum">
              <a:rPr lang="en-US" altLang="en-US" smtClean="0"/>
              <a:pPr/>
              <a:t>13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905225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15825" y="10235124"/>
            <a:ext cx="2920483" cy="539417"/>
          </a:xfrm>
          <a:prstGeom prst="rect">
            <a:avLst/>
          </a:prstGeom>
        </p:spPr>
        <p:txBody>
          <a:bodyPr/>
          <a:lstStyle/>
          <a:p>
            <a:fld id="{FA930AD7-B129-4099-9F15-28765BA5B1B1}" type="slidenum">
              <a:rPr lang="en-US" altLang="en-US" smtClean="0"/>
              <a:pPr/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366667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61975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71545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56758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44618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0769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26028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44386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25950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75292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02478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081272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70608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15825" y="10235124"/>
            <a:ext cx="2920483" cy="539417"/>
          </a:xfrm>
          <a:prstGeom prst="rect">
            <a:avLst/>
          </a:prstGeom>
        </p:spPr>
        <p:txBody>
          <a:bodyPr/>
          <a:lstStyle/>
          <a:p>
            <a:fld id="{FA930AD7-B129-4099-9F15-28765BA5B1B1}" type="slidenum">
              <a:rPr lang="en-US" altLang="en-US" smtClean="0"/>
              <a:pPr/>
              <a:t>26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602810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519915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5" name="Notes Placeholder 4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07980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8519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7396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UNDP: </a:t>
            </a:r>
            <a:r>
              <a:rPr lang="en-US" i="1" dirty="0" smtClean="0"/>
              <a:t>The Millennium Development Goals Report 2015</a:t>
            </a:r>
            <a:r>
              <a:rPr lang="en-US" i="0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49123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483864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It is approximately a third of the countries</a:t>
            </a:r>
            <a:r>
              <a:rPr lang="en-US" baseline="0" dirty="0" smtClean="0"/>
              <a:t> presented, concentrated in AP and Africa. </a:t>
            </a:r>
            <a:r>
              <a:rPr lang="en-US" dirty="0" smtClean="0"/>
              <a:t>They include:</a:t>
            </a:r>
          </a:p>
          <a:p>
            <a:r>
              <a:rPr lang="en-US" dirty="0" smtClean="0"/>
              <a:t>Africa: Ethiopia (93%),</a:t>
            </a:r>
            <a:r>
              <a:rPr lang="en-US" baseline="0" dirty="0" smtClean="0"/>
              <a:t> Uganda (85%), Guinea (93%), Senegal (84%), Chad (87%), Niger (96%), Benin (82%), Tanzania (89%), Togo (82%), Lesotho (80%), Mali (94%), Sierra Leone (93%), Nigeria (87%), Rwanda (92%), Guinea-Bissau (89%), Zambia (90%), Malawi (96%), Congo, DR (92%), Madagascar (97%).</a:t>
            </a:r>
          </a:p>
          <a:p>
            <a:r>
              <a:rPr lang="en-US" baseline="0" dirty="0" smtClean="0"/>
              <a:t>AP: Pakistan (80%), India (83%), Cambodia (90%), PNG (86%), Lao PDR (93%), Bangladesh (93%).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863910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119704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40319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15825" y="10235124"/>
            <a:ext cx="2920483" cy="539417"/>
          </a:xfrm>
          <a:prstGeom prst="rect">
            <a:avLst/>
          </a:prstGeom>
        </p:spPr>
        <p:txBody>
          <a:bodyPr/>
          <a:lstStyle/>
          <a:p>
            <a:fld id="{FA930AD7-B129-4099-9F15-28765BA5B1B1}" type="slidenum">
              <a:rPr lang="en-US" altLang="en-US" smtClean="0"/>
              <a:pPr/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85253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 9"/>
          <p:cNvSpPr/>
          <p:nvPr userDrawn="1"/>
        </p:nvSpPr>
        <p:spPr>
          <a:xfrm>
            <a:off x="6206130" y="4716812"/>
            <a:ext cx="2940732" cy="1630936"/>
          </a:xfrm>
          <a:custGeom>
            <a:avLst/>
            <a:gdLst>
              <a:gd name="connsiteX0" fmla="*/ 0 w 2411760"/>
              <a:gd name="connsiteY0" fmla="*/ 1639901 h 1639901"/>
              <a:gd name="connsiteX1" fmla="*/ 409975 w 2411760"/>
              <a:gd name="connsiteY1" fmla="*/ 0 h 1639901"/>
              <a:gd name="connsiteX2" fmla="*/ 2411760 w 2411760"/>
              <a:gd name="connsiteY2" fmla="*/ 0 h 1639901"/>
              <a:gd name="connsiteX3" fmla="*/ 2001785 w 2411760"/>
              <a:gd name="connsiteY3" fmla="*/ 1639901 h 1639901"/>
              <a:gd name="connsiteX4" fmla="*/ 0 w 2411760"/>
              <a:gd name="connsiteY4" fmla="*/ 1639901 h 1639901"/>
              <a:gd name="connsiteX0" fmla="*/ 0 w 2411760"/>
              <a:gd name="connsiteY0" fmla="*/ 1639901 h 1639901"/>
              <a:gd name="connsiteX1" fmla="*/ 409975 w 2411760"/>
              <a:gd name="connsiteY1" fmla="*/ 0 h 1639901"/>
              <a:gd name="connsiteX2" fmla="*/ 2411760 w 2411760"/>
              <a:gd name="connsiteY2" fmla="*/ 0 h 1639901"/>
              <a:gd name="connsiteX3" fmla="*/ 2001785 w 2411760"/>
              <a:gd name="connsiteY3" fmla="*/ 1639901 h 1639901"/>
              <a:gd name="connsiteX4" fmla="*/ 0 w 2411760"/>
              <a:gd name="connsiteY4" fmla="*/ 1639901 h 1639901"/>
              <a:gd name="connsiteX0" fmla="*/ 0 w 2931713"/>
              <a:gd name="connsiteY0" fmla="*/ 1639901 h 1639901"/>
              <a:gd name="connsiteX1" fmla="*/ 409975 w 2931713"/>
              <a:gd name="connsiteY1" fmla="*/ 0 h 1639901"/>
              <a:gd name="connsiteX2" fmla="*/ 2931713 w 2931713"/>
              <a:gd name="connsiteY2" fmla="*/ 251011 h 1639901"/>
              <a:gd name="connsiteX3" fmla="*/ 2001785 w 2931713"/>
              <a:gd name="connsiteY3" fmla="*/ 1639901 h 1639901"/>
              <a:gd name="connsiteX4" fmla="*/ 0 w 2931713"/>
              <a:gd name="connsiteY4" fmla="*/ 1639901 h 1639901"/>
              <a:gd name="connsiteX0" fmla="*/ 0 w 2931713"/>
              <a:gd name="connsiteY0" fmla="*/ 1639901 h 1639901"/>
              <a:gd name="connsiteX1" fmla="*/ 589269 w 2931713"/>
              <a:gd name="connsiteY1" fmla="*/ 0 h 1639901"/>
              <a:gd name="connsiteX2" fmla="*/ 2931713 w 2931713"/>
              <a:gd name="connsiteY2" fmla="*/ 251011 h 1639901"/>
              <a:gd name="connsiteX3" fmla="*/ 2001785 w 2931713"/>
              <a:gd name="connsiteY3" fmla="*/ 1639901 h 1639901"/>
              <a:gd name="connsiteX4" fmla="*/ 0 w 2931713"/>
              <a:gd name="connsiteY4" fmla="*/ 1639901 h 1639901"/>
              <a:gd name="connsiteX0" fmla="*/ 0 w 2931713"/>
              <a:gd name="connsiteY0" fmla="*/ 1595077 h 1595077"/>
              <a:gd name="connsiteX1" fmla="*/ 526516 w 2931713"/>
              <a:gd name="connsiteY1" fmla="*/ 0 h 1595077"/>
              <a:gd name="connsiteX2" fmla="*/ 2931713 w 2931713"/>
              <a:gd name="connsiteY2" fmla="*/ 206187 h 1595077"/>
              <a:gd name="connsiteX3" fmla="*/ 2001785 w 2931713"/>
              <a:gd name="connsiteY3" fmla="*/ 1595077 h 1595077"/>
              <a:gd name="connsiteX4" fmla="*/ 0 w 2931713"/>
              <a:gd name="connsiteY4" fmla="*/ 1595077 h 1595077"/>
              <a:gd name="connsiteX0" fmla="*/ 0 w 2931713"/>
              <a:gd name="connsiteY0" fmla="*/ 1621971 h 1621971"/>
              <a:gd name="connsiteX1" fmla="*/ 526516 w 2931713"/>
              <a:gd name="connsiteY1" fmla="*/ 0 h 1621971"/>
              <a:gd name="connsiteX2" fmla="*/ 2931713 w 2931713"/>
              <a:gd name="connsiteY2" fmla="*/ 233081 h 1621971"/>
              <a:gd name="connsiteX3" fmla="*/ 2001785 w 2931713"/>
              <a:gd name="connsiteY3" fmla="*/ 1621971 h 1621971"/>
              <a:gd name="connsiteX4" fmla="*/ 0 w 2931713"/>
              <a:gd name="connsiteY4" fmla="*/ 1621971 h 1621971"/>
              <a:gd name="connsiteX0" fmla="*/ 0 w 2934114"/>
              <a:gd name="connsiteY0" fmla="*/ 1621971 h 1621971"/>
              <a:gd name="connsiteX1" fmla="*/ 526516 w 2934114"/>
              <a:gd name="connsiteY1" fmla="*/ 0 h 1621971"/>
              <a:gd name="connsiteX2" fmla="*/ 2931713 w 2934114"/>
              <a:gd name="connsiteY2" fmla="*/ 233081 h 1621971"/>
              <a:gd name="connsiteX3" fmla="*/ 2934114 w 2934114"/>
              <a:gd name="connsiteY3" fmla="*/ 1621971 h 1621971"/>
              <a:gd name="connsiteX4" fmla="*/ 0 w 2934114"/>
              <a:gd name="connsiteY4" fmla="*/ 1621971 h 1621971"/>
              <a:gd name="connsiteX0" fmla="*/ 0 w 2934114"/>
              <a:gd name="connsiteY0" fmla="*/ 1630936 h 1630936"/>
              <a:gd name="connsiteX1" fmla="*/ 418940 w 2934114"/>
              <a:gd name="connsiteY1" fmla="*/ 0 h 1630936"/>
              <a:gd name="connsiteX2" fmla="*/ 2931713 w 2934114"/>
              <a:gd name="connsiteY2" fmla="*/ 242046 h 1630936"/>
              <a:gd name="connsiteX3" fmla="*/ 2934114 w 2934114"/>
              <a:gd name="connsiteY3" fmla="*/ 1630936 h 1630936"/>
              <a:gd name="connsiteX4" fmla="*/ 0 w 2934114"/>
              <a:gd name="connsiteY4" fmla="*/ 1630936 h 1630936"/>
              <a:gd name="connsiteX0" fmla="*/ 0 w 2940732"/>
              <a:gd name="connsiteY0" fmla="*/ 1630936 h 1630936"/>
              <a:gd name="connsiteX1" fmla="*/ 418940 w 2940732"/>
              <a:gd name="connsiteY1" fmla="*/ 0 h 1630936"/>
              <a:gd name="connsiteX2" fmla="*/ 2940677 w 2940732"/>
              <a:gd name="connsiteY2" fmla="*/ 224116 h 1630936"/>
              <a:gd name="connsiteX3" fmla="*/ 2934114 w 2940732"/>
              <a:gd name="connsiteY3" fmla="*/ 1630936 h 1630936"/>
              <a:gd name="connsiteX4" fmla="*/ 0 w 2940732"/>
              <a:gd name="connsiteY4" fmla="*/ 1630936 h 1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0732" h="1630936">
                <a:moveTo>
                  <a:pt x="0" y="1630936"/>
                </a:moveTo>
                <a:lnTo>
                  <a:pt x="418940" y="0"/>
                </a:lnTo>
                <a:lnTo>
                  <a:pt x="2940677" y="224116"/>
                </a:lnTo>
                <a:cubicBezTo>
                  <a:pt x="2941477" y="687079"/>
                  <a:pt x="2933314" y="1167973"/>
                  <a:pt x="2934114" y="1630936"/>
                </a:cubicBezTo>
                <a:lnTo>
                  <a:pt x="0" y="1630936"/>
                </a:lnTo>
                <a:close/>
              </a:path>
            </a:pathLst>
          </a:custGeom>
          <a:solidFill>
            <a:srgbClr val="0EA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 userDrawn="1"/>
        </p:nvSpPr>
        <p:spPr>
          <a:xfrm>
            <a:off x="2209800" y="5181600"/>
            <a:ext cx="4724400" cy="1704702"/>
          </a:xfrm>
          <a:prstGeom prst="rect">
            <a:avLst/>
          </a:prstGeom>
          <a:solidFill>
            <a:srgbClr val="59B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ight Triangle 4"/>
          <p:cNvSpPr/>
          <p:nvPr userDrawn="1"/>
        </p:nvSpPr>
        <p:spPr>
          <a:xfrm>
            <a:off x="5292080" y="3781698"/>
            <a:ext cx="4630346" cy="3076302"/>
          </a:xfrm>
          <a:prstGeom prst="rtTriangle">
            <a:avLst/>
          </a:prstGeom>
          <a:solidFill>
            <a:srgbClr val="089C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 descr="pic_powerpoint-01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4" y="-304801"/>
            <a:ext cx="9142572" cy="7191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3800">
                <a:solidFill>
                  <a:srgbClr val="0EA874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th-T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th-TH" dirty="0"/>
          </a:p>
        </p:txBody>
      </p:sp>
      <p:pic>
        <p:nvPicPr>
          <p:cNvPr id="8" name="Shape 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09125" y="312650"/>
            <a:ext cx="700724" cy="1128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8700" y="312650"/>
            <a:ext cx="1162050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583986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300" y="4848225"/>
            <a:ext cx="3314700" cy="20097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th-TH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99" t="-397" b="78347"/>
          <a:stretch/>
        </p:blipFill>
        <p:spPr>
          <a:xfrm>
            <a:off x="8028384" y="-27384"/>
            <a:ext cx="1115616" cy="1512168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300" y="4848225"/>
            <a:ext cx="3314700" cy="2009775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rgbClr val="4B6AC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th-TH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th-TH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99" t="-397" b="78347"/>
          <a:stretch/>
        </p:blipFill>
        <p:spPr>
          <a:xfrm>
            <a:off x="8028384" y="-27384"/>
            <a:ext cx="1115616" cy="1512168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300" y="4848225"/>
            <a:ext cx="3314700" cy="2009775"/>
          </a:xfrm>
          <a:prstGeom prst="rect">
            <a:avLst/>
          </a:prstGeom>
        </p:spPr>
      </p:pic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>
                <a:solidFill>
                  <a:srgbClr val="4B6ACD"/>
                </a:solidFill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 lang="en-GB" dirty="0"/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99" t="-397" b="78347"/>
          <a:stretch/>
        </p:blipFill>
        <p:spPr>
          <a:xfrm>
            <a:off x="8028384" y="-27384"/>
            <a:ext cx="1115616" cy="15121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62"/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08187" y="430300"/>
            <a:ext cx="1045199" cy="168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Shape 63"/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7650" y="2604575"/>
            <a:ext cx="1126275" cy="443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Shape 64"/>
          <p:cNvPicPr preferRelativeResize="0"/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1550" y="4276975"/>
            <a:ext cx="1666875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490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300" y="4848225"/>
            <a:ext cx="3314700" cy="20097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99" t="-397" b="78347"/>
          <a:stretch/>
        </p:blipFill>
        <p:spPr>
          <a:xfrm>
            <a:off x="8028384" y="-27384"/>
            <a:ext cx="1115616" cy="1512168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" y="2780928"/>
            <a:ext cx="9139318" cy="40770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th-T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99" t="-397" b="78347"/>
          <a:stretch/>
        </p:blipFill>
        <p:spPr>
          <a:xfrm>
            <a:off x="8028384" y="-27384"/>
            <a:ext cx="1115616" cy="1512168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300" y="4848225"/>
            <a:ext cx="3314700" cy="20097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th-TH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99" t="-397" b="78347"/>
          <a:stretch/>
        </p:blipFill>
        <p:spPr>
          <a:xfrm>
            <a:off x="8028384" y="-27384"/>
            <a:ext cx="1115616" cy="1512168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300" y="4848225"/>
            <a:ext cx="3314700" cy="20097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th-T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99" t="-397" b="78347"/>
          <a:stretch/>
        </p:blipFill>
        <p:spPr>
          <a:xfrm>
            <a:off x="8028384" y="-27384"/>
            <a:ext cx="1115616" cy="1512168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300" y="4848225"/>
            <a:ext cx="3314700" cy="20097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th-TH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99" t="-397" b="78347"/>
          <a:stretch/>
        </p:blipFill>
        <p:spPr>
          <a:xfrm>
            <a:off x="8028384" y="-27384"/>
            <a:ext cx="1115616" cy="15121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300" y="4848225"/>
            <a:ext cx="3314700" cy="20097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99" t="-397" b="78347"/>
          <a:stretch/>
        </p:blipFill>
        <p:spPr>
          <a:xfrm>
            <a:off x="8028384" y="-27384"/>
            <a:ext cx="1115616" cy="15121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300" y="4848225"/>
            <a:ext cx="3314700" cy="20097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th-TH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99" t="-397" b="78347"/>
          <a:stretch/>
        </p:blipFill>
        <p:spPr>
          <a:xfrm>
            <a:off x="8028384" y="-27384"/>
            <a:ext cx="1115616" cy="1512168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300" y="4848225"/>
            <a:ext cx="3314700" cy="20097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th-TH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99" t="-397" b="78347"/>
          <a:stretch/>
        </p:blipFill>
        <p:spPr>
          <a:xfrm>
            <a:off x="8028384" y="-27384"/>
            <a:ext cx="1115616" cy="1512168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99" t="-397" b="78347"/>
          <a:stretch/>
        </p:blipFill>
        <p:spPr>
          <a:xfrm>
            <a:off x="8028384" y="-27384"/>
            <a:ext cx="1115616" cy="15121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300" y="4848225"/>
            <a:ext cx="3314700" cy="200977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 MASTER TITLE STYLE</a:t>
            </a:r>
            <a:endParaRPr lang="th-T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th-TH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2800" b="1" kern="1200">
          <a:solidFill>
            <a:srgbClr val="4B6ACD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4B6ACD"/>
        </a:buClr>
        <a:buSzPct val="80000"/>
        <a:buFont typeface="Wingdings" panose="05000000000000000000" pitchFamily="2" charset="2"/>
        <a:buChar char="q"/>
        <a:defRPr sz="17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4B6ACD"/>
        </a:buClr>
        <a:buFont typeface="Wingdings" panose="05000000000000000000" pitchFamily="2" charset="2"/>
        <a:buChar char="§"/>
        <a:defRPr sz="17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4B6ACD"/>
        </a:buClr>
        <a:buFont typeface="Wingdings" panose="05000000000000000000" pitchFamily="2" charset="2"/>
        <a:buChar char="§"/>
        <a:defRPr sz="17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4B6ACD"/>
        </a:buClr>
        <a:buFont typeface="Wingdings" panose="05000000000000000000" pitchFamily="2" charset="2"/>
        <a:buChar char="§"/>
        <a:defRPr sz="17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4B6ACD"/>
        </a:buClr>
        <a:buFont typeface="Wingdings" panose="05000000000000000000" pitchFamily="2" charset="2"/>
        <a:buChar char="§"/>
        <a:defRPr sz="17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icture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670" y="3643314"/>
            <a:ext cx="7162800" cy="4779264"/>
          </a:xfrm>
          <a:prstGeom prst="rect">
            <a:avLst/>
          </a:prstGeom>
        </p:spPr>
      </p:pic>
      <p:pic>
        <p:nvPicPr>
          <p:cNvPr id="10" name="Picture 9" descr="pic_powerpoint-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" y="0"/>
            <a:ext cx="9142572" cy="6858000"/>
          </a:xfrm>
          <a:prstGeom prst="rect">
            <a:avLst/>
          </a:prstGeom>
        </p:spPr>
      </p:pic>
      <p:sp>
        <p:nvSpPr>
          <p:cNvPr id="6" name="Shape 30"/>
          <p:cNvSpPr txBox="1"/>
          <p:nvPr/>
        </p:nvSpPr>
        <p:spPr>
          <a:xfrm>
            <a:off x="971600" y="1772816"/>
            <a:ext cx="7992888" cy="16472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en-US" sz="3200" b="1" dirty="0" smtClean="0">
                <a:solidFill>
                  <a:srgbClr val="0EA874"/>
                </a:solidFill>
              </a:rPr>
              <a:t>Decent employment and employment policymaking: International context</a:t>
            </a:r>
            <a:endParaRPr lang="en" sz="3200" b="1" dirty="0" smtClean="0">
              <a:solidFill>
                <a:srgbClr val="0EA8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Shape 31"/>
          <p:cNvSpPr txBox="1"/>
          <p:nvPr/>
        </p:nvSpPr>
        <p:spPr>
          <a:xfrm>
            <a:off x="971600" y="3751586"/>
            <a:ext cx="5712574" cy="129849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Ulaanbaatar, 7 October 2016</a:t>
            </a:r>
          </a:p>
          <a:p>
            <a:pPr lvl="0" rtl="0">
              <a:spcBef>
                <a:spcPts val="0"/>
              </a:spcBef>
              <a:buNone/>
            </a:pPr>
            <a:endParaRPr lang="en" sz="18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en" sz="1800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Makiko Matsumoto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100" i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Employment Specialist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100" i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Decent Work Technical Support Team for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100" i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East and South-East Asia and the Pacific</a:t>
            </a:r>
            <a:endParaRPr lang="en" sz="1100" i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Shape 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09125" y="312650"/>
            <a:ext cx="700724" cy="1128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8700" y="312650"/>
            <a:ext cx="116205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Obvious, but not so easy…</a:t>
            </a:r>
            <a:endParaRPr lang="en-GB" sz="32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2400" dirty="0" smtClean="0"/>
          </a:p>
          <a:p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1124744"/>
            <a:ext cx="5760640" cy="573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18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Continued engagement in primary or subsistence activities</a:t>
            </a:r>
            <a:endParaRPr lang="en-GB" sz="3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535112"/>
            <a:ext cx="4042792" cy="495431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Households continue to engage in less productive primary or subsistence activities</a:t>
            </a:r>
          </a:p>
          <a:p>
            <a:pPr lvl="1"/>
            <a:r>
              <a:rPr lang="en-US" dirty="0" smtClean="0"/>
              <a:t>Particularly in low-income countries</a:t>
            </a:r>
          </a:p>
          <a:p>
            <a:endParaRPr lang="en-US" dirty="0" smtClean="0"/>
          </a:p>
          <a:p>
            <a:r>
              <a:rPr lang="en-US" dirty="0" smtClean="0"/>
              <a:t>Household income diversification strategies</a:t>
            </a:r>
          </a:p>
          <a:p>
            <a:pPr lvl="1"/>
            <a:r>
              <a:rPr lang="en-US" dirty="0" smtClean="0"/>
              <a:t>Rural-urban migration by some members</a:t>
            </a:r>
          </a:p>
          <a:p>
            <a:endParaRPr lang="en-US" dirty="0"/>
          </a:p>
          <a:p>
            <a:r>
              <a:rPr lang="en-US" dirty="0" smtClean="0"/>
              <a:t>Some connections established between rural and urban, agricultural and non-agricultural </a:t>
            </a:r>
            <a:r>
              <a:rPr lang="en-US" dirty="0" err="1" smtClean="0"/>
              <a:t>labour</a:t>
            </a:r>
            <a:r>
              <a:rPr lang="en-US" dirty="0" smtClean="0"/>
              <a:t> markets</a:t>
            </a:r>
          </a:p>
          <a:p>
            <a:pPr lvl="1"/>
            <a:r>
              <a:rPr lang="en-US" dirty="0" smtClean="0"/>
              <a:t>Linkages could be stronger</a:t>
            </a:r>
            <a:endParaRPr lang="en-GB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Share of employment in agriculture (%), 1991-2019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4645025" y="6120100"/>
            <a:ext cx="4041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00" i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GB" sz="9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ILO: </a:t>
            </a:r>
            <a:r>
              <a:rPr lang="en-GB" sz="900" i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 Employment and Social outlook, Trends 2016</a:t>
            </a:r>
            <a:r>
              <a:rPr lang="en-GB" sz="9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table R04</a:t>
            </a:r>
            <a:endParaRPr lang="en-GB" sz="9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6400307"/>
              </p:ext>
            </p:extLst>
          </p:nvPr>
        </p:nvGraphicFramePr>
        <p:xfrm>
          <a:off x="4645024" y="2174875"/>
          <a:ext cx="4041776" cy="3945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8298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Accelerate structural change and enhance rural-urban and inter-</a:t>
            </a:r>
            <a:r>
              <a:rPr lang="en-US" dirty="0" err="1" smtClean="0"/>
              <a:t>sectoral</a:t>
            </a:r>
            <a:r>
              <a:rPr lang="en-US" dirty="0" smtClean="0"/>
              <a:t> linkages…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In urban </a:t>
            </a:r>
            <a:r>
              <a:rPr lang="en-US" sz="2400" dirty="0" err="1" smtClean="0"/>
              <a:t>labour</a:t>
            </a:r>
            <a:r>
              <a:rPr lang="en-US" sz="2400" dirty="0" smtClean="0"/>
              <a:t> markets:</a:t>
            </a:r>
          </a:p>
          <a:p>
            <a:pPr lvl="1"/>
            <a:r>
              <a:rPr lang="en-US" sz="2400" dirty="0" smtClean="0"/>
              <a:t>Improve earnings</a:t>
            </a:r>
          </a:p>
          <a:p>
            <a:pPr lvl="1"/>
            <a:r>
              <a:rPr lang="en-US" sz="2400" dirty="0" smtClean="0"/>
              <a:t>Enhance security or protection, in event of job losses</a:t>
            </a:r>
          </a:p>
          <a:p>
            <a:pPr lvl="1"/>
            <a:r>
              <a:rPr lang="en-US" sz="2400" dirty="0" smtClean="0"/>
              <a:t>Increase skills development opportunities</a:t>
            </a:r>
          </a:p>
          <a:p>
            <a:endParaRPr lang="en-US" sz="2400" dirty="0" smtClean="0"/>
          </a:p>
          <a:p>
            <a:r>
              <a:rPr lang="en-US" sz="2400" dirty="0" smtClean="0"/>
              <a:t>In rural </a:t>
            </a:r>
            <a:r>
              <a:rPr lang="en-US" sz="2400" dirty="0" err="1" smtClean="0"/>
              <a:t>labour</a:t>
            </a:r>
            <a:r>
              <a:rPr lang="en-US" sz="2400" dirty="0" smtClean="0"/>
              <a:t> markets:</a:t>
            </a:r>
          </a:p>
          <a:p>
            <a:pPr lvl="1"/>
            <a:r>
              <a:rPr lang="en-US" sz="2400" dirty="0" smtClean="0"/>
              <a:t>Increase off-farm, non-agricultural employment opportunities</a:t>
            </a:r>
          </a:p>
          <a:p>
            <a:pPr lvl="1"/>
            <a:r>
              <a:rPr lang="en-US" sz="2400" dirty="0" smtClean="0"/>
              <a:t>Increase provision and quality of public services (skills, information, infrastructure)</a:t>
            </a:r>
            <a:endParaRPr lang="en-US" sz="2400" dirty="0"/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73781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 txBox="1">
            <a:spLocks/>
          </p:cNvSpPr>
          <p:nvPr/>
        </p:nvSpPr>
        <p:spPr>
          <a:xfrm>
            <a:off x="899592" y="2564904"/>
            <a:ext cx="7560840" cy="1668016"/>
          </a:xfrm>
          <a:prstGeom prst="rect">
            <a:avLst/>
          </a:prstGeom>
        </p:spPr>
        <p:txBody>
          <a:bodyPr/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 smtClean="0">
                <a:solidFill>
                  <a:srgbClr val="089CA3"/>
                </a:solidFill>
              </a:rPr>
              <a:t>Employment policy framework for poverty reduction needs to go beyond a narrow set of </a:t>
            </a:r>
            <a:r>
              <a:rPr lang="en-US" sz="3200" dirty="0" err="1" smtClean="0">
                <a:solidFill>
                  <a:srgbClr val="089CA3"/>
                </a:solidFill>
              </a:rPr>
              <a:t>labour</a:t>
            </a:r>
            <a:r>
              <a:rPr lang="en-US" sz="3200" dirty="0" smtClean="0">
                <a:solidFill>
                  <a:srgbClr val="089CA3"/>
                </a:solidFill>
              </a:rPr>
              <a:t> market policies and institutions</a:t>
            </a:r>
            <a:endParaRPr lang="en-GB" sz="3200" dirty="0">
              <a:solidFill>
                <a:srgbClr val="089C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65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 txBox="1">
            <a:spLocks/>
          </p:cNvSpPr>
          <p:nvPr/>
        </p:nvSpPr>
        <p:spPr>
          <a:xfrm>
            <a:off x="539552" y="1700808"/>
            <a:ext cx="7560840" cy="1668016"/>
          </a:xfrm>
          <a:prstGeom prst="rect">
            <a:avLst/>
          </a:prstGeom>
        </p:spPr>
        <p:txBody>
          <a:bodyPr/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 smtClean="0">
                <a:solidFill>
                  <a:srgbClr val="089CA3"/>
                </a:solidFill>
              </a:rPr>
              <a:t>The Employment Policy Convention, 1964 (No. 122) ratified by 110 member States of the ILO.</a:t>
            </a:r>
            <a:endParaRPr lang="en-GB" sz="3200" dirty="0">
              <a:solidFill>
                <a:srgbClr val="089CA3"/>
              </a:solidFill>
            </a:endParaRPr>
          </a:p>
        </p:txBody>
      </p:sp>
      <p:sp>
        <p:nvSpPr>
          <p:cNvPr id="3" name="Content Placeholder 3"/>
          <p:cNvSpPr txBox="1">
            <a:spLocks/>
          </p:cNvSpPr>
          <p:nvPr/>
        </p:nvSpPr>
        <p:spPr>
          <a:xfrm>
            <a:off x="1115616" y="3933056"/>
            <a:ext cx="7560840" cy="1668016"/>
          </a:xfrm>
          <a:prstGeom prst="rect">
            <a:avLst/>
          </a:prstGeom>
        </p:spPr>
        <p:txBody>
          <a:bodyPr/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3200" dirty="0" smtClean="0">
                <a:solidFill>
                  <a:srgbClr val="089CA3"/>
                </a:solidFill>
              </a:rPr>
              <a:t>As of 2014, approximately 60 countries developing, reviewing or implementing national employment policies with ILO support.</a:t>
            </a:r>
            <a:endParaRPr lang="en-GB" sz="3200" dirty="0">
              <a:solidFill>
                <a:srgbClr val="089C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39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Countries in AP that has an employment policy framework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[Insert a map: NEP - KHM, LKA, FJI, PHL, MNG; EL – CHN, VNM; NDF – IDN]</a:t>
            </a:r>
            <a:endParaRPr lang="en-US" sz="2400" dirty="0"/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825306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 of structure of NEP - Cambodia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2000" dirty="0"/>
          </a:p>
        </p:txBody>
      </p:sp>
      <p:sp>
        <p:nvSpPr>
          <p:cNvPr id="4" name="Pentagon 3"/>
          <p:cNvSpPr/>
          <p:nvPr/>
        </p:nvSpPr>
        <p:spPr>
          <a:xfrm>
            <a:off x="228600" y="1484784"/>
            <a:ext cx="3276600" cy="2057400"/>
          </a:xfrm>
          <a:prstGeom prst="homePlate">
            <a:avLst>
              <a:gd name="adj" fmla="val 25494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Goal 1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Increase productive employment opportunities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5" name="Chevron 4"/>
          <p:cNvSpPr/>
          <p:nvPr/>
        </p:nvSpPr>
        <p:spPr>
          <a:xfrm>
            <a:off x="3048000" y="1484784"/>
            <a:ext cx="3124200" cy="2057400"/>
          </a:xfrm>
          <a:prstGeom prst="chevron">
            <a:avLst>
              <a:gd name="adj" fmla="val 25925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Goal 2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Enhance skills and human resource development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6" name="Chevron 5"/>
          <p:cNvSpPr/>
          <p:nvPr/>
        </p:nvSpPr>
        <p:spPr>
          <a:xfrm>
            <a:off x="5689600" y="1484784"/>
            <a:ext cx="3225800" cy="2057400"/>
          </a:xfrm>
          <a:prstGeom prst="chevron">
            <a:avLst>
              <a:gd name="adj" fmla="val 2716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Goal 3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Enhance </a:t>
            </a:r>
            <a:r>
              <a:rPr lang="en-US" sz="2000" dirty="0" err="1" smtClean="0">
                <a:solidFill>
                  <a:schemeClr val="tx1"/>
                </a:solidFill>
              </a:rPr>
              <a:t>labour</a:t>
            </a:r>
            <a:r>
              <a:rPr lang="en-US" sz="2000" dirty="0" smtClean="0">
                <a:solidFill>
                  <a:schemeClr val="tx1"/>
                </a:solidFill>
              </a:rPr>
              <a:t> market governance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3573016"/>
            <a:ext cx="28194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en-US" dirty="0" smtClean="0"/>
              <a:t>Promote decent &amp; productive employment opportunities in macroeconomic policy framework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en-US" dirty="0" smtClean="0"/>
              <a:t>Promote decent &amp; productive employment opportunities in </a:t>
            </a:r>
            <a:r>
              <a:rPr lang="en-US" dirty="0" err="1" smtClean="0"/>
              <a:t>sectoral</a:t>
            </a:r>
            <a:r>
              <a:rPr lang="en-US" dirty="0" smtClean="0"/>
              <a:t> development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en-US" dirty="0" smtClean="0"/>
              <a:t>Enable transition of workers &amp; economic units from informal to the formal economy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3048000" y="3573016"/>
            <a:ext cx="2819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en-US" dirty="0" smtClean="0"/>
              <a:t>Enhance &amp; expand development of soft skills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en-US" dirty="0" smtClean="0"/>
              <a:t>Improve the quality of &amp; access to education &amp; technical &amp; vocational education &amp; training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en-US" dirty="0" smtClean="0"/>
              <a:t>Improve the relevance of education &amp; TVET to </a:t>
            </a:r>
            <a:r>
              <a:rPr lang="en-US" dirty="0" err="1" smtClean="0"/>
              <a:t>labour</a:t>
            </a:r>
            <a:r>
              <a:rPr lang="en-US" dirty="0" smtClean="0"/>
              <a:t> market needs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5867400" y="3573016"/>
            <a:ext cx="2819400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en-US" dirty="0" smtClean="0"/>
              <a:t>Strengthen informal system &amp; database of </a:t>
            </a:r>
            <a:r>
              <a:rPr lang="en-US" dirty="0" err="1" smtClean="0"/>
              <a:t>labour</a:t>
            </a:r>
            <a:r>
              <a:rPr lang="en-US" dirty="0" smtClean="0"/>
              <a:t> market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en-US" dirty="0" smtClean="0"/>
              <a:t>Strengthen employment service effectiveness &amp; expand outreach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en-US" dirty="0" smtClean="0"/>
              <a:t>Improve conditions of work &amp; protection of workers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en-US" dirty="0" smtClean="0"/>
              <a:t>Harmonize IR &amp; strengthen wage-setting mechanisms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en-US" dirty="0" smtClean="0"/>
              <a:t>Conduct a feasibility study to establish unemployment scheme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en-US" dirty="0" smtClean="0"/>
              <a:t>Oversee &amp; protect migrant workers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257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Planning implementation in the policy cycle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endParaRPr lang="en-US" sz="24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24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-866056" y="1556792"/>
          <a:ext cx="9182472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Oval 4"/>
          <p:cNvSpPr/>
          <p:nvPr/>
        </p:nvSpPr>
        <p:spPr>
          <a:xfrm>
            <a:off x="683568" y="2132856"/>
            <a:ext cx="3816424" cy="4725144"/>
          </a:xfrm>
          <a:prstGeom prst="ellipse">
            <a:avLst/>
          </a:prstGeom>
          <a:noFill/>
          <a:ln>
            <a:solidFill>
              <a:srgbClr val="DE17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A21B43"/>
              </a:solidFill>
            </a:endParaRPr>
          </a:p>
        </p:txBody>
      </p:sp>
      <p:sp>
        <p:nvSpPr>
          <p:cNvPr id="6" name="Rectangle 18"/>
          <p:cNvSpPr>
            <a:spLocks noChangeArrowheads="1"/>
          </p:cNvSpPr>
          <p:nvPr/>
        </p:nvSpPr>
        <p:spPr bwMode="auto">
          <a:xfrm>
            <a:off x="6516240" y="1988840"/>
            <a:ext cx="2808288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 b="1" dirty="0" smtClean="0">
                <a:latin typeface="+mj-lt"/>
              </a:rPr>
              <a:t>A shorter-cycle of:</a:t>
            </a:r>
            <a:endParaRPr lang="en-US" altLang="en-US" sz="1800" dirty="0" smtClean="0">
              <a:latin typeface="+mj-lt"/>
            </a:endParaRPr>
          </a:p>
          <a:p>
            <a:pPr marL="285750" indent="-285750" eaLnBrk="1" hangingPunct="1">
              <a:spcBef>
                <a:spcPct val="0"/>
              </a:spcBef>
              <a:buClrTx/>
              <a:buFontTx/>
              <a:buChar char="-"/>
            </a:pPr>
            <a:endParaRPr lang="en-US" altLang="en-US" sz="1800" dirty="0" smtClean="0">
              <a:latin typeface="+mj-lt"/>
            </a:endParaRPr>
          </a:p>
          <a:p>
            <a:pPr marL="285750" indent="-285750" eaLnBrk="1" hangingPunct="1">
              <a:spcBef>
                <a:spcPct val="0"/>
              </a:spcBef>
              <a:buClrTx/>
              <a:buFontTx/>
              <a:buChar char="-"/>
            </a:pPr>
            <a:r>
              <a:rPr lang="en-US" altLang="en-US" sz="1800" dirty="0" smtClean="0">
                <a:latin typeface="+mj-lt"/>
              </a:rPr>
              <a:t>Planning/prioritizing</a:t>
            </a:r>
          </a:p>
          <a:p>
            <a:pPr marL="285750" indent="-285750" eaLnBrk="1" hangingPunct="1">
              <a:spcBef>
                <a:spcPct val="0"/>
              </a:spcBef>
              <a:buClrTx/>
              <a:buFontTx/>
              <a:buChar char="-"/>
            </a:pPr>
            <a:r>
              <a:rPr lang="en-US" altLang="en-US" sz="1800" dirty="0" smtClean="0">
                <a:latin typeface="+mj-lt"/>
              </a:rPr>
              <a:t>Action</a:t>
            </a:r>
          </a:p>
          <a:p>
            <a:pPr marL="285750" indent="-285750" eaLnBrk="1" hangingPunct="1">
              <a:spcBef>
                <a:spcPct val="0"/>
              </a:spcBef>
              <a:buClrTx/>
              <a:buFontTx/>
              <a:buChar char="-"/>
            </a:pPr>
            <a:r>
              <a:rPr lang="en-US" altLang="en-US" sz="1800" dirty="0" smtClean="0">
                <a:latin typeface="+mj-lt"/>
              </a:rPr>
              <a:t>Assessment/evaluation</a:t>
            </a:r>
          </a:p>
          <a:p>
            <a:pPr marL="285750" indent="-285750" eaLnBrk="1" hangingPunct="1">
              <a:spcBef>
                <a:spcPct val="0"/>
              </a:spcBef>
              <a:buClrTx/>
              <a:buFontTx/>
              <a:buChar char="-"/>
            </a:pPr>
            <a:r>
              <a:rPr lang="en-US" altLang="en-US" sz="1800" dirty="0" smtClean="0">
                <a:latin typeface="+mj-lt"/>
              </a:rPr>
              <a:t>Identification of gaps</a:t>
            </a:r>
          </a:p>
          <a:p>
            <a:pPr marL="285750" indent="-285750" eaLnBrk="1" hangingPunct="1">
              <a:spcBef>
                <a:spcPct val="0"/>
              </a:spcBef>
              <a:buClrTx/>
              <a:buFontTx/>
              <a:buChar char="-"/>
            </a:pPr>
            <a:endParaRPr lang="en-US" altLang="en-US" sz="1800" dirty="0" smtClean="0">
              <a:latin typeface="+mj-lt"/>
            </a:endParaRPr>
          </a:p>
          <a:p>
            <a:pPr marL="285750" indent="-285750" eaLnBrk="1" hangingPunct="1">
              <a:spcBef>
                <a:spcPct val="0"/>
              </a:spcBef>
              <a:buClrTx/>
              <a:buFontTx/>
              <a:buChar char="-"/>
            </a:pPr>
            <a:r>
              <a:rPr lang="en-US" altLang="en-US" sz="1800" dirty="0" smtClean="0">
                <a:latin typeface="+mj-lt"/>
              </a:rPr>
              <a:t>Planning/prioritizing</a:t>
            </a:r>
          </a:p>
          <a:p>
            <a:pPr marL="285750" indent="-285750" eaLnBrk="1" hangingPunct="1">
              <a:spcBef>
                <a:spcPct val="0"/>
              </a:spcBef>
              <a:buClrTx/>
              <a:buFontTx/>
              <a:buChar char="-"/>
            </a:pPr>
            <a:r>
              <a:rPr lang="en-US" altLang="en-US" sz="1800" dirty="0" smtClean="0">
                <a:latin typeface="+mj-lt"/>
              </a:rPr>
              <a:t>Etc.</a:t>
            </a:r>
            <a:endParaRPr lang="en-US" altLang="en-US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50695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Institutional structure for implementing, monitoring and evaluating employment policy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An </a:t>
            </a:r>
            <a:r>
              <a:rPr lang="en-US" sz="2400" b="1" dirty="0" smtClean="0">
                <a:solidFill>
                  <a:srgbClr val="1F97D4"/>
                </a:solidFill>
              </a:rPr>
              <a:t>inter-ministerial</a:t>
            </a:r>
            <a:r>
              <a:rPr lang="en-US" sz="2400" dirty="0" smtClean="0"/>
              <a:t> or inter-agency platform</a:t>
            </a:r>
          </a:p>
          <a:p>
            <a:pPr lvl="1"/>
            <a:r>
              <a:rPr lang="en-US" sz="2400" dirty="0" err="1" smtClean="0"/>
              <a:t>MoL</a:t>
            </a:r>
            <a:endParaRPr lang="en-US" sz="2400" dirty="0" smtClean="0"/>
          </a:p>
          <a:p>
            <a:pPr lvl="1"/>
            <a:r>
              <a:rPr lang="en-US" sz="2400" dirty="0" smtClean="0"/>
              <a:t>Workers, Employers</a:t>
            </a:r>
          </a:p>
          <a:p>
            <a:pPr lvl="1"/>
            <a:r>
              <a:rPr lang="en-US" sz="2400" dirty="0" smtClean="0"/>
              <a:t>Planning (including NSO) and finance</a:t>
            </a:r>
          </a:p>
          <a:p>
            <a:pPr lvl="1"/>
            <a:r>
              <a:rPr lang="en-US" sz="2400" dirty="0" smtClean="0"/>
              <a:t>Economic and </a:t>
            </a:r>
            <a:r>
              <a:rPr lang="en-US" sz="2400" dirty="0" err="1" smtClean="0"/>
              <a:t>sectoral</a:t>
            </a:r>
            <a:r>
              <a:rPr lang="en-US" sz="2400" dirty="0" smtClean="0"/>
              <a:t> ministries</a:t>
            </a:r>
          </a:p>
          <a:p>
            <a:pPr lvl="1"/>
            <a:r>
              <a:rPr lang="en-US" sz="2400" dirty="0" smtClean="0"/>
              <a:t>Research institutions</a:t>
            </a:r>
          </a:p>
          <a:p>
            <a:endParaRPr lang="en-US" sz="2400" dirty="0"/>
          </a:p>
          <a:p>
            <a:r>
              <a:rPr lang="en-US" sz="2400" dirty="0" smtClean="0"/>
              <a:t>Working groups or sub-committees under the broad stakeholder platform to concretely implement and monitor the policy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94992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Institutional structure for implementing, monitoring and evaluating employment policy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Such structures can: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Identify </a:t>
            </a:r>
            <a:r>
              <a:rPr lang="en-US" sz="2400" b="1" dirty="0" smtClean="0">
                <a:solidFill>
                  <a:srgbClr val="1F97D4"/>
                </a:solidFill>
              </a:rPr>
              <a:t>target</a:t>
            </a:r>
            <a:r>
              <a:rPr lang="en-US" sz="2400" dirty="0" smtClean="0">
                <a:solidFill>
                  <a:schemeClr val="tx1"/>
                </a:solidFill>
              </a:rPr>
              <a:t> groups:</a:t>
            </a:r>
          </a:p>
          <a:p>
            <a:pPr lvl="1"/>
            <a:endParaRPr lang="en-US" sz="2400" dirty="0"/>
          </a:p>
          <a:p>
            <a:pPr lvl="1"/>
            <a:endParaRPr lang="en-US" sz="2400" dirty="0" smtClean="0"/>
          </a:p>
          <a:p>
            <a:pPr lvl="1"/>
            <a:endParaRPr lang="en-US" sz="2400" dirty="0"/>
          </a:p>
          <a:p>
            <a:pPr lvl="1"/>
            <a:endParaRPr lang="en-US" sz="2400" dirty="0" smtClean="0"/>
          </a:p>
          <a:p>
            <a:pPr lvl="1"/>
            <a:endParaRPr lang="en-US" sz="2400" dirty="0"/>
          </a:p>
          <a:p>
            <a:pPr lvl="1"/>
            <a:endParaRPr lang="en-US" sz="2400" dirty="0"/>
          </a:p>
          <a:p>
            <a:pPr lvl="1"/>
            <a:endParaRPr lang="en-US" sz="2400" dirty="0" smtClean="0">
              <a:solidFill>
                <a:schemeClr val="tx1"/>
              </a:solidFill>
            </a:endParaRP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Set </a:t>
            </a:r>
            <a:r>
              <a:rPr lang="en-US" sz="2400" b="1" dirty="0" smtClean="0">
                <a:solidFill>
                  <a:srgbClr val="1F97D4"/>
                </a:solidFill>
              </a:rPr>
              <a:t>priorities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and </a:t>
            </a:r>
            <a:r>
              <a:rPr lang="en-US" sz="2400" b="1" dirty="0" smtClean="0">
                <a:solidFill>
                  <a:srgbClr val="1F97D4"/>
                </a:solidFill>
              </a:rPr>
              <a:t>targets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Coordinate and monitor implementation, reporting, adjust policies</a:t>
            </a:r>
            <a:endParaRPr lang="en-US" sz="2400" dirty="0">
              <a:solidFill>
                <a:schemeClr val="tx1"/>
              </a:solidFill>
            </a:endParaRPr>
          </a:p>
          <a:p>
            <a:pPr lvl="1"/>
            <a:endParaRPr lang="en-US" sz="2400" dirty="0" smtClean="0"/>
          </a:p>
          <a:p>
            <a:pPr lvl="1"/>
            <a:endParaRPr lang="en-US" sz="2400" dirty="0"/>
          </a:p>
          <a:p>
            <a:pPr lvl="1"/>
            <a:endParaRPr lang="en-GB" sz="24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002633939"/>
              </p:ext>
            </p:extLst>
          </p:nvPr>
        </p:nvGraphicFramePr>
        <p:xfrm>
          <a:off x="1524000" y="2276872"/>
          <a:ext cx="6648400" cy="3184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7316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OVERVIEW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Progress made and remaining challenges</a:t>
            </a:r>
          </a:p>
          <a:p>
            <a:endParaRPr lang="en-US" sz="2800" dirty="0" smtClean="0">
              <a:solidFill>
                <a:srgbClr val="089CA3"/>
              </a:solidFill>
            </a:endParaRPr>
          </a:p>
          <a:p>
            <a:r>
              <a:rPr lang="en-US" sz="2800" dirty="0" smtClean="0"/>
              <a:t>Employment policy for poverty reduction</a:t>
            </a:r>
          </a:p>
          <a:p>
            <a:endParaRPr lang="en-US" sz="2800" dirty="0"/>
          </a:p>
          <a:p>
            <a:r>
              <a:rPr lang="en-US" sz="2800" dirty="0" smtClean="0"/>
              <a:t>The gap between policies and the capacity to deliver</a:t>
            </a:r>
            <a:endParaRPr lang="en-US" sz="2800" dirty="0" smtClean="0">
              <a:solidFill>
                <a:srgbClr val="089CA3"/>
              </a:solidFill>
            </a:endParaRPr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Current </a:t>
            </a:r>
            <a:r>
              <a:rPr lang="en-US" sz="2800" dirty="0" smtClean="0"/>
              <a:t>issues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00779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Short-term </a:t>
            </a:r>
            <a:r>
              <a:rPr lang="en-US" sz="2400" b="1" dirty="0" smtClean="0">
                <a:solidFill>
                  <a:srgbClr val="089CA3"/>
                </a:solidFill>
              </a:rPr>
              <a:t>prioritization</a:t>
            </a:r>
            <a:r>
              <a:rPr lang="en-US" sz="2400" dirty="0" smtClean="0">
                <a:solidFill>
                  <a:schemeClr val="tx1"/>
                </a:solidFill>
              </a:rPr>
              <a:t> + gradual build up of institutional and delivery capacity, for example</a:t>
            </a: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An example of planning - Cambodia</a:t>
            </a:r>
            <a:endParaRPr lang="en-GB" sz="2800" dirty="0"/>
          </a:p>
        </p:txBody>
      </p:sp>
      <p:graphicFrame>
        <p:nvGraphicFramePr>
          <p:cNvPr id="5" name="Diagram 4"/>
          <p:cNvGraphicFramePr/>
          <p:nvPr>
            <p:extLst/>
          </p:nvPr>
        </p:nvGraphicFramePr>
        <p:xfrm>
          <a:off x="457200" y="2276872"/>
          <a:ext cx="8147248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094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Short-term </a:t>
            </a:r>
            <a:r>
              <a:rPr lang="en-US" sz="2400" b="1" dirty="0" smtClean="0">
                <a:solidFill>
                  <a:srgbClr val="089CA3"/>
                </a:solidFill>
              </a:rPr>
              <a:t>prioritization</a:t>
            </a:r>
            <a:r>
              <a:rPr lang="en-US" sz="2400" dirty="0" smtClean="0">
                <a:solidFill>
                  <a:schemeClr val="tx1"/>
                </a:solidFill>
              </a:rPr>
              <a:t> + gradual build up of institutional and delivery capacity, for example:</a:t>
            </a: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An example of planning - Cambodia</a:t>
            </a:r>
            <a:endParaRPr lang="en-GB" sz="2800" dirty="0"/>
          </a:p>
        </p:txBody>
      </p:sp>
      <p:graphicFrame>
        <p:nvGraphicFramePr>
          <p:cNvPr id="5" name="Diagram 4"/>
          <p:cNvGraphicFramePr/>
          <p:nvPr>
            <p:extLst/>
          </p:nvPr>
        </p:nvGraphicFramePr>
        <p:xfrm>
          <a:off x="457200" y="2276872"/>
          <a:ext cx="8147248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403648" y="4117485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89CA3"/>
                </a:solidFill>
              </a:rPr>
              <a:t>Implementation</a:t>
            </a:r>
          </a:p>
          <a:p>
            <a:pPr algn="ctr"/>
            <a:r>
              <a:rPr lang="en-US" b="1" dirty="0" smtClean="0">
                <a:solidFill>
                  <a:srgbClr val="089CA3"/>
                </a:solidFill>
              </a:rPr>
              <a:t>plan</a:t>
            </a:r>
            <a:endParaRPr lang="en-GB" b="1" dirty="0">
              <a:solidFill>
                <a:srgbClr val="089CA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03848" y="4139498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89CA3"/>
                </a:solidFill>
              </a:rPr>
              <a:t>Implementation</a:t>
            </a:r>
          </a:p>
          <a:p>
            <a:pPr algn="ctr"/>
            <a:r>
              <a:rPr lang="en-US" b="1" dirty="0" smtClean="0">
                <a:solidFill>
                  <a:srgbClr val="089CA3"/>
                </a:solidFill>
              </a:rPr>
              <a:t>plan</a:t>
            </a:r>
            <a:endParaRPr lang="en-GB" b="1" dirty="0">
              <a:solidFill>
                <a:srgbClr val="089CA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76056" y="4139498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89CA3"/>
                </a:solidFill>
              </a:rPr>
              <a:t>Implementation</a:t>
            </a:r>
          </a:p>
          <a:p>
            <a:pPr algn="ctr"/>
            <a:r>
              <a:rPr lang="en-US" b="1" dirty="0" smtClean="0">
                <a:solidFill>
                  <a:srgbClr val="089CA3"/>
                </a:solidFill>
              </a:rPr>
              <a:t>plan</a:t>
            </a:r>
            <a:endParaRPr lang="en-GB" b="1" dirty="0">
              <a:solidFill>
                <a:srgbClr val="089CA3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 rot="16200000">
            <a:off x="1475953" y="5085481"/>
            <a:ext cx="1367557" cy="9361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800" b="1" dirty="0" smtClean="0"/>
              <a:t>Review</a:t>
            </a:r>
            <a:endParaRPr lang="en-GB" sz="1800" b="1" dirty="0"/>
          </a:p>
        </p:txBody>
      </p:sp>
      <p:sp>
        <p:nvSpPr>
          <p:cNvPr id="9" name="Right Arrow 8"/>
          <p:cNvSpPr/>
          <p:nvPr/>
        </p:nvSpPr>
        <p:spPr>
          <a:xfrm rot="16200000">
            <a:off x="3564186" y="5085481"/>
            <a:ext cx="1367557" cy="9361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800" b="1" dirty="0" smtClean="0"/>
              <a:t>Review</a:t>
            </a:r>
            <a:endParaRPr lang="en-GB" sz="1800" b="1" dirty="0"/>
          </a:p>
        </p:txBody>
      </p:sp>
      <p:sp>
        <p:nvSpPr>
          <p:cNvPr id="10" name="Right Arrow 9"/>
          <p:cNvSpPr/>
          <p:nvPr/>
        </p:nvSpPr>
        <p:spPr>
          <a:xfrm rot="16200000">
            <a:off x="5292378" y="5085481"/>
            <a:ext cx="1367557" cy="9361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800" b="1" dirty="0" smtClean="0"/>
              <a:t>Review</a:t>
            </a:r>
            <a:endParaRPr lang="en-GB" sz="1800" b="1" dirty="0"/>
          </a:p>
        </p:txBody>
      </p:sp>
      <p:sp>
        <p:nvSpPr>
          <p:cNvPr id="11" name="Rounded Rectangular Callout 10"/>
          <p:cNvSpPr/>
          <p:nvPr/>
        </p:nvSpPr>
        <p:spPr>
          <a:xfrm>
            <a:off x="2123728" y="2676052"/>
            <a:ext cx="1944216" cy="1184995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Gaps: resource (people, finance), technical, institutional, legal</a:t>
            </a:r>
            <a:endParaRPr lang="en-GB" sz="1600" b="1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5868144" y="2852936"/>
            <a:ext cx="1368152" cy="1008112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What works, what doesn’t work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2795496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Targets and indicators: Examples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endParaRPr lang="en-US" sz="24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24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/>
          </p:nvPr>
        </p:nvGraphicFramePr>
        <p:xfrm>
          <a:off x="0" y="1397000"/>
          <a:ext cx="8892480" cy="498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33955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The gap between policies and the capacity to deliver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779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Having an employment policy framework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b="1" dirty="0" smtClean="0">
                <a:solidFill>
                  <a:srgbClr val="1F97D4"/>
                </a:solidFill>
              </a:rPr>
              <a:t>Explicitly commits</a:t>
            </a:r>
            <a:r>
              <a:rPr lang="en-US" sz="2400" dirty="0" smtClean="0"/>
              <a:t> the government to improving employment outcomes (and poverty, in turn)</a:t>
            </a:r>
          </a:p>
          <a:p>
            <a:endParaRPr lang="en-US" sz="2400" dirty="0" smtClean="0"/>
          </a:p>
          <a:p>
            <a:r>
              <a:rPr lang="en-US" sz="2400" dirty="0" smtClean="0"/>
              <a:t>Provides platform for stakeholder </a:t>
            </a:r>
            <a:r>
              <a:rPr lang="en-US" sz="2400" b="1" dirty="0" smtClean="0">
                <a:solidFill>
                  <a:srgbClr val="1F97D4"/>
                </a:solidFill>
              </a:rPr>
              <a:t>assessment</a:t>
            </a:r>
            <a:r>
              <a:rPr lang="en-US" sz="2400" dirty="0" smtClean="0"/>
              <a:t> of policy measures that work </a:t>
            </a:r>
          </a:p>
          <a:p>
            <a:endParaRPr lang="en-US" sz="2400" dirty="0" smtClean="0"/>
          </a:p>
          <a:p>
            <a:r>
              <a:rPr lang="en-US" sz="2400" dirty="0" smtClean="0"/>
              <a:t>Commitments to </a:t>
            </a:r>
            <a:r>
              <a:rPr lang="en-US" sz="2400" b="1" dirty="0" smtClean="0">
                <a:solidFill>
                  <a:srgbClr val="1F97D4"/>
                </a:solidFill>
              </a:rPr>
              <a:t>regularly collect statistics</a:t>
            </a:r>
            <a:r>
              <a:rPr lang="en-US" sz="2400" dirty="0" smtClean="0"/>
              <a:t> for national M&amp;E purposes</a:t>
            </a:r>
          </a:p>
          <a:p>
            <a:endParaRPr lang="en-US" sz="2400" dirty="0"/>
          </a:p>
          <a:p>
            <a:r>
              <a:rPr lang="en-US" sz="2400" dirty="0" smtClean="0"/>
              <a:t>Improves the </a:t>
            </a:r>
            <a:r>
              <a:rPr lang="en-US" sz="2400" b="1" dirty="0" smtClean="0">
                <a:solidFill>
                  <a:srgbClr val="1F97D4"/>
                </a:solidFill>
              </a:rPr>
              <a:t>political economy</a:t>
            </a:r>
            <a:r>
              <a:rPr lang="en-US" sz="2400" dirty="0" smtClean="0"/>
              <a:t> context in </a:t>
            </a:r>
            <a:r>
              <a:rPr lang="en-US" sz="2400" dirty="0" err="1" smtClean="0"/>
              <a:t>favour</a:t>
            </a:r>
            <a:r>
              <a:rPr lang="en-US" sz="2400" dirty="0" smtClean="0"/>
              <a:t> of decent employment objectives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85712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 enabling condition…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b="1" dirty="0" smtClean="0">
                <a:solidFill>
                  <a:srgbClr val="089CA3"/>
                </a:solidFill>
              </a:rPr>
              <a:t>Macroeconomic policy</a:t>
            </a:r>
            <a:r>
              <a:rPr lang="en-US" sz="2400" dirty="0" smtClean="0"/>
              <a:t> framework that is connected to the core concerns of socio-economic development</a:t>
            </a:r>
          </a:p>
          <a:p>
            <a:endParaRPr lang="en-US" sz="2400" dirty="0"/>
          </a:p>
          <a:p>
            <a:r>
              <a:rPr lang="en-US" sz="2400" dirty="0" smtClean="0"/>
              <a:t>Identifying and pulling together </a:t>
            </a:r>
            <a:r>
              <a:rPr lang="en-US" sz="2400" b="1" dirty="0" smtClean="0">
                <a:solidFill>
                  <a:srgbClr val="089CA3"/>
                </a:solidFill>
              </a:rPr>
              <a:t>existing</a:t>
            </a:r>
            <a:r>
              <a:rPr lang="en-US" sz="2400" dirty="0" smtClean="0"/>
              <a:t> policy frameworks</a:t>
            </a:r>
          </a:p>
          <a:p>
            <a:pPr lvl="1"/>
            <a:r>
              <a:rPr lang="en-US" sz="2400" dirty="0" smtClean="0"/>
              <a:t>E.G.: Skills and trade &amp; investment policies</a:t>
            </a:r>
          </a:p>
          <a:p>
            <a:endParaRPr lang="en-US" sz="2400" dirty="0" smtClean="0"/>
          </a:p>
          <a:p>
            <a:r>
              <a:rPr lang="en-US" sz="2400" dirty="0" smtClean="0"/>
              <a:t>Continuous investment in human resources and </a:t>
            </a:r>
            <a:r>
              <a:rPr lang="en-US" sz="2400" b="1" dirty="0" smtClean="0">
                <a:solidFill>
                  <a:srgbClr val="089CA3"/>
                </a:solidFill>
              </a:rPr>
              <a:t>capacity development</a:t>
            </a:r>
            <a:endParaRPr lang="en-US" sz="2000" b="1" dirty="0">
              <a:solidFill>
                <a:srgbClr val="089CA3"/>
              </a:solidFill>
            </a:endParaRPr>
          </a:p>
          <a:p>
            <a:endParaRPr lang="en-US" sz="2400" dirty="0" smtClean="0"/>
          </a:p>
          <a:p>
            <a:r>
              <a:rPr lang="en-US" sz="2400" dirty="0" smtClean="0"/>
              <a:t>Investment in </a:t>
            </a:r>
            <a:r>
              <a:rPr lang="en-US" sz="2400" b="1" dirty="0" smtClean="0">
                <a:solidFill>
                  <a:srgbClr val="089CA3"/>
                </a:solidFill>
              </a:rPr>
              <a:t>information</a:t>
            </a:r>
            <a:r>
              <a:rPr lang="en-US" sz="2400" dirty="0" smtClean="0"/>
              <a:t>, management and analyses</a:t>
            </a:r>
            <a:endParaRPr lang="en-US" sz="2400" dirty="0"/>
          </a:p>
          <a:p>
            <a:pPr lvl="1"/>
            <a:r>
              <a:rPr lang="en-US" sz="2400" dirty="0"/>
              <a:t>E.G.: </a:t>
            </a:r>
            <a:r>
              <a:rPr lang="en-US" sz="2400" dirty="0" smtClean="0"/>
              <a:t>LMIS</a:t>
            </a:r>
            <a:endParaRPr lang="en-US" sz="2400" dirty="0"/>
          </a:p>
          <a:p>
            <a:endParaRPr lang="en-US" sz="2000" dirty="0" smtClean="0">
              <a:solidFill>
                <a:srgbClr val="089C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42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 txBox="1">
            <a:spLocks/>
          </p:cNvSpPr>
          <p:nvPr/>
        </p:nvSpPr>
        <p:spPr>
          <a:xfrm>
            <a:off x="395536" y="1628800"/>
            <a:ext cx="7560840" cy="1524000"/>
          </a:xfrm>
          <a:prstGeom prst="rect">
            <a:avLst/>
          </a:prstGeom>
        </p:spPr>
        <p:txBody>
          <a:bodyPr/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 smtClean="0">
                <a:solidFill>
                  <a:srgbClr val="089CA3"/>
                </a:solidFill>
              </a:rPr>
              <a:t>Employment policy as a repository of experiences and lessons learned from past </a:t>
            </a:r>
            <a:r>
              <a:rPr lang="en-US" sz="3200" dirty="0" err="1" smtClean="0">
                <a:solidFill>
                  <a:srgbClr val="089CA3"/>
                </a:solidFill>
              </a:rPr>
              <a:t>labour</a:t>
            </a:r>
            <a:r>
              <a:rPr lang="en-US" sz="3200" dirty="0" smtClean="0">
                <a:solidFill>
                  <a:srgbClr val="089CA3"/>
                </a:solidFill>
              </a:rPr>
              <a:t> market policies, </a:t>
            </a:r>
            <a:r>
              <a:rPr lang="en-US" sz="3200" dirty="0" err="1" smtClean="0">
                <a:solidFill>
                  <a:srgbClr val="089CA3"/>
                </a:solidFill>
              </a:rPr>
              <a:t>programmes</a:t>
            </a:r>
            <a:r>
              <a:rPr lang="en-US" sz="3200" dirty="0" smtClean="0">
                <a:solidFill>
                  <a:srgbClr val="089CA3"/>
                </a:solidFill>
              </a:rPr>
              <a:t> and projects…</a:t>
            </a:r>
            <a:endParaRPr lang="en-US" sz="3200" dirty="0">
              <a:solidFill>
                <a:srgbClr val="089CA3"/>
              </a:solidFill>
            </a:endParaRPr>
          </a:p>
        </p:txBody>
      </p:sp>
      <p:sp>
        <p:nvSpPr>
          <p:cNvPr id="3" name="Content Placeholder 3"/>
          <p:cNvSpPr txBox="1">
            <a:spLocks/>
          </p:cNvSpPr>
          <p:nvPr/>
        </p:nvSpPr>
        <p:spPr>
          <a:xfrm>
            <a:off x="1115616" y="4353272"/>
            <a:ext cx="7560840" cy="1524000"/>
          </a:xfrm>
          <a:prstGeom prst="rect">
            <a:avLst/>
          </a:prstGeom>
        </p:spPr>
        <p:txBody>
          <a:bodyPr/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3200" dirty="0" smtClean="0">
                <a:solidFill>
                  <a:srgbClr val="089CA3"/>
                </a:solidFill>
              </a:rPr>
              <a:t>… and to realistically coordinate across a set of </a:t>
            </a:r>
            <a:r>
              <a:rPr lang="en-US" sz="3200" b="1" dirty="0" smtClean="0">
                <a:solidFill>
                  <a:srgbClr val="089CA3"/>
                </a:solidFill>
              </a:rPr>
              <a:t>key</a:t>
            </a:r>
            <a:r>
              <a:rPr lang="en-US" sz="3200" dirty="0" smtClean="0">
                <a:solidFill>
                  <a:srgbClr val="089CA3"/>
                </a:solidFill>
              </a:rPr>
              <a:t> socio-economic policies, given capacity constraints. </a:t>
            </a:r>
            <a:endParaRPr lang="en-US" sz="3200" dirty="0">
              <a:solidFill>
                <a:srgbClr val="089C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02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Current issues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341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‘New normal’ of slower expected growth…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440362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Balance between inward- and outward-looking growth path</a:t>
            </a: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Balance between investment- and consumption-led growth path</a:t>
            </a:r>
          </a:p>
          <a:p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Ageing population and the young entrants</a:t>
            </a:r>
          </a:p>
          <a:p>
            <a:endParaRPr lang="en-US" sz="2400" dirty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Many developing countries still have a considerable room to gain from further structural changes by having decent employment as a core objective of national development frameworks</a:t>
            </a:r>
            <a:endParaRPr lang="en-US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49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60"/>
          <p:cNvSpPr txBox="1"/>
          <p:nvPr/>
        </p:nvSpPr>
        <p:spPr>
          <a:xfrm>
            <a:off x="3127775" y="1923000"/>
            <a:ext cx="3528513" cy="915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6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</a:p>
        </p:txBody>
      </p:sp>
      <p:sp>
        <p:nvSpPr>
          <p:cNvPr id="9" name="Shape 61"/>
          <p:cNvSpPr txBox="1"/>
          <p:nvPr/>
        </p:nvSpPr>
        <p:spPr>
          <a:xfrm>
            <a:off x="3131719" y="3356992"/>
            <a:ext cx="3528513" cy="915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2000" b="1" dirty="0" smtClean="0">
                <a:solidFill>
                  <a:srgbClr val="0EA874"/>
                </a:solidFill>
                <a:latin typeface="Calibri"/>
                <a:ea typeface="Calibri"/>
                <a:cs typeface="Calibri"/>
                <a:sym typeface="Calibri"/>
              </a:rPr>
              <a:t>matsumoto@ilo.org</a:t>
            </a:r>
            <a:endParaRPr lang="en" sz="2000" b="1" dirty="0">
              <a:solidFill>
                <a:srgbClr val="0EA8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237464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Progress made and remaining challenges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589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Achievement in reducing extreme poverty (UNDP)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47% in 1990 to 14% in 2015 (estimate, UNDP)</a:t>
            </a:r>
          </a:p>
          <a:p>
            <a:pPr lvl="1"/>
            <a:r>
              <a:rPr lang="en-US" sz="2400" dirty="0" smtClean="0"/>
              <a:t>Number of extreme poor more than halved: 1.9 billion in 1990 to 0.8 billion in 2015</a:t>
            </a:r>
          </a:p>
          <a:p>
            <a:endParaRPr lang="en-US" sz="2400" dirty="0" smtClean="0"/>
          </a:p>
          <a:p>
            <a:r>
              <a:rPr lang="en-US" sz="2400" dirty="0" smtClean="0"/>
              <a:t>Achievements not uniform across regions and countries</a:t>
            </a:r>
          </a:p>
          <a:p>
            <a:pPr lvl="1"/>
            <a:r>
              <a:rPr lang="en-US" sz="2400" dirty="0" smtClean="0"/>
              <a:t>South Asia and sub-Saharan Africa, challenges remain</a:t>
            </a:r>
          </a:p>
          <a:p>
            <a:endParaRPr lang="en-US" sz="2400" dirty="0"/>
          </a:p>
          <a:p>
            <a:r>
              <a:rPr lang="en-US" sz="2400" dirty="0" smtClean="0"/>
              <a:t>Achievements not uniform across women and men</a:t>
            </a:r>
          </a:p>
          <a:p>
            <a:pPr lvl="1"/>
            <a:r>
              <a:rPr lang="en-US" sz="2400" dirty="0" smtClean="0"/>
              <a:t>In majority of developing countries, women are more likely than men to live in poor households</a:t>
            </a:r>
            <a:endParaRPr lang="en-US" sz="2400" dirty="0"/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85732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Working poor in extreme poverty has reduced, though still very high in some countries/regions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4294967295"/>
          </p:nvPr>
        </p:nvSpPr>
        <p:spPr>
          <a:xfrm>
            <a:off x="4645025" y="1535113"/>
            <a:ext cx="4041775" cy="639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b="1" dirty="0" smtClean="0"/>
              <a:t>Share of extreme poor (&lt;US$1.90, PPP) in total employment (%), 2010s</a:t>
            </a:r>
            <a:endParaRPr lang="en-GB" sz="1400" b="1" dirty="0"/>
          </a:p>
        </p:txBody>
      </p:sp>
      <p:sp>
        <p:nvSpPr>
          <p:cNvPr id="10" name="Rectangle 9"/>
          <p:cNvSpPr/>
          <p:nvPr/>
        </p:nvSpPr>
        <p:spPr>
          <a:xfrm>
            <a:off x="4645025" y="6126163"/>
            <a:ext cx="4041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i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 Data for the latest available year in 2010s are presented.</a:t>
            </a:r>
            <a:endParaRPr lang="en-GB" sz="900" i="1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900" i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ILO World Employment and Social outlook, Trends 2016, table 17B</a:t>
            </a:r>
            <a:endParaRPr lang="en-GB" sz="900" i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In 3 regions, less than 10% of employed people are in extreme poverty</a:t>
            </a:r>
          </a:p>
          <a:p>
            <a:endParaRPr lang="en-US" sz="2400" dirty="0" smtClean="0"/>
          </a:p>
          <a:p>
            <a:r>
              <a:rPr lang="en-US" sz="2400" dirty="0" smtClean="0"/>
              <a:t>Progress in Asia and the Pacific and in Africa, but considerable differences across countries</a:t>
            </a:r>
          </a:p>
          <a:p>
            <a:pPr lvl="1"/>
            <a:r>
              <a:rPr lang="en-US" sz="2000" dirty="0" smtClean="0"/>
              <a:t>More than 50% chances of being extremely poor when in employment (2 in AP, 6 in Africa)</a:t>
            </a:r>
          </a:p>
          <a:p>
            <a:pPr lvl="1"/>
            <a:endParaRPr lang="en-US" sz="2000" dirty="0" smtClean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>
          <a:xfrm>
            <a:off x="4648200" y="1988840"/>
            <a:ext cx="4038600" cy="4137323"/>
          </a:xfrm>
        </p:spPr>
        <p:txBody>
          <a:bodyPr>
            <a:normAutofit/>
          </a:bodyPr>
          <a:lstStyle/>
          <a:p>
            <a:endParaRPr lang="en-GB" dirty="0"/>
          </a:p>
        </p:txBody>
      </p:sp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8302351"/>
              </p:ext>
            </p:extLst>
          </p:nvPr>
        </p:nvGraphicFramePr>
        <p:xfrm>
          <a:off x="4645024" y="1965959"/>
          <a:ext cx="4041775" cy="41602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313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... a lot of people still remain vulnerable to poverty…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4294967295"/>
          </p:nvPr>
        </p:nvSpPr>
        <p:spPr>
          <a:xfrm>
            <a:off x="4645025" y="1535113"/>
            <a:ext cx="4041775" cy="639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b="1" dirty="0" smtClean="0"/>
              <a:t>Share of moderate and near poor (US$1.90-US$5, PPP) in total employment (%), 2010s</a:t>
            </a:r>
            <a:endParaRPr lang="en-GB" sz="1400" b="1" dirty="0"/>
          </a:p>
        </p:txBody>
      </p:sp>
      <p:sp>
        <p:nvSpPr>
          <p:cNvPr id="10" name="Rectangle 9"/>
          <p:cNvSpPr/>
          <p:nvPr/>
        </p:nvSpPr>
        <p:spPr>
          <a:xfrm>
            <a:off x="4645025" y="6126163"/>
            <a:ext cx="4041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i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 Data for the latest available year in 2010s are presented.</a:t>
            </a:r>
            <a:endParaRPr lang="en-GB" sz="900" i="1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900" i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ILO World Employment and Social outlook, Trends 2016, table 17B</a:t>
            </a:r>
            <a:endParaRPr lang="en-GB" sz="900" i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sz="2400" dirty="0" smtClean="0"/>
              <a:t>Share of moderate and near poor is still quite large</a:t>
            </a:r>
          </a:p>
          <a:p>
            <a:endParaRPr lang="en-US" sz="2400" dirty="0" smtClean="0"/>
          </a:p>
          <a:p>
            <a:r>
              <a:rPr lang="en-US" sz="2400" dirty="0" smtClean="0"/>
              <a:t>Susceptible to </a:t>
            </a:r>
            <a:r>
              <a:rPr lang="en-US" sz="2400" dirty="0" smtClean="0">
                <a:solidFill>
                  <a:srgbClr val="089CA3"/>
                </a:solidFill>
              </a:rPr>
              <a:t>set backs</a:t>
            </a:r>
            <a:r>
              <a:rPr lang="en-US" sz="2400" dirty="0" smtClean="0"/>
              <a:t> in times of economic, natural or political shocks</a:t>
            </a:r>
          </a:p>
          <a:p>
            <a:endParaRPr lang="en-US" sz="2400" dirty="0"/>
          </a:p>
          <a:p>
            <a:r>
              <a:rPr lang="en-US" sz="2400" dirty="0" smtClean="0"/>
              <a:t>Combined with incidence of extreme poverty, more than 4 in 5 employed persons are vulnerable to poverty in 25 of the 72 countries presented</a:t>
            </a:r>
          </a:p>
          <a:p>
            <a:pPr lvl="1"/>
            <a:endParaRPr lang="en-US" sz="2000" dirty="0" smtClean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>
          <a:xfrm>
            <a:off x="4648200" y="1988840"/>
            <a:ext cx="4038600" cy="4137323"/>
          </a:xfrm>
        </p:spPr>
        <p:txBody>
          <a:bodyPr>
            <a:normAutofit fontScale="92500"/>
          </a:bodyPr>
          <a:lstStyle/>
          <a:p>
            <a:endParaRPr lang="en-GB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8608309"/>
              </p:ext>
            </p:extLst>
          </p:nvPr>
        </p:nvGraphicFramePr>
        <p:xfrm>
          <a:off x="4645024" y="1965959"/>
          <a:ext cx="4041775" cy="41602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3716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Higher incidence of poverty is also associated with higher income inequality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4294967295"/>
          </p:nvPr>
        </p:nvSpPr>
        <p:spPr>
          <a:xfrm>
            <a:off x="4645025" y="1535113"/>
            <a:ext cx="4041775" cy="639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b="1" dirty="0" smtClean="0"/>
              <a:t>Income Gini index and incidence of poverty (national poverty line), 2010s</a:t>
            </a:r>
            <a:endParaRPr lang="en-GB" sz="1400" b="1" dirty="0"/>
          </a:p>
        </p:txBody>
      </p:sp>
      <p:sp>
        <p:nvSpPr>
          <p:cNvPr id="10" name="Rectangle 9"/>
          <p:cNvSpPr/>
          <p:nvPr/>
        </p:nvSpPr>
        <p:spPr>
          <a:xfrm>
            <a:off x="4645025" y="6126163"/>
            <a:ext cx="4041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i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 Data for the latest available year in 2010s are presented.</a:t>
            </a:r>
            <a:endParaRPr lang="en-GB" sz="900" i="1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900" i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ILO World Employment and Social outlook, Trends 2016, table 17A</a:t>
            </a:r>
            <a:endParaRPr lang="en-GB" sz="900" i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Some positive association between higher incidence of poverty and income inequality</a:t>
            </a:r>
          </a:p>
          <a:p>
            <a:endParaRPr lang="en-US" sz="2400" dirty="0" smtClean="0"/>
          </a:p>
          <a:p>
            <a:r>
              <a:rPr lang="en-US" sz="2400" dirty="0" smtClean="0"/>
              <a:t>Reducing poverty may also contribute to reduction in inequality</a:t>
            </a:r>
          </a:p>
          <a:p>
            <a:pPr lvl="1"/>
            <a:endParaRPr lang="en-US" sz="2000" dirty="0" smtClean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>
          <a:xfrm>
            <a:off x="4648200" y="1988840"/>
            <a:ext cx="4038600" cy="4137323"/>
          </a:xfrm>
        </p:spPr>
        <p:txBody>
          <a:bodyPr>
            <a:normAutofit/>
          </a:bodyPr>
          <a:lstStyle/>
          <a:p>
            <a:endParaRPr lang="en-GB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911931"/>
              </p:ext>
            </p:extLst>
          </p:nvPr>
        </p:nvGraphicFramePr>
        <p:xfrm>
          <a:off x="4645024" y="2057399"/>
          <a:ext cx="4041776" cy="4068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2021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Employment policy for poverty reduction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794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 txBox="1">
            <a:spLocks/>
          </p:cNvSpPr>
          <p:nvPr/>
        </p:nvSpPr>
        <p:spPr>
          <a:xfrm>
            <a:off x="827584" y="2492896"/>
            <a:ext cx="7560840" cy="1524000"/>
          </a:xfrm>
          <a:prstGeom prst="rect">
            <a:avLst/>
          </a:prstGeom>
        </p:spPr>
        <p:txBody>
          <a:bodyPr/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 smtClean="0">
                <a:solidFill>
                  <a:srgbClr val="089CA3"/>
                </a:solidFill>
              </a:rPr>
              <a:t>The economic activities people do for a living (employment) importantly determines their likelihood of being poor</a:t>
            </a:r>
            <a:endParaRPr lang="en-GB" sz="3200" dirty="0">
              <a:solidFill>
                <a:srgbClr val="089C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00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5531</TotalTime>
  <Words>1494</Words>
  <Application>Microsoft Office PowerPoint</Application>
  <PresentationFormat>On-screen Show (4:3)</PresentationFormat>
  <Paragraphs>240</Paragraphs>
  <Slides>29</Slides>
  <Notes>29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Angsana New</vt:lpstr>
      <vt:lpstr>Arial</vt:lpstr>
      <vt:lpstr>Calibri</vt:lpstr>
      <vt:lpstr>Cordia New</vt:lpstr>
      <vt:lpstr>Wingdings</vt:lpstr>
      <vt:lpstr>Office Theme</vt:lpstr>
      <vt:lpstr>PowerPoint Presentation</vt:lpstr>
      <vt:lpstr>OVERVIEW</vt:lpstr>
      <vt:lpstr>Progress made and remaining challenges</vt:lpstr>
      <vt:lpstr>Achievement in reducing extreme poverty (UNDP)</vt:lpstr>
      <vt:lpstr> Working poor in extreme poverty has reduced, though still very high in some countries/regions</vt:lpstr>
      <vt:lpstr>... a lot of people still remain vulnerable to poverty…</vt:lpstr>
      <vt:lpstr>Higher incidence of poverty is also associated with higher income inequality</vt:lpstr>
      <vt:lpstr>Employment policy for poverty reduction</vt:lpstr>
      <vt:lpstr>PowerPoint Presentation</vt:lpstr>
      <vt:lpstr>Obvious, but not so easy…</vt:lpstr>
      <vt:lpstr>Continued engagement in primary or subsistence activities</vt:lpstr>
      <vt:lpstr>Accelerate structural change and enhance rural-urban and inter-sectoral linkages…</vt:lpstr>
      <vt:lpstr>PowerPoint Presentation</vt:lpstr>
      <vt:lpstr>PowerPoint Presentation</vt:lpstr>
      <vt:lpstr>Countries in AP that has an employment policy framework</vt:lpstr>
      <vt:lpstr>Example of structure of NEP - Cambodia</vt:lpstr>
      <vt:lpstr>Planning implementation in the policy cycle</vt:lpstr>
      <vt:lpstr>Institutional structure for implementing, monitoring and evaluating employment policy</vt:lpstr>
      <vt:lpstr>Institutional structure for implementing, monitoring and evaluating employment policy</vt:lpstr>
      <vt:lpstr>An example of planning - Cambodia</vt:lpstr>
      <vt:lpstr>An example of planning - Cambodia</vt:lpstr>
      <vt:lpstr>Targets and indicators: Examples</vt:lpstr>
      <vt:lpstr>The gap between policies and the capacity to deliver</vt:lpstr>
      <vt:lpstr>Having an employment policy framework</vt:lpstr>
      <vt:lpstr>An enabling condition…</vt:lpstr>
      <vt:lpstr>PowerPoint Presentation</vt:lpstr>
      <vt:lpstr>Current issues</vt:lpstr>
      <vt:lpstr>‘New normal’ of slower expected growth…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Matsumoto, Makiko</cp:lastModifiedBy>
  <cp:revision>1088</cp:revision>
  <cp:lastPrinted>2016-05-05T01:00:15Z</cp:lastPrinted>
  <dcterms:modified xsi:type="dcterms:W3CDTF">2016-10-08T06:04:37Z</dcterms:modified>
</cp:coreProperties>
</file>