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</p:sldMasterIdLst>
  <p:notesMasterIdLst>
    <p:notesMasterId r:id="rId14"/>
  </p:notesMasterIdLst>
  <p:handoutMasterIdLst>
    <p:handoutMasterId r:id="rId15"/>
  </p:handoutMasterIdLst>
  <p:sldIdLst>
    <p:sldId id="492" r:id="rId3"/>
    <p:sldId id="302" r:id="rId4"/>
    <p:sldId id="410" r:id="rId5"/>
    <p:sldId id="494" r:id="rId6"/>
    <p:sldId id="493" r:id="rId7"/>
    <p:sldId id="484" r:id="rId8"/>
    <p:sldId id="485" r:id="rId9"/>
    <p:sldId id="486" r:id="rId10"/>
    <p:sldId id="454" r:id="rId11"/>
    <p:sldId id="460" r:id="rId12"/>
    <p:sldId id="495" r:id="rId13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443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FFCC00"/>
    <a:srgbClr val="FFFFCC"/>
    <a:srgbClr val="3366FF"/>
    <a:srgbClr val="CCECFF"/>
    <a:srgbClr val="CCCCFF"/>
    <a:srgbClr val="CCFFFF"/>
    <a:srgbClr val="A50021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84381" autoAdjust="0"/>
  </p:normalViewPr>
  <p:slideViewPr>
    <p:cSldViewPr>
      <p:cViewPr varScale="1">
        <p:scale>
          <a:sx n="59" d="100"/>
          <a:sy n="59" d="100"/>
        </p:scale>
        <p:origin x="14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904" y="-91"/>
      </p:cViewPr>
      <p:guideLst>
        <p:guide orient="horz" pos="3443"/>
        <p:guide pos="2168"/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217E00-5D4F-4D7F-8495-EEF0F905C92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CAEF05D4-E265-4AA6-B321-05CB6E3286D1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32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Үйл ажиллагаа</a:t>
          </a:r>
          <a:endParaRPr kumimoji="0" lang="en-GB" sz="32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705D1360-1A0F-4B5C-8641-64FEFCCDF121}" type="parTrans" cxnId="{DB161ED5-100E-4D87-9127-B7379EE4BD4F}">
      <dgm:prSet/>
      <dgm:spPr/>
      <dgm:t>
        <a:bodyPr/>
        <a:lstStyle/>
        <a:p>
          <a:endParaRPr lang="es-CL"/>
        </a:p>
      </dgm:t>
    </dgm:pt>
    <dgm:pt modelId="{F79ED767-5ECD-41B3-A2E9-81C7D6972C9C}" type="sibTrans" cxnId="{DB161ED5-100E-4D87-9127-B7379EE4BD4F}">
      <dgm:prSet/>
      <dgm:spPr/>
      <dgm:t>
        <a:bodyPr/>
        <a:lstStyle/>
        <a:p>
          <a:endParaRPr lang="es-CL"/>
        </a:p>
      </dgm:t>
    </dgm:pt>
    <dgm:pt modelId="{A2CF8099-D5C1-481E-BCB5-AD09CFD17BDA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4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Бүтээмжтэй үйл ажиллагаа</a:t>
          </a:r>
          <a:endParaRPr kumimoji="0" lang="en-GB" sz="24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9552450F-3148-41DA-8FDF-8CE2669B0A60}" type="parTrans" cxnId="{3A1A7A01-A6C4-42E3-BFAC-301C54B0EED7}">
      <dgm:prSet/>
      <dgm:spPr/>
      <dgm:t>
        <a:bodyPr/>
        <a:lstStyle/>
        <a:p>
          <a:endParaRPr lang="es-CL"/>
        </a:p>
      </dgm:t>
    </dgm:pt>
    <dgm:pt modelId="{D7059FE7-319A-44D5-A112-749A117C5279}" type="sibTrans" cxnId="{3A1A7A01-A6C4-42E3-BFAC-301C54B0EED7}">
      <dgm:prSet/>
      <dgm:spPr/>
      <dgm:t>
        <a:bodyPr/>
        <a:lstStyle/>
        <a:p>
          <a:endParaRPr lang="es-CL"/>
        </a:p>
      </dgm:t>
    </dgm:pt>
    <dgm:pt modelId="{1C2E4772-EDCD-48CC-8188-3F205CC83417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4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Арилжааны</a:t>
          </a:r>
          <a:endParaRPr kumimoji="0" lang="en-GB" sz="24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2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Incorporated, unincorporated</a:t>
          </a:r>
        </a:p>
      </dgm:t>
    </dgm:pt>
    <dgm:pt modelId="{F35C5312-FA46-41AA-B08F-666C2AB42FE7}" type="parTrans" cxnId="{8F6AB28F-72BD-4B3F-9698-F29D784344EB}">
      <dgm:prSet/>
      <dgm:spPr/>
      <dgm:t>
        <a:bodyPr/>
        <a:lstStyle/>
        <a:p>
          <a:endParaRPr lang="es-CL"/>
        </a:p>
      </dgm:t>
    </dgm:pt>
    <dgm:pt modelId="{AF5B5FC2-CE4B-4724-AB2A-9D4D5836EF9B}" type="sibTrans" cxnId="{8F6AB28F-72BD-4B3F-9698-F29D784344EB}">
      <dgm:prSet/>
      <dgm:spPr/>
      <dgm:t>
        <a:bodyPr/>
        <a:lstStyle/>
        <a:p>
          <a:endParaRPr lang="es-CL"/>
        </a:p>
      </dgm:t>
    </dgm:pt>
    <dgm:pt modelId="{EA2D7FC0-AAE4-4622-80F0-8945EC27A945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2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kumimoji="0" lang="en-GB" sz="12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A148A178-C195-4E7E-97B2-4651CFFF37DC}" type="parTrans" cxnId="{9C02613C-614F-49CA-9F5E-09C43D499DA5}">
      <dgm:prSet/>
      <dgm:spPr/>
      <dgm:t>
        <a:bodyPr/>
        <a:lstStyle/>
        <a:p>
          <a:endParaRPr lang="es-CL"/>
        </a:p>
      </dgm:t>
    </dgm:pt>
    <dgm:pt modelId="{ADC79292-C877-4582-B9B9-D1A0732B0EAD}" type="sibTrans" cxnId="{9C02613C-614F-49CA-9F5E-09C43D499DA5}">
      <dgm:prSet/>
      <dgm:spPr/>
      <dgm:t>
        <a:bodyPr/>
        <a:lstStyle/>
        <a:p>
          <a:endParaRPr lang="es-CL"/>
        </a:p>
      </dgm:t>
    </dgm:pt>
    <dgm:pt modelId="{5EE71034-0F56-452F-91AB-B01A40233755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0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Арилжааны бус</a:t>
          </a:r>
          <a:endParaRPr kumimoji="0" lang="en-GB" sz="20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1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Засгийн газар</a:t>
          </a:r>
          <a:r>
            <a:rPr kumimoji="0" lang="en-GB" sz="11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, </a:t>
          </a:r>
          <a:r>
            <a:rPr kumimoji="0" lang="mn-MN" sz="11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ашгийн төлөө бус байгууллага</a:t>
          </a:r>
          <a:endParaRPr kumimoji="0" lang="en-GB" sz="11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42D73556-CEE1-4EAC-BDFA-335A55B116F9}" type="parTrans" cxnId="{0174BBF0-77AA-472D-9658-FBF0BBAF8E19}">
      <dgm:prSet/>
      <dgm:spPr/>
      <dgm:t>
        <a:bodyPr/>
        <a:lstStyle/>
        <a:p>
          <a:endParaRPr lang="es-CL"/>
        </a:p>
      </dgm:t>
    </dgm:pt>
    <dgm:pt modelId="{DE500B78-DAC0-4119-8315-68B8A4AEE99B}" type="sibTrans" cxnId="{0174BBF0-77AA-472D-9658-FBF0BBAF8E19}">
      <dgm:prSet/>
      <dgm:spPr/>
      <dgm:t>
        <a:bodyPr/>
        <a:lstStyle/>
        <a:p>
          <a:endParaRPr lang="es-CL"/>
        </a:p>
      </dgm:t>
    </dgm:pt>
    <dgm:pt modelId="{9F9C30F7-4FB4-423C-BD20-0A7E7296AB21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6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Үйлчилгээ</a:t>
          </a:r>
          <a:endParaRPr kumimoji="0" lang="en-GB" sz="16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C601294F-774A-4FA8-A40F-27311C13618B}" type="parTrans" cxnId="{D0773CCE-4B66-4288-A7B6-AA3022B86117}">
      <dgm:prSet/>
      <dgm:spPr/>
      <dgm:t>
        <a:bodyPr/>
        <a:lstStyle/>
        <a:p>
          <a:endParaRPr lang="es-CL"/>
        </a:p>
      </dgm:t>
    </dgm:pt>
    <dgm:pt modelId="{AEB593F2-979C-427F-8318-988BC7FD9C1C}" type="sibTrans" cxnId="{D0773CCE-4B66-4288-A7B6-AA3022B86117}">
      <dgm:prSet/>
      <dgm:spPr/>
      <dgm:t>
        <a:bodyPr/>
        <a:lstStyle/>
        <a:p>
          <a:endParaRPr lang="es-CL"/>
        </a:p>
      </dgm:t>
    </dgm:pt>
    <dgm:pt modelId="{05CD9210-8A10-47A7-851D-190BB6070BB1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0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Гэр орондоо</a:t>
          </a:r>
          <a:endParaRPr kumimoji="0" lang="en-GB" sz="20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1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Өөрийн хэрэгцээг хангах бүтээгдэхүүн үйлдвэрлэх</a:t>
          </a:r>
          <a:endParaRPr kumimoji="0" lang="en-GB" sz="11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0B7FA2A0-7183-4BCB-A115-B39B394F4A07}" type="parTrans" cxnId="{E077C5D6-8287-46D6-95CD-354A3F807A1E}">
      <dgm:prSet/>
      <dgm:spPr/>
      <dgm:t>
        <a:bodyPr/>
        <a:lstStyle/>
        <a:p>
          <a:endParaRPr lang="es-CL"/>
        </a:p>
      </dgm:t>
    </dgm:pt>
    <dgm:pt modelId="{1210667C-E819-4295-840F-AA0738E456F6}" type="sibTrans" cxnId="{E077C5D6-8287-46D6-95CD-354A3F807A1E}">
      <dgm:prSet/>
      <dgm:spPr/>
      <dgm:t>
        <a:bodyPr/>
        <a:lstStyle/>
        <a:p>
          <a:endParaRPr lang="es-CL"/>
        </a:p>
      </dgm:t>
    </dgm:pt>
    <dgm:pt modelId="{A6958B7A-C37D-4151-B17D-993026B6A07C}">
      <dgm:prSet custT="1"/>
      <dgm:spPr>
        <a:solidFill>
          <a:srgbClr val="3366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2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kumimoji="0" lang="en-GB" sz="12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</a:endParaRPr>
        </a:p>
      </dgm:t>
    </dgm:pt>
    <dgm:pt modelId="{E4BA08A1-A8F6-471F-AE92-12BB1663AC94}" type="parTrans" cxnId="{F9A10110-398E-44BB-B674-26CC53A27609}">
      <dgm:prSet/>
      <dgm:spPr/>
      <dgm:t>
        <a:bodyPr/>
        <a:lstStyle/>
        <a:p>
          <a:endParaRPr lang="es-CL"/>
        </a:p>
      </dgm:t>
    </dgm:pt>
    <dgm:pt modelId="{38BDB759-FB2B-431D-B82F-9A1BC9549A83}" type="sibTrans" cxnId="{F9A10110-398E-44BB-B674-26CC53A27609}">
      <dgm:prSet/>
      <dgm:spPr/>
      <dgm:t>
        <a:bodyPr/>
        <a:lstStyle/>
        <a:p>
          <a:endParaRPr lang="es-CL"/>
        </a:p>
      </dgm:t>
    </dgm:pt>
    <dgm:pt modelId="{1B188F06-5837-4115-A3D3-0726CDB59C87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8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Бүтээмжгүй үйл ажиллагаа</a:t>
          </a:r>
          <a:endParaRPr kumimoji="0" lang="en-GB" sz="1800" b="1" i="0" u="none" strike="noStrike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gm:t>
    </dgm:pt>
    <dgm:pt modelId="{E21F49AA-9A0E-48AE-8844-D445FC9524EF}" type="parTrans" cxnId="{BF05F66B-3F95-4789-A35E-1606912BECF5}">
      <dgm:prSet/>
      <dgm:spPr/>
      <dgm:t>
        <a:bodyPr/>
        <a:lstStyle/>
        <a:p>
          <a:endParaRPr lang="es-CL"/>
        </a:p>
      </dgm:t>
    </dgm:pt>
    <dgm:pt modelId="{392722AC-6825-4867-B46B-F282BCF1A7BA}" type="sibTrans" cxnId="{BF05F66B-3F95-4789-A35E-1606912BECF5}">
      <dgm:prSet/>
      <dgm:spPr/>
      <dgm:t>
        <a:bodyPr/>
        <a:lstStyle/>
        <a:p>
          <a:endParaRPr lang="es-CL"/>
        </a:p>
      </dgm:t>
    </dgm:pt>
    <dgm:pt modelId="{7DF7FDE9-65A4-4F29-8C1F-45242D408EBA}">
      <dgm:prSet custT="1"/>
      <dgm:spPr>
        <a:solidFill>
          <a:srgbClr val="3366FF"/>
        </a:solidFill>
      </dgm:spPr>
      <dgm:t>
        <a:bodyPr/>
        <a:lstStyle/>
        <a:p>
          <a:r>
            <a:rPr lang="mn-MN" sz="1600" b="1" dirty="0" smtClean="0">
              <a:latin typeface="Arial Narrow" panose="020B0606020202030204" pitchFamily="34" charset="0"/>
            </a:rPr>
            <a:t>Үйлчилгээ</a:t>
          </a:r>
          <a:endParaRPr lang="en-GB" sz="1600" b="1" dirty="0">
            <a:latin typeface="Arial Narrow" panose="020B0606020202030204" pitchFamily="34" charset="0"/>
          </a:endParaRPr>
        </a:p>
      </dgm:t>
    </dgm:pt>
    <dgm:pt modelId="{BD7CF1BC-8700-4BBB-B307-7699138D505E}" type="parTrans" cxnId="{929393C4-631D-4E3D-8668-260F388BA70C}">
      <dgm:prSet/>
      <dgm:spPr/>
      <dgm:t>
        <a:bodyPr/>
        <a:lstStyle/>
        <a:p>
          <a:endParaRPr lang="en-GB"/>
        </a:p>
      </dgm:t>
    </dgm:pt>
    <dgm:pt modelId="{D0DC8087-DD16-4A1F-B8E0-A6C54FF052CD}" type="sibTrans" cxnId="{929393C4-631D-4E3D-8668-260F388BA70C}">
      <dgm:prSet/>
      <dgm:spPr/>
      <dgm:t>
        <a:bodyPr/>
        <a:lstStyle/>
        <a:p>
          <a:endParaRPr lang="en-GB"/>
        </a:p>
      </dgm:t>
    </dgm:pt>
    <dgm:pt modelId="{835E5D87-2272-4ED9-A0DC-CFC59F8228B8}">
      <dgm:prSet custT="1"/>
      <dgm:spPr>
        <a:solidFill>
          <a:srgbClr val="3366FF"/>
        </a:solidFill>
      </dgm:spPr>
      <dgm:t>
        <a:bodyPr/>
        <a:lstStyle/>
        <a:p>
          <a:r>
            <a:rPr kumimoji="0" lang="mn-MN" sz="1200" b="1" i="0" u="none" strike="noStrike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lang="en-GB" sz="1200" b="1" dirty="0">
            <a:latin typeface="Arial Narrow" panose="020B0606020202030204" pitchFamily="34" charset="0"/>
          </a:endParaRPr>
        </a:p>
      </dgm:t>
    </dgm:pt>
    <dgm:pt modelId="{634EED62-0A60-4EE9-AC2E-ADFA9AE1ADEA}" type="parTrans" cxnId="{6815583F-A35E-4A39-AC20-3D8A0E8EE0DE}">
      <dgm:prSet/>
      <dgm:spPr/>
      <dgm:t>
        <a:bodyPr/>
        <a:lstStyle/>
        <a:p>
          <a:endParaRPr lang="en-GB"/>
        </a:p>
      </dgm:t>
    </dgm:pt>
    <dgm:pt modelId="{33C4A078-9321-47DD-96AE-1BE748A9D81E}" type="sibTrans" cxnId="{6815583F-A35E-4A39-AC20-3D8A0E8EE0DE}">
      <dgm:prSet/>
      <dgm:spPr/>
      <dgm:t>
        <a:bodyPr/>
        <a:lstStyle/>
        <a:p>
          <a:endParaRPr lang="en-GB"/>
        </a:p>
      </dgm:t>
    </dgm:pt>
    <dgm:pt modelId="{37B079C8-20EA-4D85-BB90-20465710FCD5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Өөрийгөө асрах</a:t>
          </a:r>
          <a:endParaRPr lang="en-GB" sz="16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Унтах</a:t>
          </a:r>
          <a:endParaRPr lang="en-GB" sz="16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Суралцах</a:t>
          </a:r>
          <a:endParaRPr lang="en-GB" sz="16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Өөрөө өөрийгөө саатуулах</a:t>
          </a:r>
          <a:endParaRPr lang="en-GB" sz="16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Гуйлга гуйх</a:t>
          </a:r>
          <a:endParaRPr lang="en-GB" sz="1600" dirty="0" smtClean="0"/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mn-MN" sz="1600" dirty="0" smtClean="0"/>
            <a:t>Хулгай хийх</a:t>
          </a:r>
          <a:endParaRPr lang="en-GB" sz="1600" dirty="0" smtClean="0"/>
        </a:p>
      </dgm:t>
    </dgm:pt>
    <dgm:pt modelId="{BC927E9F-9F35-405A-973D-C60AED748216}" type="parTrans" cxnId="{659BCCE1-CCDC-4B39-9CCC-E793CF648FFA}">
      <dgm:prSet/>
      <dgm:spPr/>
      <dgm:t>
        <a:bodyPr/>
        <a:lstStyle/>
        <a:p>
          <a:endParaRPr lang="en-GB"/>
        </a:p>
      </dgm:t>
    </dgm:pt>
    <dgm:pt modelId="{9065DE6A-631D-4D0B-9D89-78530899E77F}" type="sibTrans" cxnId="{659BCCE1-CCDC-4B39-9CCC-E793CF648FFA}">
      <dgm:prSet/>
      <dgm:spPr/>
      <dgm:t>
        <a:bodyPr/>
        <a:lstStyle/>
        <a:p>
          <a:endParaRPr lang="en-GB"/>
        </a:p>
      </dgm:t>
    </dgm:pt>
    <dgm:pt modelId="{873F6586-FEB5-4C03-870E-26B630C4FAB8}">
      <dgm:prSet custT="1"/>
      <dgm:spPr>
        <a:solidFill>
          <a:srgbClr val="3366FF"/>
        </a:solidFill>
      </dgm:spPr>
      <dgm:t>
        <a:bodyPr/>
        <a:lstStyle/>
        <a:p>
          <a:r>
            <a:rPr lang="mn-MN" sz="1600" b="1" noProof="0" dirty="0" smtClean="0">
              <a:latin typeface="Arial Narrow" panose="020B0606020202030204" pitchFamily="34" charset="0"/>
            </a:rPr>
            <a:t>Үйлчилгээ</a:t>
          </a:r>
          <a:endParaRPr lang="en-GB" sz="1600" b="1" noProof="0" dirty="0">
            <a:latin typeface="Arial Narrow" panose="020B0606020202030204" pitchFamily="34" charset="0"/>
          </a:endParaRPr>
        </a:p>
      </dgm:t>
    </dgm:pt>
    <dgm:pt modelId="{159022A9-3932-45B5-86BF-BF2D40D059A7}" type="parTrans" cxnId="{415AE041-CDF8-47EC-944F-9B8B33AA3E24}">
      <dgm:prSet/>
      <dgm:spPr/>
      <dgm:t>
        <a:bodyPr/>
        <a:lstStyle/>
        <a:p>
          <a:endParaRPr lang="en-GB"/>
        </a:p>
      </dgm:t>
    </dgm:pt>
    <dgm:pt modelId="{6FFACA16-25A6-47F2-9059-4AD7496DE70B}" type="sibTrans" cxnId="{415AE041-CDF8-47EC-944F-9B8B33AA3E24}">
      <dgm:prSet/>
      <dgm:spPr/>
      <dgm:t>
        <a:bodyPr/>
        <a:lstStyle/>
        <a:p>
          <a:endParaRPr lang="en-GB"/>
        </a:p>
      </dgm:t>
    </dgm:pt>
    <dgm:pt modelId="{588D2BB5-E553-4F34-B9F4-63C300CAA16D}" type="pres">
      <dgm:prSet presAssocID="{08217E00-5D4F-4D7F-8495-EEF0F905C92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0E218B3-66C0-4A3F-97CF-2628BFC025C6}" type="pres">
      <dgm:prSet presAssocID="{CAEF05D4-E265-4AA6-B321-05CB6E3286D1}" presName="hierRoot1" presStyleCnt="0">
        <dgm:presLayoutVars>
          <dgm:hierBranch/>
        </dgm:presLayoutVars>
      </dgm:prSet>
      <dgm:spPr/>
    </dgm:pt>
    <dgm:pt modelId="{47E43EBF-4812-4D4D-9ED0-E8D5E6AB25B2}" type="pres">
      <dgm:prSet presAssocID="{CAEF05D4-E265-4AA6-B321-05CB6E3286D1}" presName="rootComposite1" presStyleCnt="0"/>
      <dgm:spPr/>
    </dgm:pt>
    <dgm:pt modelId="{4C51831D-A40C-4448-9BFC-A453D64FF9EF}" type="pres">
      <dgm:prSet presAssocID="{CAEF05D4-E265-4AA6-B321-05CB6E3286D1}" presName="rootText1" presStyleLbl="node0" presStyleIdx="0" presStyleCnt="1" custScaleX="794660" custScaleY="67948" custLinFactNeighborX="-17363" custLinFactNeighborY="-4827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57F3485A-D428-420C-A035-081EC164C8D8}" type="pres">
      <dgm:prSet presAssocID="{CAEF05D4-E265-4AA6-B321-05CB6E3286D1}" presName="rootConnector1" presStyleLbl="node1" presStyleIdx="0" presStyleCnt="0"/>
      <dgm:spPr/>
      <dgm:t>
        <a:bodyPr/>
        <a:lstStyle/>
        <a:p>
          <a:endParaRPr lang="es-CL"/>
        </a:p>
      </dgm:t>
    </dgm:pt>
    <dgm:pt modelId="{71658B75-BE16-43EF-84AB-9A7FBD6C1B78}" type="pres">
      <dgm:prSet presAssocID="{CAEF05D4-E265-4AA6-B321-05CB6E3286D1}" presName="hierChild2" presStyleCnt="0"/>
      <dgm:spPr/>
    </dgm:pt>
    <dgm:pt modelId="{E83DA370-A0D4-4407-BF6A-E1C34C1FEE0C}" type="pres">
      <dgm:prSet presAssocID="{9552450F-3148-41DA-8FDF-8CE2669B0A60}" presName="Name35" presStyleLbl="parChTrans1D2" presStyleIdx="0" presStyleCnt="2"/>
      <dgm:spPr/>
      <dgm:t>
        <a:bodyPr/>
        <a:lstStyle/>
        <a:p>
          <a:endParaRPr lang="es-CL"/>
        </a:p>
      </dgm:t>
    </dgm:pt>
    <dgm:pt modelId="{4987E92F-5C8A-42AB-8A8F-4EF16D0617FD}" type="pres">
      <dgm:prSet presAssocID="{A2CF8099-D5C1-481E-BCB5-AD09CFD17BDA}" presName="hierRoot2" presStyleCnt="0">
        <dgm:presLayoutVars>
          <dgm:hierBranch/>
        </dgm:presLayoutVars>
      </dgm:prSet>
      <dgm:spPr/>
    </dgm:pt>
    <dgm:pt modelId="{0BB6082A-7EFB-43A8-B97C-6C5CE5183CD4}" type="pres">
      <dgm:prSet presAssocID="{A2CF8099-D5C1-481E-BCB5-AD09CFD17BDA}" presName="rootComposite" presStyleCnt="0"/>
      <dgm:spPr/>
    </dgm:pt>
    <dgm:pt modelId="{5C723929-10A4-41CC-A302-D5DAD0252801}" type="pres">
      <dgm:prSet presAssocID="{A2CF8099-D5C1-481E-BCB5-AD09CFD17BDA}" presName="rootText" presStyleLbl="node2" presStyleIdx="0" presStyleCnt="2" custScaleX="620157" custLinFactX="57885" custLinFactNeighborX="100000" custLinFactNeighborY="3201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3DB5108C-ED69-4955-8B1F-B7F8CC7CE91C}" type="pres">
      <dgm:prSet presAssocID="{A2CF8099-D5C1-481E-BCB5-AD09CFD17BDA}" presName="rootConnector" presStyleLbl="node2" presStyleIdx="0" presStyleCnt="2"/>
      <dgm:spPr/>
      <dgm:t>
        <a:bodyPr/>
        <a:lstStyle/>
        <a:p>
          <a:endParaRPr lang="es-CL"/>
        </a:p>
      </dgm:t>
    </dgm:pt>
    <dgm:pt modelId="{D77F5431-163F-4E8A-889B-4BAAC134341D}" type="pres">
      <dgm:prSet presAssocID="{A2CF8099-D5C1-481E-BCB5-AD09CFD17BDA}" presName="hierChild4" presStyleCnt="0"/>
      <dgm:spPr/>
    </dgm:pt>
    <dgm:pt modelId="{262A261D-7D5A-44D9-919E-195A61A14326}" type="pres">
      <dgm:prSet presAssocID="{F35C5312-FA46-41AA-B08F-666C2AB42FE7}" presName="Name35" presStyleLbl="parChTrans1D3" presStyleIdx="0" presStyleCnt="4"/>
      <dgm:spPr/>
      <dgm:t>
        <a:bodyPr/>
        <a:lstStyle/>
        <a:p>
          <a:endParaRPr lang="es-CL"/>
        </a:p>
      </dgm:t>
    </dgm:pt>
    <dgm:pt modelId="{EDB93024-089A-4396-8E0F-9CF88ED50D53}" type="pres">
      <dgm:prSet presAssocID="{1C2E4772-EDCD-48CC-8188-3F205CC83417}" presName="hierRoot2" presStyleCnt="0">
        <dgm:presLayoutVars>
          <dgm:hierBranch val="hang"/>
        </dgm:presLayoutVars>
      </dgm:prSet>
      <dgm:spPr/>
    </dgm:pt>
    <dgm:pt modelId="{D7649DE7-138D-4BB6-A9FD-20D5B20CCBF3}" type="pres">
      <dgm:prSet presAssocID="{1C2E4772-EDCD-48CC-8188-3F205CC83417}" presName="rootComposite" presStyleCnt="0"/>
      <dgm:spPr/>
    </dgm:pt>
    <dgm:pt modelId="{F43518BA-2363-4D50-857D-192A781F227B}" type="pres">
      <dgm:prSet presAssocID="{1C2E4772-EDCD-48CC-8188-3F205CC83417}" presName="rootText" presStyleLbl="node3" presStyleIdx="0" presStyleCnt="4" custScaleX="184589" custScaleY="108692" custLinFactX="296983" custLinFactNeighborX="300000" custLinFactNeighborY="-1440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1D159F55-AF9C-407E-84BE-BCC7FD519ADE}" type="pres">
      <dgm:prSet presAssocID="{1C2E4772-EDCD-48CC-8188-3F205CC83417}" presName="rootConnector" presStyleLbl="node3" presStyleIdx="0" presStyleCnt="4"/>
      <dgm:spPr/>
      <dgm:t>
        <a:bodyPr/>
        <a:lstStyle/>
        <a:p>
          <a:endParaRPr lang="es-CL"/>
        </a:p>
      </dgm:t>
    </dgm:pt>
    <dgm:pt modelId="{44A28A6C-A7FF-41F3-B88F-62DEA6C27757}" type="pres">
      <dgm:prSet presAssocID="{1C2E4772-EDCD-48CC-8188-3F205CC83417}" presName="hierChild4" presStyleCnt="0"/>
      <dgm:spPr/>
    </dgm:pt>
    <dgm:pt modelId="{93E14D77-6099-41F0-B5C8-78BBB3AE87C4}" type="pres">
      <dgm:prSet presAssocID="{A148A178-C195-4E7E-97B2-4651CFFF37DC}" presName="Name48" presStyleLbl="parChTrans1D4" presStyleIdx="0" presStyleCnt="6"/>
      <dgm:spPr/>
      <dgm:t>
        <a:bodyPr/>
        <a:lstStyle/>
        <a:p>
          <a:endParaRPr lang="en-GB"/>
        </a:p>
      </dgm:t>
    </dgm:pt>
    <dgm:pt modelId="{FDFF985C-ED01-4009-9508-B389E537C9BF}" type="pres">
      <dgm:prSet presAssocID="{EA2D7FC0-AAE4-4622-80F0-8945EC27A945}" presName="hierRoot2" presStyleCnt="0">
        <dgm:presLayoutVars>
          <dgm:hierBranch val="r"/>
        </dgm:presLayoutVars>
      </dgm:prSet>
      <dgm:spPr/>
    </dgm:pt>
    <dgm:pt modelId="{AE6C8D0C-6610-4958-93A1-88A85DF19F15}" type="pres">
      <dgm:prSet presAssocID="{EA2D7FC0-AAE4-4622-80F0-8945EC27A945}" presName="rootComposite" presStyleCnt="0"/>
      <dgm:spPr/>
    </dgm:pt>
    <dgm:pt modelId="{18E01957-1D2F-4D6A-953A-4B19620D39E6}" type="pres">
      <dgm:prSet presAssocID="{EA2D7FC0-AAE4-4622-80F0-8945EC27A945}" presName="rootText" presStyleLbl="node4" presStyleIdx="0" presStyleCnt="6" custScaleX="89896" custScaleY="61419" custLinFactX="304110" custLinFactNeighborX="400000" custLinFactNeighborY="-733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31A87CF9-FBD3-439C-B970-F0B8F7CAD47D}" type="pres">
      <dgm:prSet presAssocID="{EA2D7FC0-AAE4-4622-80F0-8945EC27A945}" presName="rootConnector" presStyleLbl="node4" presStyleIdx="0" presStyleCnt="6"/>
      <dgm:spPr/>
      <dgm:t>
        <a:bodyPr/>
        <a:lstStyle/>
        <a:p>
          <a:endParaRPr lang="es-CL"/>
        </a:p>
      </dgm:t>
    </dgm:pt>
    <dgm:pt modelId="{CA776590-8E9C-4E83-95D0-A2F71150CA59}" type="pres">
      <dgm:prSet presAssocID="{EA2D7FC0-AAE4-4622-80F0-8945EC27A945}" presName="hierChild4" presStyleCnt="0"/>
      <dgm:spPr/>
    </dgm:pt>
    <dgm:pt modelId="{B96C79D6-9229-4294-A46C-C3BE97C5381E}" type="pres">
      <dgm:prSet presAssocID="{EA2D7FC0-AAE4-4622-80F0-8945EC27A945}" presName="hierChild5" presStyleCnt="0"/>
      <dgm:spPr/>
    </dgm:pt>
    <dgm:pt modelId="{72B008A9-6659-4B7D-9071-48FC3DAD8949}" type="pres">
      <dgm:prSet presAssocID="{BD7CF1BC-8700-4BBB-B307-7699138D505E}" presName="Name48" presStyleLbl="parChTrans1D4" presStyleIdx="1" presStyleCnt="6"/>
      <dgm:spPr/>
      <dgm:t>
        <a:bodyPr/>
        <a:lstStyle/>
        <a:p>
          <a:endParaRPr lang="en-GB"/>
        </a:p>
      </dgm:t>
    </dgm:pt>
    <dgm:pt modelId="{09127669-BED6-4C93-AE97-C1BB2309C1CD}" type="pres">
      <dgm:prSet presAssocID="{7DF7FDE9-65A4-4F29-8C1F-45242D408EBA}" presName="hierRoot2" presStyleCnt="0">
        <dgm:presLayoutVars>
          <dgm:hierBranch/>
        </dgm:presLayoutVars>
      </dgm:prSet>
      <dgm:spPr/>
    </dgm:pt>
    <dgm:pt modelId="{13F835E5-BE3A-4BFE-AEE5-B98F81FAE645}" type="pres">
      <dgm:prSet presAssocID="{7DF7FDE9-65A4-4F29-8C1F-45242D408EBA}" presName="rootComposite" presStyleCnt="0"/>
      <dgm:spPr/>
    </dgm:pt>
    <dgm:pt modelId="{CC03AA92-DB15-4B05-B14C-017FBE8FF2D6}" type="pres">
      <dgm:prSet presAssocID="{7DF7FDE9-65A4-4F29-8C1F-45242D408EBA}" presName="rootText" presStyleLbl="node4" presStyleIdx="1" presStyleCnt="6" custScaleX="89569" custScaleY="59716" custLinFactX="200000" custLinFactNeighborX="287906" custLinFactNeighborY="-733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3EE1E38-9D73-44C4-AB8B-6756A4B28CA5}" type="pres">
      <dgm:prSet presAssocID="{7DF7FDE9-65A4-4F29-8C1F-45242D408EBA}" presName="rootConnector" presStyleLbl="node4" presStyleIdx="1" presStyleCnt="6"/>
      <dgm:spPr/>
      <dgm:t>
        <a:bodyPr/>
        <a:lstStyle/>
        <a:p>
          <a:endParaRPr lang="en-GB"/>
        </a:p>
      </dgm:t>
    </dgm:pt>
    <dgm:pt modelId="{66672B3E-409A-4ECB-920F-62DE3B66BDBB}" type="pres">
      <dgm:prSet presAssocID="{7DF7FDE9-65A4-4F29-8C1F-45242D408EBA}" presName="hierChild4" presStyleCnt="0"/>
      <dgm:spPr/>
    </dgm:pt>
    <dgm:pt modelId="{60840DD1-45CE-4A92-B241-D04842FFA734}" type="pres">
      <dgm:prSet presAssocID="{7DF7FDE9-65A4-4F29-8C1F-45242D408EBA}" presName="hierChild5" presStyleCnt="0"/>
      <dgm:spPr/>
    </dgm:pt>
    <dgm:pt modelId="{83FE1C83-CC4B-4447-A358-6209B233E647}" type="pres">
      <dgm:prSet presAssocID="{1C2E4772-EDCD-48CC-8188-3F205CC83417}" presName="hierChild5" presStyleCnt="0"/>
      <dgm:spPr/>
    </dgm:pt>
    <dgm:pt modelId="{BAFF019E-0187-4873-9150-3336278CB95A}" type="pres">
      <dgm:prSet presAssocID="{42D73556-CEE1-4EAC-BDFA-335A55B116F9}" presName="Name35" presStyleLbl="parChTrans1D3" presStyleIdx="1" presStyleCnt="4"/>
      <dgm:spPr/>
      <dgm:t>
        <a:bodyPr/>
        <a:lstStyle/>
        <a:p>
          <a:endParaRPr lang="es-CL"/>
        </a:p>
      </dgm:t>
    </dgm:pt>
    <dgm:pt modelId="{2C68BC85-9BCF-4E9E-BA55-705E31501393}" type="pres">
      <dgm:prSet presAssocID="{5EE71034-0F56-452F-91AB-B01A40233755}" presName="hierRoot2" presStyleCnt="0">
        <dgm:presLayoutVars>
          <dgm:hierBranch val="hang"/>
        </dgm:presLayoutVars>
      </dgm:prSet>
      <dgm:spPr/>
    </dgm:pt>
    <dgm:pt modelId="{B83DE4D8-113F-4A54-8C14-F69F14E4BCF2}" type="pres">
      <dgm:prSet presAssocID="{5EE71034-0F56-452F-91AB-B01A40233755}" presName="rootComposite" presStyleCnt="0"/>
      <dgm:spPr/>
    </dgm:pt>
    <dgm:pt modelId="{2459844B-055C-4620-B6D9-8F3687E382C5}" type="pres">
      <dgm:prSet presAssocID="{5EE71034-0F56-452F-91AB-B01A40233755}" presName="rootText" presStyleLbl="node3" presStyleIdx="1" presStyleCnt="4" custScaleX="209068" custScaleY="107136" custLinFactX="65357" custLinFactNeighborX="100000" custLinFactNeighborY="-1440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CD9E9730-FF12-4666-9945-0ACD7F86032F}" type="pres">
      <dgm:prSet presAssocID="{5EE71034-0F56-452F-91AB-B01A40233755}" presName="rootConnector" presStyleLbl="node3" presStyleIdx="1" presStyleCnt="4"/>
      <dgm:spPr/>
      <dgm:t>
        <a:bodyPr/>
        <a:lstStyle/>
        <a:p>
          <a:endParaRPr lang="es-CL"/>
        </a:p>
      </dgm:t>
    </dgm:pt>
    <dgm:pt modelId="{8F2C1750-777D-4071-A4AE-8C3CF42A6DF2}" type="pres">
      <dgm:prSet presAssocID="{5EE71034-0F56-452F-91AB-B01A40233755}" presName="hierChild4" presStyleCnt="0"/>
      <dgm:spPr/>
    </dgm:pt>
    <dgm:pt modelId="{6CB2F6AC-717D-413C-A70A-322331B899FA}" type="pres">
      <dgm:prSet presAssocID="{C601294F-774A-4FA8-A40F-27311C13618B}" presName="Name48" presStyleLbl="parChTrans1D4" presStyleIdx="2" presStyleCnt="6"/>
      <dgm:spPr/>
      <dgm:t>
        <a:bodyPr/>
        <a:lstStyle/>
        <a:p>
          <a:endParaRPr lang="en-GB"/>
        </a:p>
      </dgm:t>
    </dgm:pt>
    <dgm:pt modelId="{B04A60F6-DDB6-4A19-89F1-949FBB577BF1}" type="pres">
      <dgm:prSet presAssocID="{9F9C30F7-4FB4-423C-BD20-0A7E7296AB21}" presName="hierRoot2" presStyleCnt="0">
        <dgm:presLayoutVars>
          <dgm:hierBranch val="hang"/>
        </dgm:presLayoutVars>
      </dgm:prSet>
      <dgm:spPr/>
    </dgm:pt>
    <dgm:pt modelId="{9EDDB112-0FBA-4E84-B97B-D0C8A6EE2453}" type="pres">
      <dgm:prSet presAssocID="{9F9C30F7-4FB4-423C-BD20-0A7E7296AB21}" presName="rootComposite" presStyleCnt="0"/>
      <dgm:spPr/>
    </dgm:pt>
    <dgm:pt modelId="{035BEAEC-541B-4EA7-AA14-550321229320}" type="pres">
      <dgm:prSet presAssocID="{9F9C30F7-4FB4-423C-BD20-0A7E7296AB21}" presName="rootText" presStyleLbl="node4" presStyleIdx="2" presStyleCnt="6" custScaleX="88816" custScaleY="60903" custLinFactX="66721" custLinFactNeighborX="100000" custLinFactNeighborY="-5777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60B7A7EA-7F93-4F0D-830B-3759A3D6E8F9}" type="pres">
      <dgm:prSet presAssocID="{9F9C30F7-4FB4-423C-BD20-0A7E7296AB21}" presName="rootConnector" presStyleLbl="node4" presStyleIdx="2" presStyleCnt="6"/>
      <dgm:spPr/>
      <dgm:t>
        <a:bodyPr/>
        <a:lstStyle/>
        <a:p>
          <a:endParaRPr lang="es-CL"/>
        </a:p>
      </dgm:t>
    </dgm:pt>
    <dgm:pt modelId="{23C9A934-8BD8-46D5-9FEB-9250068B7D2F}" type="pres">
      <dgm:prSet presAssocID="{9F9C30F7-4FB4-423C-BD20-0A7E7296AB21}" presName="hierChild4" presStyleCnt="0"/>
      <dgm:spPr/>
    </dgm:pt>
    <dgm:pt modelId="{7ECDCFBB-8194-4AF8-A51E-1771E72822FD}" type="pres">
      <dgm:prSet presAssocID="{9F9C30F7-4FB4-423C-BD20-0A7E7296AB21}" presName="hierChild5" presStyleCnt="0"/>
      <dgm:spPr/>
    </dgm:pt>
    <dgm:pt modelId="{138BF341-C69C-4F51-B88F-9BEABC6D9984}" type="pres">
      <dgm:prSet presAssocID="{634EED62-0A60-4EE9-AC2E-ADFA9AE1ADEA}" presName="Name48" presStyleLbl="parChTrans1D4" presStyleIdx="3" presStyleCnt="6"/>
      <dgm:spPr/>
      <dgm:t>
        <a:bodyPr/>
        <a:lstStyle/>
        <a:p>
          <a:endParaRPr lang="en-GB"/>
        </a:p>
      </dgm:t>
    </dgm:pt>
    <dgm:pt modelId="{81AF5E6C-6D0C-4A9C-9692-5AC21FCCC010}" type="pres">
      <dgm:prSet presAssocID="{835E5D87-2272-4ED9-A0DC-CFC59F8228B8}" presName="hierRoot2" presStyleCnt="0">
        <dgm:presLayoutVars>
          <dgm:hierBranch val="init"/>
        </dgm:presLayoutVars>
      </dgm:prSet>
      <dgm:spPr/>
    </dgm:pt>
    <dgm:pt modelId="{4BB15F52-0054-4D76-8269-E2797F83AEBA}" type="pres">
      <dgm:prSet presAssocID="{835E5D87-2272-4ED9-A0DC-CFC59F8228B8}" presName="rootComposite" presStyleCnt="0"/>
      <dgm:spPr/>
    </dgm:pt>
    <dgm:pt modelId="{B79C0565-BEF3-44CD-BFAD-B05B1B5E13CE}" type="pres">
      <dgm:prSet presAssocID="{835E5D87-2272-4ED9-A0DC-CFC59F8228B8}" presName="rootText" presStyleLbl="node4" presStyleIdx="3" presStyleCnt="6" custScaleX="89786" custScaleY="61568" custLinFactX="62213" custLinFactNeighborX="100000" custLinFactNeighborY="-5777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6EC0572-DEAC-4DD0-8B81-20E3A24D68DA}" type="pres">
      <dgm:prSet presAssocID="{835E5D87-2272-4ED9-A0DC-CFC59F8228B8}" presName="rootConnector" presStyleLbl="node4" presStyleIdx="3" presStyleCnt="6"/>
      <dgm:spPr/>
      <dgm:t>
        <a:bodyPr/>
        <a:lstStyle/>
        <a:p>
          <a:endParaRPr lang="en-GB"/>
        </a:p>
      </dgm:t>
    </dgm:pt>
    <dgm:pt modelId="{5883C235-5F73-4670-AAC0-5C46CA21BE70}" type="pres">
      <dgm:prSet presAssocID="{835E5D87-2272-4ED9-A0DC-CFC59F8228B8}" presName="hierChild4" presStyleCnt="0"/>
      <dgm:spPr/>
    </dgm:pt>
    <dgm:pt modelId="{59C6DCB2-4008-4753-8CBD-46A323087A26}" type="pres">
      <dgm:prSet presAssocID="{835E5D87-2272-4ED9-A0DC-CFC59F8228B8}" presName="hierChild5" presStyleCnt="0"/>
      <dgm:spPr/>
    </dgm:pt>
    <dgm:pt modelId="{790AF926-D2ED-4C1E-B8C8-E6499AAFC928}" type="pres">
      <dgm:prSet presAssocID="{5EE71034-0F56-452F-91AB-B01A40233755}" presName="hierChild5" presStyleCnt="0"/>
      <dgm:spPr/>
    </dgm:pt>
    <dgm:pt modelId="{E89C82AD-D53A-4DF7-B9B5-8E533B43072D}" type="pres">
      <dgm:prSet presAssocID="{0B7FA2A0-7183-4BCB-A115-B39B394F4A07}" presName="Name35" presStyleLbl="parChTrans1D3" presStyleIdx="2" presStyleCnt="4"/>
      <dgm:spPr/>
      <dgm:t>
        <a:bodyPr/>
        <a:lstStyle/>
        <a:p>
          <a:endParaRPr lang="es-CL"/>
        </a:p>
      </dgm:t>
    </dgm:pt>
    <dgm:pt modelId="{C9818146-A869-4102-B252-49D0BDD2B6B6}" type="pres">
      <dgm:prSet presAssocID="{05CD9210-8A10-47A7-851D-190BB6070BB1}" presName="hierRoot2" presStyleCnt="0">
        <dgm:presLayoutVars>
          <dgm:hierBranch val="hang"/>
        </dgm:presLayoutVars>
      </dgm:prSet>
      <dgm:spPr/>
    </dgm:pt>
    <dgm:pt modelId="{E7BA7EDE-4259-4936-86AD-E1819F9928FD}" type="pres">
      <dgm:prSet presAssocID="{05CD9210-8A10-47A7-851D-190BB6070BB1}" presName="rootComposite" presStyleCnt="0"/>
      <dgm:spPr/>
    </dgm:pt>
    <dgm:pt modelId="{3C399EE6-5B0B-4F3D-8ECB-B408F84F3B83}" type="pres">
      <dgm:prSet presAssocID="{05CD9210-8A10-47A7-851D-190BB6070BB1}" presName="rootText" presStyleLbl="node3" presStyleIdx="2" presStyleCnt="4" custScaleX="185932" custScaleY="108687" custLinFactX="-100000" custLinFactNeighborX="-171818" custLinFactNeighborY="-1440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DA4777F5-499C-4F4F-A607-950EF6A9BCC5}" type="pres">
      <dgm:prSet presAssocID="{05CD9210-8A10-47A7-851D-190BB6070BB1}" presName="rootConnector" presStyleLbl="node3" presStyleIdx="2" presStyleCnt="4"/>
      <dgm:spPr/>
      <dgm:t>
        <a:bodyPr/>
        <a:lstStyle/>
        <a:p>
          <a:endParaRPr lang="es-CL"/>
        </a:p>
      </dgm:t>
    </dgm:pt>
    <dgm:pt modelId="{F9EAA94D-5A63-435B-BF08-4C6373B2B7B0}" type="pres">
      <dgm:prSet presAssocID="{05CD9210-8A10-47A7-851D-190BB6070BB1}" presName="hierChild4" presStyleCnt="0"/>
      <dgm:spPr/>
    </dgm:pt>
    <dgm:pt modelId="{927BA4A0-0605-46BD-9EB8-E9FDB0D055AC}" type="pres">
      <dgm:prSet presAssocID="{E4BA08A1-A8F6-471F-AE92-12BB1663AC94}" presName="Name48" presStyleLbl="parChTrans1D4" presStyleIdx="4" presStyleCnt="6"/>
      <dgm:spPr/>
      <dgm:t>
        <a:bodyPr/>
        <a:lstStyle/>
        <a:p>
          <a:endParaRPr lang="en-GB"/>
        </a:p>
      </dgm:t>
    </dgm:pt>
    <dgm:pt modelId="{5D197986-1578-425C-96B0-0F760B79B659}" type="pres">
      <dgm:prSet presAssocID="{A6958B7A-C37D-4151-B17D-993026B6A07C}" presName="hierRoot2" presStyleCnt="0">
        <dgm:presLayoutVars>
          <dgm:hierBranch val="r"/>
        </dgm:presLayoutVars>
      </dgm:prSet>
      <dgm:spPr/>
    </dgm:pt>
    <dgm:pt modelId="{D2221AF3-6CA9-48DD-B8D1-6FD980841786}" type="pres">
      <dgm:prSet presAssocID="{A6958B7A-C37D-4151-B17D-993026B6A07C}" presName="rootComposite" presStyleCnt="0"/>
      <dgm:spPr/>
    </dgm:pt>
    <dgm:pt modelId="{93A1B15C-83AF-4F13-B413-6D6B25509B07}" type="pres">
      <dgm:prSet presAssocID="{A6958B7A-C37D-4151-B17D-993026B6A07C}" presName="rootText" presStyleLbl="node4" presStyleIdx="4" presStyleCnt="6" custScaleX="89786" custScaleY="61568" custLinFactX="-65772" custLinFactNeighborX="-100000" custLinFactNeighborY="-3078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CA4CC440-C2B4-492B-9B21-868713B01899}" type="pres">
      <dgm:prSet presAssocID="{A6958B7A-C37D-4151-B17D-993026B6A07C}" presName="rootConnector" presStyleLbl="node4" presStyleIdx="4" presStyleCnt="6"/>
      <dgm:spPr/>
      <dgm:t>
        <a:bodyPr/>
        <a:lstStyle/>
        <a:p>
          <a:endParaRPr lang="es-CL"/>
        </a:p>
      </dgm:t>
    </dgm:pt>
    <dgm:pt modelId="{5FF816AE-0C1D-49A5-820E-CFFFBC8DA56A}" type="pres">
      <dgm:prSet presAssocID="{A6958B7A-C37D-4151-B17D-993026B6A07C}" presName="hierChild4" presStyleCnt="0"/>
      <dgm:spPr/>
    </dgm:pt>
    <dgm:pt modelId="{83D8C793-67A4-4FE6-BDE2-A36A5A872F7F}" type="pres">
      <dgm:prSet presAssocID="{A6958B7A-C37D-4151-B17D-993026B6A07C}" presName="hierChild5" presStyleCnt="0"/>
      <dgm:spPr/>
    </dgm:pt>
    <dgm:pt modelId="{4F8B77F3-F831-43B8-B15B-E26520D4A041}" type="pres">
      <dgm:prSet presAssocID="{159022A9-3932-45B5-86BF-BF2D40D059A7}" presName="Name48" presStyleLbl="parChTrans1D4" presStyleIdx="5" presStyleCnt="6"/>
      <dgm:spPr/>
      <dgm:t>
        <a:bodyPr/>
        <a:lstStyle/>
        <a:p>
          <a:endParaRPr lang="en-GB"/>
        </a:p>
      </dgm:t>
    </dgm:pt>
    <dgm:pt modelId="{4103D4FD-70E6-45B4-B103-4B204C1FC174}" type="pres">
      <dgm:prSet presAssocID="{873F6586-FEB5-4C03-870E-26B630C4FAB8}" presName="hierRoot2" presStyleCnt="0">
        <dgm:presLayoutVars>
          <dgm:hierBranch val="init"/>
        </dgm:presLayoutVars>
      </dgm:prSet>
      <dgm:spPr/>
    </dgm:pt>
    <dgm:pt modelId="{6839EAFC-75FE-4539-9384-16E7DD70FDEF}" type="pres">
      <dgm:prSet presAssocID="{873F6586-FEB5-4C03-870E-26B630C4FAB8}" presName="rootComposite" presStyleCnt="0"/>
      <dgm:spPr/>
    </dgm:pt>
    <dgm:pt modelId="{48715A07-97E4-4950-A9B8-5AEAA6E090FE}" type="pres">
      <dgm:prSet presAssocID="{873F6586-FEB5-4C03-870E-26B630C4FAB8}" presName="rootText" presStyleLbl="node4" presStyleIdx="5" presStyleCnt="6" custScaleX="91564" custScaleY="63178" custLinFactX="-181866" custLinFactNeighborX="-200000" custLinFactNeighborY="-468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9BB7585-2DB3-4F01-9BFC-8EBE9172BE74}" type="pres">
      <dgm:prSet presAssocID="{873F6586-FEB5-4C03-870E-26B630C4FAB8}" presName="rootConnector" presStyleLbl="node4" presStyleIdx="5" presStyleCnt="6"/>
      <dgm:spPr/>
      <dgm:t>
        <a:bodyPr/>
        <a:lstStyle/>
        <a:p>
          <a:endParaRPr lang="en-GB"/>
        </a:p>
      </dgm:t>
    </dgm:pt>
    <dgm:pt modelId="{9CF6F100-CBFF-437F-B81F-6B2AF15AAD93}" type="pres">
      <dgm:prSet presAssocID="{873F6586-FEB5-4C03-870E-26B630C4FAB8}" presName="hierChild4" presStyleCnt="0"/>
      <dgm:spPr/>
    </dgm:pt>
    <dgm:pt modelId="{A51741C4-094E-4709-80E4-CB11549727CE}" type="pres">
      <dgm:prSet presAssocID="{873F6586-FEB5-4C03-870E-26B630C4FAB8}" presName="hierChild5" presStyleCnt="0"/>
      <dgm:spPr/>
    </dgm:pt>
    <dgm:pt modelId="{A460BD9B-3F6A-4E3C-B5E6-F25C02461A63}" type="pres">
      <dgm:prSet presAssocID="{05CD9210-8A10-47A7-851D-190BB6070BB1}" presName="hierChild5" presStyleCnt="0"/>
      <dgm:spPr/>
    </dgm:pt>
    <dgm:pt modelId="{DBC306F0-8091-4F0A-9B17-4373041B48F7}" type="pres">
      <dgm:prSet presAssocID="{A2CF8099-D5C1-481E-BCB5-AD09CFD17BDA}" presName="hierChild5" presStyleCnt="0"/>
      <dgm:spPr/>
    </dgm:pt>
    <dgm:pt modelId="{8797D731-B960-44D4-9F0E-4C5D6431EF6B}" type="pres">
      <dgm:prSet presAssocID="{E21F49AA-9A0E-48AE-8844-D445FC9524EF}" presName="Name35" presStyleLbl="parChTrans1D2" presStyleIdx="1" presStyleCnt="2"/>
      <dgm:spPr/>
      <dgm:t>
        <a:bodyPr/>
        <a:lstStyle/>
        <a:p>
          <a:endParaRPr lang="es-CL"/>
        </a:p>
      </dgm:t>
    </dgm:pt>
    <dgm:pt modelId="{9C5F3A04-FD61-47DA-A95C-309C1AD32F6C}" type="pres">
      <dgm:prSet presAssocID="{1B188F06-5837-4115-A3D3-0726CDB59C87}" presName="hierRoot2" presStyleCnt="0">
        <dgm:presLayoutVars>
          <dgm:hierBranch/>
        </dgm:presLayoutVars>
      </dgm:prSet>
      <dgm:spPr/>
    </dgm:pt>
    <dgm:pt modelId="{1F1ED72D-AFAB-4754-9D13-1A7FEAB81DF5}" type="pres">
      <dgm:prSet presAssocID="{1B188F06-5837-4115-A3D3-0726CDB59C87}" presName="rootComposite" presStyleCnt="0"/>
      <dgm:spPr/>
    </dgm:pt>
    <dgm:pt modelId="{B755CD55-413C-4F3C-8224-E18647F2DDC8}" type="pres">
      <dgm:prSet presAssocID="{1B188F06-5837-4115-A3D3-0726CDB59C87}" presName="rootText" presStyleLbl="node2" presStyleIdx="1" presStyleCnt="2" custScaleX="151349" custLinFactX="-300000" custLinFactNeighborX="-358070" custLinFactNeighborY="3202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9B57B4A2-1D25-4913-A5E0-34946C540B67}" type="pres">
      <dgm:prSet presAssocID="{1B188F06-5837-4115-A3D3-0726CDB59C87}" presName="rootConnector" presStyleLbl="node2" presStyleIdx="1" presStyleCnt="2"/>
      <dgm:spPr/>
      <dgm:t>
        <a:bodyPr/>
        <a:lstStyle/>
        <a:p>
          <a:endParaRPr lang="es-CL"/>
        </a:p>
      </dgm:t>
    </dgm:pt>
    <dgm:pt modelId="{FF831888-E284-4414-9410-11799CB2A7C2}" type="pres">
      <dgm:prSet presAssocID="{1B188F06-5837-4115-A3D3-0726CDB59C87}" presName="hierChild4" presStyleCnt="0"/>
      <dgm:spPr/>
    </dgm:pt>
    <dgm:pt modelId="{A1BA350B-6817-4602-BE23-F5E0C7C34EFA}" type="pres">
      <dgm:prSet presAssocID="{BC927E9F-9F35-405A-973D-C60AED748216}" presName="Name35" presStyleLbl="parChTrans1D3" presStyleIdx="3" presStyleCnt="4"/>
      <dgm:spPr/>
      <dgm:t>
        <a:bodyPr/>
        <a:lstStyle/>
        <a:p>
          <a:endParaRPr lang="en-GB"/>
        </a:p>
      </dgm:t>
    </dgm:pt>
    <dgm:pt modelId="{FD34F1D3-70C9-48BC-BFF7-ADB8B54CFB93}" type="pres">
      <dgm:prSet presAssocID="{37B079C8-20EA-4D85-BB90-20465710FCD5}" presName="hierRoot2" presStyleCnt="0">
        <dgm:presLayoutVars>
          <dgm:hierBranch val="init"/>
        </dgm:presLayoutVars>
      </dgm:prSet>
      <dgm:spPr/>
    </dgm:pt>
    <dgm:pt modelId="{7710E183-4299-4871-9C00-215DAD24177A}" type="pres">
      <dgm:prSet presAssocID="{37B079C8-20EA-4D85-BB90-20465710FCD5}" presName="rootComposite" presStyleCnt="0"/>
      <dgm:spPr/>
    </dgm:pt>
    <dgm:pt modelId="{CF9188F1-A863-4D28-AF99-C9DE439CAB28}" type="pres">
      <dgm:prSet presAssocID="{37B079C8-20EA-4D85-BB90-20465710FCD5}" presName="rootText" presStyleLbl="node3" presStyleIdx="3" presStyleCnt="4" custAng="0" custScaleX="149540" custScaleY="354313" custLinFactX="-300000" custLinFactNeighborX="-358974" custLinFactNeighborY="3969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6124FD9-3855-433B-86D1-06E97CC33694}" type="pres">
      <dgm:prSet presAssocID="{37B079C8-20EA-4D85-BB90-20465710FCD5}" presName="rootConnector" presStyleLbl="node3" presStyleIdx="3" presStyleCnt="4"/>
      <dgm:spPr/>
      <dgm:t>
        <a:bodyPr/>
        <a:lstStyle/>
        <a:p>
          <a:endParaRPr lang="en-GB"/>
        </a:p>
      </dgm:t>
    </dgm:pt>
    <dgm:pt modelId="{5DEA9EF9-313D-42EC-A27C-6393CF40A821}" type="pres">
      <dgm:prSet presAssocID="{37B079C8-20EA-4D85-BB90-20465710FCD5}" presName="hierChild4" presStyleCnt="0"/>
      <dgm:spPr/>
    </dgm:pt>
    <dgm:pt modelId="{F5C0E91A-C255-4AD5-BAAD-B201FFB399B2}" type="pres">
      <dgm:prSet presAssocID="{37B079C8-20EA-4D85-BB90-20465710FCD5}" presName="hierChild5" presStyleCnt="0"/>
      <dgm:spPr/>
    </dgm:pt>
    <dgm:pt modelId="{698684DB-F3C3-47DD-B1BD-041F4C8BF7C6}" type="pres">
      <dgm:prSet presAssocID="{1B188F06-5837-4115-A3D3-0726CDB59C87}" presName="hierChild5" presStyleCnt="0"/>
      <dgm:spPr/>
    </dgm:pt>
    <dgm:pt modelId="{C71AD87A-4428-4A10-AAF1-6AA1C7A58E57}" type="pres">
      <dgm:prSet presAssocID="{CAEF05D4-E265-4AA6-B321-05CB6E3286D1}" presName="hierChild3" presStyleCnt="0"/>
      <dgm:spPr/>
    </dgm:pt>
  </dgm:ptLst>
  <dgm:cxnLst>
    <dgm:cxn modelId="{822297B7-86B4-4766-B125-A5329D402EFA}" type="presOf" srcId="{835E5D87-2272-4ED9-A0DC-CFC59F8228B8}" destId="{B79C0565-BEF3-44CD-BFAD-B05B1B5E13CE}" srcOrd="0" destOrd="0" presId="urn:microsoft.com/office/officeart/2005/8/layout/orgChart1"/>
    <dgm:cxn modelId="{04D51443-BE5F-4DED-8B5E-1B5500EAE222}" type="presOf" srcId="{9F9C30F7-4FB4-423C-BD20-0A7E7296AB21}" destId="{60B7A7EA-7F93-4F0D-830B-3759A3D6E8F9}" srcOrd="1" destOrd="0" presId="urn:microsoft.com/office/officeart/2005/8/layout/orgChart1"/>
    <dgm:cxn modelId="{9D4979AB-CE54-4C36-9E8F-868234C69792}" type="presOf" srcId="{A2CF8099-D5C1-481E-BCB5-AD09CFD17BDA}" destId="{5C723929-10A4-41CC-A302-D5DAD0252801}" srcOrd="0" destOrd="0" presId="urn:microsoft.com/office/officeart/2005/8/layout/orgChart1"/>
    <dgm:cxn modelId="{4C3AA77E-9DCE-43CC-A2D9-FC76EDB1171C}" type="presOf" srcId="{08217E00-5D4F-4D7F-8495-EEF0F905C92E}" destId="{588D2BB5-E553-4F34-B9F4-63C300CAA16D}" srcOrd="0" destOrd="0" presId="urn:microsoft.com/office/officeart/2005/8/layout/orgChart1"/>
    <dgm:cxn modelId="{02639463-5A0F-433F-BB90-E69C88FA6BAD}" type="presOf" srcId="{0B7FA2A0-7183-4BCB-A115-B39B394F4A07}" destId="{E89C82AD-D53A-4DF7-B9B5-8E533B43072D}" srcOrd="0" destOrd="0" presId="urn:microsoft.com/office/officeart/2005/8/layout/orgChart1"/>
    <dgm:cxn modelId="{71A12DE7-50FE-4D86-84D0-4CAC2780DCE1}" type="presOf" srcId="{5EE71034-0F56-452F-91AB-B01A40233755}" destId="{2459844B-055C-4620-B6D9-8F3687E382C5}" srcOrd="0" destOrd="0" presId="urn:microsoft.com/office/officeart/2005/8/layout/orgChart1"/>
    <dgm:cxn modelId="{A8EFB3CF-33CD-4160-AC12-DF28811A7775}" type="presOf" srcId="{CAEF05D4-E265-4AA6-B321-05CB6E3286D1}" destId="{57F3485A-D428-420C-A035-081EC164C8D8}" srcOrd="1" destOrd="0" presId="urn:microsoft.com/office/officeart/2005/8/layout/orgChart1"/>
    <dgm:cxn modelId="{9C02613C-614F-49CA-9F5E-09C43D499DA5}" srcId="{1C2E4772-EDCD-48CC-8188-3F205CC83417}" destId="{EA2D7FC0-AAE4-4622-80F0-8945EC27A945}" srcOrd="0" destOrd="0" parTransId="{A148A178-C195-4E7E-97B2-4651CFFF37DC}" sibTransId="{ADC79292-C877-4582-B9B9-D1A0732B0EAD}"/>
    <dgm:cxn modelId="{DB161ED5-100E-4D87-9127-B7379EE4BD4F}" srcId="{08217E00-5D4F-4D7F-8495-EEF0F905C92E}" destId="{CAEF05D4-E265-4AA6-B321-05CB6E3286D1}" srcOrd="0" destOrd="0" parTransId="{705D1360-1A0F-4B5C-8641-64FEFCCDF121}" sibTransId="{F79ED767-5ECD-41B3-A2E9-81C7D6972C9C}"/>
    <dgm:cxn modelId="{9C74A048-7D32-4873-B6A8-C266660AD11E}" type="presOf" srcId="{5EE71034-0F56-452F-91AB-B01A40233755}" destId="{CD9E9730-FF12-4666-9945-0ACD7F86032F}" srcOrd="1" destOrd="0" presId="urn:microsoft.com/office/officeart/2005/8/layout/orgChart1"/>
    <dgm:cxn modelId="{0B3CFEE0-99EE-41D2-BCA8-6388820EFE9D}" type="presOf" srcId="{BD7CF1BC-8700-4BBB-B307-7699138D505E}" destId="{72B008A9-6659-4B7D-9071-48FC3DAD8949}" srcOrd="0" destOrd="0" presId="urn:microsoft.com/office/officeart/2005/8/layout/orgChart1"/>
    <dgm:cxn modelId="{39423561-CA47-4CC5-831E-16DC904BDED5}" type="presOf" srcId="{37B079C8-20EA-4D85-BB90-20465710FCD5}" destId="{CF9188F1-A863-4D28-AF99-C9DE439CAB28}" srcOrd="0" destOrd="0" presId="urn:microsoft.com/office/officeart/2005/8/layout/orgChart1"/>
    <dgm:cxn modelId="{272DF012-D56D-4456-9C3D-4E34F540B341}" type="presOf" srcId="{873F6586-FEB5-4C03-870E-26B630C4FAB8}" destId="{39BB7585-2DB3-4F01-9BFC-8EBE9172BE74}" srcOrd="1" destOrd="0" presId="urn:microsoft.com/office/officeart/2005/8/layout/orgChart1"/>
    <dgm:cxn modelId="{D0A24A77-693A-4E63-B5A4-A1C66844355C}" type="presOf" srcId="{E21F49AA-9A0E-48AE-8844-D445FC9524EF}" destId="{8797D731-B960-44D4-9F0E-4C5D6431EF6B}" srcOrd="0" destOrd="0" presId="urn:microsoft.com/office/officeart/2005/8/layout/orgChart1"/>
    <dgm:cxn modelId="{63186352-4BD9-4864-90E5-D84DB95FB094}" type="presOf" srcId="{E4BA08A1-A8F6-471F-AE92-12BB1663AC94}" destId="{927BA4A0-0605-46BD-9EB8-E9FDB0D055AC}" srcOrd="0" destOrd="0" presId="urn:microsoft.com/office/officeart/2005/8/layout/orgChart1"/>
    <dgm:cxn modelId="{0174BBF0-77AA-472D-9658-FBF0BBAF8E19}" srcId="{A2CF8099-D5C1-481E-BCB5-AD09CFD17BDA}" destId="{5EE71034-0F56-452F-91AB-B01A40233755}" srcOrd="1" destOrd="0" parTransId="{42D73556-CEE1-4EAC-BDFA-335A55B116F9}" sibTransId="{DE500B78-DAC0-4119-8315-68B8A4AEE99B}"/>
    <dgm:cxn modelId="{ED652E31-F067-49B6-81AF-1BBE551B5A42}" type="presOf" srcId="{CAEF05D4-E265-4AA6-B321-05CB6E3286D1}" destId="{4C51831D-A40C-4448-9BFC-A453D64FF9EF}" srcOrd="0" destOrd="0" presId="urn:microsoft.com/office/officeart/2005/8/layout/orgChart1"/>
    <dgm:cxn modelId="{E077C5D6-8287-46D6-95CD-354A3F807A1E}" srcId="{A2CF8099-D5C1-481E-BCB5-AD09CFD17BDA}" destId="{05CD9210-8A10-47A7-851D-190BB6070BB1}" srcOrd="2" destOrd="0" parTransId="{0B7FA2A0-7183-4BCB-A115-B39B394F4A07}" sibTransId="{1210667C-E819-4295-840F-AA0738E456F6}"/>
    <dgm:cxn modelId="{FB1A1EA0-48E5-417D-B806-DDC5732A8665}" type="presOf" srcId="{7DF7FDE9-65A4-4F29-8C1F-45242D408EBA}" destId="{CC03AA92-DB15-4B05-B14C-017FBE8FF2D6}" srcOrd="0" destOrd="0" presId="urn:microsoft.com/office/officeart/2005/8/layout/orgChart1"/>
    <dgm:cxn modelId="{124225C4-2760-449A-AC53-29FE9C763D5B}" type="presOf" srcId="{37B079C8-20EA-4D85-BB90-20465710FCD5}" destId="{B6124FD9-3855-433B-86D1-06E97CC33694}" srcOrd="1" destOrd="0" presId="urn:microsoft.com/office/officeart/2005/8/layout/orgChart1"/>
    <dgm:cxn modelId="{F9A10110-398E-44BB-B674-26CC53A27609}" srcId="{05CD9210-8A10-47A7-851D-190BB6070BB1}" destId="{A6958B7A-C37D-4151-B17D-993026B6A07C}" srcOrd="0" destOrd="0" parTransId="{E4BA08A1-A8F6-471F-AE92-12BB1663AC94}" sibTransId="{38BDB759-FB2B-431D-B82F-9A1BC9549A83}"/>
    <dgm:cxn modelId="{9C6128E3-E9FD-43B6-AA33-E0BDC1F16B72}" type="presOf" srcId="{1C2E4772-EDCD-48CC-8188-3F205CC83417}" destId="{1D159F55-AF9C-407E-84BE-BCC7FD519ADE}" srcOrd="1" destOrd="0" presId="urn:microsoft.com/office/officeart/2005/8/layout/orgChart1"/>
    <dgm:cxn modelId="{9ABB8DC3-DAC0-469B-BBA2-B3644684473F}" type="presOf" srcId="{BC927E9F-9F35-405A-973D-C60AED748216}" destId="{A1BA350B-6817-4602-BE23-F5E0C7C34EFA}" srcOrd="0" destOrd="0" presId="urn:microsoft.com/office/officeart/2005/8/layout/orgChart1"/>
    <dgm:cxn modelId="{BF05F66B-3F95-4789-A35E-1606912BECF5}" srcId="{CAEF05D4-E265-4AA6-B321-05CB6E3286D1}" destId="{1B188F06-5837-4115-A3D3-0726CDB59C87}" srcOrd="1" destOrd="0" parTransId="{E21F49AA-9A0E-48AE-8844-D445FC9524EF}" sibTransId="{392722AC-6825-4867-B46B-F282BCF1A7BA}"/>
    <dgm:cxn modelId="{8F6AB28F-72BD-4B3F-9698-F29D784344EB}" srcId="{A2CF8099-D5C1-481E-BCB5-AD09CFD17BDA}" destId="{1C2E4772-EDCD-48CC-8188-3F205CC83417}" srcOrd="0" destOrd="0" parTransId="{F35C5312-FA46-41AA-B08F-666C2AB42FE7}" sibTransId="{AF5B5FC2-CE4B-4724-AB2A-9D4D5836EF9B}"/>
    <dgm:cxn modelId="{4D2F0490-F35B-4676-81BA-EBCCFC0C3E55}" type="presOf" srcId="{A6958B7A-C37D-4151-B17D-993026B6A07C}" destId="{93A1B15C-83AF-4F13-B413-6D6B25509B07}" srcOrd="0" destOrd="0" presId="urn:microsoft.com/office/officeart/2005/8/layout/orgChart1"/>
    <dgm:cxn modelId="{FB546C0A-324B-4DCA-97A0-222D7CB4444F}" type="presOf" srcId="{159022A9-3932-45B5-86BF-BF2D40D059A7}" destId="{4F8B77F3-F831-43B8-B15B-E26520D4A041}" srcOrd="0" destOrd="0" presId="urn:microsoft.com/office/officeart/2005/8/layout/orgChart1"/>
    <dgm:cxn modelId="{17AAB7A4-D7FA-4023-991B-A229058BD33A}" type="presOf" srcId="{9552450F-3148-41DA-8FDF-8CE2669B0A60}" destId="{E83DA370-A0D4-4407-BF6A-E1C34C1FEE0C}" srcOrd="0" destOrd="0" presId="urn:microsoft.com/office/officeart/2005/8/layout/orgChart1"/>
    <dgm:cxn modelId="{1DAD62AB-0C43-4302-87D0-0A444518DB97}" type="presOf" srcId="{EA2D7FC0-AAE4-4622-80F0-8945EC27A945}" destId="{18E01957-1D2F-4D6A-953A-4B19620D39E6}" srcOrd="0" destOrd="0" presId="urn:microsoft.com/office/officeart/2005/8/layout/orgChart1"/>
    <dgm:cxn modelId="{659BCCE1-CCDC-4B39-9CCC-E793CF648FFA}" srcId="{1B188F06-5837-4115-A3D3-0726CDB59C87}" destId="{37B079C8-20EA-4D85-BB90-20465710FCD5}" srcOrd="0" destOrd="0" parTransId="{BC927E9F-9F35-405A-973D-C60AED748216}" sibTransId="{9065DE6A-631D-4D0B-9D89-78530899E77F}"/>
    <dgm:cxn modelId="{4A4A95BD-3E8A-4CF9-8798-05C789B0BD7F}" type="presOf" srcId="{1B188F06-5837-4115-A3D3-0726CDB59C87}" destId="{B755CD55-413C-4F3C-8224-E18647F2DDC8}" srcOrd="0" destOrd="0" presId="urn:microsoft.com/office/officeart/2005/8/layout/orgChart1"/>
    <dgm:cxn modelId="{8BB2C41C-7A3F-490D-A881-B70A50F42AEF}" type="presOf" srcId="{634EED62-0A60-4EE9-AC2E-ADFA9AE1ADEA}" destId="{138BF341-C69C-4F51-B88F-9BEABC6D9984}" srcOrd="0" destOrd="0" presId="urn:microsoft.com/office/officeart/2005/8/layout/orgChart1"/>
    <dgm:cxn modelId="{35D0E24B-71C6-44B2-95AD-5148E9FADF6D}" type="presOf" srcId="{EA2D7FC0-AAE4-4622-80F0-8945EC27A945}" destId="{31A87CF9-FBD3-439C-B970-F0B8F7CAD47D}" srcOrd="1" destOrd="0" presId="urn:microsoft.com/office/officeart/2005/8/layout/orgChart1"/>
    <dgm:cxn modelId="{D0773CCE-4B66-4288-A7B6-AA3022B86117}" srcId="{5EE71034-0F56-452F-91AB-B01A40233755}" destId="{9F9C30F7-4FB4-423C-BD20-0A7E7296AB21}" srcOrd="0" destOrd="0" parTransId="{C601294F-774A-4FA8-A40F-27311C13618B}" sibTransId="{AEB593F2-979C-427F-8318-988BC7FD9C1C}"/>
    <dgm:cxn modelId="{6815583F-A35E-4A39-AC20-3D8A0E8EE0DE}" srcId="{5EE71034-0F56-452F-91AB-B01A40233755}" destId="{835E5D87-2272-4ED9-A0DC-CFC59F8228B8}" srcOrd="1" destOrd="0" parTransId="{634EED62-0A60-4EE9-AC2E-ADFA9AE1ADEA}" sibTransId="{33C4A078-9321-47DD-96AE-1BE748A9D81E}"/>
    <dgm:cxn modelId="{CDBB2A0D-8671-4A48-A215-C7AA51D4EEA9}" type="presOf" srcId="{A148A178-C195-4E7E-97B2-4651CFFF37DC}" destId="{93E14D77-6099-41F0-B5C8-78BBB3AE87C4}" srcOrd="0" destOrd="0" presId="urn:microsoft.com/office/officeart/2005/8/layout/orgChart1"/>
    <dgm:cxn modelId="{B187F8B3-D82B-482D-B1A4-59D0FE90056E}" type="presOf" srcId="{42D73556-CEE1-4EAC-BDFA-335A55B116F9}" destId="{BAFF019E-0187-4873-9150-3336278CB95A}" srcOrd="0" destOrd="0" presId="urn:microsoft.com/office/officeart/2005/8/layout/orgChart1"/>
    <dgm:cxn modelId="{929393C4-631D-4E3D-8668-260F388BA70C}" srcId="{1C2E4772-EDCD-48CC-8188-3F205CC83417}" destId="{7DF7FDE9-65A4-4F29-8C1F-45242D408EBA}" srcOrd="1" destOrd="0" parTransId="{BD7CF1BC-8700-4BBB-B307-7699138D505E}" sibTransId="{D0DC8087-DD16-4A1F-B8E0-A6C54FF052CD}"/>
    <dgm:cxn modelId="{EAB2D7E3-9643-4EDB-B3B4-B382C63BEA3D}" type="presOf" srcId="{1B188F06-5837-4115-A3D3-0726CDB59C87}" destId="{9B57B4A2-1D25-4913-A5E0-34946C540B67}" srcOrd="1" destOrd="0" presId="urn:microsoft.com/office/officeart/2005/8/layout/orgChart1"/>
    <dgm:cxn modelId="{B3878E2C-1190-4E94-9D00-FD50370C1CE5}" type="presOf" srcId="{05CD9210-8A10-47A7-851D-190BB6070BB1}" destId="{3C399EE6-5B0B-4F3D-8ECB-B408F84F3B83}" srcOrd="0" destOrd="0" presId="urn:microsoft.com/office/officeart/2005/8/layout/orgChart1"/>
    <dgm:cxn modelId="{A8F17E87-8B1B-404F-8084-45F882B81B76}" type="presOf" srcId="{A2CF8099-D5C1-481E-BCB5-AD09CFD17BDA}" destId="{3DB5108C-ED69-4955-8B1F-B7F8CC7CE91C}" srcOrd="1" destOrd="0" presId="urn:microsoft.com/office/officeart/2005/8/layout/orgChart1"/>
    <dgm:cxn modelId="{FD238904-30B5-4B2A-BEE0-C964AAF3E6C6}" type="presOf" srcId="{1C2E4772-EDCD-48CC-8188-3F205CC83417}" destId="{F43518BA-2363-4D50-857D-192A781F227B}" srcOrd="0" destOrd="0" presId="urn:microsoft.com/office/officeart/2005/8/layout/orgChart1"/>
    <dgm:cxn modelId="{51DDFCD7-0993-4FCF-8934-3FD21AAB3957}" type="presOf" srcId="{05CD9210-8A10-47A7-851D-190BB6070BB1}" destId="{DA4777F5-499C-4F4F-A607-950EF6A9BCC5}" srcOrd="1" destOrd="0" presId="urn:microsoft.com/office/officeart/2005/8/layout/orgChart1"/>
    <dgm:cxn modelId="{F967D8CE-22CC-495A-AEF2-7FB811F1D4F1}" type="presOf" srcId="{873F6586-FEB5-4C03-870E-26B630C4FAB8}" destId="{48715A07-97E4-4950-A9B8-5AEAA6E090FE}" srcOrd="0" destOrd="0" presId="urn:microsoft.com/office/officeart/2005/8/layout/orgChart1"/>
    <dgm:cxn modelId="{4B5B8EE1-999E-42CF-AC9E-0193446DD64E}" type="presOf" srcId="{F35C5312-FA46-41AA-B08F-666C2AB42FE7}" destId="{262A261D-7D5A-44D9-919E-195A61A14326}" srcOrd="0" destOrd="0" presId="urn:microsoft.com/office/officeart/2005/8/layout/orgChart1"/>
    <dgm:cxn modelId="{415AE041-CDF8-47EC-944F-9B8B33AA3E24}" srcId="{05CD9210-8A10-47A7-851D-190BB6070BB1}" destId="{873F6586-FEB5-4C03-870E-26B630C4FAB8}" srcOrd="1" destOrd="0" parTransId="{159022A9-3932-45B5-86BF-BF2D40D059A7}" sibTransId="{6FFACA16-25A6-47F2-9059-4AD7496DE70B}"/>
    <dgm:cxn modelId="{3A1A7A01-A6C4-42E3-BFAC-301C54B0EED7}" srcId="{CAEF05D4-E265-4AA6-B321-05CB6E3286D1}" destId="{A2CF8099-D5C1-481E-BCB5-AD09CFD17BDA}" srcOrd="0" destOrd="0" parTransId="{9552450F-3148-41DA-8FDF-8CE2669B0A60}" sibTransId="{D7059FE7-319A-44D5-A112-749A117C5279}"/>
    <dgm:cxn modelId="{934CC289-B25C-4CAC-8C99-B5B4235E480D}" type="presOf" srcId="{9F9C30F7-4FB4-423C-BD20-0A7E7296AB21}" destId="{035BEAEC-541B-4EA7-AA14-550321229320}" srcOrd="0" destOrd="0" presId="urn:microsoft.com/office/officeart/2005/8/layout/orgChart1"/>
    <dgm:cxn modelId="{35D32DA5-5DD8-4103-99E1-61A17FD9B55F}" type="presOf" srcId="{7DF7FDE9-65A4-4F29-8C1F-45242D408EBA}" destId="{93EE1E38-9D73-44C4-AB8B-6756A4B28CA5}" srcOrd="1" destOrd="0" presId="urn:microsoft.com/office/officeart/2005/8/layout/orgChart1"/>
    <dgm:cxn modelId="{E3B6A89A-CC39-4C20-B397-4BBC99DF6F88}" type="presOf" srcId="{A6958B7A-C37D-4151-B17D-993026B6A07C}" destId="{CA4CC440-C2B4-492B-9B21-868713B01899}" srcOrd="1" destOrd="0" presId="urn:microsoft.com/office/officeart/2005/8/layout/orgChart1"/>
    <dgm:cxn modelId="{3C381379-67EE-4814-89BB-390DEEA2D8FB}" type="presOf" srcId="{C601294F-774A-4FA8-A40F-27311C13618B}" destId="{6CB2F6AC-717D-413C-A70A-322331B899FA}" srcOrd="0" destOrd="0" presId="urn:microsoft.com/office/officeart/2005/8/layout/orgChart1"/>
    <dgm:cxn modelId="{BD09BC57-C8DC-4A5E-A2F8-3FE8FDDB689F}" type="presOf" srcId="{835E5D87-2272-4ED9-A0DC-CFC59F8228B8}" destId="{86EC0572-DEAC-4DD0-8B81-20E3A24D68DA}" srcOrd="1" destOrd="0" presId="urn:microsoft.com/office/officeart/2005/8/layout/orgChart1"/>
    <dgm:cxn modelId="{2839DEF8-EFA7-4144-B687-D28BB44E3C39}" type="presParOf" srcId="{588D2BB5-E553-4F34-B9F4-63C300CAA16D}" destId="{F0E218B3-66C0-4A3F-97CF-2628BFC025C6}" srcOrd="0" destOrd="0" presId="urn:microsoft.com/office/officeart/2005/8/layout/orgChart1"/>
    <dgm:cxn modelId="{D310E8DE-2956-4337-AF37-7615B986D37F}" type="presParOf" srcId="{F0E218B3-66C0-4A3F-97CF-2628BFC025C6}" destId="{47E43EBF-4812-4D4D-9ED0-E8D5E6AB25B2}" srcOrd="0" destOrd="0" presId="urn:microsoft.com/office/officeart/2005/8/layout/orgChart1"/>
    <dgm:cxn modelId="{950543C4-33FE-4C78-AB75-8480FA1A39C6}" type="presParOf" srcId="{47E43EBF-4812-4D4D-9ED0-E8D5E6AB25B2}" destId="{4C51831D-A40C-4448-9BFC-A453D64FF9EF}" srcOrd="0" destOrd="0" presId="urn:microsoft.com/office/officeart/2005/8/layout/orgChart1"/>
    <dgm:cxn modelId="{1186AAC4-2E19-4A57-BA31-E161284328ED}" type="presParOf" srcId="{47E43EBF-4812-4D4D-9ED0-E8D5E6AB25B2}" destId="{57F3485A-D428-420C-A035-081EC164C8D8}" srcOrd="1" destOrd="0" presId="urn:microsoft.com/office/officeart/2005/8/layout/orgChart1"/>
    <dgm:cxn modelId="{12B57DB4-A3E2-46CA-B83E-1EF0DA80CC47}" type="presParOf" srcId="{F0E218B3-66C0-4A3F-97CF-2628BFC025C6}" destId="{71658B75-BE16-43EF-84AB-9A7FBD6C1B78}" srcOrd="1" destOrd="0" presId="urn:microsoft.com/office/officeart/2005/8/layout/orgChart1"/>
    <dgm:cxn modelId="{B3082E95-BF78-4BD6-B44B-383693E2609F}" type="presParOf" srcId="{71658B75-BE16-43EF-84AB-9A7FBD6C1B78}" destId="{E83DA370-A0D4-4407-BF6A-E1C34C1FEE0C}" srcOrd="0" destOrd="0" presId="urn:microsoft.com/office/officeart/2005/8/layout/orgChart1"/>
    <dgm:cxn modelId="{6437D221-2998-4817-9BE3-D6BA0D5B016E}" type="presParOf" srcId="{71658B75-BE16-43EF-84AB-9A7FBD6C1B78}" destId="{4987E92F-5C8A-42AB-8A8F-4EF16D0617FD}" srcOrd="1" destOrd="0" presId="urn:microsoft.com/office/officeart/2005/8/layout/orgChart1"/>
    <dgm:cxn modelId="{61D0F958-2974-4E6E-B88D-310013DC608C}" type="presParOf" srcId="{4987E92F-5C8A-42AB-8A8F-4EF16D0617FD}" destId="{0BB6082A-7EFB-43A8-B97C-6C5CE5183CD4}" srcOrd="0" destOrd="0" presId="urn:microsoft.com/office/officeart/2005/8/layout/orgChart1"/>
    <dgm:cxn modelId="{FA2C13F9-5C36-4045-A1E7-CA151C044AC0}" type="presParOf" srcId="{0BB6082A-7EFB-43A8-B97C-6C5CE5183CD4}" destId="{5C723929-10A4-41CC-A302-D5DAD0252801}" srcOrd="0" destOrd="0" presId="urn:microsoft.com/office/officeart/2005/8/layout/orgChart1"/>
    <dgm:cxn modelId="{4CC1F38B-D20B-4B85-8A0A-151CA7886D9C}" type="presParOf" srcId="{0BB6082A-7EFB-43A8-B97C-6C5CE5183CD4}" destId="{3DB5108C-ED69-4955-8B1F-B7F8CC7CE91C}" srcOrd="1" destOrd="0" presId="urn:microsoft.com/office/officeart/2005/8/layout/orgChart1"/>
    <dgm:cxn modelId="{0048D695-4233-4B64-A067-D9FED3F3EC77}" type="presParOf" srcId="{4987E92F-5C8A-42AB-8A8F-4EF16D0617FD}" destId="{D77F5431-163F-4E8A-889B-4BAAC134341D}" srcOrd="1" destOrd="0" presId="urn:microsoft.com/office/officeart/2005/8/layout/orgChart1"/>
    <dgm:cxn modelId="{7E3F14D3-591A-4B7D-A2F0-734576CA5E58}" type="presParOf" srcId="{D77F5431-163F-4E8A-889B-4BAAC134341D}" destId="{262A261D-7D5A-44D9-919E-195A61A14326}" srcOrd="0" destOrd="0" presId="urn:microsoft.com/office/officeart/2005/8/layout/orgChart1"/>
    <dgm:cxn modelId="{6ABA5238-8014-4360-A246-A8DC1870A81D}" type="presParOf" srcId="{D77F5431-163F-4E8A-889B-4BAAC134341D}" destId="{EDB93024-089A-4396-8E0F-9CF88ED50D53}" srcOrd="1" destOrd="0" presId="urn:microsoft.com/office/officeart/2005/8/layout/orgChart1"/>
    <dgm:cxn modelId="{25CB1518-A409-4915-8FFB-690CC96FAB72}" type="presParOf" srcId="{EDB93024-089A-4396-8E0F-9CF88ED50D53}" destId="{D7649DE7-138D-4BB6-A9FD-20D5B20CCBF3}" srcOrd="0" destOrd="0" presId="urn:microsoft.com/office/officeart/2005/8/layout/orgChart1"/>
    <dgm:cxn modelId="{91BD1EFB-98B4-4D70-AF08-B64C67E2621E}" type="presParOf" srcId="{D7649DE7-138D-4BB6-A9FD-20D5B20CCBF3}" destId="{F43518BA-2363-4D50-857D-192A781F227B}" srcOrd="0" destOrd="0" presId="urn:microsoft.com/office/officeart/2005/8/layout/orgChart1"/>
    <dgm:cxn modelId="{4CC58FC4-81AC-4343-86B0-9323519E0A1C}" type="presParOf" srcId="{D7649DE7-138D-4BB6-A9FD-20D5B20CCBF3}" destId="{1D159F55-AF9C-407E-84BE-BCC7FD519ADE}" srcOrd="1" destOrd="0" presId="urn:microsoft.com/office/officeart/2005/8/layout/orgChart1"/>
    <dgm:cxn modelId="{3D66AFA1-09E1-46D7-86C8-11876F2DE4EB}" type="presParOf" srcId="{EDB93024-089A-4396-8E0F-9CF88ED50D53}" destId="{44A28A6C-A7FF-41F3-B88F-62DEA6C27757}" srcOrd="1" destOrd="0" presId="urn:microsoft.com/office/officeart/2005/8/layout/orgChart1"/>
    <dgm:cxn modelId="{DB18D89D-5973-43F1-8C1F-8016257DE768}" type="presParOf" srcId="{44A28A6C-A7FF-41F3-B88F-62DEA6C27757}" destId="{93E14D77-6099-41F0-B5C8-78BBB3AE87C4}" srcOrd="0" destOrd="0" presId="urn:microsoft.com/office/officeart/2005/8/layout/orgChart1"/>
    <dgm:cxn modelId="{BA1D3517-BF2F-44B5-9F21-21212EA25EED}" type="presParOf" srcId="{44A28A6C-A7FF-41F3-B88F-62DEA6C27757}" destId="{FDFF985C-ED01-4009-9508-B389E537C9BF}" srcOrd="1" destOrd="0" presId="urn:microsoft.com/office/officeart/2005/8/layout/orgChart1"/>
    <dgm:cxn modelId="{BBC45EE1-8DF8-46C1-862F-1E5B31F1D70B}" type="presParOf" srcId="{FDFF985C-ED01-4009-9508-B389E537C9BF}" destId="{AE6C8D0C-6610-4958-93A1-88A85DF19F15}" srcOrd="0" destOrd="0" presId="urn:microsoft.com/office/officeart/2005/8/layout/orgChart1"/>
    <dgm:cxn modelId="{266F6C0D-573C-423B-9607-7269BCAD436C}" type="presParOf" srcId="{AE6C8D0C-6610-4958-93A1-88A85DF19F15}" destId="{18E01957-1D2F-4D6A-953A-4B19620D39E6}" srcOrd="0" destOrd="0" presId="urn:microsoft.com/office/officeart/2005/8/layout/orgChart1"/>
    <dgm:cxn modelId="{26866AF9-3A59-490F-836C-FC8FBA5A28E4}" type="presParOf" srcId="{AE6C8D0C-6610-4958-93A1-88A85DF19F15}" destId="{31A87CF9-FBD3-439C-B970-F0B8F7CAD47D}" srcOrd="1" destOrd="0" presId="urn:microsoft.com/office/officeart/2005/8/layout/orgChart1"/>
    <dgm:cxn modelId="{554084ED-1DC4-4309-A2D1-C5266C14643F}" type="presParOf" srcId="{FDFF985C-ED01-4009-9508-B389E537C9BF}" destId="{CA776590-8E9C-4E83-95D0-A2F71150CA59}" srcOrd="1" destOrd="0" presId="urn:microsoft.com/office/officeart/2005/8/layout/orgChart1"/>
    <dgm:cxn modelId="{F6D51A71-9ED4-4C6F-A79C-85BA59B04208}" type="presParOf" srcId="{FDFF985C-ED01-4009-9508-B389E537C9BF}" destId="{B96C79D6-9229-4294-A46C-C3BE97C5381E}" srcOrd="2" destOrd="0" presId="urn:microsoft.com/office/officeart/2005/8/layout/orgChart1"/>
    <dgm:cxn modelId="{388E172F-6EE8-4B4B-8D9D-D2E33B7C62A9}" type="presParOf" srcId="{44A28A6C-A7FF-41F3-B88F-62DEA6C27757}" destId="{72B008A9-6659-4B7D-9071-48FC3DAD8949}" srcOrd="2" destOrd="0" presId="urn:microsoft.com/office/officeart/2005/8/layout/orgChart1"/>
    <dgm:cxn modelId="{1283A7EE-5F03-4BE6-9ABA-BA08242AB12B}" type="presParOf" srcId="{44A28A6C-A7FF-41F3-B88F-62DEA6C27757}" destId="{09127669-BED6-4C93-AE97-C1BB2309C1CD}" srcOrd="3" destOrd="0" presId="urn:microsoft.com/office/officeart/2005/8/layout/orgChart1"/>
    <dgm:cxn modelId="{E650ECF2-9473-47A8-9A00-5E8D545B8EEE}" type="presParOf" srcId="{09127669-BED6-4C93-AE97-C1BB2309C1CD}" destId="{13F835E5-BE3A-4BFE-AEE5-B98F81FAE645}" srcOrd="0" destOrd="0" presId="urn:microsoft.com/office/officeart/2005/8/layout/orgChart1"/>
    <dgm:cxn modelId="{100CC701-812F-4444-81F7-9DC279DFDE2C}" type="presParOf" srcId="{13F835E5-BE3A-4BFE-AEE5-B98F81FAE645}" destId="{CC03AA92-DB15-4B05-B14C-017FBE8FF2D6}" srcOrd="0" destOrd="0" presId="urn:microsoft.com/office/officeart/2005/8/layout/orgChart1"/>
    <dgm:cxn modelId="{93E6D85B-49F1-48AD-8998-4A4569A1D59B}" type="presParOf" srcId="{13F835E5-BE3A-4BFE-AEE5-B98F81FAE645}" destId="{93EE1E38-9D73-44C4-AB8B-6756A4B28CA5}" srcOrd="1" destOrd="0" presId="urn:microsoft.com/office/officeart/2005/8/layout/orgChart1"/>
    <dgm:cxn modelId="{DE7B2DF9-82C0-470D-8797-5061A216B557}" type="presParOf" srcId="{09127669-BED6-4C93-AE97-C1BB2309C1CD}" destId="{66672B3E-409A-4ECB-920F-62DE3B66BDBB}" srcOrd="1" destOrd="0" presId="urn:microsoft.com/office/officeart/2005/8/layout/orgChart1"/>
    <dgm:cxn modelId="{FF8CACF3-E3A5-403C-B168-D46A8DF054BB}" type="presParOf" srcId="{09127669-BED6-4C93-AE97-C1BB2309C1CD}" destId="{60840DD1-45CE-4A92-B241-D04842FFA734}" srcOrd="2" destOrd="0" presId="urn:microsoft.com/office/officeart/2005/8/layout/orgChart1"/>
    <dgm:cxn modelId="{403E35BC-6B3F-4123-8762-C49C93DDE217}" type="presParOf" srcId="{EDB93024-089A-4396-8E0F-9CF88ED50D53}" destId="{83FE1C83-CC4B-4447-A358-6209B233E647}" srcOrd="2" destOrd="0" presId="urn:microsoft.com/office/officeart/2005/8/layout/orgChart1"/>
    <dgm:cxn modelId="{F6664881-60B3-47E0-B3CC-5CD3ACD21C83}" type="presParOf" srcId="{D77F5431-163F-4E8A-889B-4BAAC134341D}" destId="{BAFF019E-0187-4873-9150-3336278CB95A}" srcOrd="2" destOrd="0" presId="urn:microsoft.com/office/officeart/2005/8/layout/orgChart1"/>
    <dgm:cxn modelId="{939E7AAB-E190-443C-81ED-AE6F5A48A0D6}" type="presParOf" srcId="{D77F5431-163F-4E8A-889B-4BAAC134341D}" destId="{2C68BC85-9BCF-4E9E-BA55-705E31501393}" srcOrd="3" destOrd="0" presId="urn:microsoft.com/office/officeart/2005/8/layout/orgChart1"/>
    <dgm:cxn modelId="{F8257F38-B604-44CD-B308-66844F4AB272}" type="presParOf" srcId="{2C68BC85-9BCF-4E9E-BA55-705E31501393}" destId="{B83DE4D8-113F-4A54-8C14-F69F14E4BCF2}" srcOrd="0" destOrd="0" presId="urn:microsoft.com/office/officeart/2005/8/layout/orgChart1"/>
    <dgm:cxn modelId="{D720A1DC-71D8-4ABC-993C-BDECD941926C}" type="presParOf" srcId="{B83DE4D8-113F-4A54-8C14-F69F14E4BCF2}" destId="{2459844B-055C-4620-B6D9-8F3687E382C5}" srcOrd="0" destOrd="0" presId="urn:microsoft.com/office/officeart/2005/8/layout/orgChart1"/>
    <dgm:cxn modelId="{6F3DE63D-C6AC-4256-BB68-F7F4C811A4B8}" type="presParOf" srcId="{B83DE4D8-113F-4A54-8C14-F69F14E4BCF2}" destId="{CD9E9730-FF12-4666-9945-0ACD7F86032F}" srcOrd="1" destOrd="0" presId="urn:microsoft.com/office/officeart/2005/8/layout/orgChart1"/>
    <dgm:cxn modelId="{7DA091FD-0708-47F4-8012-7C6EA04040BD}" type="presParOf" srcId="{2C68BC85-9BCF-4E9E-BA55-705E31501393}" destId="{8F2C1750-777D-4071-A4AE-8C3CF42A6DF2}" srcOrd="1" destOrd="0" presId="urn:microsoft.com/office/officeart/2005/8/layout/orgChart1"/>
    <dgm:cxn modelId="{D3826561-F00E-428B-AC75-BA78427D231D}" type="presParOf" srcId="{8F2C1750-777D-4071-A4AE-8C3CF42A6DF2}" destId="{6CB2F6AC-717D-413C-A70A-322331B899FA}" srcOrd="0" destOrd="0" presId="urn:microsoft.com/office/officeart/2005/8/layout/orgChart1"/>
    <dgm:cxn modelId="{B9BB8ED4-7A08-4F4C-9B2D-3068F683CD6E}" type="presParOf" srcId="{8F2C1750-777D-4071-A4AE-8C3CF42A6DF2}" destId="{B04A60F6-DDB6-4A19-89F1-949FBB577BF1}" srcOrd="1" destOrd="0" presId="urn:microsoft.com/office/officeart/2005/8/layout/orgChart1"/>
    <dgm:cxn modelId="{E85E01E1-374F-4FF8-85A7-28196DEC8DCB}" type="presParOf" srcId="{B04A60F6-DDB6-4A19-89F1-949FBB577BF1}" destId="{9EDDB112-0FBA-4E84-B97B-D0C8A6EE2453}" srcOrd="0" destOrd="0" presId="urn:microsoft.com/office/officeart/2005/8/layout/orgChart1"/>
    <dgm:cxn modelId="{6932B169-1AE3-4D5A-8628-8C166DC6761C}" type="presParOf" srcId="{9EDDB112-0FBA-4E84-B97B-D0C8A6EE2453}" destId="{035BEAEC-541B-4EA7-AA14-550321229320}" srcOrd="0" destOrd="0" presId="urn:microsoft.com/office/officeart/2005/8/layout/orgChart1"/>
    <dgm:cxn modelId="{655F73E8-A7CE-486C-89B3-8F119E21C00F}" type="presParOf" srcId="{9EDDB112-0FBA-4E84-B97B-D0C8A6EE2453}" destId="{60B7A7EA-7F93-4F0D-830B-3759A3D6E8F9}" srcOrd="1" destOrd="0" presId="urn:microsoft.com/office/officeart/2005/8/layout/orgChart1"/>
    <dgm:cxn modelId="{AF597916-70B2-499C-A73A-36F79142203C}" type="presParOf" srcId="{B04A60F6-DDB6-4A19-89F1-949FBB577BF1}" destId="{23C9A934-8BD8-46D5-9FEB-9250068B7D2F}" srcOrd="1" destOrd="0" presId="urn:microsoft.com/office/officeart/2005/8/layout/orgChart1"/>
    <dgm:cxn modelId="{BDFE392B-E4BE-441C-8D00-2C3ECC261C2D}" type="presParOf" srcId="{B04A60F6-DDB6-4A19-89F1-949FBB577BF1}" destId="{7ECDCFBB-8194-4AF8-A51E-1771E72822FD}" srcOrd="2" destOrd="0" presId="urn:microsoft.com/office/officeart/2005/8/layout/orgChart1"/>
    <dgm:cxn modelId="{CEBFA14B-543F-4E3A-8CAF-1E879F99FB86}" type="presParOf" srcId="{8F2C1750-777D-4071-A4AE-8C3CF42A6DF2}" destId="{138BF341-C69C-4F51-B88F-9BEABC6D9984}" srcOrd="2" destOrd="0" presId="urn:microsoft.com/office/officeart/2005/8/layout/orgChart1"/>
    <dgm:cxn modelId="{D3D81F62-39C7-4A22-88C2-492B2CA6C022}" type="presParOf" srcId="{8F2C1750-777D-4071-A4AE-8C3CF42A6DF2}" destId="{81AF5E6C-6D0C-4A9C-9692-5AC21FCCC010}" srcOrd="3" destOrd="0" presId="urn:microsoft.com/office/officeart/2005/8/layout/orgChart1"/>
    <dgm:cxn modelId="{8B9B2FFA-F799-42CB-B4BA-9DC46B58471A}" type="presParOf" srcId="{81AF5E6C-6D0C-4A9C-9692-5AC21FCCC010}" destId="{4BB15F52-0054-4D76-8269-E2797F83AEBA}" srcOrd="0" destOrd="0" presId="urn:microsoft.com/office/officeart/2005/8/layout/orgChart1"/>
    <dgm:cxn modelId="{9A80851D-DFAB-4E9F-B87F-E24662961548}" type="presParOf" srcId="{4BB15F52-0054-4D76-8269-E2797F83AEBA}" destId="{B79C0565-BEF3-44CD-BFAD-B05B1B5E13CE}" srcOrd="0" destOrd="0" presId="urn:microsoft.com/office/officeart/2005/8/layout/orgChart1"/>
    <dgm:cxn modelId="{434192B0-022A-4995-B295-1A8F7DAC50A4}" type="presParOf" srcId="{4BB15F52-0054-4D76-8269-E2797F83AEBA}" destId="{86EC0572-DEAC-4DD0-8B81-20E3A24D68DA}" srcOrd="1" destOrd="0" presId="urn:microsoft.com/office/officeart/2005/8/layout/orgChart1"/>
    <dgm:cxn modelId="{49285C3B-EE7E-4E6A-8E51-A0EDFFCDD3C8}" type="presParOf" srcId="{81AF5E6C-6D0C-4A9C-9692-5AC21FCCC010}" destId="{5883C235-5F73-4670-AAC0-5C46CA21BE70}" srcOrd="1" destOrd="0" presId="urn:microsoft.com/office/officeart/2005/8/layout/orgChart1"/>
    <dgm:cxn modelId="{D172E640-7C58-4095-8162-6532BB41AF04}" type="presParOf" srcId="{81AF5E6C-6D0C-4A9C-9692-5AC21FCCC010}" destId="{59C6DCB2-4008-4753-8CBD-46A323087A26}" srcOrd="2" destOrd="0" presId="urn:microsoft.com/office/officeart/2005/8/layout/orgChart1"/>
    <dgm:cxn modelId="{C64D5EE8-F619-4896-8202-217E7560AF34}" type="presParOf" srcId="{2C68BC85-9BCF-4E9E-BA55-705E31501393}" destId="{790AF926-D2ED-4C1E-B8C8-E6499AAFC928}" srcOrd="2" destOrd="0" presId="urn:microsoft.com/office/officeart/2005/8/layout/orgChart1"/>
    <dgm:cxn modelId="{61A1A0B4-9258-43D3-AFA3-0F8AE8966256}" type="presParOf" srcId="{D77F5431-163F-4E8A-889B-4BAAC134341D}" destId="{E89C82AD-D53A-4DF7-B9B5-8E533B43072D}" srcOrd="4" destOrd="0" presId="urn:microsoft.com/office/officeart/2005/8/layout/orgChart1"/>
    <dgm:cxn modelId="{3061597B-BB56-4863-89C1-4624C41A814B}" type="presParOf" srcId="{D77F5431-163F-4E8A-889B-4BAAC134341D}" destId="{C9818146-A869-4102-B252-49D0BDD2B6B6}" srcOrd="5" destOrd="0" presId="urn:microsoft.com/office/officeart/2005/8/layout/orgChart1"/>
    <dgm:cxn modelId="{D5094AF3-A69F-4AB4-BF79-ECADD767B965}" type="presParOf" srcId="{C9818146-A869-4102-B252-49D0BDD2B6B6}" destId="{E7BA7EDE-4259-4936-86AD-E1819F9928FD}" srcOrd="0" destOrd="0" presId="urn:microsoft.com/office/officeart/2005/8/layout/orgChart1"/>
    <dgm:cxn modelId="{1980B246-B342-4580-9A29-6869746A13DB}" type="presParOf" srcId="{E7BA7EDE-4259-4936-86AD-E1819F9928FD}" destId="{3C399EE6-5B0B-4F3D-8ECB-B408F84F3B83}" srcOrd="0" destOrd="0" presId="urn:microsoft.com/office/officeart/2005/8/layout/orgChart1"/>
    <dgm:cxn modelId="{19CD8580-1458-467D-AEE8-D9ACC691BD1A}" type="presParOf" srcId="{E7BA7EDE-4259-4936-86AD-E1819F9928FD}" destId="{DA4777F5-499C-4F4F-A607-950EF6A9BCC5}" srcOrd="1" destOrd="0" presId="urn:microsoft.com/office/officeart/2005/8/layout/orgChart1"/>
    <dgm:cxn modelId="{BD1A1F9A-6B8E-4DD0-816F-21653DCAC320}" type="presParOf" srcId="{C9818146-A869-4102-B252-49D0BDD2B6B6}" destId="{F9EAA94D-5A63-435B-BF08-4C6373B2B7B0}" srcOrd="1" destOrd="0" presId="urn:microsoft.com/office/officeart/2005/8/layout/orgChart1"/>
    <dgm:cxn modelId="{1232E533-D357-4BB6-8C1A-15CDED5F7ABA}" type="presParOf" srcId="{F9EAA94D-5A63-435B-BF08-4C6373B2B7B0}" destId="{927BA4A0-0605-46BD-9EB8-E9FDB0D055AC}" srcOrd="0" destOrd="0" presId="urn:microsoft.com/office/officeart/2005/8/layout/orgChart1"/>
    <dgm:cxn modelId="{517ECE34-962B-4FAE-9C19-6F9230616C97}" type="presParOf" srcId="{F9EAA94D-5A63-435B-BF08-4C6373B2B7B0}" destId="{5D197986-1578-425C-96B0-0F760B79B659}" srcOrd="1" destOrd="0" presId="urn:microsoft.com/office/officeart/2005/8/layout/orgChart1"/>
    <dgm:cxn modelId="{546FA368-51D3-42E9-9799-74B1A634683E}" type="presParOf" srcId="{5D197986-1578-425C-96B0-0F760B79B659}" destId="{D2221AF3-6CA9-48DD-B8D1-6FD980841786}" srcOrd="0" destOrd="0" presId="urn:microsoft.com/office/officeart/2005/8/layout/orgChart1"/>
    <dgm:cxn modelId="{A4F2F2CE-4AAF-4EEE-894E-A6F6D139BA86}" type="presParOf" srcId="{D2221AF3-6CA9-48DD-B8D1-6FD980841786}" destId="{93A1B15C-83AF-4F13-B413-6D6B25509B07}" srcOrd="0" destOrd="0" presId="urn:microsoft.com/office/officeart/2005/8/layout/orgChart1"/>
    <dgm:cxn modelId="{DA6EA40E-70EE-4DCC-B0F7-2931CDD830BC}" type="presParOf" srcId="{D2221AF3-6CA9-48DD-B8D1-6FD980841786}" destId="{CA4CC440-C2B4-492B-9B21-868713B01899}" srcOrd="1" destOrd="0" presId="urn:microsoft.com/office/officeart/2005/8/layout/orgChart1"/>
    <dgm:cxn modelId="{E2D68774-E58E-4694-AB30-2742A9DCC53A}" type="presParOf" srcId="{5D197986-1578-425C-96B0-0F760B79B659}" destId="{5FF816AE-0C1D-49A5-820E-CFFFBC8DA56A}" srcOrd="1" destOrd="0" presId="urn:microsoft.com/office/officeart/2005/8/layout/orgChart1"/>
    <dgm:cxn modelId="{7F8DC7D5-057D-412F-96D4-9BA5E9050C18}" type="presParOf" srcId="{5D197986-1578-425C-96B0-0F760B79B659}" destId="{83D8C793-67A4-4FE6-BDE2-A36A5A872F7F}" srcOrd="2" destOrd="0" presId="urn:microsoft.com/office/officeart/2005/8/layout/orgChart1"/>
    <dgm:cxn modelId="{E459B2AB-202C-4DC2-A775-F0AFB3162392}" type="presParOf" srcId="{F9EAA94D-5A63-435B-BF08-4C6373B2B7B0}" destId="{4F8B77F3-F831-43B8-B15B-E26520D4A041}" srcOrd="2" destOrd="0" presId="urn:microsoft.com/office/officeart/2005/8/layout/orgChart1"/>
    <dgm:cxn modelId="{52205856-2297-4715-B362-C7A5B4B19F04}" type="presParOf" srcId="{F9EAA94D-5A63-435B-BF08-4C6373B2B7B0}" destId="{4103D4FD-70E6-45B4-B103-4B204C1FC174}" srcOrd="3" destOrd="0" presId="urn:microsoft.com/office/officeart/2005/8/layout/orgChart1"/>
    <dgm:cxn modelId="{81C16ADD-D03E-42B0-A08B-720EB2C4B83B}" type="presParOf" srcId="{4103D4FD-70E6-45B4-B103-4B204C1FC174}" destId="{6839EAFC-75FE-4539-9384-16E7DD70FDEF}" srcOrd="0" destOrd="0" presId="urn:microsoft.com/office/officeart/2005/8/layout/orgChart1"/>
    <dgm:cxn modelId="{F760DFC2-3FDF-4893-BB27-2D4865C9F46F}" type="presParOf" srcId="{6839EAFC-75FE-4539-9384-16E7DD70FDEF}" destId="{48715A07-97E4-4950-A9B8-5AEAA6E090FE}" srcOrd="0" destOrd="0" presId="urn:microsoft.com/office/officeart/2005/8/layout/orgChart1"/>
    <dgm:cxn modelId="{6EBBE574-2AE3-4A3F-ADE9-7F957E2FAD27}" type="presParOf" srcId="{6839EAFC-75FE-4539-9384-16E7DD70FDEF}" destId="{39BB7585-2DB3-4F01-9BFC-8EBE9172BE74}" srcOrd="1" destOrd="0" presId="urn:microsoft.com/office/officeart/2005/8/layout/orgChart1"/>
    <dgm:cxn modelId="{64CACC79-0798-4D0C-9A85-F8C781904A3F}" type="presParOf" srcId="{4103D4FD-70E6-45B4-B103-4B204C1FC174}" destId="{9CF6F100-CBFF-437F-B81F-6B2AF15AAD93}" srcOrd="1" destOrd="0" presId="urn:microsoft.com/office/officeart/2005/8/layout/orgChart1"/>
    <dgm:cxn modelId="{A3E64475-7653-4D84-8BBD-6B2CAC87340E}" type="presParOf" srcId="{4103D4FD-70E6-45B4-B103-4B204C1FC174}" destId="{A51741C4-094E-4709-80E4-CB11549727CE}" srcOrd="2" destOrd="0" presId="urn:microsoft.com/office/officeart/2005/8/layout/orgChart1"/>
    <dgm:cxn modelId="{D3E09E42-510B-4350-BB31-7A301D0CB3A5}" type="presParOf" srcId="{C9818146-A869-4102-B252-49D0BDD2B6B6}" destId="{A460BD9B-3F6A-4E3C-B5E6-F25C02461A63}" srcOrd="2" destOrd="0" presId="urn:microsoft.com/office/officeart/2005/8/layout/orgChart1"/>
    <dgm:cxn modelId="{74CAF228-832F-478F-ADC7-9A5B21AEFAFA}" type="presParOf" srcId="{4987E92F-5C8A-42AB-8A8F-4EF16D0617FD}" destId="{DBC306F0-8091-4F0A-9B17-4373041B48F7}" srcOrd="2" destOrd="0" presId="urn:microsoft.com/office/officeart/2005/8/layout/orgChart1"/>
    <dgm:cxn modelId="{874076D8-F9F8-4546-A71D-DAC3AAD8E740}" type="presParOf" srcId="{71658B75-BE16-43EF-84AB-9A7FBD6C1B78}" destId="{8797D731-B960-44D4-9F0E-4C5D6431EF6B}" srcOrd="2" destOrd="0" presId="urn:microsoft.com/office/officeart/2005/8/layout/orgChart1"/>
    <dgm:cxn modelId="{E5E726F9-3928-4C70-9333-2EB45B9F7C45}" type="presParOf" srcId="{71658B75-BE16-43EF-84AB-9A7FBD6C1B78}" destId="{9C5F3A04-FD61-47DA-A95C-309C1AD32F6C}" srcOrd="3" destOrd="0" presId="urn:microsoft.com/office/officeart/2005/8/layout/orgChart1"/>
    <dgm:cxn modelId="{D9F1D6B4-684C-4E8E-9E2D-A5F4B8E002B4}" type="presParOf" srcId="{9C5F3A04-FD61-47DA-A95C-309C1AD32F6C}" destId="{1F1ED72D-AFAB-4754-9D13-1A7FEAB81DF5}" srcOrd="0" destOrd="0" presId="urn:microsoft.com/office/officeart/2005/8/layout/orgChart1"/>
    <dgm:cxn modelId="{EAFD9F8C-64FC-4C6D-AD1E-B81295E82511}" type="presParOf" srcId="{1F1ED72D-AFAB-4754-9D13-1A7FEAB81DF5}" destId="{B755CD55-413C-4F3C-8224-E18647F2DDC8}" srcOrd="0" destOrd="0" presId="urn:microsoft.com/office/officeart/2005/8/layout/orgChart1"/>
    <dgm:cxn modelId="{170A7246-1006-4033-905B-3228F3E2FE40}" type="presParOf" srcId="{1F1ED72D-AFAB-4754-9D13-1A7FEAB81DF5}" destId="{9B57B4A2-1D25-4913-A5E0-34946C540B67}" srcOrd="1" destOrd="0" presId="urn:microsoft.com/office/officeart/2005/8/layout/orgChart1"/>
    <dgm:cxn modelId="{BABA6846-DE61-400C-B371-4EA27BD74DD0}" type="presParOf" srcId="{9C5F3A04-FD61-47DA-A95C-309C1AD32F6C}" destId="{FF831888-E284-4414-9410-11799CB2A7C2}" srcOrd="1" destOrd="0" presId="urn:microsoft.com/office/officeart/2005/8/layout/orgChart1"/>
    <dgm:cxn modelId="{9B38408B-10F7-424C-AD07-A92B087FC03C}" type="presParOf" srcId="{FF831888-E284-4414-9410-11799CB2A7C2}" destId="{A1BA350B-6817-4602-BE23-F5E0C7C34EFA}" srcOrd="0" destOrd="0" presId="urn:microsoft.com/office/officeart/2005/8/layout/orgChart1"/>
    <dgm:cxn modelId="{92240223-AB78-4919-BFF3-70B88444D970}" type="presParOf" srcId="{FF831888-E284-4414-9410-11799CB2A7C2}" destId="{FD34F1D3-70C9-48BC-BFF7-ADB8B54CFB93}" srcOrd="1" destOrd="0" presId="urn:microsoft.com/office/officeart/2005/8/layout/orgChart1"/>
    <dgm:cxn modelId="{0D4EF589-2DDA-4BE8-A0C9-DE5E223F38CD}" type="presParOf" srcId="{FD34F1D3-70C9-48BC-BFF7-ADB8B54CFB93}" destId="{7710E183-4299-4871-9C00-215DAD24177A}" srcOrd="0" destOrd="0" presId="urn:microsoft.com/office/officeart/2005/8/layout/orgChart1"/>
    <dgm:cxn modelId="{9DADDE5B-B18D-4A69-BF80-34112CB00FC9}" type="presParOf" srcId="{7710E183-4299-4871-9C00-215DAD24177A}" destId="{CF9188F1-A863-4D28-AF99-C9DE439CAB28}" srcOrd="0" destOrd="0" presId="urn:microsoft.com/office/officeart/2005/8/layout/orgChart1"/>
    <dgm:cxn modelId="{CC580813-E7F8-41F4-844F-7744C49202FC}" type="presParOf" srcId="{7710E183-4299-4871-9C00-215DAD24177A}" destId="{B6124FD9-3855-433B-86D1-06E97CC33694}" srcOrd="1" destOrd="0" presId="urn:microsoft.com/office/officeart/2005/8/layout/orgChart1"/>
    <dgm:cxn modelId="{02B4BA22-6A5E-485F-A34B-3A20DBA9DDE3}" type="presParOf" srcId="{FD34F1D3-70C9-48BC-BFF7-ADB8B54CFB93}" destId="{5DEA9EF9-313D-42EC-A27C-6393CF40A821}" srcOrd="1" destOrd="0" presId="urn:microsoft.com/office/officeart/2005/8/layout/orgChart1"/>
    <dgm:cxn modelId="{AFF655C0-F9D4-4A14-8E81-32D3DD738EAF}" type="presParOf" srcId="{FD34F1D3-70C9-48BC-BFF7-ADB8B54CFB93}" destId="{F5C0E91A-C255-4AD5-BAAD-B201FFB399B2}" srcOrd="2" destOrd="0" presId="urn:microsoft.com/office/officeart/2005/8/layout/orgChart1"/>
    <dgm:cxn modelId="{B6E56E53-6EAE-4791-98CB-37377DC854E9}" type="presParOf" srcId="{9C5F3A04-FD61-47DA-A95C-309C1AD32F6C}" destId="{698684DB-F3C3-47DD-B1BD-041F4C8BF7C6}" srcOrd="2" destOrd="0" presId="urn:microsoft.com/office/officeart/2005/8/layout/orgChart1"/>
    <dgm:cxn modelId="{C2655AC0-1201-4DAE-B1A2-C1E92DE1AC72}" type="presParOf" srcId="{F0E218B3-66C0-4A3F-97CF-2628BFC025C6}" destId="{C71AD87A-4428-4A10-AAF1-6AA1C7A58E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357D5D-75F8-4CAC-9FB5-65D1EB124D3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248892D-7892-4DF5-B19B-0E95AA702575}">
      <dgm:prSet phldrT="[Text]" custT="1"/>
      <dgm:spPr>
        <a:solidFill>
          <a:srgbClr val="3333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mn-MN" sz="3200" dirty="0" smtClean="0">
              <a:latin typeface="Arial Narrow" panose="020B0606020202030204" pitchFamily="34" charset="0"/>
            </a:rPr>
            <a:t>Ажил</a:t>
          </a:r>
          <a:endParaRPr lang="en-GB" sz="3200" dirty="0" smtClean="0">
            <a:latin typeface="Arial Narrow" panose="020B0606020202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000" dirty="0" smtClean="0">
              <a:latin typeface="Arial Narrow" panose="020B0606020202030204" pitchFamily="34" charset="0"/>
            </a:rPr>
            <a:t>(</a:t>
          </a:r>
          <a:r>
            <a:rPr lang="mn-MN" sz="2000" dirty="0" smtClean="0">
              <a:latin typeface="Arial Narrow" panose="020B0606020202030204" pitchFamily="34" charset="0"/>
            </a:rPr>
            <a:t>тухайлбал, бараа үйлчилгээг бий болгож байгаа бүх төрлийн үйл ажиллагаа</a:t>
          </a:r>
          <a:r>
            <a:rPr lang="en-GB" sz="2000" dirty="0" smtClean="0">
              <a:latin typeface="Arial Narrow" panose="020B0606020202030204" pitchFamily="34" charset="0"/>
            </a:rPr>
            <a:t>)</a:t>
          </a:r>
          <a:endParaRPr lang="en-GB" sz="2000" dirty="0">
            <a:latin typeface="Arial Narrow" panose="020B0606020202030204" pitchFamily="34" charset="0"/>
          </a:endParaRPr>
        </a:p>
      </dgm:t>
    </dgm:pt>
    <dgm:pt modelId="{6ED30DF4-E0B4-475B-A799-547D11009613}" type="par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A11EDDD-AF36-423B-9ACC-B93D765A25DC}" type="sib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8295764-FC1F-40FA-947B-A104E90A4E0F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 lIns="0" rIns="0"/>
        <a:lstStyle/>
        <a:p>
          <a:pPr>
            <a:spcAft>
              <a:spcPts val="0"/>
            </a:spcAft>
          </a:pPr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хэрэглээнд</a:t>
          </a:r>
          <a:endParaRPr lang="en-GB" sz="16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>
            <a:spcAft>
              <a:spcPct val="35000"/>
            </a:spcAft>
          </a:pPr>
          <a:r>
            <a:rPr lang="en-GB" sz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айл өрх</a:t>
          </a:r>
          <a:r>
            <a:rPr lang="en-GB" sz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AB6B7B26-B393-46CC-B07D-6C6A67635328}" type="par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A3B3132-B690-4841-83D4-DEA1DD8391E4}" type="sib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02C159C-8552-425D-A6FB-6B89DAF86E12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Бусдын хэрэглээнд зориулж </a:t>
          </a: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бусад хүмүүст</a:t>
          </a: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186C1-4486-47AA-94C5-2826B56EC7F0}" type="par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09A4EDD-5295-4AD9-B527-97DFE204453F}" type="sib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8E53261-258A-482E-8FDE-510D5C5BA495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 хөлс </a:t>
          </a:r>
          <a:r>
            <a:rPr lang="en-GB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цалин, ашгийн төлөө</a:t>
          </a:r>
          <a:r>
            <a:rPr lang="en-GB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4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6709CE5-418A-43A6-8DF8-F0B0CA698655}" type="par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43881D8-2DE5-437F-8BA3-53ADB2442A91}" type="sib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0FEF90C3-FE19-4F2F-AAA7-0698AA52AEC1}">
      <dgm:prSet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 хөлсгүй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D103B627-A8F5-4F09-8D72-ABB07822305C}" type="par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9FB69B87-F7B3-4F49-BBAA-762FE9F4BDB5}" type="sib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592835B-09CC-40A3-AE8A-3825CD32249E}">
      <dgm:prSet custT="1"/>
      <dgm:spPr>
        <a:solidFill>
          <a:srgbClr val="CCECFF"/>
        </a:solidFill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дадлагажигч	</a:t>
          </a:r>
          <a:endParaRPr lang="en-GB" sz="18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223F4379-49D3-46E4-8BD8-9414AE00F503}" type="par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00D49A-1F71-428C-B3D9-08486FE8E78E}" type="sib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27D5AF3-13EB-42CF-BF5E-D1636FDEE0E9}">
      <dgm:prSet custT="1"/>
      <dgm:spPr>
        <a:solidFill>
          <a:srgbClr val="CCECFF"/>
        </a:solidFill>
      </dgm:spPr>
      <dgm:t>
        <a:bodyPr lIns="36000" rIns="36000" anchor="ctr"/>
        <a:lstStyle/>
        <a:p>
          <a:r>
            <a:rPr lang="mn-MN" sz="1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Бусад төрлийн үйл ажиллагаа</a:t>
          </a:r>
          <a:r>
            <a:rPr lang="en-GB" sz="1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</a:t>
          </a:r>
          <a:r>
            <a:rPr lang="en-GB" sz="12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2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заавал гүйцэтгэх ажил</a:t>
          </a:r>
          <a:r>
            <a:rPr lang="en-GB" sz="12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 </a:t>
          </a:r>
          <a:endParaRPr lang="en-GB" sz="12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9251B-64FC-4979-B54B-296FA1A84582}" type="par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038DD6D-305C-44B7-BED7-6F99131B14B5}" type="sib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174C7A-84BC-4571-9C97-915DF5A4EEE0}">
      <dgm:prSet custT="1"/>
      <dgm:spPr>
        <a:solidFill>
          <a:srgbClr val="CCECFF"/>
        </a:solidFill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Сайн дурын ажил</a:t>
          </a:r>
          <a:endParaRPr lang="en-GB" sz="18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09570902-72E3-490C-BF70-5CAACF7BDCF9}" type="par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7D4F5FD-EB9A-4D55-AB83-9344068A91C1}" type="sib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618F88A-7957-4F2E-8CF3-D956C70EF3BE}">
      <dgm:prSet/>
      <dgm:spPr>
        <a:solidFill>
          <a:schemeClr val="bg1"/>
        </a:solidFill>
      </dgm:spPr>
      <dgm:t>
        <a:bodyPr/>
        <a:lstStyle/>
        <a:p>
          <a:endParaRPr lang="en-GB"/>
        </a:p>
      </dgm:t>
    </dgm:pt>
    <dgm:pt modelId="{CB15F599-052D-476D-8AC1-1B59F5EBF1B4}" type="parTrans" cxnId="{A77EDA9B-FEFA-4DBF-9B14-E4C0A7383D62}">
      <dgm:prSet/>
      <dgm:spPr/>
      <dgm:t>
        <a:bodyPr/>
        <a:lstStyle/>
        <a:p>
          <a:endParaRPr lang="en-GB"/>
        </a:p>
      </dgm:t>
    </dgm:pt>
    <dgm:pt modelId="{827DC64F-C1AC-4FC9-A703-F5F338750157}" type="sibTrans" cxnId="{A77EDA9B-FEFA-4DBF-9B14-E4C0A7383D62}">
      <dgm:prSet/>
      <dgm:spPr/>
      <dgm:t>
        <a:bodyPr/>
        <a:lstStyle/>
        <a:p>
          <a:endParaRPr lang="en-GB"/>
        </a:p>
      </dgm:t>
    </dgm:pt>
    <dgm:pt modelId="{2A575AC1-D209-40D5-9091-7AC8D5B7F5D2}">
      <dgm:prSet custT="1"/>
      <dgm:spPr>
        <a:solidFill>
          <a:srgbClr val="CCECFF"/>
        </a:solidFill>
      </dgm:spPr>
      <dgm:t>
        <a:bodyPr/>
        <a:lstStyle/>
        <a:p>
          <a:r>
            <a:rPr lang="mn-MN" sz="20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хэрэгцээнд зориулан үйлдвэрлэх</a:t>
          </a:r>
          <a:endParaRPr lang="en-GB" sz="20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B20E353-CA56-49BA-B7A3-791D6FBFCEFA}" type="parTrans" cxnId="{94CAC5E7-5777-47E7-BBD8-3057381FBC2A}">
      <dgm:prSet/>
      <dgm:spPr/>
      <dgm:t>
        <a:bodyPr/>
        <a:lstStyle/>
        <a:p>
          <a:endParaRPr lang="en-GB"/>
        </a:p>
      </dgm:t>
    </dgm:pt>
    <dgm:pt modelId="{21C0054F-7E11-4004-8AB2-CC7DFD78D202}" type="sibTrans" cxnId="{94CAC5E7-5777-47E7-BBD8-3057381FBC2A}">
      <dgm:prSet/>
      <dgm:spPr/>
      <dgm:t>
        <a:bodyPr/>
        <a:lstStyle/>
        <a:p>
          <a:endParaRPr lang="en-GB"/>
        </a:p>
      </dgm:t>
    </dgm:pt>
    <dgm:pt modelId="{ED465E0E-E1E3-4ECA-9DA6-A0F3D27AF60F}">
      <dgm:prSet custT="1"/>
      <dgm:spPr>
        <a:solidFill>
          <a:srgbClr val="6699FF"/>
        </a:solidFill>
      </dgm:spPr>
      <dgm:t>
        <a:bodyPr/>
        <a:lstStyle/>
        <a:p>
          <a:pPr>
            <a:spcAft>
              <a:spcPts val="0"/>
            </a:spcAft>
          </a:pPr>
          <a:r>
            <a:rPr lang="mn-MN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Хөдөлмөр эрхлэлт</a:t>
          </a:r>
          <a:endParaRPr lang="en-GB" sz="32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>
            <a:spcAft>
              <a:spcPct val="35000"/>
            </a:spcAft>
          </a:pP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эсвэл ашгийн төлөө</a:t>
          </a: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3DED6F7-8A97-46ED-92F0-1FC4E900EBD6}" type="parTrans" cxnId="{E512ADA6-2B15-4A0B-9663-2ECD055CC449}">
      <dgm:prSet/>
      <dgm:spPr/>
      <dgm:t>
        <a:bodyPr/>
        <a:lstStyle/>
        <a:p>
          <a:endParaRPr lang="en-GB"/>
        </a:p>
      </dgm:t>
    </dgm:pt>
    <dgm:pt modelId="{C707377B-066A-49E6-8E8D-D7F4D6C2DB98}" type="sibTrans" cxnId="{E512ADA6-2B15-4A0B-9663-2ECD055CC449}">
      <dgm:prSet/>
      <dgm:spPr/>
      <dgm:t>
        <a:bodyPr/>
        <a:lstStyle/>
        <a:p>
          <a:endParaRPr lang="en-GB"/>
        </a:p>
      </dgm:t>
    </dgm:pt>
    <dgm:pt modelId="{974F71A4-D96E-4B19-9944-55B859053894}" type="pres">
      <dgm:prSet presAssocID="{58357D5D-75F8-4CAC-9FB5-65D1EB124D3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FD91D9F-7EA8-4426-AF46-56D7813FE1CD}" type="pres">
      <dgm:prSet presAssocID="{F248892D-7892-4DF5-B19B-0E95AA702575}" presName="vertOne" presStyleCnt="0"/>
      <dgm:spPr/>
    </dgm:pt>
    <dgm:pt modelId="{CC37F5AC-1C20-4CCB-B1C6-B06F940D068C}" type="pres">
      <dgm:prSet presAssocID="{F248892D-7892-4DF5-B19B-0E95AA702575}" presName="txOne" presStyleLbl="node0" presStyleIdx="0" presStyleCnt="1" custScaleY="4110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514A7D4-C404-449C-B9BB-00D592E1258F}" type="pres">
      <dgm:prSet presAssocID="{F248892D-7892-4DF5-B19B-0E95AA702575}" presName="parTransOne" presStyleCnt="0"/>
      <dgm:spPr/>
    </dgm:pt>
    <dgm:pt modelId="{0BC39310-43AB-467C-BB99-D6396E8B0A03}" type="pres">
      <dgm:prSet presAssocID="{F248892D-7892-4DF5-B19B-0E95AA702575}" presName="horzOne" presStyleCnt="0"/>
      <dgm:spPr/>
    </dgm:pt>
    <dgm:pt modelId="{D74803B4-1D82-4706-B0B9-6E17DFFF97D0}" type="pres">
      <dgm:prSet presAssocID="{A8295764-FC1F-40FA-947B-A104E90A4E0F}" presName="vertTwo" presStyleCnt="0"/>
      <dgm:spPr/>
    </dgm:pt>
    <dgm:pt modelId="{FA6BE8AF-E9A1-4CE5-90C4-8154C8CE8FA8}" type="pres">
      <dgm:prSet presAssocID="{A8295764-FC1F-40FA-947B-A104E90A4E0F}" presName="txTwo" presStyleLbl="node2" presStyleIdx="0" presStyleCnt="2" custScaleX="102060" custScaleY="22382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3E1141B-2CB3-46E7-82E1-007D5DB8BDE4}" type="pres">
      <dgm:prSet presAssocID="{A8295764-FC1F-40FA-947B-A104E90A4E0F}" presName="parTransTwo" presStyleCnt="0"/>
      <dgm:spPr/>
    </dgm:pt>
    <dgm:pt modelId="{7749AFAA-DF20-46BE-86E7-F214C715E337}" type="pres">
      <dgm:prSet presAssocID="{A8295764-FC1F-40FA-947B-A104E90A4E0F}" presName="horzTwo" presStyleCnt="0"/>
      <dgm:spPr/>
    </dgm:pt>
    <dgm:pt modelId="{9FA21C51-774F-49EA-85EF-31165E818A35}" type="pres">
      <dgm:prSet presAssocID="{6618F88A-7957-4F2E-8CF3-D956C70EF3BE}" presName="vertThree" presStyleCnt="0"/>
      <dgm:spPr/>
    </dgm:pt>
    <dgm:pt modelId="{947D915B-A7F1-467E-8139-B674F9425AD8}" type="pres">
      <dgm:prSet presAssocID="{6618F88A-7957-4F2E-8CF3-D956C70EF3BE}" presName="txThree" presStyleLbl="node3" presStyleIdx="0" presStyleCnt="3" custScaleX="92592" custScaleY="9823" custLinFactNeighborY="-758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3FE86A7-0621-4C41-87F0-8C8101D3FD70}" type="pres">
      <dgm:prSet presAssocID="{6618F88A-7957-4F2E-8CF3-D956C70EF3BE}" presName="parTransThree" presStyleCnt="0"/>
      <dgm:spPr/>
    </dgm:pt>
    <dgm:pt modelId="{6E8CE30E-0855-4D54-A090-A210167D7FE7}" type="pres">
      <dgm:prSet presAssocID="{6618F88A-7957-4F2E-8CF3-D956C70EF3BE}" presName="horzThree" presStyleCnt="0"/>
      <dgm:spPr/>
    </dgm:pt>
    <dgm:pt modelId="{709D3B73-12B0-42CC-9BE9-527F08F9ABA8}" type="pres">
      <dgm:prSet presAssocID="{2A575AC1-D209-40D5-9091-7AC8D5B7F5D2}" presName="vertFour" presStyleCnt="0">
        <dgm:presLayoutVars>
          <dgm:chPref val="3"/>
        </dgm:presLayoutVars>
      </dgm:prSet>
      <dgm:spPr/>
    </dgm:pt>
    <dgm:pt modelId="{22066FEA-E9B5-4481-AF83-0248AD624E66}" type="pres">
      <dgm:prSet presAssocID="{2A575AC1-D209-40D5-9091-7AC8D5B7F5D2}" presName="txFour" presStyleLbl="node4" presStyleIdx="0" presStyleCnt="5" custScaleX="159342" custLinFactNeighborY="-84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2DD2DBD-315F-4FA7-BDFB-FFDE777356B3}" type="pres">
      <dgm:prSet presAssocID="{2A575AC1-D209-40D5-9091-7AC8D5B7F5D2}" presName="horzFour" presStyleCnt="0"/>
      <dgm:spPr/>
    </dgm:pt>
    <dgm:pt modelId="{691EA593-710B-4048-A83E-1A2F98E79061}" type="pres">
      <dgm:prSet presAssocID="{3A3B3132-B690-4841-83D4-DEA1DD8391E4}" presName="sibSpaceTwo" presStyleCnt="0"/>
      <dgm:spPr/>
    </dgm:pt>
    <dgm:pt modelId="{A529A6AB-8C93-40D8-9263-D63B1D96CFD8}" type="pres">
      <dgm:prSet presAssocID="{C02C159C-8552-425D-A6FB-6B89DAF86E12}" presName="vertTwo" presStyleCnt="0"/>
      <dgm:spPr/>
    </dgm:pt>
    <dgm:pt modelId="{2FD5821B-A6A1-4B09-BAD1-B87112428CEF}" type="pres">
      <dgm:prSet presAssocID="{C02C159C-8552-425D-A6FB-6B89DAF86E12}" presName="txTwo" presStyleLbl="node2" presStyleIdx="1" presStyleCnt="2" custScaleY="23437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ED3D33F-44A8-471E-B1FA-062638B9CE55}" type="pres">
      <dgm:prSet presAssocID="{C02C159C-8552-425D-A6FB-6B89DAF86E12}" presName="parTransTwo" presStyleCnt="0"/>
      <dgm:spPr/>
    </dgm:pt>
    <dgm:pt modelId="{329AD239-0367-4736-997E-34CFB1675FBE}" type="pres">
      <dgm:prSet presAssocID="{C02C159C-8552-425D-A6FB-6B89DAF86E12}" presName="horzTwo" presStyleCnt="0"/>
      <dgm:spPr/>
    </dgm:pt>
    <dgm:pt modelId="{6A197E04-BA68-4B52-9D17-51628B4E58C5}" type="pres">
      <dgm:prSet presAssocID="{48E53261-258A-482E-8FDE-510D5C5BA495}" presName="vertThree" presStyleCnt="0"/>
      <dgm:spPr/>
    </dgm:pt>
    <dgm:pt modelId="{F3636E91-4E5C-451E-B41E-5EA75835FC85}" type="pres">
      <dgm:prSet presAssocID="{48E53261-258A-482E-8FDE-510D5C5BA495}" presName="txThree" presStyleLbl="node3" presStyleIdx="1" presStyleCnt="3" custScaleX="97739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A78BC68-0978-408B-B860-F23E2D2F60D4}" type="pres">
      <dgm:prSet presAssocID="{48E53261-258A-482E-8FDE-510D5C5BA495}" presName="parTransThree" presStyleCnt="0"/>
      <dgm:spPr/>
    </dgm:pt>
    <dgm:pt modelId="{F9614214-6033-4713-ADEB-FEF0D9D7DB5A}" type="pres">
      <dgm:prSet presAssocID="{48E53261-258A-482E-8FDE-510D5C5BA495}" presName="horzThree" presStyleCnt="0"/>
      <dgm:spPr/>
    </dgm:pt>
    <dgm:pt modelId="{B72761C6-098B-474B-A18A-EEFEF4A1A96E}" type="pres">
      <dgm:prSet presAssocID="{ED465E0E-E1E3-4ECA-9DA6-A0F3D27AF60F}" presName="vertFour" presStyleCnt="0">
        <dgm:presLayoutVars>
          <dgm:chPref val="3"/>
        </dgm:presLayoutVars>
      </dgm:prSet>
      <dgm:spPr/>
    </dgm:pt>
    <dgm:pt modelId="{830F1D10-1F28-42F5-B5FA-C02A0C00BD26}" type="pres">
      <dgm:prSet presAssocID="{ED465E0E-E1E3-4ECA-9DA6-A0F3D27AF60F}" presName="txFour" presStyleLbl="node4" presStyleIdx="1" presStyleCnt="5" custScaleX="307337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2316453-366F-46CD-A9F3-747E0AC49E6C}" type="pres">
      <dgm:prSet presAssocID="{ED465E0E-E1E3-4ECA-9DA6-A0F3D27AF60F}" presName="horzFour" presStyleCnt="0"/>
      <dgm:spPr/>
    </dgm:pt>
    <dgm:pt modelId="{60642605-A981-4CDD-B2A0-264571D38E24}" type="pres">
      <dgm:prSet presAssocID="{843881D8-2DE5-437F-8BA3-53ADB2442A91}" presName="sibSpaceThree" presStyleCnt="0"/>
      <dgm:spPr/>
    </dgm:pt>
    <dgm:pt modelId="{5042DBA5-9AFA-4777-B5E0-310FF672AB12}" type="pres">
      <dgm:prSet presAssocID="{0FEF90C3-FE19-4F2F-AAA7-0698AA52AEC1}" presName="vertThree" presStyleCnt="0"/>
      <dgm:spPr/>
    </dgm:pt>
    <dgm:pt modelId="{794C7011-6B5B-43FD-8F4F-412A5EB6BE45}" type="pres">
      <dgm:prSet presAssocID="{0FEF90C3-FE19-4F2F-AAA7-0698AA52AEC1}" presName="txThree" presStyleLbl="node3" presStyleIdx="2" presStyleCnt="3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EFC8F3-CB06-4EE9-8C84-22B2CCBC0E0D}" type="pres">
      <dgm:prSet presAssocID="{0FEF90C3-FE19-4F2F-AAA7-0698AA52AEC1}" presName="parTransThree" presStyleCnt="0"/>
      <dgm:spPr/>
    </dgm:pt>
    <dgm:pt modelId="{898C3481-0BBE-4FFA-9A8B-4C8A72DC7D5B}" type="pres">
      <dgm:prSet presAssocID="{0FEF90C3-FE19-4F2F-AAA7-0698AA52AEC1}" presName="horzThree" presStyleCnt="0"/>
      <dgm:spPr/>
    </dgm:pt>
    <dgm:pt modelId="{90494FEE-9AE2-40DB-A3E0-246EE8E761C1}" type="pres">
      <dgm:prSet presAssocID="{A592835B-09CC-40A3-AE8A-3825CD32249E}" presName="vertFour" presStyleCnt="0">
        <dgm:presLayoutVars>
          <dgm:chPref val="3"/>
        </dgm:presLayoutVars>
      </dgm:prSet>
      <dgm:spPr/>
    </dgm:pt>
    <dgm:pt modelId="{B95E7FC7-61BD-4F42-90E4-06E1BE7E3E32}" type="pres">
      <dgm:prSet presAssocID="{A592835B-09CC-40A3-AE8A-3825CD32249E}" presName="txFour" presStyleLbl="node4" presStyleIdx="2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EDE082-20FA-4D75-BE2E-33291CB94664}" type="pres">
      <dgm:prSet presAssocID="{A592835B-09CC-40A3-AE8A-3825CD32249E}" presName="horzFour" presStyleCnt="0"/>
      <dgm:spPr/>
    </dgm:pt>
    <dgm:pt modelId="{29A952D1-9558-43D4-8E54-A84C9EA47213}" type="pres">
      <dgm:prSet presAssocID="{8500D49A-1F71-428C-B3D9-08486FE8E78E}" presName="sibSpaceFour" presStyleCnt="0"/>
      <dgm:spPr/>
    </dgm:pt>
    <dgm:pt modelId="{C1C6E032-05A4-4258-9CBE-2A3BF96FBB0E}" type="pres">
      <dgm:prSet presAssocID="{C27D5AF3-13EB-42CF-BF5E-D1636FDEE0E9}" presName="vertFour" presStyleCnt="0">
        <dgm:presLayoutVars>
          <dgm:chPref val="3"/>
        </dgm:presLayoutVars>
      </dgm:prSet>
      <dgm:spPr/>
    </dgm:pt>
    <dgm:pt modelId="{384A3492-27F9-4801-8BFA-D64E59C1CE27}" type="pres">
      <dgm:prSet presAssocID="{C27D5AF3-13EB-42CF-BF5E-D1636FDEE0E9}" presName="txFour" presStyleLbl="node4" presStyleIdx="3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7B26F7-7FFB-420C-8005-BF1908ED1FFA}" type="pres">
      <dgm:prSet presAssocID="{C27D5AF3-13EB-42CF-BF5E-D1636FDEE0E9}" presName="horzFour" presStyleCnt="0"/>
      <dgm:spPr/>
    </dgm:pt>
    <dgm:pt modelId="{74F05A88-08ED-4336-B0E9-82368FB47D62}" type="pres">
      <dgm:prSet presAssocID="{3038DD6D-305C-44B7-BED7-6F99131B14B5}" presName="sibSpaceFour" presStyleCnt="0"/>
      <dgm:spPr/>
    </dgm:pt>
    <dgm:pt modelId="{A901EF4F-EF14-4F46-B97C-4C7043DCD7D9}" type="pres">
      <dgm:prSet presAssocID="{85174C7A-84BC-4571-9C97-915DF5A4EEE0}" presName="vertFour" presStyleCnt="0">
        <dgm:presLayoutVars>
          <dgm:chPref val="3"/>
        </dgm:presLayoutVars>
      </dgm:prSet>
      <dgm:spPr/>
    </dgm:pt>
    <dgm:pt modelId="{95C0C495-0EE3-4194-90D4-F6472E7F8E8B}" type="pres">
      <dgm:prSet presAssocID="{85174C7A-84BC-4571-9C97-915DF5A4EEE0}" presName="txFour" presStyleLbl="node4" presStyleIdx="4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077DA2C-FA28-4C00-BAF3-7D9E8EA821B8}" type="pres">
      <dgm:prSet presAssocID="{85174C7A-84BC-4571-9C97-915DF5A4EEE0}" presName="horzFour" presStyleCnt="0"/>
      <dgm:spPr/>
    </dgm:pt>
  </dgm:ptLst>
  <dgm:cxnLst>
    <dgm:cxn modelId="{94CAC5E7-5777-47E7-BBD8-3057381FBC2A}" srcId="{6618F88A-7957-4F2E-8CF3-D956C70EF3BE}" destId="{2A575AC1-D209-40D5-9091-7AC8D5B7F5D2}" srcOrd="0" destOrd="0" parTransId="{4B20E353-CA56-49BA-B7A3-791D6FBFCEFA}" sibTransId="{21C0054F-7E11-4004-8AB2-CC7DFD78D202}"/>
    <dgm:cxn modelId="{C55DB334-6B0D-4A82-8879-EEB80678E5BD}" type="presOf" srcId="{48E53261-258A-482E-8FDE-510D5C5BA495}" destId="{F3636E91-4E5C-451E-B41E-5EA75835FC85}" srcOrd="0" destOrd="0" presId="urn:microsoft.com/office/officeart/2005/8/layout/hierarchy4"/>
    <dgm:cxn modelId="{11782C1F-3D99-48F5-AEA5-A3AD5BF76E99}" srcId="{C02C159C-8552-425D-A6FB-6B89DAF86E12}" destId="{0FEF90C3-FE19-4F2F-AAA7-0698AA52AEC1}" srcOrd="1" destOrd="0" parTransId="{D103B627-A8F5-4F09-8D72-ABB07822305C}" sibTransId="{9FB69B87-F7B3-4F49-BBAA-762FE9F4BDB5}"/>
    <dgm:cxn modelId="{9D50EB53-E4C9-4EF4-9FF2-57086078F400}" srcId="{58357D5D-75F8-4CAC-9FB5-65D1EB124D34}" destId="{F248892D-7892-4DF5-B19B-0E95AA702575}" srcOrd="0" destOrd="0" parTransId="{6ED30DF4-E0B4-475B-A799-547D11009613}" sibTransId="{4A11EDDD-AF36-423B-9ACC-B93D765A25DC}"/>
    <dgm:cxn modelId="{6DA40DA4-CB1C-4162-A778-AC5B6DE45209}" type="presOf" srcId="{C02C159C-8552-425D-A6FB-6B89DAF86E12}" destId="{2FD5821B-A6A1-4B09-BAD1-B87112428CEF}" srcOrd="0" destOrd="0" presId="urn:microsoft.com/office/officeart/2005/8/layout/hierarchy4"/>
    <dgm:cxn modelId="{A39E5AC8-3747-4F71-874C-AE780184745C}" type="presOf" srcId="{0FEF90C3-FE19-4F2F-AAA7-0698AA52AEC1}" destId="{794C7011-6B5B-43FD-8F4F-412A5EB6BE45}" srcOrd="0" destOrd="0" presId="urn:microsoft.com/office/officeart/2005/8/layout/hierarchy4"/>
    <dgm:cxn modelId="{C6CE7C30-886C-4EE4-8ABD-E1375C2EF8A3}" type="presOf" srcId="{F248892D-7892-4DF5-B19B-0E95AA702575}" destId="{CC37F5AC-1C20-4CCB-B1C6-B06F940D068C}" srcOrd="0" destOrd="0" presId="urn:microsoft.com/office/officeart/2005/8/layout/hierarchy4"/>
    <dgm:cxn modelId="{9DC6C32A-DDEC-474E-A1C1-4E6BDF4B781B}" type="presOf" srcId="{6618F88A-7957-4F2E-8CF3-D956C70EF3BE}" destId="{947D915B-A7F1-467E-8139-B674F9425AD8}" srcOrd="0" destOrd="0" presId="urn:microsoft.com/office/officeart/2005/8/layout/hierarchy4"/>
    <dgm:cxn modelId="{FFD1D09C-8A6E-45C0-9DFB-C24D580A1BC3}" type="presOf" srcId="{A8295764-FC1F-40FA-947B-A104E90A4E0F}" destId="{FA6BE8AF-E9A1-4CE5-90C4-8154C8CE8FA8}" srcOrd="0" destOrd="0" presId="urn:microsoft.com/office/officeart/2005/8/layout/hierarchy4"/>
    <dgm:cxn modelId="{5495D75E-521A-4159-A97E-FAC93BCF6D0B}" srcId="{0FEF90C3-FE19-4F2F-AAA7-0698AA52AEC1}" destId="{85174C7A-84BC-4571-9C97-915DF5A4EEE0}" srcOrd="2" destOrd="0" parTransId="{09570902-72E3-490C-BF70-5CAACF7BDCF9}" sibTransId="{67D4F5FD-EB9A-4D55-AB83-9344068A91C1}"/>
    <dgm:cxn modelId="{98BB8B58-0632-4EE1-AF58-35594AD312A4}" type="presOf" srcId="{ED465E0E-E1E3-4ECA-9DA6-A0F3D27AF60F}" destId="{830F1D10-1F28-42F5-B5FA-C02A0C00BD26}" srcOrd="0" destOrd="0" presId="urn:microsoft.com/office/officeart/2005/8/layout/hierarchy4"/>
    <dgm:cxn modelId="{11F2BD8B-69D5-4DD7-98BC-C90D76E07DF6}" type="presOf" srcId="{58357D5D-75F8-4CAC-9FB5-65D1EB124D34}" destId="{974F71A4-D96E-4B19-9944-55B859053894}" srcOrd="0" destOrd="0" presId="urn:microsoft.com/office/officeart/2005/8/layout/hierarchy4"/>
    <dgm:cxn modelId="{0E360B55-D0AE-4A6C-B209-3F72B0365AE5}" type="presOf" srcId="{A592835B-09CC-40A3-AE8A-3825CD32249E}" destId="{B95E7FC7-61BD-4F42-90E4-06E1BE7E3E32}" srcOrd="0" destOrd="0" presId="urn:microsoft.com/office/officeart/2005/8/layout/hierarchy4"/>
    <dgm:cxn modelId="{13B223F5-14DE-4C1C-8C50-4CA256F547D7}" srcId="{0FEF90C3-FE19-4F2F-AAA7-0698AA52AEC1}" destId="{A592835B-09CC-40A3-AE8A-3825CD32249E}" srcOrd="0" destOrd="0" parTransId="{223F4379-49D3-46E4-8BD8-9414AE00F503}" sibTransId="{8500D49A-1F71-428C-B3D9-08486FE8E78E}"/>
    <dgm:cxn modelId="{843CBFBD-C455-4E53-BD48-3917AF86D07B}" type="presOf" srcId="{85174C7A-84BC-4571-9C97-915DF5A4EEE0}" destId="{95C0C495-0EE3-4194-90D4-F6472E7F8E8B}" srcOrd="0" destOrd="0" presId="urn:microsoft.com/office/officeart/2005/8/layout/hierarchy4"/>
    <dgm:cxn modelId="{6AD3D62A-0823-4883-B349-171F0C08BFC3}" srcId="{F248892D-7892-4DF5-B19B-0E95AA702575}" destId="{A8295764-FC1F-40FA-947B-A104E90A4E0F}" srcOrd="0" destOrd="0" parTransId="{AB6B7B26-B393-46CC-B07D-6C6A67635328}" sibTransId="{3A3B3132-B690-4841-83D4-DEA1DD8391E4}"/>
    <dgm:cxn modelId="{F284C128-15E5-48FB-97BA-098880981D2A}" type="presOf" srcId="{C27D5AF3-13EB-42CF-BF5E-D1636FDEE0E9}" destId="{384A3492-27F9-4801-8BFA-D64E59C1CE27}" srcOrd="0" destOrd="0" presId="urn:microsoft.com/office/officeart/2005/8/layout/hierarchy4"/>
    <dgm:cxn modelId="{58E2A710-A242-4169-986D-6709C45C12AE}" srcId="{0FEF90C3-FE19-4F2F-AAA7-0698AA52AEC1}" destId="{C27D5AF3-13EB-42CF-BF5E-D1636FDEE0E9}" srcOrd="1" destOrd="0" parTransId="{FD49251B-64FC-4979-B54B-296FA1A84582}" sibTransId="{3038DD6D-305C-44B7-BED7-6F99131B14B5}"/>
    <dgm:cxn modelId="{42B78ABA-7636-4078-9BBB-1FC3CB4420DB}" srcId="{C02C159C-8552-425D-A6FB-6B89DAF86E12}" destId="{48E53261-258A-482E-8FDE-510D5C5BA495}" srcOrd="0" destOrd="0" parTransId="{56709CE5-418A-43A6-8DF8-F0B0CA698655}" sibTransId="{843881D8-2DE5-437F-8BA3-53ADB2442A91}"/>
    <dgm:cxn modelId="{745C6787-E3A7-4B89-B498-6D17C73F13EF}" srcId="{F248892D-7892-4DF5-B19B-0E95AA702575}" destId="{C02C159C-8552-425D-A6FB-6B89DAF86E12}" srcOrd="1" destOrd="0" parTransId="{FD4186C1-4486-47AA-94C5-2826B56EC7F0}" sibTransId="{A09A4EDD-5295-4AD9-B527-97DFE204453F}"/>
    <dgm:cxn modelId="{E512ADA6-2B15-4A0B-9663-2ECD055CC449}" srcId="{48E53261-258A-482E-8FDE-510D5C5BA495}" destId="{ED465E0E-E1E3-4ECA-9DA6-A0F3D27AF60F}" srcOrd="0" destOrd="0" parTransId="{63DED6F7-8A97-46ED-92F0-1FC4E900EBD6}" sibTransId="{C707377B-066A-49E6-8E8D-D7F4D6C2DB98}"/>
    <dgm:cxn modelId="{A77EDA9B-FEFA-4DBF-9B14-E4C0A7383D62}" srcId="{A8295764-FC1F-40FA-947B-A104E90A4E0F}" destId="{6618F88A-7957-4F2E-8CF3-D956C70EF3BE}" srcOrd="0" destOrd="0" parTransId="{CB15F599-052D-476D-8AC1-1B59F5EBF1B4}" sibTransId="{827DC64F-C1AC-4FC9-A703-F5F338750157}"/>
    <dgm:cxn modelId="{EB53B8D8-8B5E-4316-A3C4-56A854B90843}" type="presOf" srcId="{2A575AC1-D209-40D5-9091-7AC8D5B7F5D2}" destId="{22066FEA-E9B5-4481-AF83-0248AD624E66}" srcOrd="0" destOrd="0" presId="urn:microsoft.com/office/officeart/2005/8/layout/hierarchy4"/>
    <dgm:cxn modelId="{6EE85388-BD7C-4A4A-AC3A-F446135BDEA0}" type="presParOf" srcId="{974F71A4-D96E-4B19-9944-55B859053894}" destId="{7FD91D9F-7EA8-4426-AF46-56D7813FE1CD}" srcOrd="0" destOrd="0" presId="urn:microsoft.com/office/officeart/2005/8/layout/hierarchy4"/>
    <dgm:cxn modelId="{BE876445-756F-4E1B-ABCD-981F706F6EEA}" type="presParOf" srcId="{7FD91D9F-7EA8-4426-AF46-56D7813FE1CD}" destId="{CC37F5AC-1C20-4CCB-B1C6-B06F940D068C}" srcOrd="0" destOrd="0" presId="urn:microsoft.com/office/officeart/2005/8/layout/hierarchy4"/>
    <dgm:cxn modelId="{0285F0EE-21C4-40E1-9483-49FEF7A3EFDF}" type="presParOf" srcId="{7FD91D9F-7EA8-4426-AF46-56D7813FE1CD}" destId="{8514A7D4-C404-449C-B9BB-00D592E1258F}" srcOrd="1" destOrd="0" presId="urn:microsoft.com/office/officeart/2005/8/layout/hierarchy4"/>
    <dgm:cxn modelId="{1D4E4C0B-3093-40E3-B309-F53D86C59322}" type="presParOf" srcId="{7FD91D9F-7EA8-4426-AF46-56D7813FE1CD}" destId="{0BC39310-43AB-467C-BB99-D6396E8B0A03}" srcOrd="2" destOrd="0" presId="urn:microsoft.com/office/officeart/2005/8/layout/hierarchy4"/>
    <dgm:cxn modelId="{2F106D03-23F7-4593-85CD-5E0740C93987}" type="presParOf" srcId="{0BC39310-43AB-467C-BB99-D6396E8B0A03}" destId="{D74803B4-1D82-4706-B0B9-6E17DFFF97D0}" srcOrd="0" destOrd="0" presId="urn:microsoft.com/office/officeart/2005/8/layout/hierarchy4"/>
    <dgm:cxn modelId="{AB11717F-A948-4FD7-87B1-6089043700EC}" type="presParOf" srcId="{D74803B4-1D82-4706-B0B9-6E17DFFF97D0}" destId="{FA6BE8AF-E9A1-4CE5-90C4-8154C8CE8FA8}" srcOrd="0" destOrd="0" presId="urn:microsoft.com/office/officeart/2005/8/layout/hierarchy4"/>
    <dgm:cxn modelId="{118BE2DD-9A71-4324-9F6E-1B37D8671918}" type="presParOf" srcId="{D74803B4-1D82-4706-B0B9-6E17DFFF97D0}" destId="{F3E1141B-2CB3-46E7-82E1-007D5DB8BDE4}" srcOrd="1" destOrd="0" presId="urn:microsoft.com/office/officeart/2005/8/layout/hierarchy4"/>
    <dgm:cxn modelId="{9B68B330-30BF-4E90-BDD6-8505BE0CB8C5}" type="presParOf" srcId="{D74803B4-1D82-4706-B0B9-6E17DFFF97D0}" destId="{7749AFAA-DF20-46BE-86E7-F214C715E337}" srcOrd="2" destOrd="0" presId="urn:microsoft.com/office/officeart/2005/8/layout/hierarchy4"/>
    <dgm:cxn modelId="{470FBF0B-F5BB-4993-9F18-D60F3800125A}" type="presParOf" srcId="{7749AFAA-DF20-46BE-86E7-F214C715E337}" destId="{9FA21C51-774F-49EA-85EF-31165E818A35}" srcOrd="0" destOrd="0" presId="urn:microsoft.com/office/officeart/2005/8/layout/hierarchy4"/>
    <dgm:cxn modelId="{0E69601E-2C9D-4C88-A4D0-1B8188859450}" type="presParOf" srcId="{9FA21C51-774F-49EA-85EF-31165E818A35}" destId="{947D915B-A7F1-467E-8139-B674F9425AD8}" srcOrd="0" destOrd="0" presId="urn:microsoft.com/office/officeart/2005/8/layout/hierarchy4"/>
    <dgm:cxn modelId="{903F375B-2DBA-48C1-851B-7B883AEC16AA}" type="presParOf" srcId="{9FA21C51-774F-49EA-85EF-31165E818A35}" destId="{73FE86A7-0621-4C41-87F0-8C8101D3FD70}" srcOrd="1" destOrd="0" presId="urn:microsoft.com/office/officeart/2005/8/layout/hierarchy4"/>
    <dgm:cxn modelId="{23233F57-A2FC-40B5-B229-F429DA3477BD}" type="presParOf" srcId="{9FA21C51-774F-49EA-85EF-31165E818A35}" destId="{6E8CE30E-0855-4D54-A090-A210167D7FE7}" srcOrd="2" destOrd="0" presId="urn:microsoft.com/office/officeart/2005/8/layout/hierarchy4"/>
    <dgm:cxn modelId="{144240B2-E936-405E-8255-BA29C86F6EBC}" type="presParOf" srcId="{6E8CE30E-0855-4D54-A090-A210167D7FE7}" destId="{709D3B73-12B0-42CC-9BE9-527F08F9ABA8}" srcOrd="0" destOrd="0" presId="urn:microsoft.com/office/officeart/2005/8/layout/hierarchy4"/>
    <dgm:cxn modelId="{3D8D689E-A350-4F32-89B5-5AE07D61C4EA}" type="presParOf" srcId="{709D3B73-12B0-42CC-9BE9-527F08F9ABA8}" destId="{22066FEA-E9B5-4481-AF83-0248AD624E66}" srcOrd="0" destOrd="0" presId="urn:microsoft.com/office/officeart/2005/8/layout/hierarchy4"/>
    <dgm:cxn modelId="{CB6D59CE-7690-4099-932F-D42A67439F0E}" type="presParOf" srcId="{709D3B73-12B0-42CC-9BE9-527F08F9ABA8}" destId="{32DD2DBD-315F-4FA7-BDFB-FFDE777356B3}" srcOrd="1" destOrd="0" presId="urn:microsoft.com/office/officeart/2005/8/layout/hierarchy4"/>
    <dgm:cxn modelId="{F6458709-B550-4AC2-A872-F2FE177508BF}" type="presParOf" srcId="{0BC39310-43AB-467C-BB99-D6396E8B0A03}" destId="{691EA593-710B-4048-A83E-1A2F98E79061}" srcOrd="1" destOrd="0" presId="urn:microsoft.com/office/officeart/2005/8/layout/hierarchy4"/>
    <dgm:cxn modelId="{6D0F976C-0286-46BC-BC55-E18A18054609}" type="presParOf" srcId="{0BC39310-43AB-467C-BB99-D6396E8B0A03}" destId="{A529A6AB-8C93-40D8-9263-D63B1D96CFD8}" srcOrd="2" destOrd="0" presId="urn:microsoft.com/office/officeart/2005/8/layout/hierarchy4"/>
    <dgm:cxn modelId="{BB4B9D4A-B077-4401-AC43-7310284631A9}" type="presParOf" srcId="{A529A6AB-8C93-40D8-9263-D63B1D96CFD8}" destId="{2FD5821B-A6A1-4B09-BAD1-B87112428CEF}" srcOrd="0" destOrd="0" presId="urn:microsoft.com/office/officeart/2005/8/layout/hierarchy4"/>
    <dgm:cxn modelId="{20CE5774-51D5-48CC-9693-A0A45C1DCB60}" type="presParOf" srcId="{A529A6AB-8C93-40D8-9263-D63B1D96CFD8}" destId="{FED3D33F-44A8-471E-B1FA-062638B9CE55}" srcOrd="1" destOrd="0" presId="urn:microsoft.com/office/officeart/2005/8/layout/hierarchy4"/>
    <dgm:cxn modelId="{3E68C606-6023-4714-90FD-F3EDB84612CC}" type="presParOf" srcId="{A529A6AB-8C93-40D8-9263-D63B1D96CFD8}" destId="{329AD239-0367-4736-997E-34CFB1675FBE}" srcOrd="2" destOrd="0" presId="urn:microsoft.com/office/officeart/2005/8/layout/hierarchy4"/>
    <dgm:cxn modelId="{CF8585FA-498E-4CB6-B5A5-C65459E96AF6}" type="presParOf" srcId="{329AD239-0367-4736-997E-34CFB1675FBE}" destId="{6A197E04-BA68-4B52-9D17-51628B4E58C5}" srcOrd="0" destOrd="0" presId="urn:microsoft.com/office/officeart/2005/8/layout/hierarchy4"/>
    <dgm:cxn modelId="{D8AB1BFF-7D31-43DE-A93B-561983319E47}" type="presParOf" srcId="{6A197E04-BA68-4B52-9D17-51628B4E58C5}" destId="{F3636E91-4E5C-451E-B41E-5EA75835FC85}" srcOrd="0" destOrd="0" presId="urn:microsoft.com/office/officeart/2005/8/layout/hierarchy4"/>
    <dgm:cxn modelId="{8FE685CE-CDFC-4FB8-8CD1-0245045A0612}" type="presParOf" srcId="{6A197E04-BA68-4B52-9D17-51628B4E58C5}" destId="{7A78BC68-0978-408B-B860-F23E2D2F60D4}" srcOrd="1" destOrd="0" presId="urn:microsoft.com/office/officeart/2005/8/layout/hierarchy4"/>
    <dgm:cxn modelId="{13B17FF6-7945-470E-83D8-D596C38F5461}" type="presParOf" srcId="{6A197E04-BA68-4B52-9D17-51628B4E58C5}" destId="{F9614214-6033-4713-ADEB-FEF0D9D7DB5A}" srcOrd="2" destOrd="0" presId="urn:microsoft.com/office/officeart/2005/8/layout/hierarchy4"/>
    <dgm:cxn modelId="{CFAA9BC1-74D1-432E-8AE8-DC8BFF25089E}" type="presParOf" srcId="{F9614214-6033-4713-ADEB-FEF0D9D7DB5A}" destId="{B72761C6-098B-474B-A18A-EEFEF4A1A96E}" srcOrd="0" destOrd="0" presId="urn:microsoft.com/office/officeart/2005/8/layout/hierarchy4"/>
    <dgm:cxn modelId="{D42990D3-DF0A-408C-9773-80FAA7A5D25B}" type="presParOf" srcId="{B72761C6-098B-474B-A18A-EEFEF4A1A96E}" destId="{830F1D10-1F28-42F5-B5FA-C02A0C00BD26}" srcOrd="0" destOrd="0" presId="urn:microsoft.com/office/officeart/2005/8/layout/hierarchy4"/>
    <dgm:cxn modelId="{574DB21D-CC7E-412F-9334-1F0329FC180C}" type="presParOf" srcId="{B72761C6-098B-474B-A18A-EEFEF4A1A96E}" destId="{42316453-366F-46CD-A9F3-747E0AC49E6C}" srcOrd="1" destOrd="0" presId="urn:microsoft.com/office/officeart/2005/8/layout/hierarchy4"/>
    <dgm:cxn modelId="{AAE68D69-F48E-428E-94C5-6A206B33B153}" type="presParOf" srcId="{329AD239-0367-4736-997E-34CFB1675FBE}" destId="{60642605-A981-4CDD-B2A0-264571D38E24}" srcOrd="1" destOrd="0" presId="urn:microsoft.com/office/officeart/2005/8/layout/hierarchy4"/>
    <dgm:cxn modelId="{C7A64EAD-07CE-4419-B4C2-E2AD1F428563}" type="presParOf" srcId="{329AD239-0367-4736-997E-34CFB1675FBE}" destId="{5042DBA5-9AFA-4777-B5E0-310FF672AB12}" srcOrd="2" destOrd="0" presId="urn:microsoft.com/office/officeart/2005/8/layout/hierarchy4"/>
    <dgm:cxn modelId="{3706609B-D143-4A58-90B3-42327CC01ED2}" type="presParOf" srcId="{5042DBA5-9AFA-4777-B5E0-310FF672AB12}" destId="{794C7011-6B5B-43FD-8F4F-412A5EB6BE45}" srcOrd="0" destOrd="0" presId="urn:microsoft.com/office/officeart/2005/8/layout/hierarchy4"/>
    <dgm:cxn modelId="{934A4A23-819D-4263-A852-E11FE4B0C56B}" type="presParOf" srcId="{5042DBA5-9AFA-4777-B5E0-310FF672AB12}" destId="{9AEFC8F3-CB06-4EE9-8C84-22B2CCBC0E0D}" srcOrd="1" destOrd="0" presId="urn:microsoft.com/office/officeart/2005/8/layout/hierarchy4"/>
    <dgm:cxn modelId="{02A1644E-EBE9-4C9A-BEDA-3042EB50B89A}" type="presParOf" srcId="{5042DBA5-9AFA-4777-B5E0-310FF672AB12}" destId="{898C3481-0BBE-4FFA-9A8B-4C8A72DC7D5B}" srcOrd="2" destOrd="0" presId="urn:microsoft.com/office/officeart/2005/8/layout/hierarchy4"/>
    <dgm:cxn modelId="{7DF86A8A-A2EF-4FA4-981F-9581A709BE3F}" type="presParOf" srcId="{898C3481-0BBE-4FFA-9A8B-4C8A72DC7D5B}" destId="{90494FEE-9AE2-40DB-A3E0-246EE8E761C1}" srcOrd="0" destOrd="0" presId="urn:microsoft.com/office/officeart/2005/8/layout/hierarchy4"/>
    <dgm:cxn modelId="{62F068B0-1A98-4355-A631-D0D723A500B0}" type="presParOf" srcId="{90494FEE-9AE2-40DB-A3E0-246EE8E761C1}" destId="{B95E7FC7-61BD-4F42-90E4-06E1BE7E3E32}" srcOrd="0" destOrd="0" presId="urn:microsoft.com/office/officeart/2005/8/layout/hierarchy4"/>
    <dgm:cxn modelId="{85A15CB6-C7E7-4018-815C-7137C2E61BD9}" type="presParOf" srcId="{90494FEE-9AE2-40DB-A3E0-246EE8E761C1}" destId="{53EDE082-20FA-4D75-BE2E-33291CB94664}" srcOrd="1" destOrd="0" presId="urn:microsoft.com/office/officeart/2005/8/layout/hierarchy4"/>
    <dgm:cxn modelId="{3E73F4DE-3ECB-43BC-B528-7016852928DD}" type="presParOf" srcId="{898C3481-0BBE-4FFA-9A8B-4C8A72DC7D5B}" destId="{29A952D1-9558-43D4-8E54-A84C9EA47213}" srcOrd="1" destOrd="0" presId="urn:microsoft.com/office/officeart/2005/8/layout/hierarchy4"/>
    <dgm:cxn modelId="{810CBE1A-0F6C-43AD-BFB8-61C09E6505B7}" type="presParOf" srcId="{898C3481-0BBE-4FFA-9A8B-4C8A72DC7D5B}" destId="{C1C6E032-05A4-4258-9CBE-2A3BF96FBB0E}" srcOrd="2" destOrd="0" presId="urn:microsoft.com/office/officeart/2005/8/layout/hierarchy4"/>
    <dgm:cxn modelId="{9873CC34-A312-46B4-92E4-9778ABBD7699}" type="presParOf" srcId="{C1C6E032-05A4-4258-9CBE-2A3BF96FBB0E}" destId="{384A3492-27F9-4801-8BFA-D64E59C1CE27}" srcOrd="0" destOrd="0" presId="urn:microsoft.com/office/officeart/2005/8/layout/hierarchy4"/>
    <dgm:cxn modelId="{6D89F160-4E7B-46ED-97A1-157A78977A51}" type="presParOf" srcId="{C1C6E032-05A4-4258-9CBE-2A3BF96FBB0E}" destId="{CE7B26F7-7FFB-420C-8005-BF1908ED1FFA}" srcOrd="1" destOrd="0" presId="urn:microsoft.com/office/officeart/2005/8/layout/hierarchy4"/>
    <dgm:cxn modelId="{052F29CB-955C-4839-ACD6-7D399D072B3B}" type="presParOf" srcId="{898C3481-0BBE-4FFA-9A8B-4C8A72DC7D5B}" destId="{74F05A88-08ED-4336-B0E9-82368FB47D62}" srcOrd="3" destOrd="0" presId="urn:microsoft.com/office/officeart/2005/8/layout/hierarchy4"/>
    <dgm:cxn modelId="{0282A04C-D5B7-4547-B825-73754BF18DDF}" type="presParOf" srcId="{898C3481-0BBE-4FFA-9A8B-4C8A72DC7D5B}" destId="{A901EF4F-EF14-4F46-B97C-4C7043DCD7D9}" srcOrd="4" destOrd="0" presId="urn:microsoft.com/office/officeart/2005/8/layout/hierarchy4"/>
    <dgm:cxn modelId="{990A8330-167C-46CD-9BE7-296B4EE8E426}" type="presParOf" srcId="{A901EF4F-EF14-4F46-B97C-4C7043DCD7D9}" destId="{95C0C495-0EE3-4194-90D4-F6472E7F8E8B}" srcOrd="0" destOrd="0" presId="urn:microsoft.com/office/officeart/2005/8/layout/hierarchy4"/>
    <dgm:cxn modelId="{F153EE14-BF63-4456-BF59-B42B68C08832}" type="presParOf" srcId="{A901EF4F-EF14-4F46-B97C-4C7043DCD7D9}" destId="{6077DA2C-FA28-4C00-BAF3-7D9E8EA821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357D5D-75F8-4CAC-9FB5-65D1EB124D3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248892D-7892-4DF5-B19B-0E95AA702575}">
      <dgm:prSet phldrT="[Text]" custT="1"/>
      <dgm:spPr>
        <a:solidFill>
          <a:srgbClr val="3333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mn-MN" sz="3200" dirty="0" smtClean="0">
              <a:latin typeface="Arial Narrow" panose="020B0606020202030204" pitchFamily="34" charset="0"/>
            </a:rPr>
            <a:t>Ажил</a:t>
          </a:r>
          <a:endParaRPr lang="en-GB" sz="3200" dirty="0" smtClean="0">
            <a:latin typeface="Arial Narrow" panose="020B060602020203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000" dirty="0" smtClean="0">
              <a:latin typeface="Arial Narrow" panose="020B0606020202030204" pitchFamily="34" charset="0"/>
            </a:rPr>
            <a:t>(</a:t>
          </a:r>
          <a:r>
            <a:rPr lang="mn-MN" sz="2000" dirty="0" smtClean="0">
              <a:latin typeface="Arial Narrow" panose="020B0606020202030204" pitchFamily="34" charset="0"/>
            </a:rPr>
            <a:t>Бүтээгдэхүүн, үйлчилгээг үйлдвэрлэж байгаа бүх үйл ажиллагаа</a:t>
          </a:r>
          <a:r>
            <a:rPr lang="en-GB" sz="2000" dirty="0" smtClean="0">
              <a:latin typeface="Arial Narrow" panose="020B0606020202030204" pitchFamily="34" charset="0"/>
            </a:rPr>
            <a:t>)</a:t>
          </a:r>
          <a:endParaRPr lang="en-GB" sz="2000" dirty="0">
            <a:latin typeface="Arial Narrow" panose="020B0606020202030204" pitchFamily="34" charset="0"/>
          </a:endParaRPr>
        </a:p>
      </dgm:t>
    </dgm:pt>
    <dgm:pt modelId="{6ED30DF4-E0B4-475B-A799-547D11009613}" type="par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A11EDDD-AF36-423B-9ACC-B93D765A25DC}" type="sib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8295764-FC1F-40FA-947B-A104E90A4E0F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 lIns="0" rIns="0"/>
        <a:lstStyle/>
        <a:p>
          <a:pPr>
            <a:spcAft>
              <a:spcPts val="0"/>
            </a:spcAft>
          </a:pPr>
          <a:r>
            <a:rPr lang="mn-MN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эцсийн </a:t>
          </a:r>
          <a:r>
            <a:rPr lang="mn-MN" sz="14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хэрэгцээнд зориулж</a:t>
          </a:r>
          <a:endParaRPr lang="en-GB" sz="14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>
            <a:spcAft>
              <a:spcPct val="35000"/>
            </a:spcAft>
          </a:pPr>
          <a:r>
            <a:rPr lang="en-GB" sz="11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1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гар бүлийн хэрэгцээнд</a:t>
          </a:r>
          <a:r>
            <a:rPr lang="en-GB" sz="11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1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AB6B7B26-B393-46CC-B07D-6C6A67635328}" type="par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A3B3132-B690-4841-83D4-DEA1DD8391E4}" type="sib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02C159C-8552-425D-A6FB-6B89DAF86E12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Бусдын хэрэглээнд зориулж</a:t>
          </a: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(</a:t>
          </a:r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бусад байгууллага, нэгж</a:t>
          </a: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186C1-4486-47AA-94C5-2826B56EC7F0}" type="par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09A4EDD-5295-4AD9-B527-97DFE204453F}" type="sib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8E53261-258A-482E-8FDE-510D5C5BA495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Цалинтай</a:t>
          </a:r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(</a:t>
          </a:r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ашгийн төлөө</a:t>
          </a:r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6709CE5-418A-43A6-8DF8-F0B0CA698655}" type="par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43881D8-2DE5-437F-8BA3-53ADB2442A91}" type="sib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0FEF90C3-FE19-4F2F-AAA7-0698AA52AEC1}">
      <dgm:prSet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D103B627-A8F5-4F09-8D72-ABB07822305C}" type="par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9FB69B87-F7B3-4F49-BBAA-762FE9F4BDB5}" type="sib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592835B-09CC-40A3-AE8A-3825CD32249E}">
      <dgm:prSet custT="1"/>
      <dgm:spPr>
        <a:solidFill>
          <a:srgbClr val="CCECFF"/>
        </a:solidFill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дадлагажигч</a:t>
          </a:r>
          <a:endParaRPr lang="en-GB" sz="18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223F4379-49D3-46E4-8BD8-9414AE00F503}" type="par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00D49A-1F71-428C-B3D9-08486FE8E78E}" type="sib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27D5AF3-13EB-42CF-BF5E-D1636FDEE0E9}">
      <dgm:prSet custT="1"/>
      <dgm:spPr>
        <a:solidFill>
          <a:srgbClr val="CCECFF"/>
        </a:solidFill>
      </dgm:spPr>
      <dgm:t>
        <a:bodyPr lIns="36000" rIns="36000" anchor="ctr"/>
        <a:lstStyle/>
        <a:p>
          <a:r>
            <a:rPr lang="mn-MN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Бусад үйл ажиллагаа </a:t>
          </a:r>
          <a:r>
            <a:rPr lang="en-GB" sz="16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6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заавал гүйцэтгэх ажил</a:t>
          </a:r>
          <a:r>
            <a:rPr lang="en-GB" sz="16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 </a:t>
          </a:r>
          <a:endParaRPr lang="en-GB" sz="16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9251B-64FC-4979-B54B-296FA1A84582}" type="par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038DD6D-305C-44B7-BED7-6F99131B14B5}" type="sib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174C7A-84BC-4571-9C97-915DF5A4EEE0}">
      <dgm:prSet custT="1"/>
      <dgm:spPr>
        <a:solidFill>
          <a:srgbClr val="CCECFF"/>
        </a:solidFill>
      </dgm:spPr>
      <dgm:t>
        <a:bodyPr/>
        <a:lstStyle/>
        <a:p>
          <a:r>
            <a:rPr lang="mn-MN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Сайн дурын ажил</a:t>
          </a:r>
          <a:endParaRPr lang="en-GB" sz="18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09570902-72E3-490C-BF70-5CAACF7BDCF9}" type="par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7D4F5FD-EB9A-4D55-AB83-9344068A91C1}" type="sib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618F88A-7957-4F2E-8CF3-D956C70EF3BE}">
      <dgm:prSet/>
      <dgm:spPr>
        <a:solidFill>
          <a:schemeClr val="bg1"/>
        </a:solidFill>
      </dgm:spPr>
      <dgm:t>
        <a:bodyPr/>
        <a:lstStyle/>
        <a:p>
          <a:endParaRPr lang="en-GB"/>
        </a:p>
      </dgm:t>
    </dgm:pt>
    <dgm:pt modelId="{CB15F599-052D-476D-8AC1-1B59F5EBF1B4}" type="parTrans" cxnId="{A77EDA9B-FEFA-4DBF-9B14-E4C0A7383D62}">
      <dgm:prSet/>
      <dgm:spPr/>
      <dgm:t>
        <a:bodyPr/>
        <a:lstStyle/>
        <a:p>
          <a:endParaRPr lang="en-GB"/>
        </a:p>
      </dgm:t>
    </dgm:pt>
    <dgm:pt modelId="{827DC64F-C1AC-4FC9-A703-F5F338750157}" type="sibTrans" cxnId="{A77EDA9B-FEFA-4DBF-9B14-E4C0A7383D62}">
      <dgm:prSet/>
      <dgm:spPr/>
      <dgm:t>
        <a:bodyPr/>
        <a:lstStyle/>
        <a:p>
          <a:endParaRPr lang="en-GB"/>
        </a:p>
      </dgm:t>
    </dgm:pt>
    <dgm:pt modelId="{2A575AC1-D209-40D5-9091-7AC8D5B7F5D2}">
      <dgm:prSet custT="1"/>
      <dgm:spPr>
        <a:solidFill>
          <a:srgbClr val="CCECFF"/>
        </a:solidFill>
      </dgm:spPr>
      <dgm:t>
        <a:bodyPr/>
        <a:lstStyle/>
        <a:p>
          <a:r>
            <a:rPr lang="mn-MN" sz="20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хэрэгцээнд зориулж үйлдвэрлэх</a:t>
          </a:r>
          <a:endParaRPr lang="en-GB" sz="20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B20E353-CA56-49BA-B7A3-791D6FBFCEFA}" type="parTrans" cxnId="{94CAC5E7-5777-47E7-BBD8-3057381FBC2A}">
      <dgm:prSet/>
      <dgm:spPr/>
      <dgm:t>
        <a:bodyPr/>
        <a:lstStyle/>
        <a:p>
          <a:endParaRPr lang="en-GB"/>
        </a:p>
      </dgm:t>
    </dgm:pt>
    <dgm:pt modelId="{21C0054F-7E11-4004-8AB2-CC7DFD78D202}" type="sibTrans" cxnId="{94CAC5E7-5777-47E7-BBD8-3057381FBC2A}">
      <dgm:prSet/>
      <dgm:spPr/>
      <dgm:t>
        <a:bodyPr/>
        <a:lstStyle/>
        <a:p>
          <a:endParaRPr lang="en-GB"/>
        </a:p>
      </dgm:t>
    </dgm:pt>
    <dgm:pt modelId="{ED465E0E-E1E3-4ECA-9DA6-A0F3D27AF60F}">
      <dgm:prSet custT="1"/>
      <dgm:spPr>
        <a:solidFill>
          <a:srgbClr val="6699FF"/>
        </a:solidFill>
      </dgm:spPr>
      <dgm:t>
        <a:bodyPr/>
        <a:lstStyle/>
        <a:p>
          <a:pPr>
            <a:spcAft>
              <a:spcPts val="0"/>
            </a:spcAft>
          </a:pPr>
          <a:r>
            <a:rPr lang="mn-MN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Хөдөлмөр эрхлэлт</a:t>
          </a:r>
          <a:endParaRPr lang="en-GB" sz="3200" b="1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>
            <a:spcAft>
              <a:spcPct val="35000"/>
            </a:spcAft>
          </a:pP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ашгийн төлөө</a:t>
          </a: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3DED6F7-8A97-46ED-92F0-1FC4E900EBD6}" type="parTrans" cxnId="{E512ADA6-2B15-4A0B-9663-2ECD055CC449}">
      <dgm:prSet/>
      <dgm:spPr/>
      <dgm:t>
        <a:bodyPr/>
        <a:lstStyle/>
        <a:p>
          <a:endParaRPr lang="en-GB"/>
        </a:p>
      </dgm:t>
    </dgm:pt>
    <dgm:pt modelId="{C707377B-066A-49E6-8E8D-D7F4D6C2DB98}" type="sibTrans" cxnId="{E512ADA6-2B15-4A0B-9663-2ECD055CC449}">
      <dgm:prSet/>
      <dgm:spPr/>
      <dgm:t>
        <a:bodyPr/>
        <a:lstStyle/>
        <a:p>
          <a:endParaRPr lang="en-GB"/>
        </a:p>
      </dgm:t>
    </dgm:pt>
    <dgm:pt modelId="{974F71A4-D96E-4B19-9944-55B859053894}" type="pres">
      <dgm:prSet presAssocID="{58357D5D-75F8-4CAC-9FB5-65D1EB124D3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FD91D9F-7EA8-4426-AF46-56D7813FE1CD}" type="pres">
      <dgm:prSet presAssocID="{F248892D-7892-4DF5-B19B-0E95AA702575}" presName="vertOne" presStyleCnt="0"/>
      <dgm:spPr/>
    </dgm:pt>
    <dgm:pt modelId="{CC37F5AC-1C20-4CCB-B1C6-B06F940D068C}" type="pres">
      <dgm:prSet presAssocID="{F248892D-7892-4DF5-B19B-0E95AA702575}" presName="txOne" presStyleLbl="node0" presStyleIdx="0" presStyleCnt="1" custScaleY="4110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514A7D4-C404-449C-B9BB-00D592E1258F}" type="pres">
      <dgm:prSet presAssocID="{F248892D-7892-4DF5-B19B-0E95AA702575}" presName="parTransOne" presStyleCnt="0"/>
      <dgm:spPr/>
    </dgm:pt>
    <dgm:pt modelId="{0BC39310-43AB-467C-BB99-D6396E8B0A03}" type="pres">
      <dgm:prSet presAssocID="{F248892D-7892-4DF5-B19B-0E95AA702575}" presName="horzOne" presStyleCnt="0"/>
      <dgm:spPr/>
    </dgm:pt>
    <dgm:pt modelId="{D74803B4-1D82-4706-B0B9-6E17DFFF97D0}" type="pres">
      <dgm:prSet presAssocID="{A8295764-FC1F-40FA-947B-A104E90A4E0F}" presName="vertTwo" presStyleCnt="0"/>
      <dgm:spPr/>
    </dgm:pt>
    <dgm:pt modelId="{FA6BE8AF-E9A1-4CE5-90C4-8154C8CE8FA8}" type="pres">
      <dgm:prSet presAssocID="{A8295764-FC1F-40FA-947B-A104E90A4E0F}" presName="txTwo" presStyleLbl="node2" presStyleIdx="0" presStyleCnt="2" custScaleX="102060" custScaleY="22382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3E1141B-2CB3-46E7-82E1-007D5DB8BDE4}" type="pres">
      <dgm:prSet presAssocID="{A8295764-FC1F-40FA-947B-A104E90A4E0F}" presName="parTransTwo" presStyleCnt="0"/>
      <dgm:spPr/>
    </dgm:pt>
    <dgm:pt modelId="{7749AFAA-DF20-46BE-86E7-F214C715E337}" type="pres">
      <dgm:prSet presAssocID="{A8295764-FC1F-40FA-947B-A104E90A4E0F}" presName="horzTwo" presStyleCnt="0"/>
      <dgm:spPr/>
    </dgm:pt>
    <dgm:pt modelId="{9FA21C51-774F-49EA-85EF-31165E818A35}" type="pres">
      <dgm:prSet presAssocID="{6618F88A-7957-4F2E-8CF3-D956C70EF3BE}" presName="vertThree" presStyleCnt="0"/>
      <dgm:spPr/>
    </dgm:pt>
    <dgm:pt modelId="{947D915B-A7F1-467E-8139-B674F9425AD8}" type="pres">
      <dgm:prSet presAssocID="{6618F88A-7957-4F2E-8CF3-D956C70EF3BE}" presName="txThree" presStyleLbl="node3" presStyleIdx="0" presStyleCnt="3" custScaleX="92592" custScaleY="9823" custLinFactNeighborY="-758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3FE86A7-0621-4C41-87F0-8C8101D3FD70}" type="pres">
      <dgm:prSet presAssocID="{6618F88A-7957-4F2E-8CF3-D956C70EF3BE}" presName="parTransThree" presStyleCnt="0"/>
      <dgm:spPr/>
    </dgm:pt>
    <dgm:pt modelId="{6E8CE30E-0855-4D54-A090-A210167D7FE7}" type="pres">
      <dgm:prSet presAssocID="{6618F88A-7957-4F2E-8CF3-D956C70EF3BE}" presName="horzThree" presStyleCnt="0"/>
      <dgm:spPr/>
    </dgm:pt>
    <dgm:pt modelId="{709D3B73-12B0-42CC-9BE9-527F08F9ABA8}" type="pres">
      <dgm:prSet presAssocID="{2A575AC1-D209-40D5-9091-7AC8D5B7F5D2}" presName="vertFour" presStyleCnt="0">
        <dgm:presLayoutVars>
          <dgm:chPref val="3"/>
        </dgm:presLayoutVars>
      </dgm:prSet>
      <dgm:spPr/>
    </dgm:pt>
    <dgm:pt modelId="{22066FEA-E9B5-4481-AF83-0248AD624E66}" type="pres">
      <dgm:prSet presAssocID="{2A575AC1-D209-40D5-9091-7AC8D5B7F5D2}" presName="txFour" presStyleLbl="node4" presStyleIdx="0" presStyleCnt="5" custScaleX="159342" custLinFactNeighborY="-84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2DD2DBD-315F-4FA7-BDFB-FFDE777356B3}" type="pres">
      <dgm:prSet presAssocID="{2A575AC1-D209-40D5-9091-7AC8D5B7F5D2}" presName="horzFour" presStyleCnt="0"/>
      <dgm:spPr/>
    </dgm:pt>
    <dgm:pt modelId="{691EA593-710B-4048-A83E-1A2F98E79061}" type="pres">
      <dgm:prSet presAssocID="{3A3B3132-B690-4841-83D4-DEA1DD8391E4}" presName="sibSpaceTwo" presStyleCnt="0"/>
      <dgm:spPr/>
    </dgm:pt>
    <dgm:pt modelId="{A529A6AB-8C93-40D8-9263-D63B1D96CFD8}" type="pres">
      <dgm:prSet presAssocID="{C02C159C-8552-425D-A6FB-6B89DAF86E12}" presName="vertTwo" presStyleCnt="0"/>
      <dgm:spPr/>
    </dgm:pt>
    <dgm:pt modelId="{2FD5821B-A6A1-4B09-BAD1-B87112428CEF}" type="pres">
      <dgm:prSet presAssocID="{C02C159C-8552-425D-A6FB-6B89DAF86E12}" presName="txTwo" presStyleLbl="node2" presStyleIdx="1" presStyleCnt="2" custScaleY="23437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ED3D33F-44A8-471E-B1FA-062638B9CE55}" type="pres">
      <dgm:prSet presAssocID="{C02C159C-8552-425D-A6FB-6B89DAF86E12}" presName="parTransTwo" presStyleCnt="0"/>
      <dgm:spPr/>
    </dgm:pt>
    <dgm:pt modelId="{329AD239-0367-4736-997E-34CFB1675FBE}" type="pres">
      <dgm:prSet presAssocID="{C02C159C-8552-425D-A6FB-6B89DAF86E12}" presName="horzTwo" presStyleCnt="0"/>
      <dgm:spPr/>
    </dgm:pt>
    <dgm:pt modelId="{6A197E04-BA68-4B52-9D17-51628B4E58C5}" type="pres">
      <dgm:prSet presAssocID="{48E53261-258A-482E-8FDE-510D5C5BA495}" presName="vertThree" presStyleCnt="0"/>
      <dgm:spPr/>
    </dgm:pt>
    <dgm:pt modelId="{F3636E91-4E5C-451E-B41E-5EA75835FC85}" type="pres">
      <dgm:prSet presAssocID="{48E53261-258A-482E-8FDE-510D5C5BA495}" presName="txThree" presStyleLbl="node3" presStyleIdx="1" presStyleCnt="3" custScaleX="97739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A78BC68-0978-408B-B860-F23E2D2F60D4}" type="pres">
      <dgm:prSet presAssocID="{48E53261-258A-482E-8FDE-510D5C5BA495}" presName="parTransThree" presStyleCnt="0"/>
      <dgm:spPr/>
    </dgm:pt>
    <dgm:pt modelId="{F9614214-6033-4713-ADEB-FEF0D9D7DB5A}" type="pres">
      <dgm:prSet presAssocID="{48E53261-258A-482E-8FDE-510D5C5BA495}" presName="horzThree" presStyleCnt="0"/>
      <dgm:spPr/>
    </dgm:pt>
    <dgm:pt modelId="{B72761C6-098B-474B-A18A-EEFEF4A1A96E}" type="pres">
      <dgm:prSet presAssocID="{ED465E0E-E1E3-4ECA-9DA6-A0F3D27AF60F}" presName="vertFour" presStyleCnt="0">
        <dgm:presLayoutVars>
          <dgm:chPref val="3"/>
        </dgm:presLayoutVars>
      </dgm:prSet>
      <dgm:spPr/>
    </dgm:pt>
    <dgm:pt modelId="{830F1D10-1F28-42F5-B5FA-C02A0C00BD26}" type="pres">
      <dgm:prSet presAssocID="{ED465E0E-E1E3-4ECA-9DA6-A0F3D27AF60F}" presName="txFour" presStyleLbl="node4" presStyleIdx="1" presStyleCnt="5" custScaleX="307337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2316453-366F-46CD-A9F3-747E0AC49E6C}" type="pres">
      <dgm:prSet presAssocID="{ED465E0E-E1E3-4ECA-9DA6-A0F3D27AF60F}" presName="horzFour" presStyleCnt="0"/>
      <dgm:spPr/>
    </dgm:pt>
    <dgm:pt modelId="{60642605-A981-4CDD-B2A0-264571D38E24}" type="pres">
      <dgm:prSet presAssocID="{843881D8-2DE5-437F-8BA3-53ADB2442A91}" presName="sibSpaceThree" presStyleCnt="0"/>
      <dgm:spPr/>
    </dgm:pt>
    <dgm:pt modelId="{5042DBA5-9AFA-4777-B5E0-310FF672AB12}" type="pres">
      <dgm:prSet presAssocID="{0FEF90C3-FE19-4F2F-AAA7-0698AA52AEC1}" presName="vertThree" presStyleCnt="0"/>
      <dgm:spPr/>
    </dgm:pt>
    <dgm:pt modelId="{794C7011-6B5B-43FD-8F4F-412A5EB6BE45}" type="pres">
      <dgm:prSet presAssocID="{0FEF90C3-FE19-4F2F-AAA7-0698AA52AEC1}" presName="txThree" presStyleLbl="node3" presStyleIdx="2" presStyleCnt="3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EFC8F3-CB06-4EE9-8C84-22B2CCBC0E0D}" type="pres">
      <dgm:prSet presAssocID="{0FEF90C3-FE19-4F2F-AAA7-0698AA52AEC1}" presName="parTransThree" presStyleCnt="0"/>
      <dgm:spPr/>
    </dgm:pt>
    <dgm:pt modelId="{898C3481-0BBE-4FFA-9A8B-4C8A72DC7D5B}" type="pres">
      <dgm:prSet presAssocID="{0FEF90C3-FE19-4F2F-AAA7-0698AA52AEC1}" presName="horzThree" presStyleCnt="0"/>
      <dgm:spPr/>
    </dgm:pt>
    <dgm:pt modelId="{90494FEE-9AE2-40DB-A3E0-246EE8E761C1}" type="pres">
      <dgm:prSet presAssocID="{A592835B-09CC-40A3-AE8A-3825CD32249E}" presName="vertFour" presStyleCnt="0">
        <dgm:presLayoutVars>
          <dgm:chPref val="3"/>
        </dgm:presLayoutVars>
      </dgm:prSet>
      <dgm:spPr/>
    </dgm:pt>
    <dgm:pt modelId="{B95E7FC7-61BD-4F42-90E4-06E1BE7E3E32}" type="pres">
      <dgm:prSet presAssocID="{A592835B-09CC-40A3-AE8A-3825CD32249E}" presName="txFour" presStyleLbl="node4" presStyleIdx="2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EDE082-20FA-4D75-BE2E-33291CB94664}" type="pres">
      <dgm:prSet presAssocID="{A592835B-09CC-40A3-AE8A-3825CD32249E}" presName="horzFour" presStyleCnt="0"/>
      <dgm:spPr/>
    </dgm:pt>
    <dgm:pt modelId="{29A952D1-9558-43D4-8E54-A84C9EA47213}" type="pres">
      <dgm:prSet presAssocID="{8500D49A-1F71-428C-B3D9-08486FE8E78E}" presName="sibSpaceFour" presStyleCnt="0"/>
      <dgm:spPr/>
    </dgm:pt>
    <dgm:pt modelId="{C1C6E032-05A4-4258-9CBE-2A3BF96FBB0E}" type="pres">
      <dgm:prSet presAssocID="{C27D5AF3-13EB-42CF-BF5E-D1636FDEE0E9}" presName="vertFour" presStyleCnt="0">
        <dgm:presLayoutVars>
          <dgm:chPref val="3"/>
        </dgm:presLayoutVars>
      </dgm:prSet>
      <dgm:spPr/>
    </dgm:pt>
    <dgm:pt modelId="{384A3492-27F9-4801-8BFA-D64E59C1CE27}" type="pres">
      <dgm:prSet presAssocID="{C27D5AF3-13EB-42CF-BF5E-D1636FDEE0E9}" presName="txFour" presStyleLbl="node4" presStyleIdx="3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7B26F7-7FFB-420C-8005-BF1908ED1FFA}" type="pres">
      <dgm:prSet presAssocID="{C27D5AF3-13EB-42CF-BF5E-D1636FDEE0E9}" presName="horzFour" presStyleCnt="0"/>
      <dgm:spPr/>
    </dgm:pt>
    <dgm:pt modelId="{74F05A88-08ED-4336-B0E9-82368FB47D62}" type="pres">
      <dgm:prSet presAssocID="{3038DD6D-305C-44B7-BED7-6F99131B14B5}" presName="sibSpaceFour" presStyleCnt="0"/>
      <dgm:spPr/>
    </dgm:pt>
    <dgm:pt modelId="{A901EF4F-EF14-4F46-B97C-4C7043DCD7D9}" type="pres">
      <dgm:prSet presAssocID="{85174C7A-84BC-4571-9C97-915DF5A4EEE0}" presName="vertFour" presStyleCnt="0">
        <dgm:presLayoutVars>
          <dgm:chPref val="3"/>
        </dgm:presLayoutVars>
      </dgm:prSet>
      <dgm:spPr/>
    </dgm:pt>
    <dgm:pt modelId="{95C0C495-0EE3-4194-90D4-F6472E7F8E8B}" type="pres">
      <dgm:prSet presAssocID="{85174C7A-84BC-4571-9C97-915DF5A4EEE0}" presName="txFour" presStyleLbl="node4" presStyleIdx="4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077DA2C-FA28-4C00-BAF3-7D9E8EA821B8}" type="pres">
      <dgm:prSet presAssocID="{85174C7A-84BC-4571-9C97-915DF5A4EEE0}" presName="horzFour" presStyleCnt="0"/>
      <dgm:spPr/>
    </dgm:pt>
  </dgm:ptLst>
  <dgm:cxnLst>
    <dgm:cxn modelId="{94CAC5E7-5777-47E7-BBD8-3057381FBC2A}" srcId="{6618F88A-7957-4F2E-8CF3-D956C70EF3BE}" destId="{2A575AC1-D209-40D5-9091-7AC8D5B7F5D2}" srcOrd="0" destOrd="0" parTransId="{4B20E353-CA56-49BA-B7A3-791D6FBFCEFA}" sibTransId="{21C0054F-7E11-4004-8AB2-CC7DFD78D202}"/>
    <dgm:cxn modelId="{D0F86B20-D88E-46D9-A80D-31068DF27DC4}" type="presOf" srcId="{2A575AC1-D209-40D5-9091-7AC8D5B7F5D2}" destId="{22066FEA-E9B5-4481-AF83-0248AD624E66}" srcOrd="0" destOrd="0" presId="urn:microsoft.com/office/officeart/2005/8/layout/hierarchy4"/>
    <dgm:cxn modelId="{58E2A710-A242-4169-986D-6709C45C12AE}" srcId="{0FEF90C3-FE19-4F2F-AAA7-0698AA52AEC1}" destId="{C27D5AF3-13EB-42CF-BF5E-D1636FDEE0E9}" srcOrd="1" destOrd="0" parTransId="{FD49251B-64FC-4979-B54B-296FA1A84582}" sibTransId="{3038DD6D-305C-44B7-BED7-6F99131B14B5}"/>
    <dgm:cxn modelId="{E10A19C3-4258-41FB-9EEC-B971D762BBCC}" type="presOf" srcId="{58357D5D-75F8-4CAC-9FB5-65D1EB124D34}" destId="{974F71A4-D96E-4B19-9944-55B859053894}" srcOrd="0" destOrd="0" presId="urn:microsoft.com/office/officeart/2005/8/layout/hierarchy4"/>
    <dgm:cxn modelId="{745C6787-E3A7-4B89-B498-6D17C73F13EF}" srcId="{F248892D-7892-4DF5-B19B-0E95AA702575}" destId="{C02C159C-8552-425D-A6FB-6B89DAF86E12}" srcOrd="1" destOrd="0" parTransId="{FD4186C1-4486-47AA-94C5-2826B56EC7F0}" sibTransId="{A09A4EDD-5295-4AD9-B527-97DFE204453F}"/>
    <dgm:cxn modelId="{6AD3D62A-0823-4883-B349-171F0C08BFC3}" srcId="{F248892D-7892-4DF5-B19B-0E95AA702575}" destId="{A8295764-FC1F-40FA-947B-A104E90A4E0F}" srcOrd="0" destOrd="0" parTransId="{AB6B7B26-B393-46CC-B07D-6C6A67635328}" sibTransId="{3A3B3132-B690-4841-83D4-DEA1DD8391E4}"/>
    <dgm:cxn modelId="{B5B74772-DF60-43B0-9ED6-06E6A7EB108A}" type="presOf" srcId="{48E53261-258A-482E-8FDE-510D5C5BA495}" destId="{F3636E91-4E5C-451E-B41E-5EA75835FC85}" srcOrd="0" destOrd="0" presId="urn:microsoft.com/office/officeart/2005/8/layout/hierarchy4"/>
    <dgm:cxn modelId="{6FFF9773-2E89-4177-9621-E5DB15653C18}" type="presOf" srcId="{A592835B-09CC-40A3-AE8A-3825CD32249E}" destId="{B95E7FC7-61BD-4F42-90E4-06E1BE7E3E32}" srcOrd="0" destOrd="0" presId="urn:microsoft.com/office/officeart/2005/8/layout/hierarchy4"/>
    <dgm:cxn modelId="{8858876A-22E8-420A-B3F8-7F2BEEF19B6B}" type="presOf" srcId="{85174C7A-84BC-4571-9C97-915DF5A4EEE0}" destId="{95C0C495-0EE3-4194-90D4-F6472E7F8E8B}" srcOrd="0" destOrd="0" presId="urn:microsoft.com/office/officeart/2005/8/layout/hierarchy4"/>
    <dgm:cxn modelId="{4F983BD4-5800-4DBD-A6A3-902A2C42D1FB}" type="presOf" srcId="{6618F88A-7957-4F2E-8CF3-D956C70EF3BE}" destId="{947D915B-A7F1-467E-8139-B674F9425AD8}" srcOrd="0" destOrd="0" presId="urn:microsoft.com/office/officeart/2005/8/layout/hierarchy4"/>
    <dgm:cxn modelId="{5495D75E-521A-4159-A97E-FAC93BCF6D0B}" srcId="{0FEF90C3-FE19-4F2F-AAA7-0698AA52AEC1}" destId="{85174C7A-84BC-4571-9C97-915DF5A4EEE0}" srcOrd="2" destOrd="0" parTransId="{09570902-72E3-490C-BF70-5CAACF7BDCF9}" sibTransId="{67D4F5FD-EB9A-4D55-AB83-9344068A91C1}"/>
    <dgm:cxn modelId="{A77EDA9B-FEFA-4DBF-9B14-E4C0A7383D62}" srcId="{A8295764-FC1F-40FA-947B-A104E90A4E0F}" destId="{6618F88A-7957-4F2E-8CF3-D956C70EF3BE}" srcOrd="0" destOrd="0" parTransId="{CB15F599-052D-476D-8AC1-1B59F5EBF1B4}" sibTransId="{827DC64F-C1AC-4FC9-A703-F5F338750157}"/>
    <dgm:cxn modelId="{EFE39EA3-2700-4C6D-A673-52324EC2A127}" type="presOf" srcId="{A8295764-FC1F-40FA-947B-A104E90A4E0F}" destId="{FA6BE8AF-E9A1-4CE5-90C4-8154C8CE8FA8}" srcOrd="0" destOrd="0" presId="urn:microsoft.com/office/officeart/2005/8/layout/hierarchy4"/>
    <dgm:cxn modelId="{9D50EB53-E4C9-4EF4-9FF2-57086078F400}" srcId="{58357D5D-75F8-4CAC-9FB5-65D1EB124D34}" destId="{F248892D-7892-4DF5-B19B-0E95AA702575}" srcOrd="0" destOrd="0" parTransId="{6ED30DF4-E0B4-475B-A799-547D11009613}" sibTransId="{4A11EDDD-AF36-423B-9ACC-B93D765A25DC}"/>
    <dgm:cxn modelId="{E512ADA6-2B15-4A0B-9663-2ECD055CC449}" srcId="{48E53261-258A-482E-8FDE-510D5C5BA495}" destId="{ED465E0E-E1E3-4ECA-9DA6-A0F3D27AF60F}" srcOrd="0" destOrd="0" parTransId="{63DED6F7-8A97-46ED-92F0-1FC4E900EBD6}" sibTransId="{C707377B-066A-49E6-8E8D-D7F4D6C2DB98}"/>
    <dgm:cxn modelId="{F29609AF-5C21-4EA0-B214-35EB51867113}" type="presOf" srcId="{C02C159C-8552-425D-A6FB-6B89DAF86E12}" destId="{2FD5821B-A6A1-4B09-BAD1-B87112428CEF}" srcOrd="0" destOrd="0" presId="urn:microsoft.com/office/officeart/2005/8/layout/hierarchy4"/>
    <dgm:cxn modelId="{11782C1F-3D99-48F5-AEA5-A3AD5BF76E99}" srcId="{C02C159C-8552-425D-A6FB-6B89DAF86E12}" destId="{0FEF90C3-FE19-4F2F-AAA7-0698AA52AEC1}" srcOrd="1" destOrd="0" parTransId="{D103B627-A8F5-4F09-8D72-ABB07822305C}" sibTransId="{9FB69B87-F7B3-4F49-BBAA-762FE9F4BDB5}"/>
    <dgm:cxn modelId="{B95DF52D-50B9-4257-AAB2-EE81D4FD9170}" type="presOf" srcId="{C27D5AF3-13EB-42CF-BF5E-D1636FDEE0E9}" destId="{384A3492-27F9-4801-8BFA-D64E59C1CE27}" srcOrd="0" destOrd="0" presId="urn:microsoft.com/office/officeart/2005/8/layout/hierarchy4"/>
    <dgm:cxn modelId="{42B78ABA-7636-4078-9BBB-1FC3CB4420DB}" srcId="{C02C159C-8552-425D-A6FB-6B89DAF86E12}" destId="{48E53261-258A-482E-8FDE-510D5C5BA495}" srcOrd="0" destOrd="0" parTransId="{56709CE5-418A-43A6-8DF8-F0B0CA698655}" sibTransId="{843881D8-2DE5-437F-8BA3-53ADB2442A91}"/>
    <dgm:cxn modelId="{4609D08A-CE07-43F2-9AA2-AA2D6ABDC620}" type="presOf" srcId="{0FEF90C3-FE19-4F2F-AAA7-0698AA52AEC1}" destId="{794C7011-6B5B-43FD-8F4F-412A5EB6BE45}" srcOrd="0" destOrd="0" presId="urn:microsoft.com/office/officeart/2005/8/layout/hierarchy4"/>
    <dgm:cxn modelId="{172619E6-E90A-42B5-A9EC-21CD54D32B54}" type="presOf" srcId="{ED465E0E-E1E3-4ECA-9DA6-A0F3D27AF60F}" destId="{830F1D10-1F28-42F5-B5FA-C02A0C00BD26}" srcOrd="0" destOrd="0" presId="urn:microsoft.com/office/officeart/2005/8/layout/hierarchy4"/>
    <dgm:cxn modelId="{1741ACE0-9106-4536-8022-0CAAF166EBF3}" type="presOf" srcId="{F248892D-7892-4DF5-B19B-0E95AA702575}" destId="{CC37F5AC-1C20-4CCB-B1C6-B06F940D068C}" srcOrd="0" destOrd="0" presId="urn:microsoft.com/office/officeart/2005/8/layout/hierarchy4"/>
    <dgm:cxn modelId="{13B223F5-14DE-4C1C-8C50-4CA256F547D7}" srcId="{0FEF90C3-FE19-4F2F-AAA7-0698AA52AEC1}" destId="{A592835B-09CC-40A3-AE8A-3825CD32249E}" srcOrd="0" destOrd="0" parTransId="{223F4379-49D3-46E4-8BD8-9414AE00F503}" sibTransId="{8500D49A-1F71-428C-B3D9-08486FE8E78E}"/>
    <dgm:cxn modelId="{9BEE98AC-887A-4D98-AC50-C91854BE5B0D}" type="presParOf" srcId="{974F71A4-D96E-4B19-9944-55B859053894}" destId="{7FD91D9F-7EA8-4426-AF46-56D7813FE1CD}" srcOrd="0" destOrd="0" presId="urn:microsoft.com/office/officeart/2005/8/layout/hierarchy4"/>
    <dgm:cxn modelId="{161394E9-5B18-43AF-BF8C-E03D84F9033C}" type="presParOf" srcId="{7FD91D9F-7EA8-4426-AF46-56D7813FE1CD}" destId="{CC37F5AC-1C20-4CCB-B1C6-B06F940D068C}" srcOrd="0" destOrd="0" presId="urn:microsoft.com/office/officeart/2005/8/layout/hierarchy4"/>
    <dgm:cxn modelId="{2B7F5FC7-91EA-47AA-96A3-DF831B105847}" type="presParOf" srcId="{7FD91D9F-7EA8-4426-AF46-56D7813FE1CD}" destId="{8514A7D4-C404-449C-B9BB-00D592E1258F}" srcOrd="1" destOrd="0" presId="urn:microsoft.com/office/officeart/2005/8/layout/hierarchy4"/>
    <dgm:cxn modelId="{BBD1E791-CC0A-4911-90B9-C9DF3AD53F2C}" type="presParOf" srcId="{7FD91D9F-7EA8-4426-AF46-56D7813FE1CD}" destId="{0BC39310-43AB-467C-BB99-D6396E8B0A03}" srcOrd="2" destOrd="0" presId="urn:microsoft.com/office/officeart/2005/8/layout/hierarchy4"/>
    <dgm:cxn modelId="{F1180E54-1F63-4999-B92C-78245CAA682B}" type="presParOf" srcId="{0BC39310-43AB-467C-BB99-D6396E8B0A03}" destId="{D74803B4-1D82-4706-B0B9-6E17DFFF97D0}" srcOrd="0" destOrd="0" presId="urn:microsoft.com/office/officeart/2005/8/layout/hierarchy4"/>
    <dgm:cxn modelId="{ACD4430E-679E-4643-810C-C698379FB3BA}" type="presParOf" srcId="{D74803B4-1D82-4706-B0B9-6E17DFFF97D0}" destId="{FA6BE8AF-E9A1-4CE5-90C4-8154C8CE8FA8}" srcOrd="0" destOrd="0" presId="urn:microsoft.com/office/officeart/2005/8/layout/hierarchy4"/>
    <dgm:cxn modelId="{77B09480-D073-43A9-BDB9-DAB617E423E7}" type="presParOf" srcId="{D74803B4-1D82-4706-B0B9-6E17DFFF97D0}" destId="{F3E1141B-2CB3-46E7-82E1-007D5DB8BDE4}" srcOrd="1" destOrd="0" presId="urn:microsoft.com/office/officeart/2005/8/layout/hierarchy4"/>
    <dgm:cxn modelId="{96380CBC-75E5-4465-92E6-17F16D975395}" type="presParOf" srcId="{D74803B4-1D82-4706-B0B9-6E17DFFF97D0}" destId="{7749AFAA-DF20-46BE-86E7-F214C715E337}" srcOrd="2" destOrd="0" presId="urn:microsoft.com/office/officeart/2005/8/layout/hierarchy4"/>
    <dgm:cxn modelId="{9A978ABC-747B-4974-B20D-5C00459A6D95}" type="presParOf" srcId="{7749AFAA-DF20-46BE-86E7-F214C715E337}" destId="{9FA21C51-774F-49EA-85EF-31165E818A35}" srcOrd="0" destOrd="0" presId="urn:microsoft.com/office/officeart/2005/8/layout/hierarchy4"/>
    <dgm:cxn modelId="{071BD4D9-EA8A-49E1-9081-1F6716C0ADA2}" type="presParOf" srcId="{9FA21C51-774F-49EA-85EF-31165E818A35}" destId="{947D915B-A7F1-467E-8139-B674F9425AD8}" srcOrd="0" destOrd="0" presId="urn:microsoft.com/office/officeart/2005/8/layout/hierarchy4"/>
    <dgm:cxn modelId="{75A0F782-BDFE-424E-A115-B1DA271C133A}" type="presParOf" srcId="{9FA21C51-774F-49EA-85EF-31165E818A35}" destId="{73FE86A7-0621-4C41-87F0-8C8101D3FD70}" srcOrd="1" destOrd="0" presId="urn:microsoft.com/office/officeart/2005/8/layout/hierarchy4"/>
    <dgm:cxn modelId="{19DE862F-DF33-4276-9351-3A9995F17DB7}" type="presParOf" srcId="{9FA21C51-774F-49EA-85EF-31165E818A35}" destId="{6E8CE30E-0855-4D54-A090-A210167D7FE7}" srcOrd="2" destOrd="0" presId="urn:microsoft.com/office/officeart/2005/8/layout/hierarchy4"/>
    <dgm:cxn modelId="{8D0DD300-0BE4-4B04-ACFB-94D368A87888}" type="presParOf" srcId="{6E8CE30E-0855-4D54-A090-A210167D7FE7}" destId="{709D3B73-12B0-42CC-9BE9-527F08F9ABA8}" srcOrd="0" destOrd="0" presId="urn:microsoft.com/office/officeart/2005/8/layout/hierarchy4"/>
    <dgm:cxn modelId="{9912095A-CEF6-4381-9052-8FE63E591BBE}" type="presParOf" srcId="{709D3B73-12B0-42CC-9BE9-527F08F9ABA8}" destId="{22066FEA-E9B5-4481-AF83-0248AD624E66}" srcOrd="0" destOrd="0" presId="urn:microsoft.com/office/officeart/2005/8/layout/hierarchy4"/>
    <dgm:cxn modelId="{0B476E08-6A7A-494F-AB36-504972EE15E4}" type="presParOf" srcId="{709D3B73-12B0-42CC-9BE9-527F08F9ABA8}" destId="{32DD2DBD-315F-4FA7-BDFB-FFDE777356B3}" srcOrd="1" destOrd="0" presId="urn:microsoft.com/office/officeart/2005/8/layout/hierarchy4"/>
    <dgm:cxn modelId="{4E9B4B81-38EC-4C27-8743-2894A07E0C8F}" type="presParOf" srcId="{0BC39310-43AB-467C-BB99-D6396E8B0A03}" destId="{691EA593-710B-4048-A83E-1A2F98E79061}" srcOrd="1" destOrd="0" presId="urn:microsoft.com/office/officeart/2005/8/layout/hierarchy4"/>
    <dgm:cxn modelId="{0ADD9266-7A6B-40DC-ABCA-7D3CFE413299}" type="presParOf" srcId="{0BC39310-43AB-467C-BB99-D6396E8B0A03}" destId="{A529A6AB-8C93-40D8-9263-D63B1D96CFD8}" srcOrd="2" destOrd="0" presId="urn:microsoft.com/office/officeart/2005/8/layout/hierarchy4"/>
    <dgm:cxn modelId="{F693AB0D-CE0D-431D-9EDD-709AC9409BF9}" type="presParOf" srcId="{A529A6AB-8C93-40D8-9263-D63B1D96CFD8}" destId="{2FD5821B-A6A1-4B09-BAD1-B87112428CEF}" srcOrd="0" destOrd="0" presId="urn:microsoft.com/office/officeart/2005/8/layout/hierarchy4"/>
    <dgm:cxn modelId="{CEDB5A6E-26DD-4F7D-817A-4FBE73C02F35}" type="presParOf" srcId="{A529A6AB-8C93-40D8-9263-D63B1D96CFD8}" destId="{FED3D33F-44A8-471E-B1FA-062638B9CE55}" srcOrd="1" destOrd="0" presId="urn:microsoft.com/office/officeart/2005/8/layout/hierarchy4"/>
    <dgm:cxn modelId="{37849F51-D1C0-42FB-A5C4-9D52947CC6C9}" type="presParOf" srcId="{A529A6AB-8C93-40D8-9263-D63B1D96CFD8}" destId="{329AD239-0367-4736-997E-34CFB1675FBE}" srcOrd="2" destOrd="0" presId="urn:microsoft.com/office/officeart/2005/8/layout/hierarchy4"/>
    <dgm:cxn modelId="{10BD6F11-8EDC-43F7-B5E7-C44629C5B96B}" type="presParOf" srcId="{329AD239-0367-4736-997E-34CFB1675FBE}" destId="{6A197E04-BA68-4B52-9D17-51628B4E58C5}" srcOrd="0" destOrd="0" presId="urn:microsoft.com/office/officeart/2005/8/layout/hierarchy4"/>
    <dgm:cxn modelId="{048A4F6E-7E5E-45F6-8AC1-4AA566666524}" type="presParOf" srcId="{6A197E04-BA68-4B52-9D17-51628B4E58C5}" destId="{F3636E91-4E5C-451E-B41E-5EA75835FC85}" srcOrd="0" destOrd="0" presId="urn:microsoft.com/office/officeart/2005/8/layout/hierarchy4"/>
    <dgm:cxn modelId="{5979FA29-8EFD-4B37-90C9-5A7256DE7AFB}" type="presParOf" srcId="{6A197E04-BA68-4B52-9D17-51628B4E58C5}" destId="{7A78BC68-0978-408B-B860-F23E2D2F60D4}" srcOrd="1" destOrd="0" presId="urn:microsoft.com/office/officeart/2005/8/layout/hierarchy4"/>
    <dgm:cxn modelId="{F0DAFAEE-6890-4B39-AE70-8358A7E6C768}" type="presParOf" srcId="{6A197E04-BA68-4B52-9D17-51628B4E58C5}" destId="{F9614214-6033-4713-ADEB-FEF0D9D7DB5A}" srcOrd="2" destOrd="0" presId="urn:microsoft.com/office/officeart/2005/8/layout/hierarchy4"/>
    <dgm:cxn modelId="{196F1BB4-AD1B-4BC9-925D-61FFAE85B776}" type="presParOf" srcId="{F9614214-6033-4713-ADEB-FEF0D9D7DB5A}" destId="{B72761C6-098B-474B-A18A-EEFEF4A1A96E}" srcOrd="0" destOrd="0" presId="urn:microsoft.com/office/officeart/2005/8/layout/hierarchy4"/>
    <dgm:cxn modelId="{D989E44F-F129-4DC9-A4BD-5EBC6C0C1F84}" type="presParOf" srcId="{B72761C6-098B-474B-A18A-EEFEF4A1A96E}" destId="{830F1D10-1F28-42F5-B5FA-C02A0C00BD26}" srcOrd="0" destOrd="0" presId="urn:microsoft.com/office/officeart/2005/8/layout/hierarchy4"/>
    <dgm:cxn modelId="{D035A275-3217-49ED-A335-3137FC89DC3B}" type="presParOf" srcId="{B72761C6-098B-474B-A18A-EEFEF4A1A96E}" destId="{42316453-366F-46CD-A9F3-747E0AC49E6C}" srcOrd="1" destOrd="0" presId="urn:microsoft.com/office/officeart/2005/8/layout/hierarchy4"/>
    <dgm:cxn modelId="{CB5CF5FF-07B6-4118-A62D-37CDDE03B262}" type="presParOf" srcId="{329AD239-0367-4736-997E-34CFB1675FBE}" destId="{60642605-A981-4CDD-B2A0-264571D38E24}" srcOrd="1" destOrd="0" presId="urn:microsoft.com/office/officeart/2005/8/layout/hierarchy4"/>
    <dgm:cxn modelId="{C00C2072-D4B0-4550-8C27-7D166C459005}" type="presParOf" srcId="{329AD239-0367-4736-997E-34CFB1675FBE}" destId="{5042DBA5-9AFA-4777-B5E0-310FF672AB12}" srcOrd="2" destOrd="0" presId="urn:microsoft.com/office/officeart/2005/8/layout/hierarchy4"/>
    <dgm:cxn modelId="{25D58A89-C27D-4915-8133-EC519B755800}" type="presParOf" srcId="{5042DBA5-9AFA-4777-B5E0-310FF672AB12}" destId="{794C7011-6B5B-43FD-8F4F-412A5EB6BE45}" srcOrd="0" destOrd="0" presId="urn:microsoft.com/office/officeart/2005/8/layout/hierarchy4"/>
    <dgm:cxn modelId="{452D888B-CEE1-4D30-B742-6DBAB34ABFE1}" type="presParOf" srcId="{5042DBA5-9AFA-4777-B5E0-310FF672AB12}" destId="{9AEFC8F3-CB06-4EE9-8C84-22B2CCBC0E0D}" srcOrd="1" destOrd="0" presId="urn:microsoft.com/office/officeart/2005/8/layout/hierarchy4"/>
    <dgm:cxn modelId="{848662CF-EDD7-4659-9B31-08622AF4F515}" type="presParOf" srcId="{5042DBA5-9AFA-4777-B5E0-310FF672AB12}" destId="{898C3481-0BBE-4FFA-9A8B-4C8A72DC7D5B}" srcOrd="2" destOrd="0" presId="urn:microsoft.com/office/officeart/2005/8/layout/hierarchy4"/>
    <dgm:cxn modelId="{1CFEE981-C73C-4F4D-8D92-2BE9015C7C61}" type="presParOf" srcId="{898C3481-0BBE-4FFA-9A8B-4C8A72DC7D5B}" destId="{90494FEE-9AE2-40DB-A3E0-246EE8E761C1}" srcOrd="0" destOrd="0" presId="urn:microsoft.com/office/officeart/2005/8/layout/hierarchy4"/>
    <dgm:cxn modelId="{98B1B80F-63E9-42FB-8DC5-A07386AD2AC0}" type="presParOf" srcId="{90494FEE-9AE2-40DB-A3E0-246EE8E761C1}" destId="{B95E7FC7-61BD-4F42-90E4-06E1BE7E3E32}" srcOrd="0" destOrd="0" presId="urn:microsoft.com/office/officeart/2005/8/layout/hierarchy4"/>
    <dgm:cxn modelId="{8B800369-6BAC-47DC-852E-885FE0BC3271}" type="presParOf" srcId="{90494FEE-9AE2-40DB-A3E0-246EE8E761C1}" destId="{53EDE082-20FA-4D75-BE2E-33291CB94664}" srcOrd="1" destOrd="0" presId="urn:microsoft.com/office/officeart/2005/8/layout/hierarchy4"/>
    <dgm:cxn modelId="{4BCDDF88-361D-4A6D-AA79-0408C0882B73}" type="presParOf" srcId="{898C3481-0BBE-4FFA-9A8B-4C8A72DC7D5B}" destId="{29A952D1-9558-43D4-8E54-A84C9EA47213}" srcOrd="1" destOrd="0" presId="urn:microsoft.com/office/officeart/2005/8/layout/hierarchy4"/>
    <dgm:cxn modelId="{2DA91DD8-16BB-46FD-9653-6139D4849A6A}" type="presParOf" srcId="{898C3481-0BBE-4FFA-9A8B-4C8A72DC7D5B}" destId="{C1C6E032-05A4-4258-9CBE-2A3BF96FBB0E}" srcOrd="2" destOrd="0" presId="urn:microsoft.com/office/officeart/2005/8/layout/hierarchy4"/>
    <dgm:cxn modelId="{E7EAA4FC-2A69-485D-BA17-9FEA20A6EF3A}" type="presParOf" srcId="{C1C6E032-05A4-4258-9CBE-2A3BF96FBB0E}" destId="{384A3492-27F9-4801-8BFA-D64E59C1CE27}" srcOrd="0" destOrd="0" presId="urn:microsoft.com/office/officeart/2005/8/layout/hierarchy4"/>
    <dgm:cxn modelId="{4FFC1E02-1D47-4AFD-AF04-7BACC3D606A8}" type="presParOf" srcId="{C1C6E032-05A4-4258-9CBE-2A3BF96FBB0E}" destId="{CE7B26F7-7FFB-420C-8005-BF1908ED1FFA}" srcOrd="1" destOrd="0" presId="urn:microsoft.com/office/officeart/2005/8/layout/hierarchy4"/>
    <dgm:cxn modelId="{DE461509-96B3-4ECF-82BD-2446B4A315EA}" type="presParOf" srcId="{898C3481-0BBE-4FFA-9A8B-4C8A72DC7D5B}" destId="{74F05A88-08ED-4336-B0E9-82368FB47D62}" srcOrd="3" destOrd="0" presId="urn:microsoft.com/office/officeart/2005/8/layout/hierarchy4"/>
    <dgm:cxn modelId="{B190E06A-96EE-4201-8A95-11C0C6AC6C4E}" type="presParOf" srcId="{898C3481-0BBE-4FFA-9A8B-4C8A72DC7D5B}" destId="{A901EF4F-EF14-4F46-B97C-4C7043DCD7D9}" srcOrd="4" destOrd="0" presId="urn:microsoft.com/office/officeart/2005/8/layout/hierarchy4"/>
    <dgm:cxn modelId="{2A7A5943-2B05-4F15-845C-A0E8ED9096A4}" type="presParOf" srcId="{A901EF4F-EF14-4F46-B97C-4C7043DCD7D9}" destId="{95C0C495-0EE3-4194-90D4-F6472E7F8E8B}" srcOrd="0" destOrd="0" presId="urn:microsoft.com/office/officeart/2005/8/layout/hierarchy4"/>
    <dgm:cxn modelId="{072A7DE8-D15E-4E1E-B76B-A8A8EB115AE3}" type="presParOf" srcId="{A901EF4F-EF14-4F46-B97C-4C7043DCD7D9}" destId="{6077DA2C-FA28-4C00-BAF3-7D9E8EA821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A350B-6817-4602-BE23-F5E0C7C34EFA}">
      <dsp:nvSpPr>
        <dsp:cNvPr id="0" name=""/>
        <dsp:cNvSpPr/>
      </dsp:nvSpPr>
      <dsp:spPr>
        <a:xfrm>
          <a:off x="844313" y="1524180"/>
          <a:ext cx="91440" cy="233946"/>
        </a:xfrm>
        <a:custGeom>
          <a:avLst/>
          <a:gdLst/>
          <a:ahLst/>
          <a:cxnLst/>
          <a:rect l="0" t="0" r="0" b="0"/>
          <a:pathLst>
            <a:path>
              <a:moveTo>
                <a:pt x="55610" y="0"/>
              </a:moveTo>
              <a:lnTo>
                <a:pt x="55610" y="119071"/>
              </a:lnTo>
              <a:lnTo>
                <a:pt x="45720" y="119071"/>
              </a:lnTo>
              <a:lnTo>
                <a:pt x="45720" y="23394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97D731-B960-44D4-9F0E-4C5D6431EF6B}">
      <dsp:nvSpPr>
        <dsp:cNvPr id="0" name=""/>
        <dsp:cNvSpPr/>
      </dsp:nvSpPr>
      <dsp:spPr>
        <a:xfrm>
          <a:off x="899923" y="703482"/>
          <a:ext cx="3447074" cy="273671"/>
        </a:xfrm>
        <a:custGeom>
          <a:avLst/>
          <a:gdLst/>
          <a:ahLst/>
          <a:cxnLst/>
          <a:rect l="0" t="0" r="0" b="0"/>
          <a:pathLst>
            <a:path>
              <a:moveTo>
                <a:pt x="3447074" y="0"/>
              </a:moveTo>
              <a:lnTo>
                <a:pt x="3447074" y="158796"/>
              </a:lnTo>
              <a:lnTo>
                <a:pt x="0" y="158796"/>
              </a:lnTo>
              <a:lnTo>
                <a:pt x="0" y="2736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B77F3-F831-43B8-B15B-E26520D4A041}">
      <dsp:nvSpPr>
        <dsp:cNvPr id="0" name=""/>
        <dsp:cNvSpPr/>
      </dsp:nvSpPr>
      <dsp:spPr>
        <a:xfrm>
          <a:off x="2828245" y="2323084"/>
          <a:ext cx="91440" cy="384783"/>
        </a:xfrm>
        <a:custGeom>
          <a:avLst/>
          <a:gdLst/>
          <a:ahLst/>
          <a:cxnLst/>
          <a:rect l="0" t="0" r="0" b="0"/>
          <a:pathLst>
            <a:path>
              <a:moveTo>
                <a:pt x="133069" y="0"/>
              </a:moveTo>
              <a:lnTo>
                <a:pt x="133069" y="384783"/>
              </a:lnTo>
              <a:lnTo>
                <a:pt x="45720" y="38478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BA4A0-0605-46BD-9EB8-E9FDB0D055AC}">
      <dsp:nvSpPr>
        <dsp:cNvPr id="0" name=""/>
        <dsp:cNvSpPr/>
      </dsp:nvSpPr>
      <dsp:spPr>
        <a:xfrm>
          <a:off x="2915594" y="2323084"/>
          <a:ext cx="91440" cy="3891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9187"/>
              </a:lnTo>
              <a:lnTo>
                <a:pt x="108737" y="38918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C82AD-D53A-4DF7-B9B5-8E533B43072D}">
      <dsp:nvSpPr>
        <dsp:cNvPr id="0" name=""/>
        <dsp:cNvSpPr/>
      </dsp:nvSpPr>
      <dsp:spPr>
        <a:xfrm>
          <a:off x="2961314" y="1524174"/>
          <a:ext cx="2287228" cy="204363"/>
        </a:xfrm>
        <a:custGeom>
          <a:avLst/>
          <a:gdLst/>
          <a:ahLst/>
          <a:cxnLst/>
          <a:rect l="0" t="0" r="0" b="0"/>
          <a:pathLst>
            <a:path>
              <a:moveTo>
                <a:pt x="2287228" y="0"/>
              </a:moveTo>
              <a:lnTo>
                <a:pt x="2287228" y="89488"/>
              </a:lnTo>
              <a:lnTo>
                <a:pt x="0" y="89488"/>
              </a:lnTo>
              <a:lnTo>
                <a:pt x="0" y="2043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BF341-C69C-4F51-B88F-9BEABC6D9984}">
      <dsp:nvSpPr>
        <dsp:cNvPr id="0" name=""/>
        <dsp:cNvSpPr/>
      </dsp:nvSpPr>
      <dsp:spPr>
        <a:xfrm>
          <a:off x="5274404" y="2314600"/>
          <a:ext cx="91440" cy="3744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422"/>
              </a:lnTo>
              <a:lnTo>
                <a:pt x="126198" y="37442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2F6AC-717D-413C-A70A-322331B899FA}">
      <dsp:nvSpPr>
        <dsp:cNvPr id="0" name=""/>
        <dsp:cNvSpPr/>
      </dsp:nvSpPr>
      <dsp:spPr>
        <a:xfrm>
          <a:off x="5220171" y="2314600"/>
          <a:ext cx="99952" cy="372604"/>
        </a:xfrm>
        <a:custGeom>
          <a:avLst/>
          <a:gdLst/>
          <a:ahLst/>
          <a:cxnLst/>
          <a:rect l="0" t="0" r="0" b="0"/>
          <a:pathLst>
            <a:path>
              <a:moveTo>
                <a:pt x="99952" y="0"/>
              </a:moveTo>
              <a:lnTo>
                <a:pt x="99952" y="372604"/>
              </a:lnTo>
              <a:lnTo>
                <a:pt x="0" y="3726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F019E-0187-4873-9150-3336278CB95A}">
      <dsp:nvSpPr>
        <dsp:cNvPr id="0" name=""/>
        <dsp:cNvSpPr/>
      </dsp:nvSpPr>
      <dsp:spPr>
        <a:xfrm>
          <a:off x="5202823" y="1524174"/>
          <a:ext cx="91440" cy="20436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9488"/>
              </a:lnTo>
              <a:lnTo>
                <a:pt x="117301" y="89488"/>
              </a:lnTo>
              <a:lnTo>
                <a:pt x="117301" y="2043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B008A9-6659-4B7D-9071-48FC3DAD8949}">
      <dsp:nvSpPr>
        <dsp:cNvPr id="0" name=""/>
        <dsp:cNvSpPr/>
      </dsp:nvSpPr>
      <dsp:spPr>
        <a:xfrm>
          <a:off x="7532658" y="2323111"/>
          <a:ext cx="98552" cy="360845"/>
        </a:xfrm>
        <a:custGeom>
          <a:avLst/>
          <a:gdLst/>
          <a:ahLst/>
          <a:cxnLst/>
          <a:rect l="0" t="0" r="0" b="0"/>
          <a:pathLst>
            <a:path>
              <a:moveTo>
                <a:pt x="98552" y="0"/>
              </a:moveTo>
              <a:lnTo>
                <a:pt x="98552" y="360845"/>
              </a:lnTo>
              <a:lnTo>
                <a:pt x="0" y="36084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14D77-6099-41F0-B5C8-78BBB3AE87C4}">
      <dsp:nvSpPr>
        <dsp:cNvPr id="0" name=""/>
        <dsp:cNvSpPr/>
      </dsp:nvSpPr>
      <dsp:spPr>
        <a:xfrm>
          <a:off x="7585490" y="2323111"/>
          <a:ext cx="91440" cy="3655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5503"/>
              </a:lnTo>
              <a:lnTo>
                <a:pt x="119360" y="36550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A261D-7D5A-44D9-919E-195A61A14326}">
      <dsp:nvSpPr>
        <dsp:cNvPr id="0" name=""/>
        <dsp:cNvSpPr/>
      </dsp:nvSpPr>
      <dsp:spPr>
        <a:xfrm>
          <a:off x="5248543" y="1524174"/>
          <a:ext cx="2382667" cy="204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488"/>
              </a:lnTo>
              <a:lnTo>
                <a:pt x="2382667" y="89488"/>
              </a:lnTo>
              <a:lnTo>
                <a:pt x="2382667" y="2043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3DA370-A0D4-4407-BF6A-E1C34C1FEE0C}">
      <dsp:nvSpPr>
        <dsp:cNvPr id="0" name=""/>
        <dsp:cNvSpPr/>
      </dsp:nvSpPr>
      <dsp:spPr>
        <a:xfrm>
          <a:off x="4346997" y="703482"/>
          <a:ext cx="901545" cy="273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790"/>
              </a:lnTo>
              <a:lnTo>
                <a:pt x="901545" y="158790"/>
              </a:lnTo>
              <a:lnTo>
                <a:pt x="901545" y="2736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1831D-A40C-4448-9BFC-A453D64FF9EF}">
      <dsp:nvSpPr>
        <dsp:cNvPr id="0" name=""/>
        <dsp:cNvSpPr/>
      </dsp:nvSpPr>
      <dsp:spPr>
        <a:xfrm>
          <a:off x="0" y="331789"/>
          <a:ext cx="8693995" cy="371693"/>
        </a:xfrm>
        <a:prstGeom prst="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32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Үйл ажиллагаа</a:t>
          </a:r>
          <a:endParaRPr kumimoji="0" lang="en-GB" sz="32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0" y="331789"/>
        <a:ext cx="8693995" cy="371693"/>
      </dsp:txXfrm>
    </dsp:sp>
    <dsp:sp modelId="{5C723929-10A4-41CC-A302-D5DAD0252801}">
      <dsp:nvSpPr>
        <dsp:cNvPr id="0" name=""/>
        <dsp:cNvSpPr/>
      </dsp:nvSpPr>
      <dsp:spPr>
        <a:xfrm>
          <a:off x="1856122" y="977148"/>
          <a:ext cx="6784841" cy="547026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4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Бүтээмжтэй үйл ажиллагаа</a:t>
          </a:r>
          <a:endParaRPr kumimoji="0" lang="en-GB" sz="24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1856122" y="977148"/>
        <a:ext cx="6784841" cy="547026"/>
      </dsp:txXfrm>
    </dsp:sp>
    <dsp:sp modelId="{F43518BA-2363-4D50-857D-192A781F227B}">
      <dsp:nvSpPr>
        <dsp:cNvPr id="0" name=""/>
        <dsp:cNvSpPr/>
      </dsp:nvSpPr>
      <dsp:spPr>
        <a:xfrm>
          <a:off x="6621460" y="1728538"/>
          <a:ext cx="2019500" cy="594573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4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Арилжааны</a:t>
          </a:r>
          <a:endParaRPr kumimoji="0" lang="en-GB" sz="24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Incorporated, unincorporated</a:t>
          </a:r>
        </a:p>
      </dsp:txBody>
      <dsp:txXfrm>
        <a:off x="6621460" y="1728538"/>
        <a:ext cx="2019500" cy="594573"/>
      </dsp:txXfrm>
    </dsp:sp>
    <dsp:sp modelId="{18E01957-1D2F-4D6A-953A-4B19620D39E6}">
      <dsp:nvSpPr>
        <dsp:cNvPr id="0" name=""/>
        <dsp:cNvSpPr/>
      </dsp:nvSpPr>
      <dsp:spPr>
        <a:xfrm>
          <a:off x="7704851" y="2520626"/>
          <a:ext cx="983509" cy="335977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2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kumimoji="0" lang="en-GB" sz="12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7704851" y="2520626"/>
        <a:ext cx="983509" cy="335977"/>
      </dsp:txXfrm>
    </dsp:sp>
    <dsp:sp modelId="{CC03AA92-DB15-4B05-B14C-017FBE8FF2D6}">
      <dsp:nvSpPr>
        <dsp:cNvPr id="0" name=""/>
        <dsp:cNvSpPr/>
      </dsp:nvSpPr>
      <dsp:spPr>
        <a:xfrm>
          <a:off x="6552727" y="2520626"/>
          <a:ext cx="979931" cy="326662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dirty="0" smtClean="0">
              <a:latin typeface="Arial Narrow" panose="020B0606020202030204" pitchFamily="34" charset="0"/>
            </a:rPr>
            <a:t>Үйлчилгээ</a:t>
          </a:r>
          <a:endParaRPr lang="en-GB" sz="1600" b="1" kern="1200" dirty="0">
            <a:latin typeface="Arial Narrow" panose="020B0606020202030204" pitchFamily="34" charset="0"/>
          </a:endParaRPr>
        </a:p>
      </dsp:txBody>
      <dsp:txXfrm>
        <a:off x="6552727" y="2520626"/>
        <a:ext cx="979931" cy="326662"/>
      </dsp:txXfrm>
    </dsp:sp>
    <dsp:sp modelId="{2459844B-055C-4620-B6D9-8F3687E382C5}">
      <dsp:nvSpPr>
        <dsp:cNvPr id="0" name=""/>
        <dsp:cNvSpPr/>
      </dsp:nvSpPr>
      <dsp:spPr>
        <a:xfrm>
          <a:off x="4176467" y="1728538"/>
          <a:ext cx="2287313" cy="586061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0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Арилжааны бус</a:t>
          </a:r>
          <a:endParaRPr kumimoji="0" lang="en-GB" sz="20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1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Засгийн газар</a:t>
          </a:r>
          <a:r>
            <a:rPr kumimoji="0" lang="en-GB" sz="11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, </a:t>
          </a:r>
          <a:r>
            <a:rPr kumimoji="0" lang="mn-MN" sz="11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ашгийн төлөө бус байгууллага</a:t>
          </a:r>
          <a:endParaRPr kumimoji="0" lang="en-GB" sz="11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4176467" y="1728538"/>
        <a:ext cx="2287313" cy="586061"/>
      </dsp:txXfrm>
    </dsp:sp>
    <dsp:sp modelId="{035BEAEC-541B-4EA7-AA14-550321229320}">
      <dsp:nvSpPr>
        <dsp:cNvPr id="0" name=""/>
        <dsp:cNvSpPr/>
      </dsp:nvSpPr>
      <dsp:spPr>
        <a:xfrm>
          <a:off x="4248478" y="2520626"/>
          <a:ext cx="971693" cy="333155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6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Үйлчилгээ</a:t>
          </a:r>
          <a:endParaRPr kumimoji="0" lang="en-GB" sz="16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4248478" y="2520626"/>
        <a:ext cx="971693" cy="333155"/>
      </dsp:txXfrm>
    </dsp:sp>
    <dsp:sp modelId="{B79C0565-BEF3-44CD-BFAD-B05B1B5E13CE}">
      <dsp:nvSpPr>
        <dsp:cNvPr id="0" name=""/>
        <dsp:cNvSpPr/>
      </dsp:nvSpPr>
      <dsp:spPr>
        <a:xfrm>
          <a:off x="5400602" y="2520626"/>
          <a:ext cx="982305" cy="336793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mn-MN" sz="12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lang="en-GB" sz="1200" b="1" kern="1200" dirty="0">
            <a:latin typeface="Arial Narrow" panose="020B0606020202030204" pitchFamily="34" charset="0"/>
          </a:endParaRPr>
        </a:p>
      </dsp:txBody>
      <dsp:txXfrm>
        <a:off x="5400602" y="2520626"/>
        <a:ext cx="982305" cy="336793"/>
      </dsp:txXfrm>
    </dsp:sp>
    <dsp:sp modelId="{3C399EE6-5B0B-4F3D-8ECB-B408F84F3B83}">
      <dsp:nvSpPr>
        <dsp:cNvPr id="0" name=""/>
        <dsp:cNvSpPr/>
      </dsp:nvSpPr>
      <dsp:spPr>
        <a:xfrm>
          <a:off x="1944218" y="1728538"/>
          <a:ext cx="2034193" cy="594546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20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Гэр орондоо</a:t>
          </a:r>
          <a:endParaRPr kumimoji="0" lang="en-GB" sz="20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1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Өөрийн хэрэгцээг хангах бүтээгдэхүүн үйлдвэрлэх</a:t>
          </a:r>
          <a:endParaRPr kumimoji="0" lang="en-GB" sz="11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1944218" y="1728538"/>
        <a:ext cx="2034193" cy="594546"/>
      </dsp:txXfrm>
    </dsp:sp>
    <dsp:sp modelId="{93A1B15C-83AF-4F13-B413-6D6B25509B07}">
      <dsp:nvSpPr>
        <dsp:cNvPr id="0" name=""/>
        <dsp:cNvSpPr/>
      </dsp:nvSpPr>
      <dsp:spPr>
        <a:xfrm>
          <a:off x="3024332" y="2543875"/>
          <a:ext cx="982305" cy="336793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2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Бүтээгдэхүүн</a:t>
          </a:r>
          <a:endParaRPr kumimoji="0" lang="en-GB" sz="12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</a:endParaRPr>
        </a:p>
      </dsp:txBody>
      <dsp:txXfrm>
        <a:off x="3024332" y="2543875"/>
        <a:ext cx="982305" cy="336793"/>
      </dsp:txXfrm>
    </dsp:sp>
    <dsp:sp modelId="{48715A07-97E4-4950-A9B8-5AEAA6E090FE}">
      <dsp:nvSpPr>
        <dsp:cNvPr id="0" name=""/>
        <dsp:cNvSpPr/>
      </dsp:nvSpPr>
      <dsp:spPr>
        <a:xfrm>
          <a:off x="1872207" y="2535068"/>
          <a:ext cx="1001757" cy="345600"/>
        </a:xfrm>
        <a:prstGeom prst="rect">
          <a:avLst/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noProof="0" dirty="0" smtClean="0">
              <a:latin typeface="Arial Narrow" panose="020B0606020202030204" pitchFamily="34" charset="0"/>
            </a:rPr>
            <a:t>Үйлчилгээ</a:t>
          </a:r>
          <a:endParaRPr lang="en-GB" sz="1600" b="1" kern="1200" noProof="0" dirty="0">
            <a:latin typeface="Arial Narrow" panose="020B0606020202030204" pitchFamily="34" charset="0"/>
          </a:endParaRPr>
        </a:p>
      </dsp:txBody>
      <dsp:txXfrm>
        <a:off x="1872207" y="2535068"/>
        <a:ext cx="1001757" cy="345600"/>
      </dsp:txXfrm>
    </dsp:sp>
    <dsp:sp modelId="{B755CD55-413C-4F3C-8224-E18647F2DDC8}">
      <dsp:nvSpPr>
        <dsp:cNvPr id="0" name=""/>
        <dsp:cNvSpPr/>
      </dsp:nvSpPr>
      <dsp:spPr>
        <a:xfrm>
          <a:off x="72004" y="977154"/>
          <a:ext cx="1655837" cy="547026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mn-MN" sz="1800" b="1" i="0" u="none" strike="noStrike" kern="1200" cap="none" normalizeH="0" baseline="0" noProof="0" dirty="0" smtClean="0">
              <a:ln/>
              <a:effectLst/>
              <a:latin typeface="Arial Narrow" panose="020B0606020202030204" pitchFamily="34" charset="0"/>
              <a:cs typeface="Arial" charset="0"/>
            </a:rPr>
            <a:t>Бүтээмжгүй үйл ажиллагаа</a:t>
          </a:r>
          <a:endParaRPr kumimoji="0" lang="en-GB" sz="1800" b="1" i="0" u="none" strike="noStrike" kern="1200" cap="none" normalizeH="0" baseline="0" noProof="0" dirty="0" smtClean="0">
            <a:ln/>
            <a:effectLst/>
            <a:latin typeface="Arial Narrow" panose="020B0606020202030204" pitchFamily="34" charset="0"/>
            <a:cs typeface="Arial" charset="0"/>
          </a:endParaRPr>
        </a:p>
      </dsp:txBody>
      <dsp:txXfrm>
        <a:off x="72004" y="977154"/>
        <a:ext cx="1655837" cy="547026"/>
      </dsp:txXfrm>
    </dsp:sp>
    <dsp:sp modelId="{CF9188F1-A863-4D28-AF99-C9DE439CAB28}">
      <dsp:nvSpPr>
        <dsp:cNvPr id="0" name=""/>
        <dsp:cNvSpPr/>
      </dsp:nvSpPr>
      <dsp:spPr>
        <a:xfrm>
          <a:off x="72010" y="1758126"/>
          <a:ext cx="1636045" cy="1938184"/>
        </a:xfrm>
        <a:prstGeom prst="rect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Өөрийгөө асрах</a:t>
          </a:r>
          <a:endParaRPr lang="en-GB" sz="1600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Унтах</a:t>
          </a:r>
          <a:endParaRPr lang="en-GB" sz="1600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Суралцах</a:t>
          </a:r>
          <a:endParaRPr lang="en-GB" sz="1600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Өөрөө өөрийгөө саатуулах</a:t>
          </a:r>
          <a:endParaRPr lang="en-GB" sz="1600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Гуйлга гуйх</a:t>
          </a:r>
          <a:endParaRPr lang="en-GB" sz="1600" kern="1200" dirty="0" smtClean="0"/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1600" kern="1200" dirty="0" smtClean="0"/>
            <a:t>Хулгай хийх</a:t>
          </a:r>
          <a:endParaRPr lang="en-GB" sz="1600" kern="1200" dirty="0" smtClean="0"/>
        </a:p>
      </dsp:txBody>
      <dsp:txXfrm>
        <a:off x="72010" y="1758126"/>
        <a:ext cx="1636045" cy="1938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37F5AC-1C20-4CCB-B1C6-B06F940D068C}">
      <dsp:nvSpPr>
        <dsp:cNvPr id="0" name=""/>
        <dsp:cNvSpPr/>
      </dsp:nvSpPr>
      <dsp:spPr>
        <a:xfrm>
          <a:off x="5193" y="1343"/>
          <a:ext cx="8702580" cy="796298"/>
        </a:xfrm>
        <a:prstGeom prst="roundRect">
          <a:avLst>
            <a:gd name="adj" fmla="val 10000"/>
          </a:avLst>
        </a:prstGeom>
        <a:solidFill>
          <a:srgbClr val="33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3200" kern="1200" dirty="0" smtClean="0">
              <a:latin typeface="Arial Narrow" panose="020B0606020202030204" pitchFamily="34" charset="0"/>
            </a:rPr>
            <a:t>Ажил</a:t>
          </a:r>
          <a:endParaRPr lang="en-GB" sz="3200" kern="1200" dirty="0" smtClean="0">
            <a:latin typeface="Arial Narrow" panose="020B0606020202030204" pitchFamily="34" charset="0"/>
          </a:endParaRP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2000" kern="1200" dirty="0" smtClean="0">
              <a:latin typeface="Arial Narrow" panose="020B0606020202030204" pitchFamily="34" charset="0"/>
            </a:rPr>
            <a:t>(</a:t>
          </a:r>
          <a:r>
            <a:rPr lang="mn-MN" sz="2000" kern="1200" dirty="0" smtClean="0">
              <a:latin typeface="Arial Narrow" panose="020B0606020202030204" pitchFamily="34" charset="0"/>
            </a:rPr>
            <a:t>тухайлбал, бараа үйлчилгээг бий болгож байгаа бүх төрлийн үйл ажиллагаа</a:t>
          </a:r>
          <a:r>
            <a:rPr lang="en-GB" sz="2000" kern="1200" dirty="0" smtClean="0">
              <a:latin typeface="Arial Narrow" panose="020B0606020202030204" pitchFamily="34" charset="0"/>
            </a:rPr>
            <a:t>)</a:t>
          </a:r>
          <a:endParaRPr lang="en-GB" sz="2000" kern="1200" dirty="0">
            <a:latin typeface="Arial Narrow" panose="020B0606020202030204" pitchFamily="34" charset="0"/>
          </a:endParaRPr>
        </a:p>
      </dsp:txBody>
      <dsp:txXfrm>
        <a:off x="28516" y="24666"/>
        <a:ext cx="8655934" cy="749652"/>
      </dsp:txXfrm>
    </dsp:sp>
    <dsp:sp modelId="{FA6BE8AF-E9A1-4CE5-90C4-8154C8CE8FA8}">
      <dsp:nvSpPr>
        <dsp:cNvPr id="0" name=""/>
        <dsp:cNvSpPr/>
      </dsp:nvSpPr>
      <dsp:spPr>
        <a:xfrm>
          <a:off x="13688" y="928674"/>
          <a:ext cx="1795339" cy="433611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0960" rIns="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хэрэглээнд</a:t>
          </a:r>
          <a:endParaRPr lang="en-GB" sz="16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айл өрх</a:t>
          </a:r>
          <a:r>
            <a:rPr lang="en-GB" sz="12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20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26388" y="941374"/>
        <a:ext cx="1769939" cy="408211"/>
      </dsp:txXfrm>
    </dsp:sp>
    <dsp:sp modelId="{947D915B-A7F1-467E-8139-B674F9425AD8}">
      <dsp:nvSpPr>
        <dsp:cNvPr id="0" name=""/>
        <dsp:cNvSpPr/>
      </dsp:nvSpPr>
      <dsp:spPr>
        <a:xfrm>
          <a:off x="100140" y="1512166"/>
          <a:ext cx="1622434" cy="190303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105714" y="1517740"/>
        <a:ext cx="1611286" cy="179155"/>
      </dsp:txXfrm>
    </dsp:sp>
    <dsp:sp modelId="{22066FEA-E9B5-4481-AF83-0248AD624E66}">
      <dsp:nvSpPr>
        <dsp:cNvPr id="0" name=""/>
        <dsp:cNvSpPr/>
      </dsp:nvSpPr>
      <dsp:spPr>
        <a:xfrm>
          <a:off x="35237" y="1936174"/>
          <a:ext cx="1752241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0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хэрэгцээнд зориулан үйлдвэрлэх</a:t>
          </a:r>
          <a:endParaRPr lang="en-GB" sz="20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86558" y="1987495"/>
        <a:ext cx="1649599" cy="1834682"/>
      </dsp:txXfrm>
    </dsp:sp>
    <dsp:sp modelId="{2FD5821B-A6A1-4B09-BAD1-B87112428CEF}">
      <dsp:nvSpPr>
        <dsp:cNvPr id="0" name=""/>
        <dsp:cNvSpPr/>
      </dsp:nvSpPr>
      <dsp:spPr>
        <a:xfrm>
          <a:off x="1901671" y="928674"/>
          <a:ext cx="6797608" cy="45405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Бусдын хэрэглээнд зориулж </a:t>
          </a:r>
          <a:r>
            <a:rPr lang="en-GB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бусад хүмүүст</a:t>
          </a:r>
          <a:r>
            <a:rPr lang="en-GB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14970" y="941973"/>
        <a:ext cx="6771010" cy="427452"/>
      </dsp:txXfrm>
    </dsp:sp>
    <dsp:sp modelId="{F3636E91-4E5C-451E-B41E-5EA75835FC85}">
      <dsp:nvSpPr>
        <dsp:cNvPr id="0" name=""/>
        <dsp:cNvSpPr/>
      </dsp:nvSpPr>
      <dsp:spPr>
        <a:xfrm>
          <a:off x="1953136" y="1533205"/>
          <a:ext cx="3303287" cy="30710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 хөлс </a:t>
          </a:r>
          <a:r>
            <a:rPr lang="en-GB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цалин, ашгийн төлөө</a:t>
          </a:r>
          <a:r>
            <a:rPr lang="en-GB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4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62131" y="1542200"/>
        <a:ext cx="3285297" cy="289114"/>
      </dsp:txXfrm>
    </dsp:sp>
    <dsp:sp modelId="{830F1D10-1F28-42F5-B5FA-C02A0C00BD26}">
      <dsp:nvSpPr>
        <dsp:cNvPr id="0" name=""/>
        <dsp:cNvSpPr/>
      </dsp:nvSpPr>
      <dsp:spPr>
        <a:xfrm>
          <a:off x="1914928" y="1957155"/>
          <a:ext cx="3379702" cy="1937324"/>
        </a:xfrm>
        <a:prstGeom prst="roundRect">
          <a:avLst>
            <a:gd name="adj" fmla="val 10000"/>
          </a:avLst>
        </a:prstGeom>
        <a:solidFill>
          <a:srgbClr val="66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mn-MN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Хөдөлмөр эрхлэлт</a:t>
          </a:r>
          <a:endParaRPr lang="en-GB" sz="32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эсвэл ашгийн төлөө</a:t>
          </a:r>
          <a:r>
            <a:rPr lang="en-GB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71670" y="2013897"/>
        <a:ext cx="3266218" cy="1823840"/>
      </dsp:txXfrm>
    </dsp:sp>
    <dsp:sp modelId="{794C7011-6B5B-43FD-8F4F-412A5EB6BE45}">
      <dsp:nvSpPr>
        <dsp:cNvPr id="0" name=""/>
        <dsp:cNvSpPr/>
      </dsp:nvSpPr>
      <dsp:spPr>
        <a:xfrm>
          <a:off x="5340817" y="1533205"/>
          <a:ext cx="3345205" cy="30710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 хөлсгүй</a:t>
          </a:r>
          <a:endParaRPr lang="en-GB" sz="16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5349812" y="1542200"/>
        <a:ext cx="3327215" cy="289114"/>
      </dsp:txXfrm>
    </dsp:sp>
    <dsp:sp modelId="{B95E7FC7-61BD-4F42-90E4-06E1BE7E3E32}">
      <dsp:nvSpPr>
        <dsp:cNvPr id="0" name=""/>
        <dsp:cNvSpPr/>
      </dsp:nvSpPr>
      <dsp:spPr>
        <a:xfrm>
          <a:off x="5340817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дадлагажигч	</a:t>
          </a:r>
          <a:endParaRPr lang="en-GB" sz="18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5373025" y="1989363"/>
        <a:ext cx="1035257" cy="1872908"/>
      </dsp:txXfrm>
    </dsp:sp>
    <dsp:sp modelId="{384A3492-27F9-4801-8BFA-D64E59C1CE27}">
      <dsp:nvSpPr>
        <dsp:cNvPr id="0" name=""/>
        <dsp:cNvSpPr/>
      </dsp:nvSpPr>
      <dsp:spPr>
        <a:xfrm>
          <a:off x="6463583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45720" rIns="3600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Бусад төрлийн үйл ажиллагаа</a:t>
          </a:r>
          <a:r>
            <a:rPr lang="en-GB" sz="1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</a:t>
          </a:r>
          <a:r>
            <a:rPr lang="en-GB" sz="12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2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заавал гүйцэтгэх ажил</a:t>
          </a:r>
          <a:r>
            <a:rPr lang="en-GB" sz="12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 </a:t>
          </a:r>
          <a:endParaRPr lang="en-GB" sz="1200" b="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6495791" y="1989363"/>
        <a:ext cx="1035257" cy="1872908"/>
      </dsp:txXfrm>
    </dsp:sp>
    <dsp:sp modelId="{95C0C495-0EE3-4194-90D4-F6472E7F8E8B}">
      <dsp:nvSpPr>
        <dsp:cNvPr id="0" name=""/>
        <dsp:cNvSpPr/>
      </dsp:nvSpPr>
      <dsp:spPr>
        <a:xfrm>
          <a:off x="7586349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Сайн дурын ажил</a:t>
          </a:r>
          <a:endParaRPr lang="en-GB" sz="18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7618557" y="1989363"/>
        <a:ext cx="1035257" cy="18729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37F5AC-1C20-4CCB-B1C6-B06F940D068C}">
      <dsp:nvSpPr>
        <dsp:cNvPr id="0" name=""/>
        <dsp:cNvSpPr/>
      </dsp:nvSpPr>
      <dsp:spPr>
        <a:xfrm>
          <a:off x="5193" y="1343"/>
          <a:ext cx="8702580" cy="796298"/>
        </a:xfrm>
        <a:prstGeom prst="roundRect">
          <a:avLst>
            <a:gd name="adj" fmla="val 10000"/>
          </a:avLst>
        </a:prstGeom>
        <a:solidFill>
          <a:srgbClr val="3333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mn-MN" sz="3200" kern="1200" dirty="0" smtClean="0">
              <a:latin typeface="Arial Narrow" panose="020B0606020202030204" pitchFamily="34" charset="0"/>
            </a:rPr>
            <a:t>Ажил</a:t>
          </a:r>
          <a:endParaRPr lang="en-GB" sz="3200" kern="1200" dirty="0" smtClean="0">
            <a:latin typeface="Arial Narrow" panose="020B0606020202030204" pitchFamily="34" charset="0"/>
          </a:endParaRP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GB" sz="2000" kern="1200" dirty="0" smtClean="0">
              <a:latin typeface="Arial Narrow" panose="020B0606020202030204" pitchFamily="34" charset="0"/>
            </a:rPr>
            <a:t>(</a:t>
          </a:r>
          <a:r>
            <a:rPr lang="mn-MN" sz="2000" kern="1200" dirty="0" smtClean="0">
              <a:latin typeface="Arial Narrow" panose="020B0606020202030204" pitchFamily="34" charset="0"/>
            </a:rPr>
            <a:t>Бүтээгдэхүүн, үйлчилгээг үйлдвэрлэж байгаа бүх үйл ажиллагаа</a:t>
          </a:r>
          <a:r>
            <a:rPr lang="en-GB" sz="2000" kern="1200" dirty="0" smtClean="0">
              <a:latin typeface="Arial Narrow" panose="020B0606020202030204" pitchFamily="34" charset="0"/>
            </a:rPr>
            <a:t>)</a:t>
          </a:r>
          <a:endParaRPr lang="en-GB" sz="2000" kern="1200" dirty="0">
            <a:latin typeface="Arial Narrow" panose="020B0606020202030204" pitchFamily="34" charset="0"/>
          </a:endParaRPr>
        </a:p>
      </dsp:txBody>
      <dsp:txXfrm>
        <a:off x="28516" y="24666"/>
        <a:ext cx="8655934" cy="749652"/>
      </dsp:txXfrm>
    </dsp:sp>
    <dsp:sp modelId="{FA6BE8AF-E9A1-4CE5-90C4-8154C8CE8FA8}">
      <dsp:nvSpPr>
        <dsp:cNvPr id="0" name=""/>
        <dsp:cNvSpPr/>
      </dsp:nvSpPr>
      <dsp:spPr>
        <a:xfrm>
          <a:off x="13688" y="928674"/>
          <a:ext cx="1795339" cy="433611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3340" rIns="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mn-MN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эцсийн </a:t>
          </a:r>
          <a:r>
            <a:rPr lang="mn-MN" sz="14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хэрэгцээнд зориулж</a:t>
          </a:r>
          <a:endParaRPr lang="en-GB" sz="14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1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гар бүлийн хэрэгцээнд</a:t>
          </a:r>
          <a:r>
            <a:rPr lang="en-GB" sz="110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10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26388" y="941374"/>
        <a:ext cx="1769939" cy="408211"/>
      </dsp:txXfrm>
    </dsp:sp>
    <dsp:sp modelId="{947D915B-A7F1-467E-8139-B674F9425AD8}">
      <dsp:nvSpPr>
        <dsp:cNvPr id="0" name=""/>
        <dsp:cNvSpPr/>
      </dsp:nvSpPr>
      <dsp:spPr>
        <a:xfrm>
          <a:off x="100140" y="1512166"/>
          <a:ext cx="1622434" cy="190303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105714" y="1517740"/>
        <a:ext cx="1611286" cy="179155"/>
      </dsp:txXfrm>
    </dsp:sp>
    <dsp:sp modelId="{22066FEA-E9B5-4481-AF83-0248AD624E66}">
      <dsp:nvSpPr>
        <dsp:cNvPr id="0" name=""/>
        <dsp:cNvSpPr/>
      </dsp:nvSpPr>
      <dsp:spPr>
        <a:xfrm>
          <a:off x="35237" y="1936174"/>
          <a:ext cx="1752241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0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Өөрийн хэрэгцээнд зориулж үйлдвэрлэх</a:t>
          </a:r>
          <a:endParaRPr lang="en-GB" sz="20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86558" y="1987495"/>
        <a:ext cx="1649599" cy="1834682"/>
      </dsp:txXfrm>
    </dsp:sp>
    <dsp:sp modelId="{2FD5821B-A6A1-4B09-BAD1-B87112428CEF}">
      <dsp:nvSpPr>
        <dsp:cNvPr id="0" name=""/>
        <dsp:cNvSpPr/>
      </dsp:nvSpPr>
      <dsp:spPr>
        <a:xfrm>
          <a:off x="1901671" y="928674"/>
          <a:ext cx="6797608" cy="45405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Бусдын хэрэглээнд зориулж</a:t>
          </a:r>
          <a:r>
            <a:rPr lang="en-GB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(</a:t>
          </a: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тухайлбал, бусад байгууллага, нэгж</a:t>
          </a:r>
          <a:r>
            <a:rPr lang="en-GB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14970" y="941973"/>
        <a:ext cx="6771010" cy="427452"/>
      </dsp:txXfrm>
    </dsp:sp>
    <dsp:sp modelId="{F3636E91-4E5C-451E-B41E-5EA75835FC85}">
      <dsp:nvSpPr>
        <dsp:cNvPr id="0" name=""/>
        <dsp:cNvSpPr/>
      </dsp:nvSpPr>
      <dsp:spPr>
        <a:xfrm>
          <a:off x="1953136" y="1533205"/>
          <a:ext cx="3303287" cy="30710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Цалинтай</a:t>
          </a:r>
          <a:r>
            <a:rPr lang="en-GB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 (</a:t>
          </a: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ашгийн төлөө</a:t>
          </a:r>
          <a:r>
            <a:rPr lang="en-GB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6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62131" y="1542200"/>
        <a:ext cx="3285297" cy="289114"/>
      </dsp:txXfrm>
    </dsp:sp>
    <dsp:sp modelId="{830F1D10-1F28-42F5-B5FA-C02A0C00BD26}">
      <dsp:nvSpPr>
        <dsp:cNvPr id="0" name=""/>
        <dsp:cNvSpPr/>
      </dsp:nvSpPr>
      <dsp:spPr>
        <a:xfrm>
          <a:off x="1914928" y="1957155"/>
          <a:ext cx="3379702" cy="1937324"/>
        </a:xfrm>
        <a:prstGeom prst="roundRect">
          <a:avLst>
            <a:gd name="adj" fmla="val 10000"/>
          </a:avLst>
        </a:prstGeom>
        <a:solidFill>
          <a:srgbClr val="669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mn-MN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Хөдөлмөр эрхлэлт</a:t>
          </a:r>
          <a:endParaRPr lang="en-GB" sz="32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цалин, ашгийн төлөө</a:t>
          </a:r>
          <a:r>
            <a:rPr lang="en-GB" sz="18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</a:t>
          </a:r>
          <a:endParaRPr lang="en-GB" sz="1800" b="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1971670" y="2013897"/>
        <a:ext cx="3266218" cy="1823840"/>
      </dsp:txXfrm>
    </dsp:sp>
    <dsp:sp modelId="{794C7011-6B5B-43FD-8F4F-412A5EB6BE45}">
      <dsp:nvSpPr>
        <dsp:cNvPr id="0" name=""/>
        <dsp:cNvSpPr/>
      </dsp:nvSpPr>
      <dsp:spPr>
        <a:xfrm>
          <a:off x="5340817" y="1533205"/>
          <a:ext cx="3345205" cy="307104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</a:t>
          </a:r>
          <a:endParaRPr lang="en-GB" sz="16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5349812" y="1542200"/>
        <a:ext cx="3327215" cy="289114"/>
      </dsp:txXfrm>
    </dsp:sp>
    <dsp:sp modelId="{B95E7FC7-61BD-4F42-90E4-06E1BE7E3E32}">
      <dsp:nvSpPr>
        <dsp:cNvPr id="0" name=""/>
        <dsp:cNvSpPr/>
      </dsp:nvSpPr>
      <dsp:spPr>
        <a:xfrm>
          <a:off x="5340817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дадлагажигч</a:t>
          </a:r>
          <a:endParaRPr lang="en-GB" sz="18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5373025" y="1989363"/>
        <a:ext cx="1035257" cy="1872908"/>
      </dsp:txXfrm>
    </dsp:sp>
    <dsp:sp modelId="{384A3492-27F9-4801-8BFA-D64E59C1CE27}">
      <dsp:nvSpPr>
        <dsp:cNvPr id="0" name=""/>
        <dsp:cNvSpPr/>
      </dsp:nvSpPr>
      <dsp:spPr>
        <a:xfrm>
          <a:off x="6463583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6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Бусад үйл ажиллагаа </a:t>
          </a:r>
          <a:r>
            <a:rPr lang="en-GB" sz="16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</a:t>
          </a:r>
          <a:r>
            <a:rPr lang="mn-MN" sz="16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цалингүй заавал гүйцэтгэх ажил</a:t>
          </a:r>
          <a:r>
            <a:rPr lang="en-GB" sz="1600" b="0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) </a:t>
          </a:r>
          <a:endParaRPr lang="en-GB" sz="1600" b="0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6495791" y="1989363"/>
        <a:ext cx="1035257" cy="1872908"/>
      </dsp:txXfrm>
    </dsp:sp>
    <dsp:sp modelId="{95C0C495-0EE3-4194-90D4-F6472E7F8E8B}">
      <dsp:nvSpPr>
        <dsp:cNvPr id="0" name=""/>
        <dsp:cNvSpPr/>
      </dsp:nvSpPr>
      <dsp:spPr>
        <a:xfrm>
          <a:off x="7586349" y="1957155"/>
          <a:ext cx="1099673" cy="1937324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1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Сайн дурын ажил</a:t>
          </a:r>
          <a:endParaRPr lang="en-GB" sz="1800" b="1" kern="1200" dirty="0" smtClean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sp:txBody>
      <dsp:txXfrm>
        <a:off x="7618557" y="1989363"/>
        <a:ext cx="1035257" cy="1872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7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7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F5FB7D-35FF-4F3C-8F07-0449881D28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10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7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01" y="4861157"/>
            <a:ext cx="5680103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7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60253C-D1DA-4119-90CC-AC9EF5EAC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271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427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387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542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224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809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new definition of employment will therefore affect mostly countries with high levels of producers </a:t>
            </a:r>
            <a:r>
              <a:rPr lang="en-GB"/>
              <a:t>of goods </a:t>
            </a:r>
            <a:r>
              <a:rPr lang="en-GB" dirty="0"/>
              <a:t>for own final use, that were previously included in employment; and countries with strong employment training programmes that were previously included in employment.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957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724274" indent="-278568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114268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559974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2005681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451389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97096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342802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88509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7AA6F9B-D90B-44B3-9BE4-3CA061B0E7EB}" type="slidenum">
              <a:rPr lang="en-GB" altLang="en-US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88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37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Yellow</a:t>
            </a:r>
            <a:r>
              <a:rPr lang="en-US" baseline="0" dirty="0" smtClean="0"/>
              <a:t> dotted groups: persons in employment and at the same time involved in other unpaid forms of work; important to know time spent on these as well </a:t>
            </a:r>
            <a:r>
              <a:rPr lang="en-US" baseline="0" smtClean="0"/>
              <a:t>(hours of work).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29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2" name="Rectangle 1245"/>
          <p:cNvSpPr>
            <a:spLocks noChangeArrowheads="1"/>
          </p:cNvSpPr>
          <p:nvPr userDrawn="1"/>
        </p:nvSpPr>
        <p:spPr bwMode="auto">
          <a:xfrm>
            <a:off x="-1" y="1268761"/>
            <a:ext cx="9145589" cy="518442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81000">
                <a:srgbClr val="85C2FF"/>
              </a:gs>
              <a:gs pos="100000">
                <a:srgbClr val="CCECFF"/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none" lIns="198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z="1400" dirty="0" smtClean="0">
              <a:solidFill>
                <a:srgbClr val="FFFF99"/>
              </a:solidFill>
            </a:endParaRPr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pic>
        <p:nvPicPr>
          <p:cNvPr id="2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0"/>
            <a:ext cx="1469996" cy="128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1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6DFC-6A18-4820-A7A7-8EBDF9BFC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47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400" b="1" cap="none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4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9A619-24C0-450F-87D1-E98776E12E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9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C7AE-8A78-4BDB-8416-A7FD2F1154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22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4624"/>
            <a:ext cx="7427168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6C44B-2A69-4933-9BDC-974DC39F1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BFE7-D4C2-4B92-AE3F-46C0A49923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87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916A-7BAA-4D2E-927D-73B3F12AB8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1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i="1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2" name="Rectangle 1221"/>
          <p:cNvSpPr>
            <a:spLocks noChangeArrowheads="1"/>
          </p:cNvSpPr>
          <p:nvPr userDrawn="1"/>
        </p:nvSpPr>
        <p:spPr bwMode="auto">
          <a:xfrm>
            <a:off x="5148263" y="5373688"/>
            <a:ext cx="3995737" cy="10795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9800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Side event of the 45</a:t>
            </a:r>
            <a:r>
              <a:rPr lang="en-GB" sz="1600" baseline="30000" dirty="0" smtClean="0">
                <a:solidFill>
                  <a:srgbClr val="FFFF99"/>
                </a:solidFill>
                <a:latin typeface="Lucida Sans Unicode" pitchFamily="34" charset="0"/>
              </a:rPr>
              <a:t>th</a:t>
            </a: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 Session, </a:t>
            </a:r>
          </a:p>
          <a:p>
            <a:pPr>
              <a:defRPr/>
            </a:pP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United Nations Statistics Commission</a:t>
            </a:r>
          </a:p>
          <a:p>
            <a:pPr>
              <a:defRPr/>
            </a:pPr>
            <a:endParaRPr lang="en-GB" sz="800" i="1" dirty="0">
              <a:solidFill>
                <a:srgbClr val="FFFF99"/>
              </a:solidFill>
              <a:cs typeface="Arial" charset="0"/>
            </a:endParaRPr>
          </a:p>
          <a:p>
            <a:pPr>
              <a:defRPr/>
            </a:pPr>
            <a:r>
              <a:rPr lang="en-GB" sz="1400" i="1" dirty="0" smtClean="0">
                <a:solidFill>
                  <a:srgbClr val="FFFF99"/>
                </a:solidFill>
              </a:rPr>
              <a:t>New York 4-7 March 2014</a:t>
            </a:r>
            <a:endParaRPr lang="en-GB" sz="1400" dirty="0" smtClean="0">
              <a:solidFill>
                <a:srgbClr val="FFFF99"/>
              </a:solidFill>
              <a:latin typeface="Lucida Sans Unicode" pitchFamily="34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</p:spTree>
    <p:extLst>
      <p:ext uri="{BB962C8B-B14F-4D97-AF65-F5344CB8AC3E}">
        <p14:creationId xmlns:p14="http://schemas.microsoft.com/office/powerpoint/2010/main" val="232492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7FA36-F9EA-4B88-A93C-4EFBCAD0B5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38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E1D8-6BBC-45D8-89D5-C074F81DB4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8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0D90F-557E-4F50-B490-5D46FC6656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26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6BB3-A2CE-4C85-AD76-58E0A430F8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58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60338-0486-4461-866F-B737B22C79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777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E30F-EB04-443D-8ACF-C4B9D64742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23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6054-0F3B-427D-AC6E-DB83989F49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507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1EC64-3117-4AF4-8CE3-E64A23BCE7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1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2E28E-04CC-4785-A4B5-12F11CF61D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760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2438" y="115888"/>
            <a:ext cx="2111375" cy="6265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181725" cy="6265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37A03-43A6-4A02-B28E-1445FD06DD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933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22D4-81FE-4F2F-A688-A2B00EEF4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75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8229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313" y="3937000"/>
            <a:ext cx="8229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0F2EC-ECF4-4455-BFEE-AB21279CFB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890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341438"/>
            <a:ext cx="8229600" cy="504031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B377D-3E44-4FB4-A5DF-F01B60BFB1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74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9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A4064-BC2A-466E-AC6B-23B5E5D90C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6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CCFF"/>
                </a:solidFill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99"/>
                </a:solidFill>
              </a:defRPr>
            </a:lvl1pPr>
          </a:lstStyle>
          <a:p>
            <a:pPr>
              <a:defRPr/>
            </a:pPr>
            <a:fld id="{27A2C9BB-B4C1-4C1A-84E3-1A5A893FCF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8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46025"/>
            <a:ext cx="1397411" cy="122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Arial Narrow" panose="020B0606020202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Arial Narrow" panose="020B0606020202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Arial Narrow" panose="020B0606020202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Arial Narrow" panose="020B0606020202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i="0">
                <a:solidFill>
                  <a:srgbClr val="CCCC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FFFF99"/>
                </a:solidFill>
                <a:latin typeface="Arial" charset="0"/>
              </a:defRPr>
            </a:lvl1pPr>
          </a:lstStyle>
          <a:p>
            <a:pPr>
              <a:defRPr/>
            </a:pPr>
            <a:fld id="{01C30040-1B60-4CE1-BCBE-F546998E1F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3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8.jpeg"/><Relationship Id="rId1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7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11.jpg"/><Relationship Id="rId10" Type="http://schemas.openxmlformats.org/officeDocument/2006/relationships/image" Target="../media/image6.jpeg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Relationship Id="rId1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diagramColors" Target="../diagrams/colors3.xml"/><Relationship Id="rId12" Type="http://schemas.openxmlformats.org/officeDocument/2006/relationships/image" Target="../media/image8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7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11.jpg"/><Relationship Id="rId10" Type="http://schemas.openxmlformats.org/officeDocument/2006/relationships/image" Target="../media/image6.jpeg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1412" y="1600200"/>
            <a:ext cx="8784976" cy="3733800"/>
          </a:xfrm>
          <a:noFill/>
        </p:spPr>
        <p:txBody>
          <a:bodyPr/>
          <a:lstStyle/>
          <a:p>
            <a:pPr eaLnBrk="1" hangingPunct="1"/>
            <a:r>
              <a:rPr lang="mn-MN" altLang="en-US" sz="4400" dirty="0" smtClean="0">
                <a:solidFill>
                  <a:schemeClr val="bg1"/>
                </a:solidFill>
              </a:rPr>
              <a:t>Олон улсын Хөдөлмөрийн статистикчдийн 19-р хурлын шийдвэр</a:t>
            </a:r>
            <a:r>
              <a:rPr lang="en-GB" altLang="en-US" sz="4400" dirty="0" smtClean="0">
                <a:solidFill>
                  <a:schemeClr val="bg1"/>
                </a:solidFill>
              </a:rPr>
              <a:t> </a:t>
            </a:r>
            <a:br>
              <a:rPr lang="en-GB" altLang="en-US" sz="4400" dirty="0" smtClean="0">
                <a:solidFill>
                  <a:schemeClr val="bg1"/>
                </a:solidFill>
              </a:rPr>
            </a:br>
            <a:r>
              <a:rPr lang="en-GB" altLang="en-US" sz="4400" dirty="0" smtClean="0">
                <a:solidFill>
                  <a:schemeClr val="bg1"/>
                </a:solidFill>
              </a:rPr>
              <a:t>“</a:t>
            </a:r>
            <a:r>
              <a:rPr lang="mn-MN" altLang="en-US" sz="4400" dirty="0" smtClean="0">
                <a:solidFill>
                  <a:schemeClr val="bg1"/>
                </a:solidFill>
              </a:rPr>
              <a:t>Ажил, хөдөлмөр эрхлэлт, </a:t>
            </a:r>
            <a:r>
              <a:rPr lang="mn-MN" altLang="en-US" sz="4400" dirty="0" smtClean="0">
                <a:solidFill>
                  <a:schemeClr val="bg1"/>
                </a:solidFill>
              </a:rPr>
              <a:t>ажиллах хүчний дутуу ашиглалтын</a:t>
            </a:r>
            <a:r>
              <a:rPr lang="mn-MN" altLang="en-US" sz="4400" dirty="0" smtClean="0">
                <a:solidFill>
                  <a:schemeClr val="bg1"/>
                </a:solidFill>
              </a:rPr>
              <a:t> </a:t>
            </a:r>
            <a:r>
              <a:rPr lang="mn-MN" altLang="en-US" sz="4400" dirty="0" smtClean="0">
                <a:solidFill>
                  <a:schemeClr val="bg1"/>
                </a:solidFill>
              </a:rPr>
              <a:t>статистикийн талаар</a:t>
            </a:r>
            <a:r>
              <a:rPr lang="en-GB" altLang="en-US" sz="4400" dirty="0" smtClean="0">
                <a:solidFill>
                  <a:schemeClr val="bg1"/>
                </a:solidFill>
              </a:rPr>
              <a:t>”</a:t>
            </a:r>
            <a:endParaRPr lang="en-GB" altLang="en-US" sz="4400" dirty="0" smtClean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4925" y="6453188"/>
            <a:ext cx="6985000" cy="288925"/>
          </a:xfrm>
        </p:spPr>
        <p:txBody>
          <a:bodyPr/>
          <a:lstStyle/>
          <a:p>
            <a:pPr>
              <a:defRPr/>
            </a:pPr>
            <a:r>
              <a:rPr lang="en-GB" b="1" dirty="0" smtClean="0"/>
              <a:t>ILO Department of Statistics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622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(</a:t>
            </a:r>
            <a:r>
              <a:rPr lang="en-GB" altLang="en-US" dirty="0" err="1" smtClean="0"/>
              <a:t>i</a:t>
            </a:r>
            <a:r>
              <a:rPr lang="en-GB" altLang="en-US" dirty="0" smtClean="0"/>
              <a:t>). </a:t>
            </a:r>
            <a:r>
              <a:rPr lang="mn-MN" altLang="en-US" dirty="0" smtClean="0"/>
              <a:t>Хөдөлмөрийн статистикийн хүрээ</a:t>
            </a:r>
            <a:endParaRPr lang="en-GB" altLang="en-US" dirty="0" smtClean="0"/>
          </a:p>
        </p:txBody>
      </p:sp>
      <p:sp>
        <p:nvSpPr>
          <p:cNvPr id="1331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391647E-568F-469A-B173-C5DD0D752932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2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graphicFrame>
        <p:nvGraphicFramePr>
          <p:cNvPr id="7" name="7 Diagrama"/>
          <p:cNvGraphicFramePr/>
          <p:nvPr>
            <p:extLst>
              <p:ext uri="{D42A27DB-BD31-4B8C-83A1-F6EECF244321}">
                <p14:modId xmlns:p14="http://schemas.microsoft.com/office/powerpoint/2010/main" val="2262549960"/>
              </p:ext>
            </p:extLst>
          </p:nvPr>
        </p:nvGraphicFramePr>
        <p:xfrm>
          <a:off x="107504" y="1268414"/>
          <a:ext cx="8928992" cy="4032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Straight Connector 7"/>
          <p:cNvCxnSpPr>
            <a:endCxn id="9" idx="0"/>
          </p:cNvCxnSpPr>
          <p:nvPr/>
        </p:nvCxnSpPr>
        <p:spPr>
          <a:xfrm>
            <a:off x="1908175" y="2204864"/>
            <a:ext cx="1" cy="3346450"/>
          </a:xfrm>
          <a:prstGeom prst="line">
            <a:avLst/>
          </a:prstGeom>
          <a:ln>
            <a:solidFill>
              <a:srgbClr val="C00000"/>
            </a:solidFill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31913" y="5551314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1600" b="1" dirty="0" smtClean="0">
                <a:solidFill>
                  <a:srgbClr val="C00000"/>
                </a:solidFill>
                <a:latin typeface="Arial Narrow" pitchFamily="34" charset="0"/>
              </a:rPr>
              <a:t>Бүтээмжийн хязгаар</a:t>
            </a:r>
            <a:endParaRPr lang="en-GB" altLang="en-US" sz="16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cxnSp>
        <p:nvCxnSpPr>
          <p:cNvPr id="11" name="Straight Connector 10"/>
          <p:cNvCxnSpPr>
            <a:endCxn id="16" idx="0"/>
          </p:cNvCxnSpPr>
          <p:nvPr/>
        </p:nvCxnSpPr>
        <p:spPr>
          <a:xfrm>
            <a:off x="3059113" y="3681239"/>
            <a:ext cx="794" cy="1776413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411413" y="5457652"/>
            <a:ext cx="12969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1200" b="1" dirty="0" smtClean="0">
                <a:solidFill>
                  <a:srgbClr val="00B050"/>
                </a:solidFill>
                <a:latin typeface="Arial Narrow" pitchFamily="34" charset="0"/>
              </a:rPr>
              <a:t>Үндэсний тооцооны систем Бүтээмжийн </a:t>
            </a:r>
            <a:r>
              <a:rPr lang="mn-MN" altLang="en-US" sz="1200" b="1" dirty="0" smtClean="0">
                <a:solidFill>
                  <a:srgbClr val="00B050"/>
                </a:solidFill>
                <a:latin typeface="Arial Narrow" pitchFamily="34" charset="0"/>
              </a:rPr>
              <a:t>хязгаар</a:t>
            </a:r>
            <a:endParaRPr lang="en-GB" altLang="en-US" sz="1200" b="1" dirty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1975170" y="4717502"/>
            <a:ext cx="6840538" cy="943672"/>
          </a:xfrm>
          <a:prstGeom prst="left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Хөдөлмөр эрхлэлтийн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”</a:t>
            </a: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шинэ тодорхойлолт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== </a:t>
            </a: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БҮХ</a:t>
            </a:r>
            <a:r>
              <a:rPr lang="en-GB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mn-MN" b="1" dirty="0" smtClean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бүтээмжтэй үйл ажиллагаа</a:t>
            </a:r>
            <a:endParaRPr lang="en-GB" b="1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Left-Right Arrow 25"/>
          <p:cNvSpPr/>
          <p:nvPr/>
        </p:nvSpPr>
        <p:spPr>
          <a:xfrm>
            <a:off x="3059113" y="4292898"/>
            <a:ext cx="5684837" cy="576262"/>
          </a:xfrm>
          <a:prstGeom prst="left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“</a:t>
            </a:r>
            <a:r>
              <a:rPr lang="mn-MN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Хөдөлмөр эрхлэлтийн</a:t>
            </a: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”</a:t>
            </a:r>
            <a:r>
              <a:rPr lang="mn-MN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-ийн өмнөх тодорхойлолт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9740975">
            <a:off x="1936051" y="4287031"/>
            <a:ext cx="10967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2400" b="1" cap="none" spc="0" dirty="0" smtClean="0">
                <a:ln w="18000">
                  <a:solidFill>
                    <a:srgbClr val="3366FF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Narrow" panose="020B0606020202030204" pitchFamily="34" charset="0"/>
              </a:rPr>
              <a:t>нэмсэн</a:t>
            </a:r>
            <a:endParaRPr lang="en-US" sz="2400" b="1" cap="none" spc="0" dirty="0">
              <a:ln w="18000">
                <a:solidFill>
                  <a:srgbClr val="3366FF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505" y="101600"/>
            <a:ext cx="7581900" cy="1143000"/>
          </a:xfrm>
        </p:spPr>
        <p:txBody>
          <a:bodyPr/>
          <a:lstStyle/>
          <a:p>
            <a:r>
              <a:rPr lang="en-GB" altLang="en-US" sz="3600" dirty="0" smtClean="0"/>
              <a:t>(ii). </a:t>
            </a:r>
            <a:r>
              <a:rPr lang="mn-MN" altLang="en-US" sz="3600" dirty="0" smtClean="0"/>
              <a:t>Ажлын төрөл</a:t>
            </a:r>
            <a:r>
              <a:rPr lang="en-GB" altLang="en-US" sz="3600" dirty="0" smtClean="0"/>
              <a:t> </a:t>
            </a:r>
            <a:r>
              <a:rPr lang="mn-MN" altLang="en-US" sz="3600" dirty="0" smtClean="0"/>
              <a:t>ба үндсэн ойлголт</a:t>
            </a:r>
            <a:endParaRPr lang="fr-CH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1341438"/>
            <a:ext cx="8856984" cy="5040312"/>
          </a:xfrm>
        </p:spPr>
        <p:txBody>
          <a:bodyPr/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mn-MN" sz="2000" b="1" dirty="0" smtClean="0"/>
              <a:t>Өөрийн хэрэгцээг хангах ажил</a:t>
            </a: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mn-MN" sz="1800" dirty="0" smtClean="0"/>
              <a:t>Бараа бүтээгдэхүүнийг </a:t>
            </a:r>
            <a:r>
              <a:rPr lang="mn-MN" sz="1800" b="1" dirty="0" smtClean="0">
                <a:solidFill>
                  <a:srgbClr val="C00000"/>
                </a:solidFill>
              </a:rPr>
              <a:t>голдуу өрхийн эцсийн хэрэглээнд зориулан</a:t>
            </a:r>
            <a:r>
              <a:rPr lang="mn-MN" sz="1800" dirty="0" smtClean="0"/>
              <a:t> </a:t>
            </a:r>
            <a:r>
              <a:rPr lang="mn-MN" sz="1800" dirty="0"/>
              <a:t>үйлдвэрлэж байгаа үйл ажиллагаа</a:t>
            </a:r>
            <a:endParaRPr lang="en-US" sz="1800" b="1" dirty="0" smtClean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mn-MN" sz="2000" b="1" dirty="0" smtClean="0"/>
              <a:t>Хөдөлмөр эрхлэлт</a:t>
            </a: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mn-MN" sz="1800" b="1" dirty="0" smtClean="0">
                <a:solidFill>
                  <a:srgbClr val="C00000"/>
                </a:solidFill>
              </a:rPr>
              <a:t>Цалин, эсвэл ашгийн төлөө</a:t>
            </a:r>
            <a:r>
              <a:rPr lang="mn-MN" sz="1800" dirty="0" smtClean="0"/>
              <a:t> бараа бүээгдэхүүн үйлдвэрлэж байгаа үйл ажиллагаа</a:t>
            </a:r>
            <a:endParaRPr lang="en-US" sz="1800" b="1" dirty="0" smtClean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mn-MN" sz="2000" b="1" dirty="0" smtClean="0"/>
              <a:t>Цалингүй дадлагажигч</a:t>
            </a: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mn-MN" sz="1800" b="1" dirty="0" smtClean="0">
                <a:solidFill>
                  <a:srgbClr val="C00000"/>
                </a:solidFill>
              </a:rPr>
              <a:t>Туршлага, ур чадварт суралцан цалингүй ажиллаж</a:t>
            </a:r>
            <a:r>
              <a:rPr lang="mn-MN" sz="1800" dirty="0" smtClean="0"/>
              <a:t> бараа бүтээгдэхүүн, үйлчилгээг үйлдвэрлэж байгаа үйл ажиллагаа</a:t>
            </a:r>
            <a:endParaRPr lang="en-US" sz="1800" b="1" dirty="0" smtClean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mn-MN" sz="2000" b="1" dirty="0" smtClean="0"/>
              <a:t>Сайн дурын ажил</a:t>
            </a: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mn-MN" sz="1800" b="1" dirty="0" smtClean="0">
                <a:solidFill>
                  <a:srgbClr val="C00000"/>
                </a:solidFill>
              </a:rPr>
              <a:t>Бусдын төлөө </a:t>
            </a:r>
            <a:r>
              <a:rPr lang="mn-MN" sz="1800" dirty="0" smtClean="0">
                <a:solidFill>
                  <a:srgbClr val="002060"/>
                </a:solidFill>
              </a:rPr>
              <a:t>бараа үйлчилгээг </a:t>
            </a:r>
            <a:r>
              <a:rPr lang="mn-MN" sz="1800" b="1" dirty="0" smtClean="0">
                <a:solidFill>
                  <a:srgbClr val="C00000"/>
                </a:solidFill>
              </a:rPr>
              <a:t>цалингүй</a:t>
            </a:r>
            <a:r>
              <a:rPr lang="mn-MN" sz="1800" dirty="0" smtClean="0">
                <a:solidFill>
                  <a:srgbClr val="002060"/>
                </a:solidFill>
              </a:rPr>
              <a:t> үйлдвэрлэж байгаа </a:t>
            </a:r>
            <a:r>
              <a:rPr lang="mn-MN" sz="1800" b="1" dirty="0" smtClean="0">
                <a:solidFill>
                  <a:srgbClr val="C00000"/>
                </a:solidFill>
              </a:rPr>
              <a:t>заавал хийх үүрэг хүлээгээгүй</a:t>
            </a:r>
            <a:r>
              <a:rPr lang="mn-MN" sz="1800" dirty="0" smtClean="0">
                <a:solidFill>
                  <a:srgbClr val="002060"/>
                </a:solidFill>
              </a:rPr>
              <a:t> үйл ажиллагаа</a:t>
            </a:r>
          </a:p>
          <a:p>
            <a:pPr>
              <a:spcBef>
                <a:spcPts val="600"/>
              </a:spcBef>
            </a:pPr>
            <a:r>
              <a:rPr lang="mn-MN" sz="2000" b="1" dirty="0" smtClean="0"/>
              <a:t>Бусад ажил</a:t>
            </a:r>
            <a:endParaRPr lang="en-US" sz="2000" b="1" dirty="0" smtClean="0"/>
          </a:p>
          <a:p>
            <a:pPr lvl="1">
              <a:spcBef>
                <a:spcPts val="600"/>
              </a:spcBef>
            </a:pPr>
            <a:r>
              <a:rPr lang="mn-MN" sz="1800" dirty="0" smtClean="0"/>
              <a:t>Тухайлбал, </a:t>
            </a:r>
            <a:r>
              <a:rPr lang="mn-MN" sz="1800" b="1" dirty="0">
                <a:solidFill>
                  <a:srgbClr val="C00000"/>
                </a:solidFill>
              </a:rPr>
              <a:t>Бусдын төлөө </a:t>
            </a:r>
            <a:r>
              <a:rPr lang="mn-MN" sz="1800" dirty="0">
                <a:solidFill>
                  <a:srgbClr val="002060"/>
                </a:solidFill>
              </a:rPr>
              <a:t>бараа үйлчилгээг </a:t>
            </a:r>
            <a:r>
              <a:rPr lang="mn-MN" sz="1800" b="1" dirty="0">
                <a:solidFill>
                  <a:srgbClr val="C00000"/>
                </a:solidFill>
              </a:rPr>
              <a:t>цалингүй</a:t>
            </a:r>
            <a:r>
              <a:rPr lang="mn-MN" sz="1800" dirty="0">
                <a:solidFill>
                  <a:srgbClr val="002060"/>
                </a:solidFill>
              </a:rPr>
              <a:t> үйлдвэрлэж байгаа </a:t>
            </a:r>
            <a:r>
              <a:rPr lang="mn-MN" sz="1800" b="1" dirty="0">
                <a:solidFill>
                  <a:srgbClr val="C00000"/>
                </a:solidFill>
              </a:rPr>
              <a:t>заавал </a:t>
            </a:r>
            <a:r>
              <a:rPr lang="mn-MN" sz="1800" b="1" dirty="0" smtClean="0">
                <a:solidFill>
                  <a:srgbClr val="C00000"/>
                </a:solidFill>
              </a:rPr>
              <a:t>гүйцэтгэх</a:t>
            </a:r>
            <a:r>
              <a:rPr lang="mn-MN" sz="1800" dirty="0" smtClean="0">
                <a:solidFill>
                  <a:srgbClr val="002060"/>
                </a:solidFill>
              </a:rPr>
              <a:t> </a:t>
            </a:r>
            <a:r>
              <a:rPr lang="mn-MN" sz="1800" dirty="0">
                <a:solidFill>
                  <a:srgbClr val="002060"/>
                </a:solidFill>
              </a:rPr>
              <a:t>үйл </a:t>
            </a:r>
            <a:r>
              <a:rPr lang="mn-MN" sz="1800" dirty="0" smtClean="0">
                <a:solidFill>
                  <a:srgbClr val="002060"/>
                </a:solidFill>
              </a:rPr>
              <a:t>ажиллагаа</a:t>
            </a:r>
            <a:endParaRPr lang="mn-MN" sz="1800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755829-50AF-44A3-B0B1-04610A5C5701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es\Pictures\work\ILO-manuf-s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1800" y="5738763"/>
            <a:ext cx="783002" cy="7746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371599" y="115888"/>
            <a:ext cx="7542213" cy="1143000"/>
          </a:xfrm>
        </p:spPr>
        <p:txBody>
          <a:bodyPr/>
          <a:lstStyle/>
          <a:p>
            <a:r>
              <a:rPr lang="en-GB" altLang="en-US" sz="3600" dirty="0" smtClean="0"/>
              <a:t>(iii). </a:t>
            </a:r>
            <a:r>
              <a:rPr lang="mn-MN" altLang="en-US" sz="3600" dirty="0" smtClean="0"/>
              <a:t>Ажлын төрөл</a:t>
            </a:r>
            <a:r>
              <a:rPr lang="en-GB" altLang="en-US" sz="3600" dirty="0" smtClean="0"/>
              <a:t>: </a:t>
            </a:r>
            <a:r>
              <a:rPr lang="mn-MN" altLang="en-US" sz="3600" dirty="0" smtClean="0"/>
              <a:t>Хөдөлмөр эрхлэлт</a:t>
            </a:r>
            <a:r>
              <a:rPr lang="en-GB" altLang="en-US" sz="3600" dirty="0"/>
              <a:t/>
            </a:r>
            <a:br>
              <a:rPr lang="en-GB" altLang="en-US" sz="3600" dirty="0"/>
            </a:br>
            <a:r>
              <a:rPr lang="en-GB" altLang="en-US" sz="3600" dirty="0" smtClean="0"/>
              <a:t>(</a:t>
            </a:r>
            <a:r>
              <a:rPr lang="mn-MN" altLang="en-US" sz="2800" dirty="0" smtClean="0"/>
              <a:t>хэний хэрэгцээнд, </a:t>
            </a:r>
            <a:r>
              <a:rPr lang="mn-MN" altLang="en-US" sz="2800" dirty="0" smtClean="0"/>
              <a:t>хөдөлмөрийн харилцааны төрөл</a:t>
            </a:r>
            <a:r>
              <a:rPr lang="en-GB" altLang="en-US" sz="2800" dirty="0" smtClean="0"/>
              <a:t>)</a:t>
            </a:r>
            <a:endParaRPr lang="en-GB" altLang="en-US" sz="2800" dirty="0" smtClean="0"/>
          </a:p>
        </p:txBody>
      </p:sp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EB6E56-316C-41FE-9162-0F7316EACA74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4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47846126"/>
              </p:ext>
            </p:extLst>
          </p:nvPr>
        </p:nvGraphicFramePr>
        <p:xfrm>
          <a:off x="107504" y="1340768"/>
          <a:ext cx="871296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Down Arrow 5"/>
          <p:cNvSpPr/>
          <p:nvPr/>
        </p:nvSpPr>
        <p:spPr>
          <a:xfrm>
            <a:off x="611560" y="2780928"/>
            <a:ext cx="647700" cy="864096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3348236" y="3208461"/>
            <a:ext cx="647700" cy="436563"/>
          </a:xfrm>
          <a:prstGeom prst="downArrow">
            <a:avLst/>
          </a:prstGeom>
          <a:solidFill>
            <a:srgbClr val="66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5652492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6803033" y="3212976"/>
            <a:ext cx="649287" cy="436563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884368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179512" y="4869854"/>
            <a:ext cx="75589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algn="ctr">
              <a:defRPr/>
            </a:pPr>
            <a:r>
              <a:rPr lang="mn-MN" sz="12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Үйлчилгээ</a:t>
            </a:r>
            <a:endParaRPr lang="en-GB" sz="12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1600" y="4869160"/>
            <a:ext cx="86409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sz="9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Бүтээгдэхүүн</a:t>
            </a:r>
            <a:endParaRPr lang="en-GB" sz="9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08922" y="4869160"/>
            <a:ext cx="50323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012160" y="4869160"/>
            <a:ext cx="50405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588224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128594" y="4869160"/>
            <a:ext cx="467742" cy="287437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739583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280722" y="4869854"/>
            <a:ext cx="467742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052117" y="4869160"/>
            <a:ext cx="1583779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Үйлчилгээ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779192" y="4869854"/>
            <a:ext cx="151288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Бүтээгдэхүүн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23" name="Picture 22" descr="ILO-house-sq.JPG - Windows Photo Viewer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0" t="35434" r="41483" b="36913"/>
          <a:stretch/>
        </p:blipFill>
        <p:spPr>
          <a:xfrm>
            <a:off x="107504" y="5355936"/>
            <a:ext cx="922661" cy="88137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9" t="2360" r="43902" b="29032"/>
          <a:stretch/>
        </p:blipFill>
        <p:spPr bwMode="auto">
          <a:xfrm>
            <a:off x="7733975" y="5355936"/>
            <a:ext cx="1014055" cy="88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0" t="11891" r="3302" b="-609"/>
          <a:stretch/>
        </p:blipFill>
        <p:spPr>
          <a:xfrm>
            <a:off x="6660232" y="5373217"/>
            <a:ext cx="869816" cy="86409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52641" r="58633" b="18250"/>
          <a:stretch/>
        </p:blipFill>
        <p:spPr bwMode="auto">
          <a:xfrm>
            <a:off x="5508104" y="5373215"/>
            <a:ext cx="966699" cy="826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4" descr="FruitStallAtBeach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50" y="5301208"/>
            <a:ext cx="764666" cy="73284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nes\Pictures\work\ILO-agric.sq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20921"/>
            <a:ext cx="840110" cy="7867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17" y="5320921"/>
            <a:ext cx="838337" cy="622176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1028" name="Picture 4" descr="C:\Users\benes\Pictures\work\shoe-shiner-Ethiopia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03" y="5796624"/>
            <a:ext cx="954535" cy="71399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es\Pictures\work\firewood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9"/>
          <a:stretch/>
        </p:blipFill>
        <p:spPr bwMode="auto">
          <a:xfrm>
            <a:off x="1058845" y="5320921"/>
            <a:ext cx="776851" cy="10124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71600" y="4797152"/>
            <a:ext cx="7309122" cy="1800200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851091" y="6318436"/>
            <a:ext cx="48969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mn-MN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Үндэсний тооцооны системд</a:t>
            </a:r>
            <a:r>
              <a:rPr lang="en-US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 </a:t>
            </a:r>
            <a:r>
              <a:rPr lang="mn-MN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хөдөлмөрийн оролцоо</a:t>
            </a:r>
            <a:endParaRPr lang="en-US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4508942" y="3208460"/>
            <a:ext cx="3592071" cy="498761"/>
          </a:xfrm>
          <a:prstGeom prst="wedgeRoundRectCallout">
            <a:avLst>
              <a:gd name="adj1" fmla="val -52904"/>
              <a:gd name="adj2" fmla="val 10850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i="1" dirty="0" smtClean="0">
                <a:solidFill>
                  <a:srgbClr val="833D3D"/>
                </a:solidFill>
                <a:latin typeface="Arial Narrow" panose="020B0606020202030204" pitchFamily="34" charset="0"/>
              </a:rPr>
              <a:t>Ажиллах хүчний статистикт хэрэглэх үндсэн ойлголт</a:t>
            </a:r>
            <a:endParaRPr lang="en-GB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907704" y="3212976"/>
            <a:ext cx="3528392" cy="33123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83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sz="2800" dirty="0" smtClean="0"/>
              <a:t>Хөдөлмөр эрхэлж буй хүн ам -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mn-MN" sz="2800" dirty="0" smtClean="0"/>
              <a:t>Үйл ажиллагааны тодорхойлолт</a:t>
            </a:r>
            <a:r>
              <a:rPr lang="en-US" sz="2800" dirty="0" smtClean="0"/>
              <a:t> -19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ICLS (§ 27-32)</a:t>
            </a:r>
            <a:endParaRPr lang="fr-CH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5882"/>
            <a:ext cx="8590409" cy="5040312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800" dirty="0" smtClean="0">
              <a:solidFill>
                <a:srgbClr val="C0000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000" b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000" b="1" dirty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000" b="1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 dirty="0" smtClean="0">
                <a:solidFill>
                  <a:srgbClr val="002060"/>
                </a:solidFill>
              </a:rPr>
              <a:t>* </a:t>
            </a:r>
            <a:r>
              <a:rPr lang="mn-MN" sz="2000" b="1" dirty="0" smtClean="0">
                <a:solidFill>
                  <a:srgbClr val="002060"/>
                </a:solidFill>
              </a:rPr>
              <a:t>Хоёр бүлэг</a:t>
            </a:r>
            <a:r>
              <a:rPr lang="en-GB" sz="2000" b="1" dirty="0" smtClean="0">
                <a:solidFill>
                  <a:srgbClr val="002060"/>
                </a:solidFill>
              </a:rPr>
              <a:t>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mn-MN" sz="2000" b="1" dirty="0" smtClean="0"/>
              <a:t>Ажилтай</a:t>
            </a:r>
            <a:r>
              <a:rPr lang="en-GB" sz="2000" b="1" dirty="0" smtClean="0"/>
              <a:t>, </a:t>
            </a:r>
            <a:r>
              <a:rPr lang="mn-MN" sz="2000" b="1" dirty="0" smtClean="0"/>
              <a:t>ажлын байрандаа</a:t>
            </a:r>
            <a:r>
              <a:rPr lang="en-GB" sz="2000" dirty="0" smtClean="0"/>
              <a:t>: </a:t>
            </a:r>
            <a:r>
              <a:rPr lang="mn-MN" sz="2000" dirty="0" smtClean="0"/>
              <a:t>Цалин, ашиг олохоор </a:t>
            </a:r>
            <a:r>
              <a:rPr lang="mn-MN" sz="2000" dirty="0" smtClean="0">
                <a:solidFill>
                  <a:srgbClr val="C00000"/>
                </a:solidFill>
              </a:rPr>
              <a:t>дор хаяж 1 цаг </a:t>
            </a:r>
            <a:r>
              <a:rPr lang="mn-MN" sz="2000" dirty="0" smtClean="0"/>
              <a:t>ажилласан.</a:t>
            </a:r>
            <a:endParaRPr lang="en-GB" sz="2000" dirty="0" smtClean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mn-MN" sz="2000" b="1" dirty="0" smtClean="0"/>
              <a:t>Ажилтай</a:t>
            </a:r>
            <a:r>
              <a:rPr lang="en-GB" sz="2000" b="1" dirty="0" smtClean="0"/>
              <a:t>, </a:t>
            </a:r>
            <a:r>
              <a:rPr lang="mn-MN" sz="2000" b="1" dirty="0" smtClean="0"/>
              <a:t>ажлын байранд биш</a:t>
            </a:r>
            <a:r>
              <a:rPr lang="en-GB" sz="2000" dirty="0" smtClean="0"/>
              <a:t>: 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mn-MN" sz="2000" dirty="0" smtClean="0">
                <a:solidFill>
                  <a:srgbClr val="002060"/>
                </a:solidFill>
              </a:rPr>
              <a:t>Ажлын байрандаа ажилласан</a:t>
            </a:r>
            <a:r>
              <a:rPr lang="en-GB" sz="2000" dirty="0" smtClean="0">
                <a:solidFill>
                  <a:srgbClr val="002060"/>
                </a:solidFill>
              </a:rPr>
              <a:t>,</a:t>
            </a:r>
            <a:r>
              <a:rPr lang="mn-MN" sz="2000" dirty="0" smtClean="0">
                <a:solidFill>
                  <a:srgbClr val="002060"/>
                </a:solidFill>
              </a:rPr>
              <a:t> гэхдээ доорх шалтгааны улмаар ажлын байрандаа байгаагүй</a:t>
            </a:r>
            <a:r>
              <a:rPr lang="en-GB" sz="2000" dirty="0" smtClean="0">
                <a:solidFill>
                  <a:srgbClr val="002060"/>
                </a:solidFill>
              </a:rPr>
              <a:t>: 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mn-MN" dirty="0" smtClean="0">
                <a:solidFill>
                  <a:srgbClr val="002060"/>
                </a:solidFill>
              </a:rPr>
              <a:t>Ажлын цагийн зохицуулалтын улмаас</a:t>
            </a:r>
            <a:r>
              <a:rPr lang="en-GB" dirty="0" smtClean="0">
                <a:solidFill>
                  <a:srgbClr val="002060"/>
                </a:solidFill>
              </a:rPr>
              <a:t> (</a:t>
            </a:r>
            <a:r>
              <a:rPr lang="mn-MN" dirty="0" smtClean="0">
                <a:solidFill>
                  <a:srgbClr val="002060"/>
                </a:solidFill>
              </a:rPr>
              <a:t>ээлжийн </a:t>
            </a:r>
            <a:r>
              <a:rPr lang="mn-MN" dirty="0" smtClean="0">
                <a:solidFill>
                  <a:srgbClr val="002060"/>
                </a:solidFill>
              </a:rPr>
              <a:t>ажил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  <a:r>
              <a:rPr lang="mn-MN" dirty="0" smtClean="0">
                <a:solidFill>
                  <a:srgbClr val="002060"/>
                </a:solidFill>
              </a:rPr>
              <a:t> ажлын цаг нь уян хатан</a:t>
            </a:r>
            <a:r>
              <a:rPr lang="en-GB" dirty="0" smtClean="0">
                <a:solidFill>
                  <a:srgbClr val="002060"/>
                </a:solidFill>
              </a:rPr>
              <a:t>)</a:t>
            </a:r>
            <a:endParaRPr lang="en-GB" dirty="0" smtClean="0">
              <a:solidFill>
                <a:srgbClr val="002060"/>
              </a:solidFill>
            </a:endParaRP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mn-MN" dirty="0" smtClean="0">
                <a:solidFill>
                  <a:srgbClr val="002060"/>
                </a:solidFill>
              </a:rPr>
              <a:t>Түр байхгүй</a:t>
            </a:r>
            <a:r>
              <a:rPr lang="en-GB" dirty="0" smtClean="0"/>
              <a:t> (</a:t>
            </a:r>
            <a:r>
              <a:rPr lang="mn-MN" dirty="0" smtClean="0"/>
              <a:t>тодорхой богино хугацааны дараа эргэж ирнэ</a:t>
            </a:r>
            <a:r>
              <a:rPr lang="en-GB" dirty="0" smtClean="0"/>
              <a:t>)</a:t>
            </a:r>
          </a:p>
          <a:p>
            <a:pPr marL="0" lvl="3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 smtClean="0"/>
              <a:t>* </a:t>
            </a:r>
            <a:r>
              <a:rPr lang="mn-MN" b="1" dirty="0" smtClean="0"/>
              <a:t>Шинэ гарын авлаганд үйл ажиллагааны зорилгыг зааж өгсөн байгаа. </a:t>
            </a:r>
            <a:r>
              <a:rPr lang="en-GB" b="1" dirty="0" smtClean="0"/>
              <a:t>:</a:t>
            </a:r>
          </a:p>
          <a:p>
            <a:pPr marL="0" lvl="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mn-MN" dirty="0" smtClean="0"/>
              <a:t>Борлуулах, эсвэл гэр бүлийн хэрэгцээнд</a:t>
            </a:r>
            <a:r>
              <a:rPr lang="en-GB" dirty="0" smtClean="0"/>
              <a:t> (</a:t>
            </a:r>
            <a:r>
              <a:rPr lang="mn-MN" dirty="0" smtClean="0"/>
              <a:t>зөвхөн, эсвэл гол төлөв</a:t>
            </a:r>
            <a:r>
              <a:rPr lang="en-GB" dirty="0" smtClean="0"/>
              <a:t>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ILO Department of Statistics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03187"/>
              </p:ext>
            </p:extLst>
          </p:nvPr>
        </p:nvGraphicFramePr>
        <p:xfrm>
          <a:off x="228601" y="1340768"/>
          <a:ext cx="846931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931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sz="24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Хөдөлмөрийн насны хүн </a:t>
                      </a:r>
                      <a:r>
                        <a:rPr lang="mn-MN" sz="2400" b="1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сүүлийн</a:t>
                      </a:r>
                      <a:r>
                        <a:rPr lang="en-US" sz="2400" b="1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/reference</a:t>
                      </a:r>
                      <a:r>
                        <a:rPr lang="mn-MN" sz="2400" b="1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 долоо хоногт ц</a:t>
                      </a:r>
                      <a:r>
                        <a:rPr lang="mn-MN" sz="24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алин,</a:t>
                      </a:r>
                      <a:r>
                        <a:rPr lang="mn-MN" sz="2400" b="1" baseline="0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 ашиг олох зорилгоор ямар ч </a:t>
                      </a:r>
                      <a:r>
                        <a:rPr lang="mn-MN" sz="24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хамаагүй үйл ажиллагаа эрхлэн бараа, үйлчилгээ үйлдвэрлэжээ.</a:t>
                      </a:r>
                      <a:endParaRPr lang="en-GB" sz="2400" b="1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69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31913" y="44624"/>
            <a:ext cx="7581900" cy="1143000"/>
          </a:xfrm>
        </p:spPr>
        <p:txBody>
          <a:bodyPr/>
          <a:lstStyle/>
          <a:p>
            <a:r>
              <a:rPr lang="mn-MN" altLang="en-US" sz="3600" dirty="0" smtClean="0">
                <a:solidFill>
                  <a:srgbClr val="FFFF00"/>
                </a:solidFill>
              </a:rPr>
              <a:t>Өмнөх стандартын дагуу </a:t>
            </a:r>
            <a:r>
              <a:rPr lang="mn-MN" altLang="en-US" sz="3600" dirty="0" smtClean="0"/>
              <a:t>ажилтай, ажилгүй хүмүүсийг тооцох нь</a:t>
            </a:r>
            <a:endParaRPr lang="en-GB" altLang="en-US" sz="3600" dirty="0" smtClean="0">
              <a:solidFill>
                <a:srgbClr val="FFFF00"/>
              </a:solidFill>
            </a:endParaRPr>
          </a:p>
        </p:txBody>
      </p:sp>
      <p:sp>
        <p:nvSpPr>
          <p:cNvPr id="2048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4925" y="6525344"/>
            <a:ext cx="6985000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01013" y="6545089"/>
            <a:ext cx="909637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2FC97C-CE53-4F19-B4A0-C2A93581DBA8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6</a:t>
            </a:fld>
            <a:endParaRPr lang="en-GB" altLang="en-US" dirty="0" smtClean="0">
              <a:solidFill>
                <a:srgbClr val="FFFF99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4339" y="5444976"/>
            <a:ext cx="4139629" cy="452468"/>
          </a:xfrm>
          <a:prstGeom prst="rect">
            <a:avLst/>
          </a:prstGeom>
          <a:solidFill>
            <a:srgbClr val="9BBCFF"/>
          </a:solidFill>
          <a:ln w="254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Ажилтай</a:t>
            </a:r>
            <a:endParaRPr lang="en-GB" altLang="en-US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5444976"/>
            <a:ext cx="1620117" cy="452468"/>
          </a:xfrm>
          <a:prstGeom prst="rect">
            <a:avLst/>
          </a:prstGeom>
          <a:solidFill>
            <a:srgbClr val="FFFF00"/>
          </a:solidFill>
          <a:ln w="25400">
            <a:solidFill>
              <a:srgbClr val="002060"/>
            </a:solidFill>
          </a:ln>
        </p:spPr>
        <p:txBody>
          <a:bodyPr lIns="36000" rIns="36000" anchor="ctr"/>
          <a:lstStyle/>
          <a:p>
            <a:pPr algn="ctr">
              <a:defRPr/>
            </a:pPr>
            <a:r>
              <a:rPr lang="mn-MN" sz="24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Ажилгүй</a:t>
            </a:r>
            <a:endParaRPr lang="en-GB" sz="24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4168" y="5444977"/>
            <a:ext cx="2880320" cy="452467"/>
          </a:xfrm>
          <a:prstGeom prst="rect">
            <a:avLst/>
          </a:prstGeom>
          <a:solidFill>
            <a:srgbClr val="FF9933"/>
          </a:solidFill>
          <a:ln w="25400">
            <a:solidFill>
              <a:srgbClr val="002060"/>
            </a:solidFill>
          </a:ln>
        </p:spPr>
        <p:txBody>
          <a:bodyPr lIns="72000" rIns="72000" anchor="ctr"/>
          <a:lstStyle/>
          <a:p>
            <a:pPr algn="ctr">
              <a:defRPr/>
            </a:pPr>
            <a:r>
              <a:rPr lang="mn-MN" sz="24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Идэвхигүй</a:t>
            </a:r>
            <a:endParaRPr lang="en-GB" sz="24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5976" y="1341016"/>
            <a:ext cx="45734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mn-MN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БУСАД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, </a:t>
            </a:r>
            <a:r>
              <a:rPr lang="mn-MN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дараахь нөхцлөөс үл хамааран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19672" y="1876762"/>
            <a:ext cx="935037" cy="3640222"/>
          </a:xfrm>
          <a:prstGeom prst="downArrow">
            <a:avLst>
              <a:gd name="adj1" fmla="val 50000"/>
              <a:gd name="adj2" fmla="val 37877"/>
            </a:avLst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5903913" y="1772568"/>
            <a:ext cx="936625" cy="2879899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339" y="3284984"/>
            <a:ext cx="4211637" cy="43180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Дадлагажин </a:t>
            </a: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ажиллаж байгаа БҮХ 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339" y="2636664"/>
            <a:ext cx="4211637" cy="649288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Өөрийн хэрэгцээнд зориулж </a:t>
            </a: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бүтээгдэхүүн </a:t>
            </a: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үйлдвэрлэдэг </a:t>
            </a:r>
            <a:r>
              <a:rPr lang="mn-MN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БҮХ </a:t>
            </a: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хүн</a:t>
            </a:r>
            <a:endParaRPr lang="en-GB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339" y="3717752"/>
            <a:ext cx="4211637" cy="50323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Байгууллагад сайн дураар ажиллаж буй БҮХ </a:t>
            </a: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хүн</a:t>
            </a:r>
            <a:endParaRPr lang="en-GB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339" y="4220989"/>
            <a:ext cx="4211637" cy="688812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Өрхийн 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хэрэгцээний бүтээгдэхүүнийг 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сайн дураар үйлдвэрлэж </a:t>
            </a: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буй БҮХ 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91025" y="1772568"/>
            <a:ext cx="4573463" cy="431800"/>
          </a:xfrm>
          <a:prstGeom prst="rect">
            <a:avLst/>
          </a:prstGeom>
          <a:solidFill>
            <a:srgbClr val="CCFF66"/>
          </a:solidFill>
          <a:ln>
            <a:solidFill>
              <a:schemeClr val="tx2"/>
            </a:solidFill>
          </a:ln>
        </p:spPr>
        <p:txBody>
          <a:bodyPr lIns="90000" rIns="0" anchor="ctr"/>
          <a:lstStyle/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Өөрийн эцсийн хэрэглээнд зориулж үйлчилгээ үзүүлж байгаа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91025" y="2204368"/>
            <a:ext cx="4573463" cy="431800"/>
          </a:xfrm>
          <a:prstGeom prst="rect">
            <a:avLst/>
          </a:prstGeom>
          <a:solidFill>
            <a:srgbClr val="CCFF66"/>
          </a:solidFill>
          <a:ln>
            <a:solidFill>
              <a:schemeClr val="tx2"/>
            </a:solidFill>
          </a:ln>
        </p:spPr>
        <p:txBody>
          <a:bodyPr lIns="90000" rIns="0"/>
          <a:lstStyle/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Өрхийн хэрэгцээнд зориулан үйлчилгээ үзүүлж байгаа сайн дурын ажил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4052" y="4652888"/>
            <a:ext cx="4500436" cy="707886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 хайж байгаа </a:t>
            </a:r>
            <a:r>
              <a:rPr lang="mn-MN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БУЮУ</a:t>
            </a:r>
            <a:r>
              <a:rPr lang="en-US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/</a:t>
            </a:r>
            <a:r>
              <a:rPr lang="mn-MN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БА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ажиллахад бэлэн байгаа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7984" y="3140720"/>
            <a:ext cx="4500438" cy="461962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“</a:t>
            </a:r>
            <a:r>
              <a:rPr lang="mn-MN" sz="24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Ажилгүй</a:t>
            </a:r>
            <a:r>
              <a:rPr lang="en-GB" sz="24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”</a:t>
            </a:r>
            <a:endParaRPr lang="en-GB" b="1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Down Arrow 20"/>
          <p:cNvSpPr/>
          <p:nvPr/>
        </p:nvSpPr>
        <p:spPr bwMode="auto">
          <a:xfrm>
            <a:off x="4847332" y="5157018"/>
            <a:ext cx="1056581" cy="431973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Тийм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1308830"/>
            <a:ext cx="4283968" cy="104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mn-MN" sz="20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Насны доод хязгаараас </a:t>
            </a:r>
            <a:r>
              <a:rPr lang="mn-MN" sz="2000" b="1" i="1" dirty="0" smtClean="0">
                <a:latin typeface="Arial Narrow" panose="020B0606020202030204" pitchFamily="34" charset="0"/>
              </a:rPr>
              <a:t>дээшээ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... 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>
            <a:off x="7128519" y="5140938"/>
            <a:ext cx="1212205" cy="304038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Үгүй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339" y="1772568"/>
            <a:ext cx="4211637" cy="431801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Цалингийн төлөө ажилладаг БҮХ хүн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339" y="2204369"/>
            <a:ext cx="4211637" cy="431800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Ашгийн төлөө ажилладаг БҮХ 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07504" y="5928612"/>
            <a:ext cx="5903762" cy="45246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Идэвхитэй </a:t>
            </a:r>
            <a:r>
              <a:rPr lang="mn-MN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хүн ам</a:t>
            </a:r>
            <a:r>
              <a:rPr lang="en-GB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GB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(</a:t>
            </a:r>
            <a:r>
              <a:rPr lang="mn-MN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ажилтай </a:t>
            </a:r>
            <a:r>
              <a:rPr lang="en-GB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+ </a:t>
            </a:r>
            <a:r>
              <a:rPr lang="mn-MN" altLang="en-US" sz="2400" i="1" dirty="0">
                <a:solidFill>
                  <a:srgbClr val="FFFFFF"/>
                </a:solidFill>
                <a:latin typeface="Arial Narrow" pitchFamily="34" charset="0"/>
              </a:rPr>
              <a:t>а</a:t>
            </a:r>
            <a:r>
              <a:rPr lang="mn-MN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жилгүй</a:t>
            </a:r>
            <a:r>
              <a:rPr lang="en-GB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)</a:t>
            </a:r>
            <a:endParaRPr lang="en-GB" altLang="en-US" i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91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  <p:bldP spid="18" grpId="0" animBg="1"/>
      <p:bldP spid="19" grpId="0" animBg="1"/>
      <p:bldP spid="20" grpId="0" animBg="1"/>
      <p:bldP spid="8" grpId="0" animBg="1"/>
      <p:bldP spid="23" grpId="0" animBg="1"/>
      <p:bldP spid="23" grpId="1" animBg="1"/>
      <p:bldP spid="24" grpId="0" animBg="1"/>
      <p:bldP spid="5" grpId="0" animBg="1"/>
      <p:bldP spid="6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283968" y="4293096"/>
            <a:ext cx="4500436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 ашгийн төлөө ажил хайж байгаа ба ажиллахад бэлэн</a:t>
            </a:r>
            <a:endParaRPr lang="en-GB" sz="12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5965825" y="3140968"/>
            <a:ext cx="720725" cy="1224136"/>
          </a:xfrm>
          <a:prstGeom prst="downArrow">
            <a:avLst>
              <a:gd name="adj1" fmla="val 50000"/>
              <a:gd name="adj2" fmla="val 37417"/>
            </a:avLst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91680" y="3257501"/>
            <a:ext cx="936625" cy="1683667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0063" y="3068959"/>
            <a:ext cx="4757736" cy="411803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Өрхийн 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хэрэглээнд 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зориулан сайн дураар ажиллаж байгаа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0063" y="2636912"/>
            <a:ext cx="4757736" cy="452468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Сайн дурын ажилтан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altLang="en-US" sz="3200" dirty="0"/>
              <a:t>А</a:t>
            </a:r>
            <a:r>
              <a:rPr lang="mn-MN" altLang="en-US" sz="3200" dirty="0" smtClean="0"/>
              <a:t>жилтай</a:t>
            </a:r>
            <a:r>
              <a:rPr lang="mn-MN" altLang="en-US" sz="3200" dirty="0"/>
              <a:t>, ажилгүй </a:t>
            </a:r>
            <a:r>
              <a:rPr lang="mn-MN" altLang="en-US" sz="3200" dirty="0" smtClean="0"/>
              <a:t>хүн амыг </a:t>
            </a:r>
            <a:r>
              <a:rPr lang="mn-MN" altLang="en-US" sz="3200" dirty="0" smtClean="0">
                <a:solidFill>
                  <a:srgbClr val="FF6600"/>
                </a:solidFill>
              </a:rPr>
              <a:t>ШИНЭ стан-дартаар тооцох нь</a:t>
            </a:r>
            <a:endParaRPr lang="en-GB" altLang="en-US" sz="3200" dirty="0" smtClean="0"/>
          </a:p>
        </p:txBody>
      </p:sp>
      <p:sp>
        <p:nvSpPr>
          <p:cNvPr id="21507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028384" y="6453188"/>
            <a:ext cx="909637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042944-89BE-49F6-856C-AC0833AFB088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7</a:t>
            </a:fld>
            <a:endParaRPr lang="en-GB" altLang="en-US" dirty="0" smtClean="0">
              <a:solidFill>
                <a:srgbClr val="FFFF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363" y="1726255"/>
            <a:ext cx="3563937" cy="477093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Цалингийн төлөө ажилладаг </a:t>
            </a:r>
            <a:r>
              <a:rPr lang="mn-MN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БҮХ</a:t>
            </a:r>
            <a:r>
              <a:rPr lang="mn-MN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хүн</a:t>
            </a:r>
            <a:endParaRPr lang="en-GB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363" y="2194250"/>
            <a:ext cx="3563937" cy="1954977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Ашгийн төлөө ажилладаг </a:t>
            </a:r>
            <a:r>
              <a:rPr lang="mn-MN" sz="20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БҮХ</a:t>
            </a:r>
            <a:r>
              <a:rPr lang="mn-MN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хүн</a:t>
            </a:r>
            <a:endParaRPr lang="en-GB" sz="20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 олгогчо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</a:t>
            </a:r>
            <a:r>
              <a:rPr lang="mn-MN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Арилжааны зорилгоор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хувиараа хөдөлмөр эрхлэгч</a:t>
            </a: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- </a:t>
            </a:r>
            <a:r>
              <a:rPr lang="mn-MN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Өрхийн үйлдвэрлэлд ажилладаг гэр бүлийн гишүүн</a:t>
            </a:r>
            <a:endParaRPr lang="en-GB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</a:t>
            </a:r>
            <a:r>
              <a:rPr lang="mn-MN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Арилжааны зорилго бүхий хоршооноы гишүүн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0362" y="4941168"/>
            <a:ext cx="3563937" cy="720079"/>
          </a:xfrm>
          <a:prstGeom prst="rect">
            <a:avLst/>
          </a:prstGeom>
          <a:solidFill>
            <a:srgbClr val="3366FF"/>
          </a:solidFill>
          <a:ln w="254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Ажилтай хүн ам</a:t>
            </a:r>
            <a:endParaRPr lang="en-GB" altLang="en-US" sz="2400" b="1" dirty="0">
              <a:solidFill>
                <a:srgbClr val="FFFFFF"/>
              </a:solidFill>
              <a:latin typeface="Arial Narrow" pitchFamily="34" charset="0"/>
            </a:endParaRPr>
          </a:p>
          <a:p>
            <a:pPr algn="ctr" eaLnBrk="1" hangingPunct="1"/>
            <a:r>
              <a:rPr lang="en-GB" altLang="en-US" dirty="0" smtClean="0">
                <a:solidFill>
                  <a:srgbClr val="FFFFFF"/>
                </a:solidFill>
                <a:latin typeface="Arial Narrow" pitchFamily="34" charset="0"/>
              </a:rPr>
              <a:t>(</a:t>
            </a:r>
            <a:r>
              <a:rPr lang="mn-MN" altLang="en-US" dirty="0" smtClean="0">
                <a:solidFill>
                  <a:srgbClr val="FFFFFF"/>
                </a:solidFill>
                <a:latin typeface="Arial Narrow" pitchFamily="34" charset="0"/>
              </a:rPr>
              <a:t>Цалин, ашгийн төлөө ажиллана</a:t>
            </a:r>
            <a:r>
              <a:rPr lang="en-GB" altLang="en-US" dirty="0" smtClean="0">
                <a:solidFill>
                  <a:srgbClr val="FFFFFF"/>
                </a:solidFill>
                <a:latin typeface="Arial Narrow" pitchFamily="34" charset="0"/>
              </a:rPr>
              <a:t>)</a:t>
            </a:r>
            <a:endParaRPr lang="en-GB" altLang="en-US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94585" y="4941168"/>
            <a:ext cx="2282228" cy="720080"/>
          </a:xfrm>
          <a:prstGeom prst="rect">
            <a:avLst/>
          </a:prstGeom>
          <a:solidFill>
            <a:srgbClr val="FFFF00"/>
          </a:solidFill>
          <a:ln w="25400">
            <a:solidFill>
              <a:srgbClr val="002060"/>
            </a:solidFill>
          </a:ln>
        </p:spPr>
        <p:txBody>
          <a:bodyPr tIns="36000" bIns="36000" anchor="ctr"/>
          <a:lstStyle/>
          <a:p>
            <a:pPr algn="ctr">
              <a:defRPr/>
            </a:pPr>
            <a:r>
              <a:rPr lang="mn-MN" sz="24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Ажилгүй</a:t>
            </a:r>
            <a:endParaRPr lang="en-GB" sz="24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6550" y="4968652"/>
            <a:ext cx="1800225" cy="692596"/>
          </a:xfrm>
          <a:prstGeom prst="rect">
            <a:avLst/>
          </a:prstGeom>
          <a:solidFill>
            <a:srgbClr val="FF9933"/>
          </a:solidFill>
          <a:ln w="25400">
            <a:solidFill>
              <a:srgbClr val="002060"/>
            </a:solidFill>
          </a:ln>
        </p:spPr>
        <p:txBody>
          <a:bodyPr lIns="72000" rIns="72000" anchor="ctr"/>
          <a:lstStyle/>
          <a:p>
            <a:pPr algn="ctr">
              <a:defRPr/>
            </a:pPr>
            <a:r>
              <a:rPr lang="mn-MN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Ажиллах хүчнээс гадуур</a:t>
            </a:r>
            <a:endParaRPr lang="en-GB" sz="20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10063" y="863600"/>
            <a:ext cx="4319587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mn-MN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Бусад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</a:t>
            </a:r>
            <a:r>
              <a:rPr lang="en-GB" sz="20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&gt; </a:t>
            </a:r>
            <a:r>
              <a:rPr lang="mn-MN" sz="20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нас</a:t>
            </a:r>
            <a:r>
              <a:rPr lang="en-GB" sz="20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mn-MN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аль нэг нь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10062" y="2306002"/>
            <a:ext cx="4757737" cy="312327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1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sz="1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Өөрийн хэрэглээнд зориулан бүтээгдэхүүн үйлдвэрлэж байгаа</a:t>
            </a:r>
            <a:endParaRPr lang="en-GB" sz="1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10063" y="1358697"/>
            <a:ext cx="4757736" cy="225058"/>
          </a:xfrm>
          <a:prstGeom prst="rect">
            <a:avLst/>
          </a:prstGeom>
          <a:solidFill>
            <a:srgbClr val="CCFF99"/>
          </a:solidFill>
          <a:ln>
            <a:solidFill>
              <a:schemeClr val="tx2"/>
            </a:solidFill>
          </a:ln>
        </p:spPr>
        <p:txBody>
          <a:bodyPr lIns="90000" rIns="0" anchor="ctr"/>
          <a:lstStyle/>
          <a:p>
            <a:pPr>
              <a:defRPr/>
            </a:pPr>
            <a:r>
              <a:rPr lang="mn-MN" sz="1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Өөрийн эцсийн хэрэглээнд зориулж үйлчилгээ үзүүлж байгаа</a:t>
            </a:r>
            <a:endParaRPr lang="en-GB" sz="1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0063" y="1602142"/>
            <a:ext cx="4757736" cy="315012"/>
          </a:xfrm>
          <a:prstGeom prst="rect">
            <a:avLst/>
          </a:prstGeom>
          <a:solidFill>
            <a:srgbClr val="CCFF99"/>
          </a:solidFill>
          <a:ln>
            <a:solidFill>
              <a:schemeClr val="tx2"/>
            </a:solidFill>
          </a:ln>
        </p:spPr>
        <p:txBody>
          <a:bodyPr lIns="90000" rIns="0"/>
          <a:lstStyle/>
          <a:p>
            <a:pPr>
              <a:defRPr/>
            </a:pPr>
            <a:r>
              <a:rPr lang="en-GB" sz="12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sz="12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Өрхийн хэрэгцээнд </a:t>
            </a:r>
            <a:r>
              <a:rPr lang="mn-MN" sz="12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зориулсан </a:t>
            </a:r>
            <a:r>
              <a:rPr lang="mn-MN" sz="12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үйлчилгээ үзүүлж байгаа сайн дурын ажил</a:t>
            </a:r>
            <a:endParaRPr lang="en-GB" sz="12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12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1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727" y="3573016"/>
            <a:ext cx="4176713" cy="400050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“</a:t>
            </a:r>
            <a:r>
              <a:rPr lang="mn-MN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Ажилгүй</a:t>
            </a:r>
            <a:r>
              <a:rPr lang="en-GB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” (</a:t>
            </a:r>
            <a:r>
              <a:rPr lang="mn-MN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цалин, ашгийн төлөө</a:t>
            </a:r>
            <a:r>
              <a:rPr lang="en-US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)</a:t>
            </a:r>
            <a:endParaRPr lang="en-GB" sz="20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02340" y="6237312"/>
            <a:ext cx="4968875" cy="576064"/>
          </a:xfrm>
          <a:prstGeom prst="rect">
            <a:avLst/>
          </a:prstGeom>
          <a:gradFill flip="none" rotWithShape="1">
            <a:gsLst>
              <a:gs pos="0">
                <a:srgbClr val="FF9933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1"/>
            <a:tileRect/>
          </a:gradFill>
          <a:ln w="25400">
            <a:solidFill>
              <a:srgbClr val="002060"/>
            </a:solidFill>
          </a:ln>
        </p:spPr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Ажиллах </a:t>
            </a:r>
            <a:r>
              <a:rPr lang="mn-MN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хүчийг </a:t>
            </a:r>
            <a:r>
              <a:rPr lang="mn-MN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дутуу ашиглах</a:t>
            </a:r>
            <a:endParaRPr lang="en-GB" b="1" dirty="0" smtClean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en-GB" sz="12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(</a:t>
            </a:r>
            <a:r>
              <a:rPr lang="mn-MN" sz="12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цалин, ашгийн төлөө ажиллах хөдөлмөрийн хэрэгцээ хангаагүй.</a:t>
            </a:r>
            <a:r>
              <a:rPr lang="en-US" sz="12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)</a:t>
            </a:r>
            <a:endParaRPr lang="en-GB" sz="12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0063" y="1952005"/>
            <a:ext cx="4757736" cy="364877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</a:t>
            </a:r>
            <a:r>
              <a:rPr lang="mn-MN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Цалингүй дадлагажигч</a:t>
            </a:r>
            <a:endParaRPr lang="en-GB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>
            <a:off x="4878758" y="4647026"/>
            <a:ext cx="1044180" cy="331522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Тийм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>
            <a:off x="7056511" y="4601760"/>
            <a:ext cx="1116880" cy="448054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Үгүй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60363" y="5712836"/>
            <a:ext cx="6227861" cy="45246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mn-MN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Ажиллах хүч</a:t>
            </a:r>
            <a:endParaRPr lang="en-GB" altLang="en-US" i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718" y="1328493"/>
            <a:ext cx="3924300" cy="377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mn-MN" sz="20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Насны доод хязгаараас </a:t>
            </a:r>
            <a:r>
              <a:rPr lang="mn-MN" sz="2000" b="1" i="1" dirty="0">
                <a:latin typeface="Arial Narrow" panose="020B0606020202030204" pitchFamily="34" charset="0"/>
              </a:rPr>
              <a:t>дээшээ</a:t>
            </a: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... 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  <p:bldP spid="16" grpId="0" animBg="1"/>
      <p:bldP spid="15" grpId="0" animBg="1"/>
      <p:bldP spid="9" grpId="0" animBg="1"/>
      <p:bldP spid="10" grpId="0" animBg="1"/>
      <p:bldP spid="11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4840"/>
            <a:ext cx="9144000" cy="66693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99792" y="764704"/>
            <a:ext cx="6048672" cy="2880320"/>
          </a:xfrm>
          <a:prstGeom prst="rect">
            <a:avLst/>
          </a:prstGeom>
          <a:solidFill>
            <a:srgbClr val="D1D1F0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464" y="764704"/>
            <a:ext cx="2880000" cy="2880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mn-MN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Ажилгүй</a:t>
            </a:r>
            <a:endParaRPr lang="en-GB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764704"/>
            <a:ext cx="2448272" cy="2880320"/>
          </a:xfrm>
          <a:prstGeom prst="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Employed</a:t>
            </a:r>
            <a:endParaRPr lang="en-GB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764704"/>
            <a:ext cx="5688952" cy="2880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Employed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472" y="251356"/>
            <a:ext cx="864000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Хөдөлмөрийн насны хүн ам</a:t>
            </a:r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(WAP)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196752"/>
            <a:ext cx="2160240" cy="792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Цалингүй хөдөлмөр </a:t>
            </a:r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эрхлэлт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06605"/>
            <a:ext cx="2160240" cy="13664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Арилжааны зорилгоор хувиараа хөдөлмөр эрхэлсэн</a:t>
            </a:r>
            <a:endParaRPr lang="en-GB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1196752"/>
            <a:ext cx="2880000" cy="720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Өөрийн хэрэгцээнд бүтээгдэхүүн үйлдвэрлэж байгаа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988841"/>
            <a:ext cx="2880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Сайн дурын ажилтан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3933056"/>
            <a:ext cx="1368152" cy="708792"/>
          </a:xfrm>
          <a:prstGeom prst="rect">
            <a:avLst/>
          </a:prstGeom>
          <a:solidFill>
            <a:srgbClr val="FF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Ажилгүй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6296" y="3933056"/>
            <a:ext cx="1512168" cy="708792"/>
          </a:xfrm>
          <a:prstGeom prst="rect">
            <a:avLst/>
          </a:prstGeom>
          <a:solidFill>
            <a:srgbClr val="CC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Ажиллах хүчнээс гадуур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99792" y="3933056"/>
            <a:ext cx="1368152" cy="720080"/>
          </a:xfrm>
          <a:prstGeom prst="rect">
            <a:avLst/>
          </a:prstGeom>
          <a:solidFill>
            <a:srgbClr val="FF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Ажилгүй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3933056"/>
            <a:ext cx="1512168" cy="720080"/>
          </a:xfrm>
          <a:prstGeom prst="rect">
            <a:avLst/>
          </a:prstGeom>
          <a:solidFill>
            <a:srgbClr val="CC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Ажиллах хүчнээс гадуур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Straight Connector 24"/>
          <p:cNvCxnSpPr>
            <a:endCxn id="22" idx="0"/>
          </p:cNvCxnSpPr>
          <p:nvPr/>
        </p:nvCxnSpPr>
        <p:spPr>
          <a:xfrm flipH="1">
            <a:off x="3383868" y="3645024"/>
            <a:ext cx="756084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3" idx="0"/>
          </p:cNvCxnSpPr>
          <p:nvPr/>
        </p:nvCxnSpPr>
        <p:spPr>
          <a:xfrm>
            <a:off x="4211960" y="3645024"/>
            <a:ext cx="684076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2"/>
            <a:endCxn id="12" idx="0"/>
          </p:cNvCxnSpPr>
          <p:nvPr/>
        </p:nvCxnSpPr>
        <p:spPr>
          <a:xfrm>
            <a:off x="7308464" y="3645024"/>
            <a:ext cx="683916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1" idx="0"/>
          </p:cNvCxnSpPr>
          <p:nvPr/>
        </p:nvCxnSpPr>
        <p:spPr>
          <a:xfrm flipH="1">
            <a:off x="6480212" y="3645024"/>
            <a:ext cx="756084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771800" y="2708920"/>
            <a:ext cx="288000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mn-MN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Цалингүй дадлагажигч ажилтан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2792" y="188640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250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07704" y="1556792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100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88096" y="3140968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3</a:t>
            </a:r>
            <a:r>
              <a:rPr lang="es-ES" sz="2400" b="1" dirty="0" smtClean="0">
                <a:solidFill>
                  <a:srgbClr val="FF0000"/>
                </a:solidFill>
              </a:rPr>
              <a:t>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56448" y="1496072"/>
            <a:ext cx="567680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14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92080" y="2204864"/>
            <a:ext cx="423664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92080" y="3068960"/>
            <a:ext cx="423664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80784" y="3224264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100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44280" y="4293096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64" y="4304384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68616" y="4293096"/>
            <a:ext cx="639688" cy="420760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20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52792" y="4293096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8</a:t>
            </a:r>
            <a:r>
              <a:rPr lang="es-ES" sz="2400" b="1" dirty="0" smtClean="0">
                <a:solidFill>
                  <a:srgbClr val="FF0000"/>
                </a:solidFill>
              </a:rPr>
              <a:t>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409274"/>
              </p:ext>
            </p:extLst>
          </p:nvPr>
        </p:nvGraphicFramePr>
        <p:xfrm>
          <a:off x="179514" y="4887168"/>
          <a:ext cx="4767133" cy="18866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298439"/>
                <a:gridCol w="1191783"/>
                <a:gridCol w="1276911"/>
              </a:tblGrid>
              <a:tr h="370840">
                <a:tc>
                  <a:txBody>
                    <a:bodyPr/>
                    <a:lstStyle/>
                    <a:p>
                      <a:endParaRPr lang="es-ES" sz="1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mn-MN" sz="1200" dirty="0" smtClean="0">
                          <a:solidFill>
                            <a:schemeClr val="bg1"/>
                          </a:solidFill>
                        </a:rPr>
                        <a:t>13-р хурлын шиийдвэр</a:t>
                      </a:r>
                      <a:r>
                        <a:rPr lang="mn-MN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(1982)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3240">
                <a:tc>
                  <a:txBody>
                    <a:bodyPr/>
                    <a:lstStyle/>
                    <a:p>
                      <a:r>
                        <a:rPr lang="mn-MN" sz="1200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Ажилтай</a:t>
                      </a:r>
                      <a:endParaRPr lang="en-GB" sz="1200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60.0%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sz="1200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Ажилгүй</a:t>
                      </a:r>
                      <a:endParaRPr lang="en-GB" sz="1200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11.8%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sz="1200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Ажиллах хүч</a:t>
                      </a:r>
                      <a:endParaRPr lang="en-GB" sz="1200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170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68.0%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n-MN" sz="1200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Ажиллах хүчнээс гадуур</a:t>
                      </a:r>
                      <a:endParaRPr lang="en-GB" sz="1200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80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32.0%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859167"/>
              </p:ext>
            </p:extLst>
          </p:nvPr>
        </p:nvGraphicFramePr>
        <p:xfrm>
          <a:off x="5004048" y="4869160"/>
          <a:ext cx="3801818" cy="18205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76911"/>
                <a:gridCol w="1459393"/>
                <a:gridCol w="1065514"/>
              </a:tblGrid>
              <a:tr h="139040">
                <a:tc gridSpan="2">
                  <a:txBody>
                    <a:bodyPr/>
                    <a:lstStyle/>
                    <a:p>
                      <a:pPr algn="ctr"/>
                      <a:r>
                        <a:rPr lang="mn-MN" sz="1400" noProof="0" dirty="0" smtClean="0">
                          <a:solidFill>
                            <a:schemeClr val="bg1"/>
                          </a:solidFill>
                        </a:rPr>
                        <a:t>19-р хурлын шийдвар</a:t>
                      </a:r>
                      <a:r>
                        <a:rPr lang="es-ES" sz="1400" baseline="0" noProof="0" dirty="0" smtClean="0">
                          <a:solidFill>
                            <a:schemeClr val="bg1"/>
                          </a:solidFill>
                        </a:rPr>
                        <a:t> (2013)</a:t>
                      </a:r>
                      <a:endParaRPr lang="es-E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sz="1400" noProof="0" dirty="0" smtClean="0">
                          <a:solidFill>
                            <a:schemeClr val="bg1"/>
                          </a:solidFill>
                        </a:rPr>
                        <a:t>Өөрчлөлт</a:t>
                      </a:r>
                      <a:endParaRPr lang="en-GB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324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130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52.0%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↓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16.1%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155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62.0%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002060"/>
                          </a:solidFill>
                        </a:rPr>
                        <a:t>↓</a:t>
                      </a:r>
                      <a:endParaRPr lang="en-GB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95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38.0%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79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2" y="115888"/>
            <a:ext cx="7812087" cy="1143000"/>
          </a:xfrm>
        </p:spPr>
        <p:txBody>
          <a:bodyPr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  <a:latin typeface="+mn-lt"/>
              </a:rPr>
              <a:t>(iv). </a:t>
            </a:r>
            <a:r>
              <a:rPr lang="mn-MN" dirty="0" smtClean="0">
                <a:solidFill>
                  <a:schemeClr val="bg1"/>
                </a:solidFill>
                <a:latin typeface="+mn-lt"/>
              </a:rPr>
              <a:t>Ажиллах хүчний дутуу ашиглалт</a:t>
            </a:r>
            <a:r>
              <a:rPr lang="en-GB" dirty="0" smtClean="0">
                <a:solidFill>
                  <a:schemeClr val="bg1"/>
                </a:solidFill>
                <a:latin typeface="+mn-lt"/>
              </a:rPr>
              <a:t>:</a:t>
            </a:r>
            <a:br>
              <a:rPr lang="en-GB" dirty="0" smtClean="0">
                <a:solidFill>
                  <a:schemeClr val="bg1"/>
                </a:solidFill>
                <a:latin typeface="+mn-lt"/>
              </a:rPr>
            </a:br>
            <a:r>
              <a:rPr lang="mn-MN" sz="2800" dirty="0" smtClean="0">
                <a:solidFill>
                  <a:schemeClr val="bg1"/>
                </a:solidFill>
                <a:latin typeface="+mn-lt"/>
              </a:rPr>
              <a:t>хөдөлмөрийн зах зээлийн хяналтыг сайжруулах</a:t>
            </a:r>
            <a:endParaRPr lang="en-GB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11188" y="1341438"/>
            <a:ext cx="8425308" cy="44926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sz="2400" dirty="0" smtClean="0">
                <a:solidFill>
                  <a:srgbClr val="000066"/>
                </a:solidFill>
                <a:latin typeface="Arial Narrow" pitchFamily="34" charset="0"/>
              </a:rPr>
              <a:t>Хөдөлмөрийн насны хүн ам</a:t>
            </a:r>
            <a:endParaRPr lang="en-GB" sz="2400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39750" y="2276475"/>
            <a:ext cx="4103688" cy="44926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sz="2400" b="1" dirty="0" smtClean="0">
                <a:solidFill>
                  <a:srgbClr val="000066"/>
                </a:solidFill>
                <a:latin typeface="Arial Narrow" pitchFamily="34" charset="0"/>
              </a:rPr>
              <a:t>Ажиллах хүч</a:t>
            </a:r>
            <a:endParaRPr lang="en-GB" sz="24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cxnSp>
        <p:nvCxnSpPr>
          <p:cNvPr id="13317" name="AutoShape 8"/>
          <p:cNvCxnSpPr>
            <a:cxnSpLocks noChangeShapeType="1"/>
            <a:stCxn id="8" idx="2"/>
            <a:endCxn id="25" idx="0"/>
          </p:cNvCxnSpPr>
          <p:nvPr/>
        </p:nvCxnSpPr>
        <p:spPr bwMode="auto">
          <a:xfrm rot="16200000" flipH="1">
            <a:off x="5251308" y="1363234"/>
            <a:ext cx="1233487" cy="2088418"/>
          </a:xfrm>
          <a:prstGeom prst="bentConnector3">
            <a:avLst>
              <a:gd name="adj1" fmla="val 1970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8" name="AutoShape 9"/>
          <p:cNvCxnSpPr>
            <a:cxnSpLocks noChangeShapeType="1"/>
            <a:stCxn id="8" idx="2"/>
            <a:endCxn id="9" idx="0"/>
          </p:cNvCxnSpPr>
          <p:nvPr/>
        </p:nvCxnSpPr>
        <p:spPr bwMode="auto">
          <a:xfrm rot="5400000">
            <a:off x="3464831" y="917463"/>
            <a:ext cx="485775" cy="223224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9" name="AutoShape 10"/>
          <p:cNvCxnSpPr>
            <a:cxnSpLocks noChangeShapeType="1"/>
            <a:stCxn id="9" idx="2"/>
            <a:endCxn id="13330" idx="0"/>
          </p:cNvCxnSpPr>
          <p:nvPr/>
        </p:nvCxnSpPr>
        <p:spPr bwMode="auto">
          <a:xfrm rot="5400000">
            <a:off x="2060576" y="2465387"/>
            <a:ext cx="271462" cy="792163"/>
          </a:xfrm>
          <a:prstGeom prst="bentConnector3">
            <a:avLst>
              <a:gd name="adj1" fmla="val 5570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0" name="AutoShape 11"/>
          <p:cNvCxnSpPr>
            <a:cxnSpLocks noChangeShapeType="1"/>
            <a:stCxn id="9" idx="2"/>
            <a:endCxn id="13321" idx="0"/>
          </p:cNvCxnSpPr>
          <p:nvPr/>
        </p:nvCxnSpPr>
        <p:spPr bwMode="auto">
          <a:xfrm rot="16200000" flipH="1">
            <a:off x="3136106" y="2182020"/>
            <a:ext cx="288925" cy="13763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1" name="AutoShape 12"/>
          <p:cNvSpPr>
            <a:spLocks noChangeArrowheads="1"/>
          </p:cNvSpPr>
          <p:nvPr/>
        </p:nvSpPr>
        <p:spPr bwMode="auto">
          <a:xfrm>
            <a:off x="3294063" y="3014663"/>
            <a:ext cx="1349375" cy="48577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800" b="1" dirty="0" smtClean="0">
                <a:solidFill>
                  <a:srgbClr val="FFFFFF"/>
                </a:solidFill>
              </a:rPr>
              <a:t>Ажилгүй</a:t>
            </a:r>
            <a:endParaRPr lang="en-GB" altLang="en-US" sz="1800" b="1" dirty="0" smtClean="0">
              <a:solidFill>
                <a:srgbClr val="FFFFFF"/>
              </a:solidFill>
            </a:endParaRP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7578725" y="5202238"/>
            <a:ext cx="1457771" cy="5937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dirty="0" smtClean="0">
                <a:solidFill>
                  <a:srgbClr val="000066"/>
                </a:solidFill>
                <a:latin typeface="Arial Narrow" pitchFamily="34" charset="0"/>
              </a:rPr>
              <a:t>Ажиллах сонирхолгүй</a:t>
            </a:r>
            <a:endParaRPr lang="en-GB" dirty="0">
              <a:solidFill>
                <a:srgbClr val="000066"/>
              </a:solidFill>
              <a:latin typeface="Arial Narrow" pitchFamily="34" charset="0"/>
            </a:endParaRPr>
          </a:p>
        </p:txBody>
      </p:sp>
      <p:cxnSp>
        <p:nvCxnSpPr>
          <p:cNvPr id="13323" name="AutoShape 15"/>
          <p:cNvCxnSpPr>
            <a:cxnSpLocks noChangeShapeType="1"/>
            <a:stCxn id="16" idx="1"/>
            <a:endCxn id="25" idx="2"/>
          </p:cNvCxnSpPr>
          <p:nvPr/>
        </p:nvCxnSpPr>
        <p:spPr bwMode="auto">
          <a:xfrm rot="10800000">
            <a:off x="6912261" y="3473451"/>
            <a:ext cx="666465" cy="202565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4" name="AutoShape 20"/>
          <p:cNvSpPr>
            <a:spLocks noChangeArrowheads="1"/>
          </p:cNvSpPr>
          <p:nvPr/>
        </p:nvSpPr>
        <p:spPr bwMode="auto">
          <a:xfrm>
            <a:off x="4643438" y="3573463"/>
            <a:ext cx="2054225" cy="1368425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800" b="1" dirty="0" smtClean="0">
                <a:solidFill>
                  <a:srgbClr val="FFFFFF"/>
                </a:solidFill>
              </a:rPr>
              <a:t>Ажиллах хүч болох бололцоотой</a:t>
            </a:r>
            <a:endParaRPr lang="en-GB" altLang="en-US" sz="1800" b="1" dirty="0" smtClean="0">
              <a:solidFill>
                <a:srgbClr val="FFFF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 smtClean="0">
                <a:solidFill>
                  <a:srgbClr val="FFFFFF"/>
                </a:solidFill>
              </a:rPr>
              <a:t>- </a:t>
            </a:r>
            <a:r>
              <a:rPr lang="mn-MN" altLang="en-US" sz="1600" dirty="0" smtClean="0">
                <a:solidFill>
                  <a:srgbClr val="FFFFFF"/>
                </a:solidFill>
              </a:rPr>
              <a:t>Хайж байгаа</a:t>
            </a:r>
            <a:r>
              <a:rPr lang="en-GB" altLang="en-US" sz="1600" dirty="0" smtClean="0">
                <a:solidFill>
                  <a:srgbClr val="FFFFFF"/>
                </a:solidFill>
              </a:rPr>
              <a:t>, </a:t>
            </a:r>
            <a:r>
              <a:rPr lang="mn-MN" altLang="en-US" sz="1600" dirty="0" smtClean="0">
                <a:solidFill>
                  <a:srgbClr val="FFFFFF"/>
                </a:solidFill>
              </a:rPr>
              <a:t>гэхдээ бэлэн биш</a:t>
            </a:r>
            <a:endParaRPr lang="en-GB" altLang="en-US" sz="1600" dirty="0" smtClean="0">
              <a:solidFill>
                <a:srgbClr val="FFFF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 smtClean="0">
                <a:solidFill>
                  <a:srgbClr val="FFFFFF"/>
                </a:solidFill>
              </a:rPr>
              <a:t>- </a:t>
            </a:r>
            <a:r>
              <a:rPr lang="mn-MN" altLang="en-US" sz="1600" dirty="0" smtClean="0">
                <a:solidFill>
                  <a:srgbClr val="FFFFFF"/>
                </a:solidFill>
              </a:rPr>
              <a:t>Бэлэн</a:t>
            </a:r>
            <a:r>
              <a:rPr lang="en-GB" altLang="en-US" sz="1600" dirty="0" smtClean="0">
                <a:solidFill>
                  <a:srgbClr val="FFFFFF"/>
                </a:solidFill>
              </a:rPr>
              <a:t>, </a:t>
            </a:r>
            <a:r>
              <a:rPr lang="mn-MN" altLang="en-US" sz="1600" dirty="0" smtClean="0">
                <a:solidFill>
                  <a:srgbClr val="FFFFFF"/>
                </a:solidFill>
              </a:rPr>
              <a:t>хайгаагүй</a:t>
            </a:r>
            <a:endParaRPr lang="en-GB" altLang="en-US" sz="1600" dirty="0" smtClean="0">
              <a:solidFill>
                <a:srgbClr val="FFFFFF"/>
              </a:solidFill>
            </a:endParaRPr>
          </a:p>
        </p:txBody>
      </p:sp>
      <p:sp>
        <p:nvSpPr>
          <p:cNvPr id="13325" name="AutoShape 22"/>
          <p:cNvSpPr>
            <a:spLocks noChangeArrowheads="1"/>
          </p:cNvSpPr>
          <p:nvPr/>
        </p:nvSpPr>
        <p:spPr bwMode="auto">
          <a:xfrm>
            <a:off x="1403350" y="3575050"/>
            <a:ext cx="1655763" cy="1008063"/>
          </a:xfrm>
          <a:prstGeom prst="roundRect">
            <a:avLst>
              <a:gd name="adj" fmla="val 16667"/>
            </a:avLst>
          </a:prstGeom>
          <a:solidFill>
            <a:srgbClr val="66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600" b="1" dirty="0" smtClean="0">
                <a:solidFill>
                  <a:srgbClr val="FFFFFF"/>
                </a:solidFill>
              </a:rPr>
              <a:t>Цаг хугацаанаас хамаарсан бүрэн бус хөдөлмөр эрхлэлт</a:t>
            </a:r>
            <a:endParaRPr lang="en-GB" altLang="en-US" sz="1600" b="1" dirty="0" smtClean="0">
              <a:solidFill>
                <a:srgbClr val="FFFFFF"/>
              </a:solidFill>
            </a:endParaRPr>
          </a:p>
        </p:txBody>
      </p:sp>
      <p:cxnSp>
        <p:nvCxnSpPr>
          <p:cNvPr id="13326" name="AutoShape 24"/>
          <p:cNvCxnSpPr>
            <a:cxnSpLocks noChangeShapeType="1"/>
            <a:stCxn id="13324" idx="3"/>
            <a:endCxn id="25" idx="2"/>
          </p:cNvCxnSpPr>
          <p:nvPr/>
        </p:nvCxnSpPr>
        <p:spPr bwMode="auto">
          <a:xfrm flipV="1">
            <a:off x="6697663" y="3473450"/>
            <a:ext cx="214597" cy="7842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7" name="AutoShape 25"/>
          <p:cNvCxnSpPr>
            <a:cxnSpLocks noChangeShapeType="1"/>
          </p:cNvCxnSpPr>
          <p:nvPr/>
        </p:nvCxnSpPr>
        <p:spPr bwMode="auto">
          <a:xfrm rot="16200000" flipH="1">
            <a:off x="971550" y="3646488"/>
            <a:ext cx="647700" cy="215900"/>
          </a:xfrm>
          <a:prstGeom prst="bentConnector3">
            <a:avLst>
              <a:gd name="adj1" fmla="val 9902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8" name="Rectangle 21"/>
          <p:cNvSpPr>
            <a:spLocks noChangeArrowheads="1"/>
          </p:cNvSpPr>
          <p:nvPr/>
        </p:nvSpPr>
        <p:spPr bwMode="auto">
          <a:xfrm>
            <a:off x="1187450" y="5499100"/>
            <a:ext cx="58324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solidFill>
                  <a:srgbClr val="833D3D"/>
                </a:solidFill>
              </a:rPr>
              <a:t> </a:t>
            </a:r>
            <a:r>
              <a:rPr lang="mn-MN" altLang="en-US" sz="2800" b="1" dirty="0" smtClean="0">
                <a:solidFill>
                  <a:srgbClr val="833D3D"/>
                </a:solidFill>
              </a:rPr>
              <a:t>Ажиллах хүчний дутуу ашиглалт</a:t>
            </a:r>
            <a:endParaRPr lang="en-GB" altLang="en-US" sz="2800" b="1" dirty="0" smtClean="0">
              <a:solidFill>
                <a:srgbClr val="833D3D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solidFill>
                  <a:srgbClr val="833D3D"/>
                </a:solidFill>
              </a:rPr>
              <a:t>(</a:t>
            </a:r>
            <a:r>
              <a:rPr lang="mn-MN" altLang="en-US" sz="2800" dirty="0" smtClean="0">
                <a:solidFill>
                  <a:srgbClr val="833D3D"/>
                </a:solidFill>
              </a:rPr>
              <a:t>хөдөлмөр эрхлэх хэрэгцээг хангаагүй</a:t>
            </a:r>
            <a:r>
              <a:rPr lang="en-GB" altLang="en-US" sz="2800" dirty="0" smtClean="0">
                <a:solidFill>
                  <a:srgbClr val="833D3D"/>
                </a:solidFill>
              </a:rPr>
              <a:t>)</a:t>
            </a:r>
          </a:p>
        </p:txBody>
      </p:sp>
      <p:sp>
        <p:nvSpPr>
          <p:cNvPr id="23" name="Right Brace 22"/>
          <p:cNvSpPr/>
          <p:nvPr/>
        </p:nvSpPr>
        <p:spPr>
          <a:xfrm rot="5400000">
            <a:off x="3798094" y="2547144"/>
            <a:ext cx="576263" cy="5508625"/>
          </a:xfrm>
          <a:prstGeom prst="rightBrace">
            <a:avLst/>
          </a:prstGeom>
          <a:ln w="254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3330" name="AutoShape 7"/>
          <p:cNvSpPr>
            <a:spLocks noChangeArrowheads="1"/>
          </p:cNvSpPr>
          <p:nvPr/>
        </p:nvSpPr>
        <p:spPr bwMode="auto">
          <a:xfrm>
            <a:off x="539750" y="2997200"/>
            <a:ext cx="2519363" cy="503238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800" b="1" dirty="0" smtClean="0">
                <a:solidFill>
                  <a:srgbClr val="FFFFFF"/>
                </a:solidFill>
              </a:rPr>
              <a:t>Ажилтай</a:t>
            </a:r>
            <a:endParaRPr lang="en-GB" altLang="en-US" sz="1800" b="1" dirty="0" smtClean="0">
              <a:solidFill>
                <a:srgbClr val="FFFFFF"/>
              </a:solidFill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4788024" y="3024187"/>
            <a:ext cx="4248472" cy="44926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mn-MN" sz="2400" b="1" dirty="0" smtClean="0">
                <a:solidFill>
                  <a:srgbClr val="000066"/>
                </a:solidFill>
                <a:latin typeface="Arial Narrow" pitchFamily="34" charset="0"/>
              </a:rPr>
              <a:t>Ажиллах хүчнээс гадуур</a:t>
            </a:r>
            <a:endParaRPr lang="en-GB" sz="2400" b="1" dirty="0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13333" name="AutoShape 14"/>
          <p:cNvSpPr>
            <a:spLocks noChangeArrowheads="1"/>
          </p:cNvSpPr>
          <p:nvPr/>
        </p:nvSpPr>
        <p:spPr bwMode="auto">
          <a:xfrm>
            <a:off x="7087939" y="4308475"/>
            <a:ext cx="1660525" cy="776288"/>
          </a:xfrm>
          <a:prstGeom prst="roundRect">
            <a:avLst>
              <a:gd name="adj" fmla="val 16667"/>
            </a:avLst>
          </a:prstGeom>
          <a:solidFill>
            <a:srgbClr val="FCF4D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800" dirty="0" smtClean="0"/>
              <a:t>Ажил хэрэгтэй</a:t>
            </a:r>
            <a:endParaRPr lang="en-GB" altLang="en-US" sz="18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mn-MN" altLang="en-US" sz="1400" dirty="0" smtClean="0"/>
              <a:t>Хайгаагүй</a:t>
            </a:r>
            <a:r>
              <a:rPr lang="en-GB" altLang="en-US" sz="1400" dirty="0" smtClean="0"/>
              <a:t>, </a:t>
            </a:r>
            <a:r>
              <a:rPr lang="mn-MN" altLang="en-US" sz="1400" dirty="0" smtClean="0"/>
              <a:t>бас бэлэн биш</a:t>
            </a:r>
            <a:endParaRPr lang="en-GB" altLang="en-US" sz="1400" dirty="0" smtClean="0"/>
          </a:p>
        </p:txBody>
      </p:sp>
      <p:cxnSp>
        <p:nvCxnSpPr>
          <p:cNvPr id="13334" name="Straight Connector 28"/>
          <p:cNvCxnSpPr>
            <a:cxnSpLocks noChangeShapeType="1"/>
            <a:stCxn id="13333" idx="1"/>
          </p:cNvCxnSpPr>
          <p:nvPr/>
        </p:nvCxnSpPr>
        <p:spPr bwMode="auto">
          <a:xfrm flipH="1">
            <a:off x="6902202" y="4695825"/>
            <a:ext cx="1857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A48C28E-5FF3-4955-BF2F-99D477F20B10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7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324" grpId="0" animBg="1"/>
      <p:bldP spid="13325" grpId="0" animBg="1"/>
      <p:bldP spid="13328" grpId="0"/>
      <p:bldP spid="23" grpId="0" animBg="1"/>
      <p:bldP spid="133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mn-MN" sz="3600" dirty="0" smtClean="0">
                <a:solidFill>
                  <a:schemeClr val="bg1"/>
                </a:solidFill>
                <a:latin typeface="+mn-lt"/>
              </a:rPr>
              <a:t>Ажиллах хүчний дутуу ашиглалтанд авах ШИНЭ арга хэмжээ </a:t>
            </a: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en-US" sz="3600" dirty="0" smtClean="0">
                <a:solidFill>
                  <a:schemeClr val="bg1"/>
                </a:solidFill>
              </a:rPr>
              <a:t>LU1-LU4)</a:t>
            </a:r>
            <a:endParaRPr lang="en-GB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58888"/>
            <a:ext cx="7756525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995738" y="5949950"/>
            <a:ext cx="495300" cy="306388"/>
          </a:xfrm>
          <a:prstGeom prst="rect">
            <a:avLst/>
          </a:prstGeom>
          <a:solidFill>
            <a:srgbClr val="AC5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LU4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56321A1-5437-4015-8F81-056C934277DB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4762" y="1356861"/>
            <a:ext cx="3581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Хөдөлмөрийн насны хүн ам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09638" y="2032556"/>
            <a:ext cx="16351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Ажилтай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65262" y="2032556"/>
            <a:ext cx="13067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Ажилгүй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741182" y="2032556"/>
            <a:ext cx="32815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Ажиллах хүчнээс гадуур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50999" y="2835808"/>
            <a:ext cx="1614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Ажиллах хүч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89841" y="2560788"/>
            <a:ext cx="84965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sz="1200" dirty="0" smtClean="0"/>
              <a:t>Хайж байгаа, гэхдээ </a:t>
            </a:r>
            <a:br>
              <a:rPr lang="mn-MN" sz="1200" dirty="0" smtClean="0"/>
            </a:br>
            <a:r>
              <a:rPr lang="mn-MN" sz="1200" dirty="0" smtClean="0"/>
              <a:t>бэлэн биш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019800" y="2697365"/>
            <a:ext cx="83819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sz="1200" dirty="0" smtClean="0"/>
              <a:t>Бэлэн, гэхдээ хайхгүй байгаа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1416732" y="3646411"/>
            <a:ext cx="178366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sz="1200" dirty="0" smtClean="0"/>
              <a:t>Хугацаанаас хамаарсан </a:t>
            </a:r>
            <a:r>
              <a:rPr lang="mn-MN" sz="1200" dirty="0" smtClean="0"/>
              <a:t>бүрэн бус хөдөлмөр эрхлэлт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260952" y="3885106"/>
            <a:ext cx="13067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dirty="0" smtClean="0"/>
              <a:t>Ажилгүй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14667" y="3700440"/>
            <a:ext cx="13067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mn-MN" sz="1400" dirty="0" smtClean="0"/>
              <a:t>Ажиллах хүч болох бололцоотой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89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es\Pictures\work\ILO-manuf-s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1800" y="5738763"/>
            <a:ext cx="783002" cy="7746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EB6E56-316C-41FE-9162-0F7316EACA74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11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68896047"/>
              </p:ext>
            </p:extLst>
          </p:nvPr>
        </p:nvGraphicFramePr>
        <p:xfrm>
          <a:off x="107504" y="1340768"/>
          <a:ext cx="871296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Down Arrow 5"/>
          <p:cNvSpPr/>
          <p:nvPr/>
        </p:nvSpPr>
        <p:spPr>
          <a:xfrm>
            <a:off x="611560" y="2780928"/>
            <a:ext cx="647700" cy="864096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348236" y="3208461"/>
            <a:ext cx="647700" cy="436563"/>
          </a:xfrm>
          <a:prstGeom prst="downArrow">
            <a:avLst/>
          </a:prstGeom>
          <a:solidFill>
            <a:srgbClr val="66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652492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803033" y="3212976"/>
            <a:ext cx="649287" cy="436563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7884368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79512" y="4869854"/>
            <a:ext cx="75589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algn="ctr">
              <a:defRPr/>
            </a:pPr>
            <a:r>
              <a:rPr lang="mn-MN" sz="1200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үйлчилгээ</a:t>
            </a:r>
            <a:endParaRPr lang="en-GB" sz="1200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1600" y="4869160"/>
            <a:ext cx="835429" cy="247126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sz="800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Бүтээгдэхүүн</a:t>
            </a:r>
            <a:endParaRPr lang="en-GB" sz="800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08922" y="4869160"/>
            <a:ext cx="50323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012160" y="4869160"/>
            <a:ext cx="50405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588224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128594" y="4869160"/>
            <a:ext cx="467742" cy="287437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739583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Ү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280722" y="4869854"/>
            <a:ext cx="467742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Б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2052117" y="4869160"/>
            <a:ext cx="1583779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үйлчилгээ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779192" y="4869854"/>
            <a:ext cx="151288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dirty="0" smtClean="0">
                <a:solidFill>
                  <a:srgbClr val="FFFFFF">
                    <a:lumMod val="50000"/>
                  </a:srgbClr>
                </a:solidFill>
                <a:latin typeface="Arial Narrow" panose="020B0606020202030204" pitchFamily="34" charset="0"/>
              </a:rPr>
              <a:t>Бүтээгдэхүүн</a:t>
            </a:r>
            <a:endParaRPr lang="en-GB" b="1" dirty="0">
              <a:solidFill>
                <a:srgbClr val="FFFFFF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pic>
        <p:nvPicPr>
          <p:cNvPr id="23" name="Picture 22" descr="ILO-house-sq.JPG - Windows Photo Viewer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0" t="35434" r="41483" b="36913"/>
          <a:stretch/>
        </p:blipFill>
        <p:spPr>
          <a:xfrm>
            <a:off x="107504" y="5355936"/>
            <a:ext cx="922661" cy="88137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9" t="2360" r="43902" b="29032"/>
          <a:stretch/>
        </p:blipFill>
        <p:spPr bwMode="auto">
          <a:xfrm>
            <a:off x="7733975" y="5355936"/>
            <a:ext cx="1014055" cy="88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0" t="11891" r="3302" b="-609"/>
          <a:stretch/>
        </p:blipFill>
        <p:spPr>
          <a:xfrm>
            <a:off x="6660232" y="5373217"/>
            <a:ext cx="869816" cy="86409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52641" r="58633" b="18250"/>
          <a:stretch/>
        </p:blipFill>
        <p:spPr bwMode="auto">
          <a:xfrm>
            <a:off x="5508104" y="5373215"/>
            <a:ext cx="966699" cy="826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4" descr="FruitStallAtBeach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50" y="5301208"/>
            <a:ext cx="764666" cy="73284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nes\Pictures\work\ILO-agric.sq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20921"/>
            <a:ext cx="840110" cy="7867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17" y="5320921"/>
            <a:ext cx="838337" cy="622176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1028" name="Picture 4" descr="C:\Users\benes\Pictures\work\shoe-shiner-Ethiopia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03" y="5796624"/>
            <a:ext cx="954535" cy="71399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es\Pictures\work\firewood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9"/>
          <a:stretch/>
        </p:blipFill>
        <p:spPr bwMode="auto">
          <a:xfrm>
            <a:off x="1058846" y="5320921"/>
            <a:ext cx="755204" cy="984257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5413754" y="4797153"/>
            <a:ext cx="3442908" cy="1618048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1460405" y="3412852"/>
            <a:ext cx="2423028" cy="563018"/>
          </a:xfrm>
          <a:prstGeom prst="wedgeRoundRectCallout">
            <a:avLst>
              <a:gd name="adj1" fmla="val -56017"/>
              <a:gd name="adj2" fmla="val 220558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mn-MN" b="1" i="1" dirty="0" smtClean="0">
                <a:solidFill>
                  <a:srgbClr val="833D3D"/>
                </a:solidFill>
                <a:latin typeface="Arial Narrow" panose="020B0606020202030204" pitchFamily="34" charset="0"/>
              </a:rPr>
              <a:t>Цалингүй өрхийн ажил</a:t>
            </a:r>
            <a:endParaRPr lang="en-GB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4925" y="4797152"/>
            <a:ext cx="1885315" cy="161804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1417319" y="54928"/>
            <a:ext cx="7593331" cy="1143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Ц</a:t>
            </a:r>
            <a:r>
              <a:rPr lang="mn-MN" sz="3600" dirty="0" smtClean="0">
                <a:latin typeface="+mn-lt"/>
              </a:rPr>
              <a:t>алингүй ажлыг хэмжих нь</a:t>
            </a:r>
            <a:r>
              <a:rPr lang="en-US" sz="3600" dirty="0" smtClean="0">
                <a:solidFill>
                  <a:schemeClr val="bg1"/>
                </a:solidFill>
                <a:latin typeface="+mn-lt"/>
              </a:rPr>
              <a:t>:</a:t>
            </a:r>
            <a:br>
              <a:rPr lang="en-US" sz="3600" dirty="0" smtClean="0">
                <a:solidFill>
                  <a:schemeClr val="bg1"/>
                </a:solidFill>
                <a:latin typeface="+mn-lt"/>
              </a:rPr>
            </a:br>
            <a:r>
              <a:rPr lang="mn-MN" sz="3600" dirty="0" smtClean="0">
                <a:solidFill>
                  <a:srgbClr val="FFC000"/>
                </a:solidFill>
                <a:latin typeface="+mn-lt"/>
              </a:rPr>
              <a:t>Ажилтан ба ажлын цаг</a:t>
            </a:r>
            <a:endParaRPr lang="en-GB" sz="36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051843" y="4800122"/>
            <a:ext cx="3277367" cy="1618375"/>
          </a:xfrm>
          <a:prstGeom prst="roundRect">
            <a:avLst/>
          </a:prstGeom>
          <a:noFill/>
          <a:ln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82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7" grpId="0" animBg="1"/>
      <p:bldP spid="42" grpId="0" animBg="1"/>
    </p:bldLst>
  </p:timing>
</p:sld>
</file>

<file path=ppt/theme/theme1.xml><?xml version="1.0" encoding="utf-8"?>
<a:theme xmlns:a="http://schemas.openxmlformats.org/drawingml/2006/main" name="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4930</TotalTime>
  <Words>1040</Words>
  <Application>Microsoft Office PowerPoint</Application>
  <PresentationFormat>On-screen Show (4:3)</PresentationFormat>
  <Paragraphs>255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Lucida Sans Unicode</vt:lpstr>
      <vt:lpstr>ILO-Statistics</vt:lpstr>
      <vt:lpstr>1_ILO-Statistics</vt:lpstr>
      <vt:lpstr>Олон улсын Хөдөлмөрийн статистикчдийн 19-р хурлын шийдвэр  “Ажил, хөдөлмөр эрхлэлт, ажиллах хүчний дутуу ашиглалтын статистикийн талаар”</vt:lpstr>
      <vt:lpstr>(i). Хөдөлмөрийн статистикийн хүрээ</vt:lpstr>
      <vt:lpstr>(ii). Ажлын төрөл ба үндсэн ойлголт</vt:lpstr>
      <vt:lpstr>(iii). Ажлын төрөл: Хөдөлмөр эрхлэлт (хэний хэрэгцээнд, хөдөлмөрийн харилцааны төрөл)</vt:lpstr>
      <vt:lpstr>Хөдөлмөр эрхэлж буй хүн ам - Үйл ажиллагааны тодорхойлолт -19th ICLS (§ 27-32)</vt:lpstr>
      <vt:lpstr>Өмнөх стандартын дагуу ажилтай, ажилгүй хүмүүсийг тооцох нь</vt:lpstr>
      <vt:lpstr>Ажилтай, ажилгүй хүн амыг ШИНЭ стан-дартаар тооцох нь</vt:lpstr>
      <vt:lpstr>PowerPoint Presentation</vt:lpstr>
      <vt:lpstr>(iv). Ажиллах хүчний дутуу ашиглалт: хөдөлмөрийн зах зээлийн хяналтыг сайжруулах</vt:lpstr>
      <vt:lpstr>Ажиллах хүчний дутуу ашиглалтанд авах ШИНЭ арга хэмжээ (LU1-LU4)</vt:lpstr>
      <vt:lpstr>Цалингүй ажлыг хэмжих нь: Ажилтан ба ажлын цаг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T. Habiyakare</dc:creator>
  <cp:lastModifiedBy>Bolormaa Purevsuren</cp:lastModifiedBy>
  <cp:revision>1128</cp:revision>
  <cp:lastPrinted>2015-06-25T08:16:38Z</cp:lastPrinted>
  <dcterms:created xsi:type="dcterms:W3CDTF">2010-08-05T16:03:42Z</dcterms:created>
  <dcterms:modified xsi:type="dcterms:W3CDTF">2016-10-04T04:42:43Z</dcterms:modified>
</cp:coreProperties>
</file>