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B328B-2D53-4649-A86C-EB9CF6A45BDE}" type="datetimeFigureOut">
              <a:rPr lang="en-GB" smtClean="0"/>
              <a:t>04/05/2018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41739-96A5-46C9-8250-27DA91760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126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B328B-2D53-4649-A86C-EB9CF6A45BDE}" type="datetimeFigureOut">
              <a:rPr lang="en-GB" smtClean="0"/>
              <a:t>04/05/2018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41739-96A5-46C9-8250-27DA91760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827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B328B-2D53-4649-A86C-EB9CF6A45BDE}" type="datetimeFigureOut">
              <a:rPr lang="en-GB" smtClean="0"/>
              <a:t>04/05/2018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41739-96A5-46C9-8250-27DA91760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765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B328B-2D53-4649-A86C-EB9CF6A45BDE}" type="datetimeFigureOut">
              <a:rPr lang="en-GB" smtClean="0"/>
              <a:t>04/05/2018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41739-96A5-46C9-8250-27DA91760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136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B328B-2D53-4649-A86C-EB9CF6A45BDE}" type="datetimeFigureOut">
              <a:rPr lang="en-GB" smtClean="0"/>
              <a:t>04/05/2018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41739-96A5-46C9-8250-27DA91760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1119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B328B-2D53-4649-A86C-EB9CF6A45BDE}" type="datetimeFigureOut">
              <a:rPr lang="en-GB" smtClean="0"/>
              <a:t>04/05/2018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41739-96A5-46C9-8250-27DA91760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02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B328B-2D53-4649-A86C-EB9CF6A45BDE}" type="datetimeFigureOut">
              <a:rPr lang="en-GB" smtClean="0"/>
              <a:t>04/05/2018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41739-96A5-46C9-8250-27DA91760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3231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B328B-2D53-4649-A86C-EB9CF6A45BDE}" type="datetimeFigureOut">
              <a:rPr lang="en-GB" smtClean="0"/>
              <a:t>04/05/2018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41739-96A5-46C9-8250-27DA91760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1030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B328B-2D53-4649-A86C-EB9CF6A45BDE}" type="datetimeFigureOut">
              <a:rPr lang="en-GB" smtClean="0"/>
              <a:t>04/05/2018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41739-96A5-46C9-8250-27DA91760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424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B328B-2D53-4649-A86C-EB9CF6A45BDE}" type="datetimeFigureOut">
              <a:rPr lang="en-GB" smtClean="0"/>
              <a:t>04/05/2018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41739-96A5-46C9-8250-27DA91760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6334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B328B-2D53-4649-A86C-EB9CF6A45BDE}" type="datetimeFigureOut">
              <a:rPr lang="en-GB" smtClean="0"/>
              <a:t>04/05/2018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41739-96A5-46C9-8250-27DA91760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7830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B328B-2D53-4649-A86C-EB9CF6A45BDE}" type="datetimeFigureOut">
              <a:rPr lang="en-GB" smtClean="0"/>
              <a:t>04/05/2018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41739-96A5-46C9-8250-27DA917606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883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08920"/>
            <a:ext cx="9144000" cy="1143000"/>
          </a:xfrm>
        </p:spPr>
        <p:txBody>
          <a:bodyPr>
            <a:normAutofit/>
          </a:bodyPr>
          <a:lstStyle/>
          <a:p>
            <a:r>
              <a:rPr lang="fr-CH" dirty="0" err="1" smtClean="0"/>
              <a:t>Amendments</a:t>
            </a:r>
            <a:r>
              <a:rPr lang="fr-CH" dirty="0" smtClean="0"/>
              <a:t> </a:t>
            </a:r>
            <a:r>
              <a:rPr lang="fr-CH" dirty="0" err="1" smtClean="0"/>
              <a:t>Processing</a:t>
            </a:r>
            <a:r>
              <a:rPr lang="fr-CH" dirty="0" smtClean="0"/>
              <a:t> &amp; SAMM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895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412776"/>
            <a:ext cx="4189584" cy="5229717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36512" y="44624"/>
            <a:ext cx="9001000" cy="1143000"/>
          </a:xfrm>
        </p:spPr>
        <p:txBody>
          <a:bodyPr anchor="t" anchorCtr="0">
            <a:normAutofit/>
          </a:bodyPr>
          <a:lstStyle/>
          <a:p>
            <a:r>
              <a:rPr lang="fr-CH" sz="3200" dirty="0" err="1" smtClean="0"/>
              <a:t>Amendments</a:t>
            </a:r>
            <a:r>
              <a:rPr lang="fr-CH" sz="3200" dirty="0" smtClean="0"/>
              <a:t> </a:t>
            </a:r>
            <a:r>
              <a:rPr lang="fr-CH" sz="3200" dirty="0" err="1" smtClean="0"/>
              <a:t>processing</a:t>
            </a:r>
            <a:r>
              <a:rPr lang="fr-CH" sz="3200" dirty="0" smtClean="0"/>
              <a:t> application: </a:t>
            </a:r>
            <a:br>
              <a:rPr lang="fr-CH" sz="3200" dirty="0" smtClean="0"/>
            </a:br>
            <a:r>
              <a:rPr lang="fr-CH" sz="3200" dirty="0" smtClean="0"/>
              <a:t>an </a:t>
            </a:r>
            <a:r>
              <a:rPr lang="en-US" sz="3200" dirty="0" smtClean="0"/>
              <a:t>assembly</a:t>
            </a:r>
            <a:r>
              <a:rPr lang="fr-CH" sz="3200" dirty="0" smtClean="0"/>
              <a:t> line for </a:t>
            </a:r>
            <a:r>
              <a:rPr lang="en-US" sz="3200" dirty="0" smtClean="0"/>
              <a:t>amendments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457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Step</a:t>
            </a:r>
            <a:r>
              <a:rPr lang="fr-CH" dirty="0" smtClean="0"/>
              <a:t> 1: Log </a:t>
            </a:r>
            <a:r>
              <a:rPr lang="fr-CH" dirty="0" err="1" smtClean="0"/>
              <a:t>Amendment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484784"/>
            <a:ext cx="6474273" cy="497982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9716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 err="1" smtClean="0"/>
              <a:t>Step</a:t>
            </a:r>
            <a:r>
              <a:rPr lang="fr-CH" dirty="0" smtClean="0"/>
              <a:t> 2: Type in Original </a:t>
            </a:r>
            <a:r>
              <a:rPr lang="fr-CH" dirty="0" err="1" smtClean="0"/>
              <a:t>Amendment</a:t>
            </a:r>
            <a:r>
              <a:rPr lang="fr-CH" dirty="0" smtClean="0"/>
              <a:t> </a:t>
            </a:r>
            <a:r>
              <a:rPr lang="fr-CH" dirty="0" err="1" smtClean="0"/>
              <a:t>Wording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533531"/>
            <a:ext cx="6913297" cy="530919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9153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Step</a:t>
            </a:r>
            <a:r>
              <a:rPr lang="fr-CH" dirty="0" smtClean="0"/>
              <a:t> 3: Edit Original </a:t>
            </a:r>
            <a:r>
              <a:rPr lang="fr-CH" dirty="0" err="1" smtClean="0"/>
              <a:t>Wording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412776"/>
            <a:ext cx="6552728" cy="50891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Oval 4"/>
          <p:cNvSpPr/>
          <p:nvPr/>
        </p:nvSpPr>
        <p:spPr>
          <a:xfrm>
            <a:off x="3635896" y="5877272"/>
            <a:ext cx="1656184" cy="8367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733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</a:t>
            </a:r>
            <a:r>
              <a:rPr lang="fr-CH" dirty="0" smtClean="0"/>
              <a:t> 4: </a:t>
            </a:r>
            <a:r>
              <a:rPr lang="en-US" dirty="0" smtClean="0"/>
              <a:t>Translation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72" y="1340768"/>
            <a:ext cx="5805664" cy="44644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570" y="2276872"/>
            <a:ext cx="5631348" cy="431281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3439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Step</a:t>
            </a:r>
            <a:r>
              <a:rPr lang="fr-CH" dirty="0" smtClean="0"/>
              <a:t> 5: Edit Translations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1254465"/>
            <a:ext cx="5198842" cy="40050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836" y="1772816"/>
            <a:ext cx="5904656" cy="455806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Oval 5"/>
          <p:cNvSpPr/>
          <p:nvPr/>
        </p:nvSpPr>
        <p:spPr>
          <a:xfrm>
            <a:off x="5292080" y="5790135"/>
            <a:ext cx="1512168" cy="7617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468969" y="4725144"/>
            <a:ext cx="1512168" cy="7950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279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Step</a:t>
            </a:r>
            <a:r>
              <a:rPr lang="fr-CH" dirty="0" smtClean="0"/>
              <a:t> 6: Tri-Lingual Check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268759"/>
            <a:ext cx="7127646" cy="53889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Oval 4"/>
          <p:cNvSpPr/>
          <p:nvPr/>
        </p:nvSpPr>
        <p:spPr>
          <a:xfrm>
            <a:off x="611560" y="1268759"/>
            <a:ext cx="1512168" cy="7617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554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Step</a:t>
            </a:r>
            <a:r>
              <a:rPr lang="fr-CH" dirty="0" smtClean="0"/>
              <a:t> 7: </a:t>
            </a:r>
            <a:r>
              <a:rPr lang="fr-CH" dirty="0" err="1" smtClean="0"/>
              <a:t>Sequencing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392033"/>
            <a:ext cx="6243137" cy="47971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708920"/>
            <a:ext cx="5031182" cy="386104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4300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 smtClean="0"/>
              <a:t>Outputs: </a:t>
            </a:r>
            <a:r>
              <a:rPr lang="fr-CH" dirty="0" err="1" smtClean="0"/>
              <a:t>Sequence</a:t>
            </a:r>
            <a:r>
              <a:rPr lang="fr-CH" dirty="0" smtClean="0"/>
              <a:t> List </a:t>
            </a:r>
            <a:br>
              <a:rPr lang="fr-CH" dirty="0" smtClean="0"/>
            </a:br>
            <a:r>
              <a:rPr lang="fr-CH" dirty="0" smtClean="0"/>
              <a:t>and </a:t>
            </a:r>
            <a:r>
              <a:rPr lang="fr-CH" dirty="0" err="1" smtClean="0"/>
              <a:t>Amendments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535" y="1700808"/>
            <a:ext cx="3551233" cy="501317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00808"/>
            <a:ext cx="4238394" cy="259340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9316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dirty="0" err="1" smtClean="0"/>
              <a:t>From</a:t>
            </a:r>
            <a:r>
              <a:rPr lang="fr-CH" dirty="0" smtClean="0"/>
              <a:t> </a:t>
            </a:r>
            <a:r>
              <a:rPr lang="fr-CH" dirty="0" err="1" smtClean="0"/>
              <a:t>Amendments</a:t>
            </a:r>
            <a:r>
              <a:rPr lang="fr-CH" dirty="0" smtClean="0"/>
              <a:t> to SAMM</a:t>
            </a:r>
            <a:br>
              <a:rPr lang="fr-CH" dirty="0" smtClean="0"/>
            </a:br>
            <a:r>
              <a:rPr lang="fr-CH" sz="2200" dirty="0" err="1" smtClean="0"/>
              <a:t>Amendments</a:t>
            </a:r>
            <a:r>
              <a:rPr lang="fr-CH" sz="2200" dirty="0" smtClean="0"/>
              <a:t> </a:t>
            </a:r>
            <a:r>
              <a:rPr lang="fr-CH" sz="2200" dirty="0" err="1" smtClean="0"/>
              <a:t>linked</a:t>
            </a:r>
            <a:r>
              <a:rPr lang="fr-CH" sz="2200" dirty="0" smtClean="0"/>
              <a:t> in SAMM to </a:t>
            </a:r>
            <a:r>
              <a:rPr lang="fr-CH" sz="2200" dirty="0" err="1" smtClean="0"/>
              <a:t>create</a:t>
            </a:r>
            <a:r>
              <a:rPr lang="fr-CH" sz="2200" dirty="0" smtClean="0"/>
              <a:t> </a:t>
            </a:r>
            <a:r>
              <a:rPr lang="fr-CH" sz="2200" dirty="0" err="1" smtClean="0"/>
              <a:t>consequent</a:t>
            </a:r>
            <a:r>
              <a:rPr lang="fr-CH" sz="2200" dirty="0" smtClean="0"/>
              <a:t> </a:t>
            </a:r>
            <a:r>
              <a:rPr lang="fr-CH" sz="2200" dirty="0" err="1" smtClean="0"/>
              <a:t>text</a:t>
            </a:r>
            <a:endParaRPr lang="en-GB" sz="2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656184"/>
            <a:ext cx="6439101" cy="494116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Oval 4"/>
          <p:cNvSpPr/>
          <p:nvPr/>
        </p:nvSpPr>
        <p:spPr>
          <a:xfrm>
            <a:off x="2858693" y="3747361"/>
            <a:ext cx="3240360" cy="7617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6560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3200" dirty="0" smtClean="0"/>
              <a:t>SAMM </a:t>
            </a:r>
            <a:r>
              <a:rPr lang="fr-CH" sz="3200" dirty="0" err="1" smtClean="0"/>
              <a:t>is</a:t>
            </a:r>
            <a:r>
              <a:rPr lang="fr-CH" sz="3200" dirty="0" smtClean="0"/>
              <a:t> </a:t>
            </a:r>
            <a:r>
              <a:rPr lang="fr-CH" sz="3200" dirty="0" err="1" smtClean="0"/>
              <a:t>used</a:t>
            </a:r>
            <a:r>
              <a:rPr lang="fr-CH" sz="3200" dirty="0" smtClean="0"/>
              <a:t> for </a:t>
            </a:r>
            <a:r>
              <a:rPr lang="fr-CH" sz="3200" dirty="0" err="1" smtClean="0"/>
              <a:t>Sub-Amendments</a:t>
            </a:r>
            <a:r>
              <a:rPr lang="fr-CH" sz="3200" dirty="0" smtClean="0"/>
              <a:t> </a:t>
            </a:r>
            <a:br>
              <a:rPr lang="fr-CH" sz="3200" dirty="0" smtClean="0"/>
            </a:br>
            <a:r>
              <a:rPr lang="fr-CH" sz="3200" dirty="0" smtClean="0"/>
              <a:t>in the </a:t>
            </a:r>
            <a:r>
              <a:rPr lang="fr-CH" sz="3200" dirty="0" err="1" smtClean="0"/>
              <a:t>committee</a:t>
            </a:r>
            <a:r>
              <a:rPr lang="fr-CH" sz="3200" dirty="0" smtClean="0"/>
              <a:t> discussion</a:t>
            </a:r>
            <a:endParaRPr lang="en-GB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547156"/>
            <a:ext cx="6624736" cy="508518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19755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 smtClean="0"/>
              <a:t>SAMM </a:t>
            </a:r>
            <a:r>
              <a:rPr lang="fr-CH" dirty="0" smtClean="0"/>
              <a:t>for </a:t>
            </a:r>
            <a:r>
              <a:rPr lang="fr-CH" dirty="0" err="1" smtClean="0"/>
              <a:t>Drafting</a:t>
            </a:r>
            <a:r>
              <a:rPr lang="fr-CH" dirty="0" smtClean="0"/>
              <a:t> Groups</a:t>
            </a:r>
            <a:r>
              <a:rPr lang="fr-CH" dirty="0" smtClean="0"/>
              <a:t/>
            </a:r>
            <a:br>
              <a:rPr lang="fr-CH" dirty="0" smtClean="0"/>
            </a:br>
            <a:r>
              <a:rPr lang="fr-CH" sz="2200" dirty="0" smtClean="0"/>
              <a:t>SAMM </a:t>
            </a:r>
            <a:r>
              <a:rPr lang="fr-CH" sz="2200" dirty="0" err="1" smtClean="0"/>
              <a:t>can</a:t>
            </a:r>
            <a:r>
              <a:rPr lang="fr-CH" sz="2200" dirty="0" smtClean="0"/>
              <a:t> </a:t>
            </a:r>
            <a:r>
              <a:rPr lang="fr-CH" sz="2200" dirty="0" err="1" smtClean="0"/>
              <a:t>also</a:t>
            </a:r>
            <a:r>
              <a:rPr lang="fr-CH" sz="2200" dirty="0" smtClean="0"/>
              <a:t> </a:t>
            </a:r>
            <a:r>
              <a:rPr lang="fr-CH" sz="2200" dirty="0" err="1" smtClean="0"/>
              <a:t>be</a:t>
            </a:r>
            <a:r>
              <a:rPr lang="fr-CH" sz="2200" dirty="0" smtClean="0"/>
              <a:t> </a:t>
            </a:r>
            <a:r>
              <a:rPr lang="fr-CH" sz="2200" dirty="0" err="1" smtClean="0"/>
              <a:t>used</a:t>
            </a:r>
            <a:r>
              <a:rPr lang="fr-CH" sz="2200" dirty="0" smtClean="0"/>
              <a:t> </a:t>
            </a:r>
            <a:r>
              <a:rPr lang="fr-CH" sz="2200" dirty="0" smtClean="0"/>
              <a:t>for </a:t>
            </a:r>
            <a:r>
              <a:rPr lang="fr-CH" sz="2200" dirty="0" err="1" smtClean="0"/>
              <a:t>drafting</a:t>
            </a:r>
            <a:r>
              <a:rPr lang="fr-CH" sz="2200" dirty="0"/>
              <a:t> </a:t>
            </a:r>
            <a:r>
              <a:rPr lang="fr-CH" sz="2200" dirty="0" smtClean="0"/>
              <a:t>groups </a:t>
            </a:r>
            <a:r>
              <a:rPr lang="fr-CH" sz="2200" dirty="0" err="1" smtClean="0"/>
              <a:t>who</a:t>
            </a:r>
            <a:r>
              <a:rPr lang="fr-CH" sz="2200" dirty="0" smtClean="0"/>
              <a:t> do not have ‘</a:t>
            </a:r>
            <a:r>
              <a:rPr lang="fr-CH" sz="2200" dirty="0" err="1" smtClean="0"/>
              <a:t>formal</a:t>
            </a:r>
            <a:r>
              <a:rPr lang="fr-CH" sz="2200" smtClean="0"/>
              <a:t>’ </a:t>
            </a:r>
            <a:r>
              <a:rPr lang="fr-CH" sz="2200" dirty="0" err="1" smtClean="0"/>
              <a:t>amendments</a:t>
            </a:r>
            <a:r>
              <a:rPr lang="fr-CH" sz="2200" dirty="0" smtClean="0"/>
              <a:t>.</a:t>
            </a:r>
            <a:endParaRPr lang="en-GB" sz="2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556792"/>
            <a:ext cx="6626305" cy="508518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563286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</TotalTime>
  <Words>62</Words>
  <Application>Microsoft Office PowerPoint</Application>
  <PresentationFormat>On-screen Show (4:3)</PresentationFormat>
  <Paragraphs>13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Amendments Processing &amp; SAMM </vt:lpstr>
      <vt:lpstr>Amendments processing application:  an assembly line for amendments</vt:lpstr>
      <vt:lpstr>Step 1: Log Amendment</vt:lpstr>
      <vt:lpstr>Step 2: Type in Original Amendment Wording</vt:lpstr>
      <vt:lpstr>Step 3: Edit Original Wording</vt:lpstr>
      <vt:lpstr>Step 4: Translation</vt:lpstr>
      <vt:lpstr>Step 5: Edit Translations</vt:lpstr>
      <vt:lpstr>Step 6: Tri-Lingual Check</vt:lpstr>
      <vt:lpstr>Step 7: Sequencing</vt:lpstr>
      <vt:lpstr>Outputs: Sequence List  and Amendments</vt:lpstr>
      <vt:lpstr>From Amendments to SAMM Amendments linked in SAMM to create consequent text</vt:lpstr>
      <vt:lpstr>SAMM is used for Sub-Amendments  in the committee discussion</vt:lpstr>
      <vt:lpstr>SAMM for Drafting Groups SAMM can also be used for drafting groups who do not have ‘formal’ amendments.</vt:lpstr>
    </vt:vector>
  </TitlesOfParts>
  <Company>ILO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Nicol, Suzanne</dc:creator>
  <cp:lastModifiedBy>Nicol, Suzanne</cp:lastModifiedBy>
  <cp:revision>19</cp:revision>
  <dcterms:created xsi:type="dcterms:W3CDTF">2014-04-29T09:36:29Z</dcterms:created>
  <dcterms:modified xsi:type="dcterms:W3CDTF">2018-05-04T07:49:15Z</dcterms:modified>
</cp:coreProperties>
</file>