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257" r:id="rId2"/>
    <p:sldId id="302" r:id="rId3"/>
    <p:sldId id="332" r:id="rId4"/>
    <p:sldId id="280" r:id="rId5"/>
    <p:sldId id="281" r:id="rId6"/>
    <p:sldId id="297" r:id="rId7"/>
    <p:sldId id="299" r:id="rId8"/>
    <p:sldId id="277" r:id="rId9"/>
    <p:sldId id="344" r:id="rId10"/>
    <p:sldId id="343" r:id="rId11"/>
    <p:sldId id="282" r:id="rId12"/>
    <p:sldId id="310" r:id="rId13"/>
    <p:sldId id="283" r:id="rId14"/>
    <p:sldId id="287" r:id="rId15"/>
    <p:sldId id="290" r:id="rId16"/>
    <p:sldId id="340" r:id="rId17"/>
    <p:sldId id="341" r:id="rId18"/>
    <p:sldId id="339" r:id="rId19"/>
    <p:sldId id="329" r:id="rId20"/>
    <p:sldId id="330" r:id="rId21"/>
    <p:sldId id="321" r:id="rId22"/>
    <p:sldId id="320" r:id="rId23"/>
    <p:sldId id="322" r:id="rId24"/>
    <p:sldId id="323" r:id="rId25"/>
    <p:sldId id="285" r:id="rId26"/>
    <p:sldId id="286" r:id="rId27"/>
    <p:sldId id="338" r:id="rId28"/>
    <p:sldId id="289" r:id="rId29"/>
    <p:sldId id="294" r:id="rId30"/>
    <p:sldId id="313" r:id="rId31"/>
    <p:sldId id="295" r:id="rId32"/>
    <p:sldId id="296" r:id="rId33"/>
    <p:sldId id="314" r:id="rId34"/>
    <p:sldId id="316" r:id="rId35"/>
    <p:sldId id="315" r:id="rId36"/>
    <p:sldId id="319" r:id="rId37"/>
    <p:sldId id="317" r:id="rId38"/>
    <p:sldId id="331" r:id="rId39"/>
    <p:sldId id="324" r:id="rId40"/>
    <p:sldId id="325" r:id="rId41"/>
    <p:sldId id="326" r:id="rId42"/>
    <p:sldId id="336" r:id="rId43"/>
    <p:sldId id="337" r:id="rId44"/>
    <p:sldId id="300" r:id="rId45"/>
    <p:sldId id="301" r:id="rId46"/>
    <p:sldId id="318" r:id="rId47"/>
    <p:sldId id="345" r:id="rId48"/>
    <p:sldId id="305" r:id="rId49"/>
    <p:sldId id="309" r:id="rId50"/>
    <p:sldId id="306" r:id="rId51"/>
    <p:sldId id="303" r:id="rId52"/>
    <p:sldId id="333" r:id="rId53"/>
    <p:sldId id="334" r:id="rId54"/>
    <p:sldId id="335" r:id="rId55"/>
    <p:sldId id="271"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E2DBE"/>
    <a:srgbClr val="70B450"/>
    <a:srgbClr val="54873C"/>
    <a:srgbClr val="FB636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479" autoAdjust="0"/>
    <p:restoredTop sz="94650" autoAdjust="0"/>
  </p:normalViewPr>
  <p:slideViewPr>
    <p:cSldViewPr snapToGrid="0">
      <p:cViewPr varScale="1">
        <p:scale>
          <a:sx n="62" d="100"/>
          <a:sy n="62" d="100"/>
        </p:scale>
        <p:origin x="412" y="36"/>
      </p:cViewPr>
      <p:guideLst/>
    </p:cSldViewPr>
  </p:slideViewPr>
  <p:outlineViewPr>
    <p:cViewPr>
      <p:scale>
        <a:sx n="33" d="100"/>
        <a:sy n="33" d="100"/>
      </p:scale>
      <p:origin x="0" y="-8496"/>
    </p:cViewPr>
  </p:outlin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D068C6-7325-408C-921E-B389FF684A63}" type="datetimeFigureOut">
              <a:rPr lang="en-GB" smtClean="0"/>
              <a:t>25/07/2023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826FEE-2901-4F80-B040-94DEDE5C3ECF}" type="slidenum">
              <a:rPr lang="en-GB" smtClean="0"/>
              <a:t>‹#›</a:t>
            </a:fld>
            <a:endParaRPr lang="en-GB"/>
          </a:p>
        </p:txBody>
      </p:sp>
    </p:spTree>
    <p:extLst>
      <p:ext uri="{BB962C8B-B14F-4D97-AF65-F5344CB8AC3E}">
        <p14:creationId xmlns:p14="http://schemas.microsoft.com/office/powerpoint/2010/main" val="14754380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2</a:t>
            </a:fld>
            <a:endParaRPr lang="en-GB"/>
          </a:p>
        </p:txBody>
      </p:sp>
    </p:spTree>
    <p:extLst>
      <p:ext uri="{BB962C8B-B14F-4D97-AF65-F5344CB8AC3E}">
        <p14:creationId xmlns:p14="http://schemas.microsoft.com/office/powerpoint/2010/main" val="14470888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3</a:t>
            </a:fld>
            <a:endParaRPr lang="en-GB"/>
          </a:p>
        </p:txBody>
      </p:sp>
    </p:spTree>
    <p:extLst>
      <p:ext uri="{BB962C8B-B14F-4D97-AF65-F5344CB8AC3E}">
        <p14:creationId xmlns:p14="http://schemas.microsoft.com/office/powerpoint/2010/main" val="2667571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4</a:t>
            </a:fld>
            <a:endParaRPr lang="en-GB"/>
          </a:p>
        </p:txBody>
      </p:sp>
    </p:spTree>
    <p:extLst>
      <p:ext uri="{BB962C8B-B14F-4D97-AF65-F5344CB8AC3E}">
        <p14:creationId xmlns:p14="http://schemas.microsoft.com/office/powerpoint/2010/main" val="24020214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5</a:t>
            </a:fld>
            <a:endParaRPr lang="en-GB"/>
          </a:p>
        </p:txBody>
      </p:sp>
    </p:spTree>
    <p:extLst>
      <p:ext uri="{BB962C8B-B14F-4D97-AF65-F5344CB8AC3E}">
        <p14:creationId xmlns:p14="http://schemas.microsoft.com/office/powerpoint/2010/main" val="32908170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6</a:t>
            </a:fld>
            <a:endParaRPr lang="en-GB"/>
          </a:p>
        </p:txBody>
      </p:sp>
    </p:spTree>
    <p:extLst>
      <p:ext uri="{BB962C8B-B14F-4D97-AF65-F5344CB8AC3E}">
        <p14:creationId xmlns:p14="http://schemas.microsoft.com/office/powerpoint/2010/main" val="4465861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7</a:t>
            </a:fld>
            <a:endParaRPr lang="en-GB"/>
          </a:p>
        </p:txBody>
      </p:sp>
    </p:spTree>
    <p:extLst>
      <p:ext uri="{BB962C8B-B14F-4D97-AF65-F5344CB8AC3E}">
        <p14:creationId xmlns:p14="http://schemas.microsoft.com/office/powerpoint/2010/main" val="12781389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8</a:t>
            </a:fld>
            <a:endParaRPr lang="en-GB"/>
          </a:p>
        </p:txBody>
      </p:sp>
    </p:spTree>
    <p:extLst>
      <p:ext uri="{BB962C8B-B14F-4D97-AF65-F5344CB8AC3E}">
        <p14:creationId xmlns:p14="http://schemas.microsoft.com/office/powerpoint/2010/main" val="25938322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9</a:t>
            </a:fld>
            <a:endParaRPr lang="en-GB"/>
          </a:p>
        </p:txBody>
      </p:sp>
    </p:spTree>
    <p:extLst>
      <p:ext uri="{BB962C8B-B14F-4D97-AF65-F5344CB8AC3E}">
        <p14:creationId xmlns:p14="http://schemas.microsoft.com/office/powerpoint/2010/main" val="34168431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10</a:t>
            </a:fld>
            <a:endParaRPr lang="en-GB"/>
          </a:p>
        </p:txBody>
      </p:sp>
    </p:spTree>
    <p:extLst>
      <p:ext uri="{BB962C8B-B14F-4D97-AF65-F5344CB8AC3E}">
        <p14:creationId xmlns:p14="http://schemas.microsoft.com/office/powerpoint/2010/main" val="23361371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11</a:t>
            </a:fld>
            <a:endParaRPr lang="en-GB"/>
          </a:p>
        </p:txBody>
      </p:sp>
    </p:spTree>
    <p:extLst>
      <p:ext uri="{BB962C8B-B14F-4D97-AF65-F5344CB8AC3E}">
        <p14:creationId xmlns:p14="http://schemas.microsoft.com/office/powerpoint/2010/main" val="6450237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12</a:t>
            </a:fld>
            <a:endParaRPr lang="en-GB"/>
          </a:p>
        </p:txBody>
      </p:sp>
    </p:spTree>
    <p:extLst>
      <p:ext uri="{BB962C8B-B14F-4D97-AF65-F5344CB8AC3E}">
        <p14:creationId xmlns:p14="http://schemas.microsoft.com/office/powerpoint/2010/main" val="18486817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13</a:t>
            </a:fld>
            <a:endParaRPr lang="en-GB"/>
          </a:p>
        </p:txBody>
      </p:sp>
    </p:spTree>
    <p:extLst>
      <p:ext uri="{BB962C8B-B14F-4D97-AF65-F5344CB8AC3E}">
        <p14:creationId xmlns:p14="http://schemas.microsoft.com/office/powerpoint/2010/main" val="8982063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14</a:t>
            </a:fld>
            <a:endParaRPr lang="en-GB"/>
          </a:p>
        </p:txBody>
      </p:sp>
    </p:spTree>
    <p:extLst>
      <p:ext uri="{BB962C8B-B14F-4D97-AF65-F5344CB8AC3E}">
        <p14:creationId xmlns:p14="http://schemas.microsoft.com/office/powerpoint/2010/main" val="9276974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15</a:t>
            </a:fld>
            <a:endParaRPr lang="en-GB"/>
          </a:p>
        </p:txBody>
      </p:sp>
    </p:spTree>
    <p:extLst>
      <p:ext uri="{BB962C8B-B14F-4D97-AF65-F5344CB8AC3E}">
        <p14:creationId xmlns:p14="http://schemas.microsoft.com/office/powerpoint/2010/main" val="32868584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16</a:t>
            </a:fld>
            <a:endParaRPr lang="en-GB"/>
          </a:p>
        </p:txBody>
      </p:sp>
    </p:spTree>
    <p:extLst>
      <p:ext uri="{BB962C8B-B14F-4D97-AF65-F5344CB8AC3E}">
        <p14:creationId xmlns:p14="http://schemas.microsoft.com/office/powerpoint/2010/main" val="36007940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17</a:t>
            </a:fld>
            <a:endParaRPr lang="en-GB"/>
          </a:p>
        </p:txBody>
      </p:sp>
    </p:spTree>
    <p:extLst>
      <p:ext uri="{BB962C8B-B14F-4D97-AF65-F5344CB8AC3E}">
        <p14:creationId xmlns:p14="http://schemas.microsoft.com/office/powerpoint/2010/main" val="37123617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18</a:t>
            </a:fld>
            <a:endParaRPr lang="en-GB"/>
          </a:p>
        </p:txBody>
      </p:sp>
    </p:spTree>
    <p:extLst>
      <p:ext uri="{BB962C8B-B14F-4D97-AF65-F5344CB8AC3E}">
        <p14:creationId xmlns:p14="http://schemas.microsoft.com/office/powerpoint/2010/main" val="35529033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19</a:t>
            </a:fld>
            <a:endParaRPr lang="en-GB"/>
          </a:p>
        </p:txBody>
      </p:sp>
    </p:spTree>
    <p:extLst>
      <p:ext uri="{BB962C8B-B14F-4D97-AF65-F5344CB8AC3E}">
        <p14:creationId xmlns:p14="http://schemas.microsoft.com/office/powerpoint/2010/main" val="30366392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20</a:t>
            </a:fld>
            <a:endParaRPr lang="en-GB"/>
          </a:p>
        </p:txBody>
      </p:sp>
    </p:spTree>
    <p:extLst>
      <p:ext uri="{BB962C8B-B14F-4D97-AF65-F5344CB8AC3E}">
        <p14:creationId xmlns:p14="http://schemas.microsoft.com/office/powerpoint/2010/main" val="27009406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21</a:t>
            </a:fld>
            <a:endParaRPr lang="en-GB"/>
          </a:p>
        </p:txBody>
      </p:sp>
    </p:spTree>
    <p:extLst>
      <p:ext uri="{BB962C8B-B14F-4D97-AF65-F5344CB8AC3E}">
        <p14:creationId xmlns:p14="http://schemas.microsoft.com/office/powerpoint/2010/main" val="35350934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22</a:t>
            </a:fld>
            <a:endParaRPr lang="en-GB"/>
          </a:p>
        </p:txBody>
      </p:sp>
    </p:spTree>
    <p:extLst>
      <p:ext uri="{BB962C8B-B14F-4D97-AF65-F5344CB8AC3E}">
        <p14:creationId xmlns:p14="http://schemas.microsoft.com/office/powerpoint/2010/main" val="24885622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23</a:t>
            </a:fld>
            <a:endParaRPr lang="en-GB"/>
          </a:p>
        </p:txBody>
      </p:sp>
    </p:spTree>
    <p:extLst>
      <p:ext uri="{BB962C8B-B14F-4D97-AF65-F5344CB8AC3E}">
        <p14:creationId xmlns:p14="http://schemas.microsoft.com/office/powerpoint/2010/main" val="17175721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24</a:t>
            </a:fld>
            <a:endParaRPr lang="en-GB"/>
          </a:p>
        </p:txBody>
      </p:sp>
    </p:spTree>
    <p:extLst>
      <p:ext uri="{BB962C8B-B14F-4D97-AF65-F5344CB8AC3E}">
        <p14:creationId xmlns:p14="http://schemas.microsoft.com/office/powerpoint/2010/main" val="28736604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25</a:t>
            </a:fld>
            <a:endParaRPr lang="en-GB"/>
          </a:p>
        </p:txBody>
      </p:sp>
    </p:spTree>
    <p:extLst>
      <p:ext uri="{BB962C8B-B14F-4D97-AF65-F5344CB8AC3E}">
        <p14:creationId xmlns:p14="http://schemas.microsoft.com/office/powerpoint/2010/main" val="35990289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26</a:t>
            </a:fld>
            <a:endParaRPr lang="en-GB"/>
          </a:p>
        </p:txBody>
      </p:sp>
    </p:spTree>
    <p:extLst>
      <p:ext uri="{BB962C8B-B14F-4D97-AF65-F5344CB8AC3E}">
        <p14:creationId xmlns:p14="http://schemas.microsoft.com/office/powerpoint/2010/main" val="20086384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27</a:t>
            </a:fld>
            <a:endParaRPr lang="en-GB"/>
          </a:p>
        </p:txBody>
      </p:sp>
    </p:spTree>
    <p:extLst>
      <p:ext uri="{BB962C8B-B14F-4D97-AF65-F5344CB8AC3E}">
        <p14:creationId xmlns:p14="http://schemas.microsoft.com/office/powerpoint/2010/main" val="302752219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28</a:t>
            </a:fld>
            <a:endParaRPr lang="en-GB"/>
          </a:p>
        </p:txBody>
      </p:sp>
    </p:spTree>
    <p:extLst>
      <p:ext uri="{BB962C8B-B14F-4D97-AF65-F5344CB8AC3E}">
        <p14:creationId xmlns:p14="http://schemas.microsoft.com/office/powerpoint/2010/main" val="223174040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29</a:t>
            </a:fld>
            <a:endParaRPr lang="en-GB"/>
          </a:p>
        </p:txBody>
      </p:sp>
    </p:spTree>
    <p:extLst>
      <p:ext uri="{BB962C8B-B14F-4D97-AF65-F5344CB8AC3E}">
        <p14:creationId xmlns:p14="http://schemas.microsoft.com/office/powerpoint/2010/main" val="208802809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30</a:t>
            </a:fld>
            <a:endParaRPr lang="en-GB"/>
          </a:p>
        </p:txBody>
      </p:sp>
    </p:spTree>
    <p:extLst>
      <p:ext uri="{BB962C8B-B14F-4D97-AF65-F5344CB8AC3E}">
        <p14:creationId xmlns:p14="http://schemas.microsoft.com/office/powerpoint/2010/main" val="2001768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31</a:t>
            </a:fld>
            <a:endParaRPr lang="en-GB"/>
          </a:p>
        </p:txBody>
      </p:sp>
    </p:spTree>
    <p:extLst>
      <p:ext uri="{BB962C8B-B14F-4D97-AF65-F5344CB8AC3E}">
        <p14:creationId xmlns:p14="http://schemas.microsoft.com/office/powerpoint/2010/main" val="404597099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32</a:t>
            </a:fld>
            <a:endParaRPr lang="en-GB"/>
          </a:p>
        </p:txBody>
      </p:sp>
    </p:spTree>
    <p:extLst>
      <p:ext uri="{BB962C8B-B14F-4D97-AF65-F5344CB8AC3E}">
        <p14:creationId xmlns:p14="http://schemas.microsoft.com/office/powerpoint/2010/main" val="20714235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33</a:t>
            </a:fld>
            <a:endParaRPr lang="en-GB"/>
          </a:p>
        </p:txBody>
      </p:sp>
    </p:spTree>
    <p:extLst>
      <p:ext uri="{BB962C8B-B14F-4D97-AF65-F5344CB8AC3E}">
        <p14:creationId xmlns:p14="http://schemas.microsoft.com/office/powerpoint/2010/main" val="191666195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34</a:t>
            </a:fld>
            <a:endParaRPr lang="en-GB"/>
          </a:p>
        </p:txBody>
      </p:sp>
    </p:spTree>
    <p:extLst>
      <p:ext uri="{BB962C8B-B14F-4D97-AF65-F5344CB8AC3E}">
        <p14:creationId xmlns:p14="http://schemas.microsoft.com/office/powerpoint/2010/main" val="8978738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35</a:t>
            </a:fld>
            <a:endParaRPr lang="en-GB"/>
          </a:p>
        </p:txBody>
      </p:sp>
    </p:spTree>
    <p:extLst>
      <p:ext uri="{BB962C8B-B14F-4D97-AF65-F5344CB8AC3E}">
        <p14:creationId xmlns:p14="http://schemas.microsoft.com/office/powerpoint/2010/main" val="48977146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36</a:t>
            </a:fld>
            <a:endParaRPr lang="en-GB"/>
          </a:p>
        </p:txBody>
      </p:sp>
    </p:spTree>
    <p:extLst>
      <p:ext uri="{BB962C8B-B14F-4D97-AF65-F5344CB8AC3E}">
        <p14:creationId xmlns:p14="http://schemas.microsoft.com/office/powerpoint/2010/main" val="285421515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37</a:t>
            </a:fld>
            <a:endParaRPr lang="en-GB"/>
          </a:p>
        </p:txBody>
      </p:sp>
    </p:spTree>
    <p:extLst>
      <p:ext uri="{BB962C8B-B14F-4D97-AF65-F5344CB8AC3E}">
        <p14:creationId xmlns:p14="http://schemas.microsoft.com/office/powerpoint/2010/main" val="322854227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38</a:t>
            </a:fld>
            <a:endParaRPr lang="en-GB"/>
          </a:p>
        </p:txBody>
      </p:sp>
    </p:spTree>
    <p:extLst>
      <p:ext uri="{BB962C8B-B14F-4D97-AF65-F5344CB8AC3E}">
        <p14:creationId xmlns:p14="http://schemas.microsoft.com/office/powerpoint/2010/main" val="44792666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39</a:t>
            </a:fld>
            <a:endParaRPr lang="en-GB"/>
          </a:p>
        </p:txBody>
      </p:sp>
    </p:spTree>
    <p:extLst>
      <p:ext uri="{BB962C8B-B14F-4D97-AF65-F5344CB8AC3E}">
        <p14:creationId xmlns:p14="http://schemas.microsoft.com/office/powerpoint/2010/main" val="293455768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40</a:t>
            </a:fld>
            <a:endParaRPr lang="en-GB"/>
          </a:p>
        </p:txBody>
      </p:sp>
    </p:spTree>
    <p:extLst>
      <p:ext uri="{BB962C8B-B14F-4D97-AF65-F5344CB8AC3E}">
        <p14:creationId xmlns:p14="http://schemas.microsoft.com/office/powerpoint/2010/main" val="220579727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41</a:t>
            </a:fld>
            <a:endParaRPr lang="en-GB"/>
          </a:p>
        </p:txBody>
      </p:sp>
    </p:spTree>
    <p:extLst>
      <p:ext uri="{BB962C8B-B14F-4D97-AF65-F5344CB8AC3E}">
        <p14:creationId xmlns:p14="http://schemas.microsoft.com/office/powerpoint/2010/main" val="188141598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42</a:t>
            </a:fld>
            <a:endParaRPr lang="en-GB"/>
          </a:p>
        </p:txBody>
      </p:sp>
    </p:spTree>
    <p:extLst>
      <p:ext uri="{BB962C8B-B14F-4D97-AF65-F5344CB8AC3E}">
        <p14:creationId xmlns:p14="http://schemas.microsoft.com/office/powerpoint/2010/main" val="72482396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43</a:t>
            </a:fld>
            <a:endParaRPr lang="en-GB"/>
          </a:p>
        </p:txBody>
      </p:sp>
    </p:spTree>
    <p:extLst>
      <p:ext uri="{BB962C8B-B14F-4D97-AF65-F5344CB8AC3E}">
        <p14:creationId xmlns:p14="http://schemas.microsoft.com/office/powerpoint/2010/main" val="384738582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44</a:t>
            </a:fld>
            <a:endParaRPr lang="en-GB"/>
          </a:p>
        </p:txBody>
      </p:sp>
    </p:spTree>
    <p:extLst>
      <p:ext uri="{BB962C8B-B14F-4D97-AF65-F5344CB8AC3E}">
        <p14:creationId xmlns:p14="http://schemas.microsoft.com/office/powerpoint/2010/main" val="31730724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45</a:t>
            </a:fld>
            <a:endParaRPr lang="en-GB"/>
          </a:p>
        </p:txBody>
      </p:sp>
    </p:spTree>
    <p:extLst>
      <p:ext uri="{BB962C8B-B14F-4D97-AF65-F5344CB8AC3E}">
        <p14:creationId xmlns:p14="http://schemas.microsoft.com/office/powerpoint/2010/main" val="288505697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46</a:t>
            </a:fld>
            <a:endParaRPr lang="en-GB"/>
          </a:p>
        </p:txBody>
      </p:sp>
    </p:spTree>
    <p:extLst>
      <p:ext uri="{BB962C8B-B14F-4D97-AF65-F5344CB8AC3E}">
        <p14:creationId xmlns:p14="http://schemas.microsoft.com/office/powerpoint/2010/main" val="38431544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47</a:t>
            </a:fld>
            <a:endParaRPr lang="en-GB"/>
          </a:p>
        </p:txBody>
      </p:sp>
    </p:spTree>
    <p:extLst>
      <p:ext uri="{BB962C8B-B14F-4D97-AF65-F5344CB8AC3E}">
        <p14:creationId xmlns:p14="http://schemas.microsoft.com/office/powerpoint/2010/main" val="156021561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48</a:t>
            </a:fld>
            <a:endParaRPr lang="en-GB"/>
          </a:p>
        </p:txBody>
      </p:sp>
    </p:spTree>
    <p:extLst>
      <p:ext uri="{BB962C8B-B14F-4D97-AF65-F5344CB8AC3E}">
        <p14:creationId xmlns:p14="http://schemas.microsoft.com/office/powerpoint/2010/main" val="1444520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49</a:t>
            </a:fld>
            <a:endParaRPr lang="en-GB"/>
          </a:p>
        </p:txBody>
      </p:sp>
    </p:spTree>
    <p:extLst>
      <p:ext uri="{BB962C8B-B14F-4D97-AF65-F5344CB8AC3E}">
        <p14:creationId xmlns:p14="http://schemas.microsoft.com/office/powerpoint/2010/main" val="335150114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50</a:t>
            </a:fld>
            <a:endParaRPr lang="en-GB"/>
          </a:p>
        </p:txBody>
      </p:sp>
    </p:spTree>
    <p:extLst>
      <p:ext uri="{BB962C8B-B14F-4D97-AF65-F5344CB8AC3E}">
        <p14:creationId xmlns:p14="http://schemas.microsoft.com/office/powerpoint/2010/main" val="279997744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51</a:t>
            </a:fld>
            <a:endParaRPr lang="en-GB"/>
          </a:p>
        </p:txBody>
      </p:sp>
    </p:spTree>
    <p:extLst>
      <p:ext uri="{BB962C8B-B14F-4D97-AF65-F5344CB8AC3E}">
        <p14:creationId xmlns:p14="http://schemas.microsoft.com/office/powerpoint/2010/main" val="60934705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52</a:t>
            </a:fld>
            <a:endParaRPr lang="en-GB"/>
          </a:p>
        </p:txBody>
      </p:sp>
    </p:spTree>
    <p:extLst>
      <p:ext uri="{BB962C8B-B14F-4D97-AF65-F5344CB8AC3E}">
        <p14:creationId xmlns:p14="http://schemas.microsoft.com/office/powerpoint/2010/main" val="141480311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53</a:t>
            </a:fld>
            <a:endParaRPr lang="en-GB"/>
          </a:p>
        </p:txBody>
      </p:sp>
    </p:spTree>
    <p:extLst>
      <p:ext uri="{BB962C8B-B14F-4D97-AF65-F5344CB8AC3E}">
        <p14:creationId xmlns:p14="http://schemas.microsoft.com/office/powerpoint/2010/main" val="227048554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54</a:t>
            </a:fld>
            <a:endParaRPr lang="en-GB"/>
          </a:p>
        </p:txBody>
      </p:sp>
    </p:spTree>
    <p:extLst>
      <p:ext uri="{BB962C8B-B14F-4D97-AF65-F5344CB8AC3E}">
        <p14:creationId xmlns:p14="http://schemas.microsoft.com/office/powerpoint/2010/main" val="340907166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jpg"/><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emf"/><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90538" y="2873014"/>
            <a:ext cx="7200000" cy="608525"/>
          </a:xfrm>
        </p:spPr>
        <p:txBody>
          <a:bodyPr wrap="square" bIns="54000" anchor="t" anchorCtr="0">
            <a:noAutofit/>
          </a:bodyPr>
          <a:lstStyle>
            <a:lvl1pPr algn="l">
              <a:defRPr sz="4000"/>
            </a:lvl1pPr>
          </a:lstStyle>
          <a:p>
            <a:r>
              <a:rPr lang="en-US"/>
              <a:t>Click to edit Master title style</a:t>
            </a:r>
            <a:endParaRPr lang="en-GB"/>
          </a:p>
        </p:txBody>
      </p:sp>
      <p:sp>
        <p:nvSpPr>
          <p:cNvPr id="3" name="Subtitle 2"/>
          <p:cNvSpPr>
            <a:spLocks noGrp="1"/>
          </p:cNvSpPr>
          <p:nvPr>
            <p:ph type="subTitle" idx="1"/>
          </p:nvPr>
        </p:nvSpPr>
        <p:spPr>
          <a:xfrm>
            <a:off x="490538" y="3481539"/>
            <a:ext cx="7200000" cy="1655762"/>
          </a:xfrm>
        </p:spPr>
        <p:txBody>
          <a:bodyPr>
            <a:noAutofit/>
          </a:bodyPr>
          <a:lstStyle>
            <a:lvl1pPr marL="0" indent="0" algn="l">
              <a:lnSpc>
                <a:spcPct val="90000"/>
              </a:lnSpc>
              <a:spcAft>
                <a:spcPts val="1200"/>
              </a:spcAft>
              <a:buNone/>
              <a:defRPr sz="4000" b="0">
                <a:solidFill>
                  <a:schemeClr val="accent1"/>
                </a:solidFill>
              </a:defRPr>
            </a:lvl1pPr>
            <a:lvl2pPr marL="0" indent="0" algn="l">
              <a:buNone/>
              <a:defRPr sz="1400">
                <a:solidFill>
                  <a:schemeClr val="accent1"/>
                </a:solidFill>
              </a:defRPr>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490538" y="6180035"/>
            <a:ext cx="2743200" cy="216000"/>
          </a:xfrm>
        </p:spPr>
        <p:txBody>
          <a:bodyPr anchor="b" anchorCtr="0">
            <a:noAutofit/>
          </a:bodyPr>
          <a:lstStyle>
            <a:lvl1pPr>
              <a:defRPr sz="1000">
                <a:solidFill>
                  <a:schemeClr val="accent1"/>
                </a:solidFill>
              </a:defRPr>
            </a:lvl1pPr>
          </a:lstStyle>
          <a:p>
            <a:r>
              <a:rPr lang="en-GB"/>
              <a:t>Date: Monday / 01 / October / 2019</a:t>
            </a:r>
          </a:p>
        </p:txBody>
      </p:sp>
      <p:sp>
        <p:nvSpPr>
          <p:cNvPr id="5" name="Footer Placeholder 4"/>
          <p:cNvSpPr>
            <a:spLocks noGrp="1"/>
          </p:cNvSpPr>
          <p:nvPr>
            <p:ph type="ftr" sz="quarter" idx="11"/>
          </p:nvPr>
        </p:nvSpPr>
        <p:spPr>
          <a:xfrm>
            <a:off x="490538" y="6858000"/>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sp>
        <p:nvSpPr>
          <p:cNvPr id="11" name="Picture Placeholder 10"/>
          <p:cNvSpPr>
            <a:spLocks noGrp="1"/>
          </p:cNvSpPr>
          <p:nvPr>
            <p:ph type="pic" sz="quarter" idx="13" hasCustomPrompt="1"/>
          </p:nvPr>
        </p:nvSpPr>
        <p:spPr>
          <a:xfrm>
            <a:off x="2946400" y="0"/>
            <a:ext cx="9245600" cy="5321300"/>
          </a:xfrm>
          <a:custGeom>
            <a:avLst/>
            <a:gdLst>
              <a:gd name="connsiteX0" fmla="*/ 0 w 9245600"/>
              <a:gd name="connsiteY0" fmla="*/ 0 h 5321300"/>
              <a:gd name="connsiteX1" fmla="*/ 9245600 w 9245600"/>
              <a:gd name="connsiteY1" fmla="*/ 0 h 5321300"/>
              <a:gd name="connsiteX2" fmla="*/ 9245600 w 9245600"/>
              <a:gd name="connsiteY2" fmla="*/ 5321300 h 5321300"/>
              <a:gd name="connsiteX3" fmla="*/ 0 w 9245600"/>
              <a:gd name="connsiteY3" fmla="*/ 5321300 h 5321300"/>
              <a:gd name="connsiteX4" fmla="*/ 0 w 9245600"/>
              <a:gd name="connsiteY4" fmla="*/ 0 h 5321300"/>
              <a:gd name="connsiteX0" fmla="*/ 0 w 9245600"/>
              <a:gd name="connsiteY0" fmla="*/ 0 h 5321300"/>
              <a:gd name="connsiteX1" fmla="*/ 9245600 w 9245600"/>
              <a:gd name="connsiteY1" fmla="*/ 0 h 5321300"/>
              <a:gd name="connsiteX2" fmla="*/ 9245600 w 9245600"/>
              <a:gd name="connsiteY2" fmla="*/ 5321300 h 5321300"/>
              <a:gd name="connsiteX3" fmla="*/ 0 w 9245600"/>
              <a:gd name="connsiteY3" fmla="*/ 0 h 5321300"/>
            </a:gdLst>
            <a:ahLst/>
            <a:cxnLst>
              <a:cxn ang="0">
                <a:pos x="connsiteX0" y="connsiteY0"/>
              </a:cxn>
              <a:cxn ang="0">
                <a:pos x="connsiteX1" y="connsiteY1"/>
              </a:cxn>
              <a:cxn ang="0">
                <a:pos x="connsiteX2" y="connsiteY2"/>
              </a:cxn>
              <a:cxn ang="0">
                <a:pos x="connsiteX3" y="connsiteY3"/>
              </a:cxn>
            </a:cxnLst>
            <a:rect l="l" t="t" r="r" b="b"/>
            <a:pathLst>
              <a:path w="9245600" h="5321300">
                <a:moveTo>
                  <a:pt x="0" y="0"/>
                </a:moveTo>
                <a:lnTo>
                  <a:pt x="9245600" y="0"/>
                </a:lnTo>
                <a:lnTo>
                  <a:pt x="9245600" y="5321300"/>
                </a:lnTo>
                <a:lnTo>
                  <a:pt x="0" y="0"/>
                </a:lnTo>
                <a:close/>
              </a:path>
            </a:pathLst>
          </a:custGeom>
          <a:solidFill>
            <a:schemeClr val="accent1"/>
          </a:solidFill>
        </p:spPr>
        <p:txBody>
          <a:bodyPr>
            <a:noAutofit/>
          </a:bodyPr>
          <a:lstStyle>
            <a:lvl1pPr algn="r">
              <a:defRPr sz="1000">
                <a:solidFill>
                  <a:schemeClr val="bg1"/>
                </a:solidFill>
              </a:defRPr>
            </a:lvl1pPr>
          </a:lstStyle>
          <a:p>
            <a:r>
              <a:rPr lang="en-GB"/>
              <a:t>Click icon to insert picture, or leave unchanged for plain colour fill</a:t>
            </a:r>
          </a:p>
        </p:txBody>
      </p:sp>
    </p:spTree>
    <p:extLst>
      <p:ext uri="{BB962C8B-B14F-4D97-AF65-F5344CB8AC3E}">
        <p14:creationId xmlns:p14="http://schemas.microsoft.com/office/powerpoint/2010/main" val="3166135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a:t>
            </a:fld>
            <a:endParaRPr lang="en-GB"/>
          </a:p>
        </p:txBody>
      </p:sp>
    </p:spTree>
    <p:extLst>
      <p:ext uri="{BB962C8B-B14F-4D97-AF65-F5344CB8AC3E}">
        <p14:creationId xmlns:p14="http://schemas.microsoft.com/office/powerpoint/2010/main" val="27582920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 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90539" y="2393950"/>
            <a:ext cx="7311862" cy="34829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a:t>
            </a:fld>
            <a:endParaRPr lang="en-GB"/>
          </a:p>
        </p:txBody>
      </p:sp>
      <p:pic>
        <p:nvPicPr>
          <p:cNvPr id="7" name="Picture 6"/>
          <p:cNvPicPr>
            <a:picLocks noChangeAspect="1"/>
          </p:cNvPicPr>
          <p:nvPr userDrawn="1"/>
        </p:nvPicPr>
        <p:blipFill rotWithShape="1">
          <a:blip r:embed="rId2">
            <a:extLst>
              <a:ext uri="{28A0092B-C50C-407E-A947-70E740481C1C}">
                <a14:useLocalDpi xmlns:a14="http://schemas.microsoft.com/office/drawing/2010/main" val="0"/>
              </a:ext>
            </a:extLst>
          </a:blip>
          <a:srcRect r="7834" b="41970"/>
          <a:stretch/>
        </p:blipFill>
        <p:spPr>
          <a:xfrm>
            <a:off x="4581526" y="3244430"/>
            <a:ext cx="7619999" cy="3623095"/>
          </a:xfrm>
          <a:prstGeom prst="rect">
            <a:avLst/>
          </a:prstGeom>
        </p:spPr>
      </p:pic>
      <p:sp>
        <p:nvSpPr>
          <p:cNvPr id="10" name="Text Placeholder 9"/>
          <p:cNvSpPr>
            <a:spLocks noGrp="1"/>
          </p:cNvSpPr>
          <p:nvPr>
            <p:ph type="body" sz="quarter" idx="13"/>
          </p:nvPr>
        </p:nvSpPr>
        <p:spPr>
          <a:xfrm>
            <a:off x="490538" y="4796725"/>
            <a:ext cx="3412800" cy="970829"/>
          </a:xfrm>
        </p:spPr>
        <p:txBody>
          <a:bodyPr tIns="108000">
            <a:spAutoFit/>
          </a:bodyPr>
          <a:lstStyle>
            <a:lvl1pPr marL="489600" indent="-489600">
              <a:buSzPct val="150000"/>
              <a:buFontTx/>
              <a:buBlip>
                <a:blip r:embed="rId3"/>
              </a:buBlip>
              <a:defRPr b="0">
                <a:solidFill>
                  <a:schemeClr val="tx1"/>
                </a:solidFill>
              </a:defRPr>
            </a:lvl1pPr>
            <a:lvl2pPr marL="669600" indent="-180000">
              <a:buClr>
                <a:schemeClr val="accent2"/>
              </a:buClr>
              <a:buSzPct val="80000"/>
              <a:buFont typeface="Wingdings 3" panose="05040102010807070707" pitchFamily="18" charset="2"/>
              <a:buChar char="u"/>
              <a:defRPr sz="1000"/>
            </a:lvl2pPr>
          </a:lstStyle>
          <a:p>
            <a:pPr lvl="0"/>
            <a:r>
              <a:rPr lang="en-US"/>
              <a:t>Edit Master text styles</a:t>
            </a:r>
          </a:p>
          <a:p>
            <a:pPr lvl="1"/>
            <a:r>
              <a:rPr lang="en-US"/>
              <a:t>Second level</a:t>
            </a:r>
          </a:p>
        </p:txBody>
      </p:sp>
    </p:spTree>
    <p:extLst>
      <p:ext uri="{BB962C8B-B14F-4D97-AF65-F5344CB8AC3E}">
        <p14:creationId xmlns:p14="http://schemas.microsoft.com/office/powerpoint/2010/main" val="181085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 Corner Image">
    <p:spTree>
      <p:nvGrpSpPr>
        <p:cNvPr id="1" name=""/>
        <p:cNvGrpSpPr/>
        <p:nvPr/>
      </p:nvGrpSpPr>
      <p:grpSpPr>
        <a:xfrm>
          <a:off x="0" y="0"/>
          <a:ext cx="0" cy="0"/>
          <a:chOff x="0" y="0"/>
          <a:chExt cx="0" cy="0"/>
        </a:xfrm>
      </p:grpSpPr>
      <p:sp>
        <p:nvSpPr>
          <p:cNvPr id="8" name="Picture Placeholder 7"/>
          <p:cNvSpPr>
            <a:spLocks noGrp="1"/>
          </p:cNvSpPr>
          <p:nvPr>
            <p:ph type="pic" sz="quarter" idx="13" hasCustomPrompt="1"/>
          </p:nvPr>
        </p:nvSpPr>
        <p:spPr>
          <a:xfrm>
            <a:off x="4692650" y="2538000"/>
            <a:ext cx="7499350" cy="4320000"/>
          </a:xfrm>
          <a:custGeom>
            <a:avLst/>
            <a:gdLst>
              <a:gd name="connsiteX0" fmla="*/ 0 w 7499350"/>
              <a:gd name="connsiteY0" fmla="*/ 0 h 4320000"/>
              <a:gd name="connsiteX1" fmla="*/ 7499350 w 7499350"/>
              <a:gd name="connsiteY1" fmla="*/ 0 h 4320000"/>
              <a:gd name="connsiteX2" fmla="*/ 7499350 w 7499350"/>
              <a:gd name="connsiteY2" fmla="*/ 4320000 h 4320000"/>
              <a:gd name="connsiteX3" fmla="*/ 0 w 7499350"/>
              <a:gd name="connsiteY3" fmla="*/ 4320000 h 4320000"/>
              <a:gd name="connsiteX4" fmla="*/ 0 w 7499350"/>
              <a:gd name="connsiteY4" fmla="*/ 0 h 4320000"/>
              <a:gd name="connsiteX0" fmla="*/ 0 w 7499350"/>
              <a:gd name="connsiteY0" fmla="*/ 4320000 h 4320000"/>
              <a:gd name="connsiteX1" fmla="*/ 7499350 w 7499350"/>
              <a:gd name="connsiteY1" fmla="*/ 0 h 4320000"/>
              <a:gd name="connsiteX2" fmla="*/ 7499350 w 7499350"/>
              <a:gd name="connsiteY2" fmla="*/ 4320000 h 4320000"/>
              <a:gd name="connsiteX3" fmla="*/ 0 w 7499350"/>
              <a:gd name="connsiteY3" fmla="*/ 4320000 h 4320000"/>
            </a:gdLst>
            <a:ahLst/>
            <a:cxnLst>
              <a:cxn ang="0">
                <a:pos x="connsiteX0" y="connsiteY0"/>
              </a:cxn>
              <a:cxn ang="0">
                <a:pos x="connsiteX1" y="connsiteY1"/>
              </a:cxn>
              <a:cxn ang="0">
                <a:pos x="connsiteX2" y="connsiteY2"/>
              </a:cxn>
              <a:cxn ang="0">
                <a:pos x="connsiteX3" y="connsiteY3"/>
              </a:cxn>
            </a:cxnLst>
            <a:rect l="l" t="t" r="r" b="b"/>
            <a:pathLst>
              <a:path w="7499350" h="4320000">
                <a:moveTo>
                  <a:pt x="0" y="4320000"/>
                </a:moveTo>
                <a:lnTo>
                  <a:pt x="7499350" y="0"/>
                </a:lnTo>
                <a:lnTo>
                  <a:pt x="7499350" y="4320000"/>
                </a:lnTo>
                <a:lnTo>
                  <a:pt x="0" y="4320000"/>
                </a:lnTo>
                <a:close/>
              </a:path>
            </a:pathLst>
          </a:custGeom>
        </p:spPr>
        <p:txBody>
          <a:bodyPr anchor="b" anchorCtr="0"/>
          <a:lstStyle>
            <a:lvl1pPr algn="r">
              <a:defRPr sz="1000" b="1">
                <a:solidFill>
                  <a:schemeClr val="tx1"/>
                </a:solidFill>
              </a:defRPr>
            </a:lvl1pPr>
          </a:lstStyle>
          <a:p>
            <a:r>
              <a:rPr lang="en-GB"/>
              <a:t>Click icon to insert picture</a:t>
            </a:r>
          </a:p>
        </p:txBody>
      </p:sp>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90539" y="2393950"/>
            <a:ext cx="7311862" cy="34829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a:t>
            </a:fld>
            <a:endParaRPr lang="en-GB"/>
          </a:p>
        </p:txBody>
      </p:sp>
      <p:sp>
        <p:nvSpPr>
          <p:cNvPr id="9" name="TextBox 8"/>
          <p:cNvSpPr txBox="1"/>
          <p:nvPr userDrawn="1"/>
        </p:nvSpPr>
        <p:spPr>
          <a:xfrm>
            <a:off x="4686300" y="6870450"/>
            <a:ext cx="7505700" cy="153888"/>
          </a:xfrm>
          <a:prstGeom prst="rect">
            <a:avLst/>
          </a:prstGeom>
          <a:noFill/>
        </p:spPr>
        <p:txBody>
          <a:bodyPr wrap="square" lIns="0" tIns="0" rIns="0" bIns="0" rtlCol="0">
            <a:spAutoFit/>
          </a:bodyPr>
          <a:lstStyle/>
          <a:p>
            <a:pPr algn="r"/>
            <a:r>
              <a:rPr lang="en-GB" sz="1000"/>
              <a:t>NB Manually place “ilo.org” device in front of image</a:t>
            </a:r>
          </a:p>
        </p:txBody>
      </p:sp>
    </p:spTree>
    <p:extLst>
      <p:ext uri="{BB962C8B-B14F-4D97-AF65-F5344CB8AC3E}">
        <p14:creationId xmlns:p14="http://schemas.microsoft.com/office/powerpoint/2010/main" val="259065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 Image/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90539" y="2393950"/>
            <a:ext cx="7311862" cy="34829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a:t>
            </a:fld>
            <a:endParaRPr lang="en-GB"/>
          </a:p>
        </p:txBody>
      </p:sp>
      <p:sp>
        <p:nvSpPr>
          <p:cNvPr id="9" name="TextBox 8"/>
          <p:cNvSpPr txBox="1"/>
          <p:nvPr userDrawn="1"/>
        </p:nvSpPr>
        <p:spPr>
          <a:xfrm>
            <a:off x="4686300" y="6870450"/>
            <a:ext cx="7505700" cy="153888"/>
          </a:xfrm>
          <a:prstGeom prst="rect">
            <a:avLst/>
          </a:prstGeom>
          <a:noFill/>
        </p:spPr>
        <p:txBody>
          <a:bodyPr wrap="square" lIns="0" tIns="0" rIns="0" bIns="0" rtlCol="0">
            <a:spAutoFit/>
          </a:bodyPr>
          <a:lstStyle/>
          <a:p>
            <a:pPr algn="r"/>
            <a:r>
              <a:rPr lang="en-GB" sz="1000"/>
              <a:t>NB Manually place “ilo.org” device in front of image</a:t>
            </a:r>
          </a:p>
        </p:txBody>
      </p:sp>
      <p:sp>
        <p:nvSpPr>
          <p:cNvPr id="10" name="Picture Placeholder 9"/>
          <p:cNvSpPr>
            <a:spLocks noGrp="1"/>
          </p:cNvSpPr>
          <p:nvPr>
            <p:ph type="pic" sz="quarter" idx="13" hasCustomPrompt="1"/>
          </p:nvPr>
        </p:nvSpPr>
        <p:spPr>
          <a:xfrm>
            <a:off x="8289130" y="981075"/>
            <a:ext cx="3902869" cy="5876925"/>
          </a:xfrm>
          <a:custGeom>
            <a:avLst/>
            <a:gdLst>
              <a:gd name="connsiteX0" fmla="*/ 0 w 3902869"/>
              <a:gd name="connsiteY0" fmla="*/ 0 h 5876925"/>
              <a:gd name="connsiteX1" fmla="*/ 3902869 w 3902869"/>
              <a:gd name="connsiteY1" fmla="*/ 0 h 5876925"/>
              <a:gd name="connsiteX2" fmla="*/ 3902869 w 3902869"/>
              <a:gd name="connsiteY2" fmla="*/ 5876925 h 5876925"/>
              <a:gd name="connsiteX3" fmla="*/ 0 w 3902869"/>
              <a:gd name="connsiteY3" fmla="*/ 5876925 h 5876925"/>
              <a:gd name="connsiteX4" fmla="*/ 0 w 3902869"/>
              <a:gd name="connsiteY4" fmla="*/ 0 h 5876925"/>
              <a:gd name="connsiteX0" fmla="*/ 0 w 3902869"/>
              <a:gd name="connsiteY0" fmla="*/ 0 h 5876925"/>
              <a:gd name="connsiteX1" fmla="*/ 3898107 w 3902869"/>
              <a:gd name="connsiteY1" fmla="*/ 2252663 h 5876925"/>
              <a:gd name="connsiteX2" fmla="*/ 3902869 w 3902869"/>
              <a:gd name="connsiteY2" fmla="*/ 5876925 h 5876925"/>
              <a:gd name="connsiteX3" fmla="*/ 0 w 3902869"/>
              <a:gd name="connsiteY3" fmla="*/ 5876925 h 5876925"/>
              <a:gd name="connsiteX4" fmla="*/ 0 w 3902869"/>
              <a:gd name="connsiteY4" fmla="*/ 0 h 587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2869" h="5876925">
                <a:moveTo>
                  <a:pt x="0" y="0"/>
                </a:moveTo>
                <a:lnTo>
                  <a:pt x="3898107" y="2252663"/>
                </a:lnTo>
                <a:cubicBezTo>
                  <a:pt x="3899694" y="3460750"/>
                  <a:pt x="3901282" y="4668838"/>
                  <a:pt x="3902869" y="5876925"/>
                </a:cubicBezTo>
                <a:lnTo>
                  <a:pt x="0" y="5876925"/>
                </a:lnTo>
                <a:lnTo>
                  <a:pt x="0" y="0"/>
                </a:lnTo>
                <a:close/>
              </a:path>
            </a:pathLst>
          </a:custGeom>
        </p:spPr>
        <p:txBody>
          <a:bodyPr anchor="b" anchorCtr="0"/>
          <a:lstStyle>
            <a:lvl1pPr algn="r">
              <a:defRPr sz="1000">
                <a:solidFill>
                  <a:schemeClr val="tx1"/>
                </a:solidFill>
              </a:defRPr>
            </a:lvl1pPr>
          </a:lstStyle>
          <a:p>
            <a:r>
              <a:rPr lang="en-GB"/>
              <a:t>Click icon to insert picture</a:t>
            </a:r>
          </a:p>
        </p:txBody>
      </p:sp>
      <p:sp>
        <p:nvSpPr>
          <p:cNvPr id="12" name="Text Placeholder 11"/>
          <p:cNvSpPr>
            <a:spLocks noGrp="1"/>
          </p:cNvSpPr>
          <p:nvPr>
            <p:ph type="body" sz="quarter" idx="14"/>
          </p:nvPr>
        </p:nvSpPr>
        <p:spPr>
          <a:xfrm>
            <a:off x="8288338" y="5876925"/>
            <a:ext cx="3413125" cy="247650"/>
          </a:xfrm>
          <a:custGeom>
            <a:avLst/>
            <a:gdLst>
              <a:gd name="connsiteX0" fmla="*/ 0 w 3413125"/>
              <a:gd name="connsiteY0" fmla="*/ 0 h 247650"/>
              <a:gd name="connsiteX1" fmla="*/ 3413125 w 3413125"/>
              <a:gd name="connsiteY1" fmla="*/ 0 h 247650"/>
              <a:gd name="connsiteX2" fmla="*/ 3413125 w 3413125"/>
              <a:gd name="connsiteY2" fmla="*/ 247650 h 247650"/>
              <a:gd name="connsiteX3" fmla="*/ 0 w 3413125"/>
              <a:gd name="connsiteY3" fmla="*/ 247650 h 247650"/>
              <a:gd name="connsiteX4" fmla="*/ 0 w 3413125"/>
              <a:gd name="connsiteY4" fmla="*/ 0 h 247650"/>
              <a:gd name="connsiteX0" fmla="*/ 0 w 3413125"/>
              <a:gd name="connsiteY0" fmla="*/ 0 h 247650"/>
              <a:gd name="connsiteX1" fmla="*/ 3153569 w 3413125"/>
              <a:gd name="connsiteY1" fmla="*/ 0 h 247650"/>
              <a:gd name="connsiteX2" fmla="*/ 3413125 w 3413125"/>
              <a:gd name="connsiteY2" fmla="*/ 247650 h 247650"/>
              <a:gd name="connsiteX3" fmla="*/ 0 w 3413125"/>
              <a:gd name="connsiteY3" fmla="*/ 247650 h 247650"/>
              <a:gd name="connsiteX4" fmla="*/ 0 w 3413125"/>
              <a:gd name="connsiteY4" fmla="*/ 0 h 247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3125" h="247650">
                <a:moveTo>
                  <a:pt x="0" y="0"/>
                </a:moveTo>
                <a:lnTo>
                  <a:pt x="3153569" y="0"/>
                </a:lnTo>
                <a:lnTo>
                  <a:pt x="3413125" y="247650"/>
                </a:lnTo>
                <a:lnTo>
                  <a:pt x="0" y="247650"/>
                </a:lnTo>
                <a:lnTo>
                  <a:pt x="0" y="0"/>
                </a:lnTo>
                <a:close/>
              </a:path>
            </a:pathLst>
          </a:custGeom>
          <a:solidFill>
            <a:schemeClr val="accent2"/>
          </a:solidFill>
        </p:spPr>
        <p:txBody>
          <a:bodyPr lIns="108000" anchor="ctr" anchorCtr="0"/>
          <a:lstStyle>
            <a:lvl1pPr>
              <a:defRPr sz="1000" b="0">
                <a:solidFill>
                  <a:schemeClr val="bg1"/>
                </a:solidFill>
              </a:defRPr>
            </a:lvl1pPr>
            <a:lvl2pPr>
              <a:defRPr sz="1000">
                <a:solidFill>
                  <a:schemeClr val="bg1"/>
                </a:solidFill>
              </a:defRPr>
            </a:lvl2pPr>
            <a:lvl3pPr>
              <a:defRPr sz="1000">
                <a:solidFill>
                  <a:schemeClr val="bg1"/>
                </a:solidFill>
              </a:defRPr>
            </a:lvl3pPr>
            <a:lvl4pPr>
              <a:defRPr sz="1000">
                <a:solidFill>
                  <a:schemeClr val="bg1"/>
                </a:solidFill>
              </a:defRPr>
            </a:lvl4pPr>
            <a:lvl5pPr>
              <a:defRPr sz="1000">
                <a:solidFill>
                  <a:schemeClr val="bg1"/>
                </a:solidFill>
              </a:defRPr>
            </a:lvl5pPr>
          </a:lstStyle>
          <a:p>
            <a:pPr lvl="0"/>
            <a:r>
              <a:rPr lang="en-US"/>
              <a:t>Edit Master text styles</a:t>
            </a:r>
          </a:p>
        </p:txBody>
      </p:sp>
    </p:spTree>
    <p:extLst>
      <p:ext uri="{BB962C8B-B14F-4D97-AF65-F5344CB8AC3E}">
        <p14:creationId xmlns:p14="http://schemas.microsoft.com/office/powerpoint/2010/main" val="16571289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0538" y="2393950"/>
            <a:ext cx="5360400" cy="34829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341062" y="2393949"/>
            <a:ext cx="5360400" cy="34829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t>‹#›</a:t>
            </a:fld>
            <a:endParaRPr lang="en-GB"/>
          </a:p>
        </p:txBody>
      </p:sp>
    </p:spTree>
    <p:extLst>
      <p:ext uri="{BB962C8B-B14F-4D97-AF65-F5344CB8AC3E}">
        <p14:creationId xmlns:p14="http://schemas.microsoft.com/office/powerpoint/2010/main" val="2947130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hree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0538" y="2393950"/>
            <a:ext cx="3412800" cy="34829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389600" y="2393949"/>
            <a:ext cx="3412800" cy="34829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t>‹#›</a:t>
            </a:fld>
            <a:endParaRPr lang="en-GB"/>
          </a:p>
        </p:txBody>
      </p:sp>
      <p:sp>
        <p:nvSpPr>
          <p:cNvPr id="8" name="Content Placeholder 3"/>
          <p:cNvSpPr>
            <a:spLocks noGrp="1"/>
          </p:cNvSpPr>
          <p:nvPr>
            <p:ph sz="half" idx="13"/>
          </p:nvPr>
        </p:nvSpPr>
        <p:spPr>
          <a:xfrm>
            <a:off x="8288662" y="2393949"/>
            <a:ext cx="3412800" cy="34829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334147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hree Content with Sta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0538" y="2393950"/>
            <a:ext cx="3412800" cy="34829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389600" y="2393949"/>
            <a:ext cx="3412800" cy="34829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t>‹#›</a:t>
            </a:fld>
            <a:endParaRPr lang="en-GB"/>
          </a:p>
        </p:txBody>
      </p:sp>
      <p:sp>
        <p:nvSpPr>
          <p:cNvPr id="10" name="Text Placeholder 9"/>
          <p:cNvSpPr>
            <a:spLocks noGrp="1"/>
          </p:cNvSpPr>
          <p:nvPr>
            <p:ph type="body" sz="quarter" idx="13" hasCustomPrompt="1"/>
          </p:nvPr>
        </p:nvSpPr>
        <p:spPr>
          <a:xfrm>
            <a:off x="8288662" y="2393950"/>
            <a:ext cx="3412801" cy="3482975"/>
          </a:xfrm>
        </p:spPr>
        <p:txBody>
          <a:bodyPr tIns="54000"/>
          <a:lstStyle>
            <a:lvl1pPr marL="360000" indent="-360000">
              <a:lnSpc>
                <a:spcPct val="80000"/>
              </a:lnSpc>
              <a:spcBef>
                <a:spcPts val="3200"/>
              </a:spcBef>
              <a:spcAft>
                <a:spcPts val="0"/>
              </a:spcAft>
              <a:buClr>
                <a:schemeClr val="accent2"/>
              </a:buClr>
              <a:buFontTx/>
              <a:buBlip>
                <a:blip r:embed="rId2"/>
              </a:buBlip>
              <a:defRPr sz="6000" b="0" spc="-200" baseline="0">
                <a:solidFill>
                  <a:schemeClr val="accent1"/>
                </a:solidFill>
              </a:defRPr>
            </a:lvl1pPr>
            <a:lvl2pPr marL="360000" indent="0">
              <a:lnSpc>
                <a:spcPct val="100000"/>
              </a:lnSpc>
              <a:spcBef>
                <a:spcPts val="0"/>
              </a:spcBef>
              <a:spcAft>
                <a:spcPts val="0"/>
              </a:spcAft>
              <a:buFontTx/>
              <a:buNone/>
              <a:defRPr sz="1000"/>
            </a:lvl2pPr>
          </a:lstStyle>
          <a:p>
            <a:pPr lvl="0"/>
            <a:r>
              <a:rPr lang="en-US"/>
              <a:t>00.0%</a:t>
            </a:r>
          </a:p>
          <a:p>
            <a:pPr lvl="1"/>
            <a:r>
              <a:rPr lang="en-US"/>
              <a:t>Supporting text</a:t>
            </a:r>
            <a:endParaRPr lang="en-GB"/>
          </a:p>
        </p:txBody>
      </p:sp>
    </p:spTree>
    <p:extLst>
      <p:ext uri="{BB962C8B-B14F-4D97-AF65-F5344CB8AC3E}">
        <p14:creationId xmlns:p14="http://schemas.microsoft.com/office/powerpoint/2010/main" val="24000624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Quote and Imag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r>
              <a:rPr lang="en-GB"/>
              <a:t>Date: Monday / 01 / October / 2019</a:t>
            </a:r>
          </a:p>
        </p:txBody>
      </p:sp>
      <p:sp>
        <p:nvSpPr>
          <p:cNvPr id="4" name="Footer Placeholder 3"/>
          <p:cNvSpPr>
            <a:spLocks noGrp="1"/>
          </p:cNvSpPr>
          <p:nvPr>
            <p:ph type="ftr" sz="quarter" idx="11"/>
          </p:nvPr>
        </p:nvSpPr>
        <p:spPr/>
        <p:txBody>
          <a:bodyPr/>
          <a:lstStyle/>
          <a:p>
            <a:r>
              <a:rPr lang="en-GB"/>
              <a:t>Advancing social justice, promoting decent work</a:t>
            </a:r>
          </a:p>
        </p:txBody>
      </p:sp>
      <p:sp>
        <p:nvSpPr>
          <p:cNvPr id="5" name="Slide Number Placeholder 4"/>
          <p:cNvSpPr>
            <a:spLocks noGrp="1"/>
          </p:cNvSpPr>
          <p:nvPr>
            <p:ph type="sldNum" sz="quarter" idx="12"/>
          </p:nvPr>
        </p:nvSpPr>
        <p:spPr/>
        <p:txBody>
          <a:bodyPr/>
          <a:lstStyle/>
          <a:p>
            <a:fld id="{856227C0-AD57-4F9B-BAE3-EEFB0D0EE427}" type="slidenum">
              <a:rPr lang="en-GB" smtClean="0"/>
              <a:t>‹#›</a:t>
            </a:fld>
            <a:endParaRPr lang="en-GB"/>
          </a:p>
        </p:txBody>
      </p:sp>
      <p:sp>
        <p:nvSpPr>
          <p:cNvPr id="6" name="Text Placeholder 9"/>
          <p:cNvSpPr>
            <a:spLocks noGrp="1"/>
          </p:cNvSpPr>
          <p:nvPr>
            <p:ph type="body" sz="quarter" idx="13" hasCustomPrompt="1"/>
          </p:nvPr>
        </p:nvSpPr>
        <p:spPr>
          <a:xfrm>
            <a:off x="490538" y="2393950"/>
            <a:ext cx="7380000" cy="3482976"/>
          </a:xfrm>
        </p:spPr>
        <p:txBody>
          <a:bodyPr tIns="0">
            <a:noAutofit/>
          </a:bodyPr>
          <a:lstStyle>
            <a:lvl1pPr marL="489600" indent="-489600">
              <a:buSzPct val="120000"/>
              <a:buFontTx/>
              <a:buBlip>
                <a:blip r:embed="rId2"/>
              </a:buBlip>
              <a:defRPr sz="2300" b="0">
                <a:solidFill>
                  <a:schemeClr val="tx1"/>
                </a:solidFill>
              </a:defRPr>
            </a:lvl1pPr>
            <a:lvl2pPr marL="489600" indent="0">
              <a:buClr>
                <a:schemeClr val="accent2"/>
              </a:buClr>
              <a:buSzPct val="80000"/>
              <a:buFont typeface="Wingdings 3" panose="05040102010807070707" pitchFamily="18" charset="2"/>
              <a:buNone/>
              <a:defRPr sz="2300" baseline="0"/>
            </a:lvl2pPr>
            <a:lvl3pPr marL="669600" indent="-180000">
              <a:spcBef>
                <a:spcPts val="1800"/>
              </a:spcBef>
              <a:defRPr sz="1000"/>
            </a:lvl3pPr>
          </a:lstStyle>
          <a:p>
            <a:pPr lvl="0"/>
            <a:r>
              <a:rPr lang="en-US"/>
              <a:t>Quote (level 1)</a:t>
            </a:r>
          </a:p>
          <a:p>
            <a:pPr lvl="1"/>
            <a:r>
              <a:rPr lang="en-US"/>
              <a:t>Continuation paras (level 2)</a:t>
            </a:r>
          </a:p>
          <a:p>
            <a:pPr lvl="2"/>
            <a:r>
              <a:rPr lang="en-GB"/>
              <a:t>Source (level 3)</a:t>
            </a:r>
          </a:p>
        </p:txBody>
      </p:sp>
      <p:sp>
        <p:nvSpPr>
          <p:cNvPr id="8" name="Picture Placeholder 7"/>
          <p:cNvSpPr>
            <a:spLocks noGrp="1"/>
          </p:cNvSpPr>
          <p:nvPr>
            <p:ph type="pic" sz="quarter" idx="14"/>
          </p:nvPr>
        </p:nvSpPr>
        <p:spPr>
          <a:xfrm>
            <a:off x="8270663" y="2447925"/>
            <a:ext cx="3430800" cy="3429000"/>
          </a:xfrm>
        </p:spPr>
        <p:txBody>
          <a:bodyPr/>
          <a:lstStyle>
            <a:lvl1pPr>
              <a:defRPr sz="1000">
                <a:solidFill>
                  <a:schemeClr val="tx1"/>
                </a:solidFill>
              </a:defRPr>
            </a:lvl1pPr>
          </a:lstStyle>
          <a:p>
            <a:r>
              <a:rPr lang="en-US"/>
              <a:t>Click icon to add picture</a:t>
            </a:r>
            <a:endParaRPr lang="en-GB"/>
          </a:p>
        </p:txBody>
      </p:sp>
    </p:spTree>
    <p:extLst>
      <p:ext uri="{BB962C8B-B14F-4D97-AF65-F5344CB8AC3E}">
        <p14:creationId xmlns:p14="http://schemas.microsoft.com/office/powerpoint/2010/main" val="26104444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accent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7200000" cy="1656000"/>
          </a:xfrm>
        </p:spPr>
        <p:txBody>
          <a:bodyPr>
            <a:noAutofit/>
          </a:bodyPr>
          <a:lstStyle>
            <a:lvl1pPr marL="0" indent="0">
              <a:lnSpc>
                <a:spcPct val="90000"/>
              </a:lnSpc>
              <a:buNone/>
              <a:defRPr sz="4000" b="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21088" y="6867374"/>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sp>
        <p:nvSpPr>
          <p:cNvPr id="8" name="Right Triangle 7"/>
          <p:cNvSpPr/>
          <p:nvPr userDrawn="1"/>
        </p:nvSpPr>
        <p:spPr>
          <a:xfrm flipH="1">
            <a:off x="5529262" y="3007518"/>
            <a:ext cx="6662738" cy="3850481"/>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spTree>
    <p:extLst>
      <p:ext uri="{BB962C8B-B14F-4D97-AF65-F5344CB8AC3E}">
        <p14:creationId xmlns:p14="http://schemas.microsoft.com/office/powerpoint/2010/main" val="5775798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secHead" preserve="1">
  <p:cSld name="Section Header B">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accent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7200000" cy="1656000"/>
          </a:xfrm>
        </p:spPr>
        <p:txBody>
          <a:bodyPr>
            <a:noAutofit/>
          </a:bodyPr>
          <a:lstStyle>
            <a:lvl1pPr marL="0" indent="0">
              <a:lnSpc>
                <a:spcPct val="90000"/>
              </a:lnSpc>
              <a:buNone/>
              <a:defRPr sz="4000" b="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02038" y="6866325"/>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sp>
        <p:nvSpPr>
          <p:cNvPr id="8" name="Right Triangle 7"/>
          <p:cNvSpPr/>
          <p:nvPr userDrawn="1"/>
        </p:nvSpPr>
        <p:spPr>
          <a:xfrm flipH="1">
            <a:off x="8286750" y="4601106"/>
            <a:ext cx="3905250" cy="2256894"/>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sp>
        <p:nvSpPr>
          <p:cNvPr id="10" name="Right Triangle 9"/>
          <p:cNvSpPr/>
          <p:nvPr userDrawn="1"/>
        </p:nvSpPr>
        <p:spPr>
          <a:xfrm rot="10800000">
            <a:off x="3191027" y="2238"/>
            <a:ext cx="8999022" cy="5200650"/>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p>
        </p:txBody>
      </p:sp>
    </p:spTree>
    <p:extLst>
      <p:ext uri="{BB962C8B-B14F-4D97-AF65-F5344CB8AC3E}">
        <p14:creationId xmlns:p14="http://schemas.microsoft.com/office/powerpoint/2010/main" val="3072045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secHead" preserve="1">
  <p:cSld name="Section Header C">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accent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7200000" cy="1656000"/>
          </a:xfrm>
        </p:spPr>
        <p:txBody>
          <a:bodyPr>
            <a:noAutofit/>
          </a:bodyPr>
          <a:lstStyle>
            <a:lvl1pPr marL="0" indent="0">
              <a:lnSpc>
                <a:spcPct val="90000"/>
              </a:lnSpc>
              <a:buNone/>
              <a:defRPr sz="4000" b="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02038" y="6866325"/>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sp>
        <p:nvSpPr>
          <p:cNvPr id="10" name="Right Triangle 9"/>
          <p:cNvSpPr/>
          <p:nvPr userDrawn="1"/>
        </p:nvSpPr>
        <p:spPr>
          <a:xfrm rot="10800000">
            <a:off x="5307376" y="0"/>
            <a:ext cx="6884624" cy="3978712"/>
          </a:xfrm>
          <a:prstGeom prst="r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p>
        </p:txBody>
      </p:sp>
    </p:spTree>
    <p:extLst>
      <p:ext uri="{BB962C8B-B14F-4D97-AF65-F5344CB8AC3E}">
        <p14:creationId xmlns:p14="http://schemas.microsoft.com/office/powerpoint/2010/main" val="13199928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secHead" preserve="1">
  <p:cSld name="Section Header Pho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bg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7200000" cy="1656000"/>
          </a:xfrm>
        </p:spPr>
        <p:txBody>
          <a:bodyPr>
            <a:noAutofit/>
          </a:bodyPr>
          <a:lstStyle>
            <a:lvl1pPr marL="0" indent="0">
              <a:lnSpc>
                <a:spcPct val="90000"/>
              </a:lnSpc>
              <a:buNone/>
              <a:defRPr sz="4000" b="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02038" y="6870450"/>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0602" y="490538"/>
            <a:ext cx="1371472" cy="494482"/>
          </a:xfrm>
          <a:prstGeom prst="rect">
            <a:avLst/>
          </a:prstGeom>
        </p:spPr>
      </p:pic>
      <p:pic>
        <p:nvPicPr>
          <p:cNvPr id="9" name="Picture 8"/>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spTree>
    <p:extLst>
      <p:ext uri="{BB962C8B-B14F-4D97-AF65-F5344CB8AC3E}">
        <p14:creationId xmlns:p14="http://schemas.microsoft.com/office/powerpoint/2010/main" val="38082224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attern">
    <p:bg>
      <p:bgPr>
        <a:solidFill>
          <a:schemeClr val="bg1"/>
        </a:solidFill>
        <a:effectLst/>
      </p:bgPr>
    </p:bg>
    <p:spTree>
      <p:nvGrpSpPr>
        <p:cNvPr id="1" name=""/>
        <p:cNvGrpSpPr/>
        <p:nvPr/>
      </p:nvGrpSpPr>
      <p:grpSpPr>
        <a:xfrm>
          <a:off x="0" y="0"/>
          <a:ext cx="0" cy="0"/>
          <a:chOff x="0" y="0"/>
          <a:chExt cx="0" cy="0"/>
        </a:xfrm>
      </p:grpSpPr>
      <p:pic>
        <p:nvPicPr>
          <p:cNvPr id="10" name="Picture 9"/>
          <p:cNvPicPr>
            <a:picLocks noChangeAspect="1"/>
          </p:cNvPicPr>
          <p:nvPr userDrawn="1"/>
        </p:nvPicPr>
        <p:blipFill rotWithShape="1">
          <a:blip r:embed="rId2">
            <a:extLst>
              <a:ext uri="{28A0092B-C50C-407E-A947-70E740481C1C}">
                <a14:useLocalDpi xmlns:a14="http://schemas.microsoft.com/office/drawing/2010/main" val="0"/>
              </a:ext>
            </a:extLst>
          </a:blip>
          <a:srcRect l="1" t="21407" r="38481" b="40746"/>
          <a:stretch/>
        </p:blipFill>
        <p:spPr>
          <a:xfrm>
            <a:off x="-1397975" y="1085561"/>
            <a:ext cx="13604217" cy="5784889"/>
          </a:xfrm>
          <a:prstGeom prst="rect">
            <a:avLst/>
          </a:prstGeom>
        </p:spPr>
      </p:pic>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accent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5868000" cy="648000"/>
          </a:xfrm>
        </p:spPr>
        <p:txBody>
          <a:bodyPr>
            <a:noAutofit/>
          </a:bodyPr>
          <a:lstStyle>
            <a:lvl1pPr marL="0" indent="0">
              <a:lnSpc>
                <a:spcPct val="90000"/>
              </a:lnSpc>
              <a:buNone/>
              <a:defRPr sz="4000" b="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49663" y="6870450"/>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pic>
        <p:nvPicPr>
          <p:cNvPr id="9" name="Picture 8"/>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spTree>
    <p:extLst>
      <p:ext uri="{BB962C8B-B14F-4D97-AF65-F5344CB8AC3E}">
        <p14:creationId xmlns:p14="http://schemas.microsoft.com/office/powerpoint/2010/main" val="30062829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r>
              <a:rPr lang="en-GB"/>
              <a:t>Date: Monday / 01 / October / 2019</a:t>
            </a:r>
          </a:p>
        </p:txBody>
      </p:sp>
      <p:sp>
        <p:nvSpPr>
          <p:cNvPr id="4" name="Footer Placeholder 3"/>
          <p:cNvSpPr>
            <a:spLocks noGrp="1"/>
          </p:cNvSpPr>
          <p:nvPr>
            <p:ph type="ftr" sz="quarter" idx="11"/>
          </p:nvPr>
        </p:nvSpPr>
        <p:spPr/>
        <p:txBody>
          <a:bodyPr/>
          <a:lstStyle/>
          <a:p>
            <a:r>
              <a:rPr lang="en-GB"/>
              <a:t>Advancing social justice, promoting decent work</a:t>
            </a:r>
          </a:p>
        </p:txBody>
      </p:sp>
      <p:sp>
        <p:nvSpPr>
          <p:cNvPr id="5" name="Slide Number Placeholder 4"/>
          <p:cNvSpPr>
            <a:spLocks noGrp="1"/>
          </p:cNvSpPr>
          <p:nvPr>
            <p:ph type="sldNum" sz="quarter" idx="12"/>
          </p:nvPr>
        </p:nvSpPr>
        <p:spPr/>
        <p:txBody>
          <a:bodyPr/>
          <a:lstStyle/>
          <a:p>
            <a:fld id="{856227C0-AD57-4F9B-BAE3-EEFB0D0EE427}" type="slidenum">
              <a:rPr lang="en-GB" smtClean="0"/>
              <a:t>‹#›</a:t>
            </a:fld>
            <a:endParaRPr lang="en-GB"/>
          </a:p>
        </p:txBody>
      </p:sp>
    </p:spTree>
    <p:extLst>
      <p:ext uri="{BB962C8B-B14F-4D97-AF65-F5344CB8AC3E}">
        <p14:creationId xmlns:p14="http://schemas.microsoft.com/office/powerpoint/2010/main" val="26420880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GB"/>
              <a:t>Date: Monday / 01 / October / 2019</a:t>
            </a:r>
          </a:p>
        </p:txBody>
      </p:sp>
      <p:sp>
        <p:nvSpPr>
          <p:cNvPr id="3" name="Footer Placeholder 2"/>
          <p:cNvSpPr>
            <a:spLocks noGrp="1"/>
          </p:cNvSpPr>
          <p:nvPr>
            <p:ph type="ftr" sz="quarter" idx="11"/>
          </p:nvPr>
        </p:nvSpPr>
        <p:spPr/>
        <p:txBody>
          <a:bodyPr/>
          <a:lstStyle/>
          <a:p>
            <a:r>
              <a:rPr lang="en-GB"/>
              <a:t>Advancing social justice, promoting decent work</a:t>
            </a:r>
          </a:p>
        </p:txBody>
      </p:sp>
      <p:sp>
        <p:nvSpPr>
          <p:cNvPr id="4" name="Slide Number Placeholder 3"/>
          <p:cNvSpPr>
            <a:spLocks noGrp="1"/>
          </p:cNvSpPr>
          <p:nvPr>
            <p:ph type="sldNum" sz="quarter" idx="12"/>
          </p:nvPr>
        </p:nvSpPr>
        <p:spPr/>
        <p:txBody>
          <a:bodyPr/>
          <a:lstStyle/>
          <a:p>
            <a:fld id="{856227C0-AD57-4F9B-BAE3-EEFB0D0EE427}" type="slidenum">
              <a:rPr lang="en-GB" smtClean="0"/>
              <a:t>‹#›</a:t>
            </a:fld>
            <a:endParaRPr lang="en-GB"/>
          </a:p>
        </p:txBody>
      </p:sp>
    </p:spTree>
    <p:extLst>
      <p:ext uri="{BB962C8B-B14F-4D97-AF65-F5344CB8AC3E}">
        <p14:creationId xmlns:p14="http://schemas.microsoft.com/office/powerpoint/2010/main" val="1711956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e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emf"/><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0538" y="1423195"/>
            <a:ext cx="11210924" cy="720000"/>
          </a:xfrm>
          <a:prstGeom prst="rect">
            <a:avLst/>
          </a:prstGeom>
        </p:spPr>
        <p:txBody>
          <a:bodyPr vert="horz" lIns="0" tIns="0" rIns="0" bIns="0" rtlCol="0" anchor="t" anchorCtr="0">
            <a:noAutofit/>
          </a:bodyPr>
          <a:lstStyle/>
          <a:p>
            <a:r>
              <a:rPr lang="en-US"/>
              <a:t>Click to edit Master title style</a:t>
            </a:r>
            <a:endParaRPr lang="en-GB"/>
          </a:p>
        </p:txBody>
      </p:sp>
      <p:sp>
        <p:nvSpPr>
          <p:cNvPr id="3" name="Text Placeholder 2"/>
          <p:cNvSpPr>
            <a:spLocks noGrp="1"/>
          </p:cNvSpPr>
          <p:nvPr>
            <p:ph type="body" idx="1"/>
          </p:nvPr>
        </p:nvSpPr>
        <p:spPr>
          <a:xfrm>
            <a:off x="490538" y="2393950"/>
            <a:ext cx="11210924" cy="3482975"/>
          </a:xfrm>
          <a:prstGeom prst="rect">
            <a:avLst/>
          </a:prstGeom>
        </p:spPr>
        <p:txBody>
          <a:bodyPr vert="horz" lIns="0" tIns="0" rIns="0" bIns="0" rtlCol="0">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0538" y="6870450"/>
            <a:ext cx="2743200" cy="216000"/>
          </a:xfrm>
          <a:prstGeom prst="rect">
            <a:avLst/>
          </a:prstGeom>
        </p:spPr>
        <p:txBody>
          <a:bodyPr vert="horz" lIns="0" tIns="0" rIns="0" bIns="0" rtlCol="0" anchor="ctr">
            <a:noAutofit/>
          </a:bodyPr>
          <a:lstStyle>
            <a:lvl1pPr algn="l">
              <a:defRPr sz="1000">
                <a:noFill/>
              </a:defRPr>
            </a:lvl1pPr>
          </a:lstStyle>
          <a:p>
            <a:r>
              <a:rPr lang="en-GB"/>
              <a:t>Date: Monday / 01 / October / 2019</a:t>
            </a:r>
          </a:p>
        </p:txBody>
      </p:sp>
      <p:sp>
        <p:nvSpPr>
          <p:cNvPr id="5" name="Footer Placeholder 4"/>
          <p:cNvSpPr>
            <a:spLocks noGrp="1"/>
          </p:cNvSpPr>
          <p:nvPr>
            <p:ph type="ftr" sz="quarter" idx="3"/>
          </p:nvPr>
        </p:nvSpPr>
        <p:spPr>
          <a:xfrm>
            <a:off x="490538" y="6337302"/>
            <a:ext cx="5605462" cy="180000"/>
          </a:xfrm>
          <a:prstGeom prst="rect">
            <a:avLst/>
          </a:prstGeom>
        </p:spPr>
        <p:txBody>
          <a:bodyPr vert="horz" lIns="0" tIns="0" rIns="0" bIns="0" rtlCol="0" anchor="t" anchorCtr="0">
            <a:noAutofit/>
          </a:bodyPr>
          <a:lstStyle>
            <a:lvl1pPr algn="l">
              <a:defRPr sz="1000" b="1">
                <a:solidFill>
                  <a:schemeClr val="tx1"/>
                </a:solidFill>
              </a:defRPr>
            </a:lvl1pPr>
          </a:lstStyle>
          <a:p>
            <a:r>
              <a:rPr lang="en-GB"/>
              <a:t>Advancing social justice, promoting decent work</a:t>
            </a:r>
          </a:p>
        </p:txBody>
      </p:sp>
      <p:sp>
        <p:nvSpPr>
          <p:cNvPr id="6" name="Slide Number Placeholder 5"/>
          <p:cNvSpPr>
            <a:spLocks noGrp="1"/>
          </p:cNvSpPr>
          <p:nvPr>
            <p:ph type="sldNum" sz="quarter" idx="4"/>
          </p:nvPr>
        </p:nvSpPr>
        <p:spPr>
          <a:xfrm>
            <a:off x="11161462" y="432000"/>
            <a:ext cx="540000" cy="288000"/>
          </a:xfrm>
          <a:prstGeom prst="rect">
            <a:avLst/>
          </a:prstGeom>
        </p:spPr>
        <p:txBody>
          <a:bodyPr vert="horz" lIns="0" tIns="0" rIns="0" bIns="0" rtlCol="0" anchor="t" anchorCtr="0">
            <a:noAutofit/>
          </a:bodyPr>
          <a:lstStyle>
            <a:lvl1pPr algn="r">
              <a:defRPr sz="1800">
                <a:solidFill>
                  <a:schemeClr val="accent1"/>
                </a:solidFill>
              </a:defRPr>
            </a:lvl1pPr>
          </a:lstStyle>
          <a:p>
            <a:fld id="{856227C0-AD57-4F9B-BAE3-EEFB0D0EE427}" type="slidenum">
              <a:rPr lang="en-GB" smtClean="0"/>
              <a:pPr/>
              <a:t>‹#›</a:t>
            </a:fld>
            <a:endParaRPr lang="en-GB"/>
          </a:p>
        </p:txBody>
      </p:sp>
      <p:pic>
        <p:nvPicPr>
          <p:cNvPr id="8" name="Picture 7"/>
          <p:cNvPicPr>
            <a:picLocks noChangeAspect="1"/>
          </p:cNvPicPr>
          <p:nvPr userDrawn="1"/>
        </p:nvPicPr>
        <p:blipFill>
          <a:blip r:embed="rId18"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pic>
        <p:nvPicPr>
          <p:cNvPr id="11" name="Picture 10"/>
          <p:cNvPicPr>
            <a:picLocks noChangeAspect="1"/>
          </p:cNvPicPr>
          <p:nvPr userDrawn="1"/>
        </p:nvPicPr>
        <p:blipFill>
          <a:blip r:embed="rId19">
            <a:extLst>
              <a:ext uri="{28A0092B-C50C-407E-A947-70E740481C1C}">
                <a14:useLocalDpi xmlns:a14="http://schemas.microsoft.com/office/drawing/2010/main" val="0"/>
              </a:ext>
            </a:extLst>
          </a:blip>
          <a:stretch>
            <a:fillRect/>
          </a:stretch>
        </p:blipFill>
        <p:spPr>
          <a:xfrm>
            <a:off x="-2381" y="1519079"/>
            <a:ext cx="119513" cy="140298"/>
          </a:xfrm>
          <a:prstGeom prst="rect">
            <a:avLst/>
          </a:prstGeom>
        </p:spPr>
      </p:pic>
      <p:pic>
        <p:nvPicPr>
          <p:cNvPr id="12" name="Picture 11"/>
          <p:cNvPicPr>
            <a:picLocks noChangeAspect="1"/>
          </p:cNvPicPr>
          <p:nvPr userDrawn="1"/>
        </p:nvPicPr>
        <p:blipFill>
          <a:blip r:embed="rId20" cstate="print">
            <a:extLst>
              <a:ext uri="{28A0092B-C50C-407E-A947-70E740481C1C}">
                <a14:useLocalDpi xmlns:a14="http://schemas.microsoft.com/office/drawing/2010/main" val="0"/>
              </a:ext>
            </a:extLst>
          </a:blip>
          <a:stretch>
            <a:fillRect/>
          </a:stretch>
        </p:blipFill>
        <p:spPr>
          <a:xfrm>
            <a:off x="11057063" y="6367463"/>
            <a:ext cx="644400" cy="172266"/>
          </a:xfrm>
          <a:prstGeom prst="rect">
            <a:avLst/>
          </a:prstGeom>
        </p:spPr>
      </p:pic>
    </p:spTree>
    <p:extLst>
      <p:ext uri="{BB962C8B-B14F-4D97-AF65-F5344CB8AC3E}">
        <p14:creationId xmlns:p14="http://schemas.microsoft.com/office/powerpoint/2010/main" val="1767613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7" r:id="rId3"/>
    <p:sldLayoutId id="2147483665" r:id="rId4"/>
    <p:sldLayoutId id="2147483666" r:id="rId5"/>
    <p:sldLayoutId id="2147483652" r:id="rId6"/>
    <p:sldLayoutId id="2147483664" r:id="rId7"/>
    <p:sldLayoutId id="2147483668" r:id="rId8"/>
    <p:sldLayoutId id="2147483669" r:id="rId9"/>
    <p:sldLayoutId id="2147483651" r:id="rId10"/>
    <p:sldLayoutId id="2147483660" r:id="rId11"/>
    <p:sldLayoutId id="2147483661" r:id="rId12"/>
    <p:sldLayoutId id="2147483662" r:id="rId13"/>
    <p:sldLayoutId id="2147483663" r:id="rId14"/>
    <p:sldLayoutId id="2147483654" r:id="rId15"/>
    <p:sldLayoutId id="2147483655" r:id="rId16"/>
  </p:sldLayoutIdLst>
  <p:hf hdr="0"/>
  <p:txStyles>
    <p:titleStyle>
      <a:lvl1pPr algn="l" defTabSz="914400" rtl="0" eaLnBrk="1" latinLnBrk="0" hangingPunct="1">
        <a:lnSpc>
          <a:spcPct val="90000"/>
        </a:lnSpc>
        <a:spcBef>
          <a:spcPct val="0"/>
        </a:spcBef>
        <a:buNone/>
        <a:defRPr sz="2500" b="1" kern="1200">
          <a:solidFill>
            <a:schemeClr val="accent1"/>
          </a:solidFill>
          <a:latin typeface="+mj-lt"/>
          <a:ea typeface="+mj-ea"/>
          <a:cs typeface="+mj-cs"/>
        </a:defRPr>
      </a:lvl1pPr>
    </p:titleStyle>
    <p:bodyStyle>
      <a:lvl1pPr marL="0" indent="0" algn="l" defTabSz="914400" rtl="0" eaLnBrk="1" latinLnBrk="0" hangingPunct="1">
        <a:lnSpc>
          <a:spcPct val="100000"/>
        </a:lnSpc>
        <a:spcBef>
          <a:spcPts val="2400"/>
        </a:spcBef>
        <a:spcAft>
          <a:spcPts val="600"/>
        </a:spcAft>
        <a:buFont typeface="Arial" panose="020B0604020202020204" pitchFamily="34" charset="0"/>
        <a:buNone/>
        <a:defRPr sz="1800" b="1" kern="1200">
          <a:solidFill>
            <a:schemeClr val="accent2"/>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defRPr sz="1800" kern="1200">
          <a:solidFill>
            <a:schemeClr val="tx1"/>
          </a:solidFill>
          <a:latin typeface="+mn-lt"/>
          <a:ea typeface="+mn-ea"/>
          <a:cs typeface="+mn-cs"/>
        </a:defRPr>
      </a:lvl2pPr>
      <a:lvl3pPr marL="252000" indent="-252000" algn="l" defTabSz="914400" rtl="0" eaLnBrk="1" latinLnBrk="0" hangingPunct="1">
        <a:lnSpc>
          <a:spcPct val="100000"/>
        </a:lnSpc>
        <a:spcBef>
          <a:spcPts val="600"/>
        </a:spcBef>
        <a:buClr>
          <a:schemeClr val="accent2"/>
        </a:buClr>
        <a:buSzPct val="70000"/>
        <a:buFont typeface="Wingdings 3" panose="05040102010807070707" pitchFamily="18" charset="2"/>
        <a:buChar char=""/>
        <a:defRPr sz="1800" kern="1200">
          <a:solidFill>
            <a:schemeClr val="tx1"/>
          </a:solidFill>
          <a:latin typeface="+mn-lt"/>
          <a:ea typeface="+mn-ea"/>
          <a:cs typeface="+mn-cs"/>
        </a:defRPr>
      </a:lvl3pPr>
      <a:lvl4pPr marL="0" indent="0" algn="l" defTabSz="914400" rtl="0" eaLnBrk="1" latinLnBrk="0" hangingPunct="1">
        <a:lnSpc>
          <a:spcPct val="100000"/>
        </a:lnSpc>
        <a:spcBef>
          <a:spcPts val="2400"/>
        </a:spcBef>
        <a:spcAft>
          <a:spcPts val="450"/>
        </a:spcAft>
        <a:buClr>
          <a:schemeClr val="accent2"/>
        </a:buClr>
        <a:buSzPct val="80000"/>
        <a:buFont typeface="Arial" panose="020B0604020202020204" pitchFamily="34" charset="0"/>
        <a:buNone/>
        <a:defRPr sz="1400" b="1" kern="1200">
          <a:solidFill>
            <a:schemeClr val="accent2"/>
          </a:solidFill>
          <a:latin typeface="+mn-lt"/>
          <a:ea typeface="+mn-ea"/>
          <a:cs typeface="+mn-cs"/>
        </a:defRPr>
      </a:lvl4pPr>
      <a:lvl5pPr marL="0" indent="0" algn="l" defTabSz="914400" rtl="0" eaLnBrk="1" latinLnBrk="0" hangingPunct="1">
        <a:lnSpc>
          <a:spcPct val="100000"/>
        </a:lnSpc>
        <a:spcBef>
          <a:spcPts val="450"/>
        </a:spcBef>
        <a:spcAft>
          <a:spcPts val="450"/>
        </a:spcAft>
        <a:buClr>
          <a:schemeClr val="accent2"/>
        </a:buClr>
        <a:buSzPct val="80000"/>
        <a:buFont typeface="Arial" panose="020B0604020202020204" pitchFamily="34" charset="0"/>
        <a:buNone/>
        <a:defRPr sz="1400" kern="1200">
          <a:solidFill>
            <a:schemeClr val="tx1"/>
          </a:solidFill>
          <a:latin typeface="+mn-lt"/>
          <a:ea typeface="+mn-ea"/>
          <a:cs typeface="+mn-cs"/>
        </a:defRPr>
      </a:lvl5pPr>
      <a:lvl6pPr marL="252000" indent="-252000" algn="l" defTabSz="914400" rtl="0" eaLnBrk="1" latinLnBrk="0" hangingPunct="1">
        <a:lnSpc>
          <a:spcPct val="100000"/>
        </a:lnSpc>
        <a:spcBef>
          <a:spcPts val="450"/>
        </a:spcBef>
        <a:buClr>
          <a:schemeClr val="accent2"/>
        </a:buClr>
        <a:buSzPct val="70000"/>
        <a:buFont typeface="Wingdings 3" panose="05040102010807070707" pitchFamily="18" charset="2"/>
        <a:buChar char="u"/>
        <a:defRPr sz="1400" kern="1200">
          <a:solidFill>
            <a:schemeClr val="tx1"/>
          </a:solidFill>
          <a:latin typeface="+mn-lt"/>
          <a:ea typeface="+mn-ea"/>
          <a:cs typeface="+mn-cs"/>
        </a:defRPr>
      </a:lvl6pPr>
      <a:lvl7pPr marL="0" indent="0" algn="l" defTabSz="914400" rtl="0" eaLnBrk="1" latinLnBrk="0" hangingPunct="1">
        <a:lnSpc>
          <a:spcPct val="100000"/>
        </a:lnSpc>
        <a:spcBef>
          <a:spcPts val="600"/>
        </a:spcBef>
        <a:buFont typeface="Arial" panose="020B0604020202020204" pitchFamily="34" charset="0"/>
        <a:buNone/>
        <a:defRPr sz="1000" kern="1200" baseline="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09" userDrawn="1">
          <p15:clr>
            <a:srgbClr val="F26B43"/>
          </p15:clr>
        </p15:guide>
        <p15:guide id="4" pos="7371" userDrawn="1">
          <p15:clr>
            <a:srgbClr val="F26B43"/>
          </p15:clr>
        </p15:guide>
        <p15:guide id="5" orient="horz" pos="309" userDrawn="1">
          <p15:clr>
            <a:srgbClr val="F26B43"/>
          </p15:clr>
        </p15:guide>
        <p15:guide id="6" orient="horz" pos="4011" userDrawn="1">
          <p15:clr>
            <a:srgbClr val="F26B43"/>
          </p15:clr>
        </p15:guide>
        <p15:guide id="7" orient="horz" pos="1508" userDrawn="1">
          <p15:clr>
            <a:srgbClr val="F26B43"/>
          </p15:clr>
        </p15:guide>
        <p15:guide id="8" orient="horz" pos="3702" userDrawn="1">
          <p15:clr>
            <a:srgbClr val="F26B43"/>
          </p15:clr>
        </p15:guide>
        <p15:guide id="9" orient="horz" pos="1542"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ilo.org/gb/events/WCMS_742229/lang--en/index.htm" TargetMode="External"/><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11.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6.xml"/><Relationship Id="rId1" Type="http://schemas.openxmlformats.org/officeDocument/2006/relationships/slideLayout" Target="../slideLayouts/slideLayout6.xml"/><Relationship Id="rId5" Type="http://schemas.openxmlformats.org/officeDocument/2006/relationships/image" Target="../media/image14.jpg"/><Relationship Id="rId4" Type="http://schemas.openxmlformats.org/officeDocument/2006/relationships/image" Target="../media/image13.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hyperlink" Target="http://www.ilo.org/dyn/normlex/en/f?p=NORMLEXPUB:1:0::NO:::" TargetMode="External"/><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21.xml"/><Relationship Id="rId1" Type="http://schemas.openxmlformats.org/officeDocument/2006/relationships/slideLayout" Target="../slideLayouts/slideLayout6.xml"/><Relationship Id="rId4" Type="http://schemas.openxmlformats.org/officeDocument/2006/relationships/image" Target="../media/image18.jpg"/></Relationships>
</file>

<file path=ppt/slides/_rels/slide2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2.xml"/><Relationship Id="rId1" Type="http://schemas.openxmlformats.org/officeDocument/2006/relationships/slideLayout" Target="../slideLayouts/slideLayout6.xml"/><Relationship Id="rId4" Type="http://schemas.openxmlformats.org/officeDocument/2006/relationships/image" Target="../media/image20.jpg"/></Relationships>
</file>

<file path=ppt/slides/_rels/slide2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3.xml"/><Relationship Id="rId1" Type="http://schemas.openxmlformats.org/officeDocument/2006/relationships/slideLayout" Target="../slideLayouts/slideLayout6.xml"/><Relationship Id="rId4" Type="http://schemas.openxmlformats.org/officeDocument/2006/relationships/image" Target="../media/image22.jp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5.xml"/><Relationship Id="rId1" Type="http://schemas.openxmlformats.org/officeDocument/2006/relationships/slideLayout" Target="../slideLayouts/slideLayout6.xml"/><Relationship Id="rId4" Type="http://schemas.openxmlformats.org/officeDocument/2006/relationships/image" Target="../media/image27.jpg"/></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38.xml"/><Relationship Id="rId1" Type="http://schemas.openxmlformats.org/officeDocument/2006/relationships/slideLayout" Target="../slideLayouts/slideLayout6.xml"/><Relationship Id="rId5" Type="http://schemas.openxmlformats.org/officeDocument/2006/relationships/image" Target="../media/image32.jpg"/><Relationship Id="rId4" Type="http://schemas.openxmlformats.org/officeDocument/2006/relationships/image" Target="../media/image31.jpg"/></Relationships>
</file>

<file path=ppt/slides/_rels/slide40.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image" Target="../media/image34.jp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hyperlink" Target="https://www.lexico.com/en" TargetMode="External"/><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5.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7.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8.xml"/><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8" Type="http://schemas.openxmlformats.org/officeDocument/2006/relationships/hyperlink" Target="https://www.ilo.org/global/about-the-ilo/how-the-ilo-works/member-states/lang--en/index.htm" TargetMode="External"/><Relationship Id="rId13" Type="http://schemas.openxmlformats.org/officeDocument/2006/relationships/hyperlink" Target="https://www.iso.org/iso-4217-currency-codes.html" TargetMode="External"/><Relationship Id="rId3" Type="http://schemas.openxmlformats.org/officeDocument/2006/relationships/hyperlink" Target="https://intranet.ilo.org/en-us/Pages/Publications-portal.aspx" TargetMode="External"/><Relationship Id="rId7" Type="http://schemas.openxmlformats.org/officeDocument/2006/relationships/hyperlink" Target="http://www.ilo.org/dyn/normlex/en/f?p=NORMLEXPUB:1:0::NO:::" TargetMode="External"/><Relationship Id="rId12" Type="http://schemas.openxmlformats.org/officeDocument/2006/relationships/hyperlink" Target="https://www.lexico.com/en" TargetMode="External"/><Relationship Id="rId2" Type="http://schemas.openxmlformats.org/officeDocument/2006/relationships/notesSlide" Target="../notesSlides/notesSlide50.xml"/><Relationship Id="rId1" Type="http://schemas.openxmlformats.org/officeDocument/2006/relationships/slideLayout" Target="../slideLayouts/slideLayout6.xml"/><Relationship Id="rId6" Type="http://schemas.openxmlformats.org/officeDocument/2006/relationships/hyperlink" Target="https://intranet.ilo.org/en-us/dcomm/Documents/Guidelines/Communication%20guidelines/Publishing%20guidelines/Creative%20Commons%20copyright%20page%20ENGLISH.docx" TargetMode="External"/><Relationship Id="rId11" Type="http://schemas.openxmlformats.org/officeDocument/2006/relationships/hyperlink" Target="https://premium.oxforddictionaries.com/english/" TargetMode="External"/><Relationship Id="rId5" Type="http://schemas.openxmlformats.org/officeDocument/2006/relationships/hyperlink" Target="https://forms.office.com/e/4a1LQ2CmnA" TargetMode="External"/><Relationship Id="rId10" Type="http://schemas.openxmlformats.org/officeDocument/2006/relationships/hyperlink" Target="https://intranet.ilo.org/en-us/dcomm/Pages/Publishing.aspx" TargetMode="External"/><Relationship Id="rId4" Type="http://schemas.openxmlformats.org/officeDocument/2006/relationships/hyperlink" Target="https://www.ilo.org/gb/events/WCMS_742229/lang--en/index.htm" TargetMode="External"/><Relationship Id="rId9" Type="http://schemas.openxmlformats.org/officeDocument/2006/relationships/hyperlink" Target="https://www.ilo.org/MultiTransWeb/Account.mvc/DirectAccess?username=Guest" TargetMode="External"/></Relationships>
</file>

<file path=ppt/slides/_rels/slide52.xml.rels><?xml version="1.0" encoding="UTF-8" standalone="yes"?>
<Relationships xmlns="http://schemas.openxmlformats.org/package/2006/relationships"><Relationship Id="rId8" Type="http://schemas.openxmlformats.org/officeDocument/2006/relationships/hyperlink" Target="https://brand.ilo.org/document/2#/colours/colour-combinations" TargetMode="External"/><Relationship Id="rId3" Type="http://schemas.openxmlformats.org/officeDocument/2006/relationships/image" Target="../media/image40.jpg"/><Relationship Id="rId7" Type="http://schemas.openxmlformats.org/officeDocument/2006/relationships/hyperlink" Target="https://brand.ilo.org/document/2#/colours/colour-palette" TargetMode="External"/><Relationship Id="rId12" Type="http://schemas.openxmlformats.org/officeDocument/2006/relationships/hyperlink" Target="https://www.free-barcode-generator.net/isbn/" TargetMode="External"/><Relationship Id="rId2" Type="http://schemas.openxmlformats.org/officeDocument/2006/relationships/notesSlide" Target="../notesSlides/notesSlide51.xml"/><Relationship Id="rId1" Type="http://schemas.openxmlformats.org/officeDocument/2006/relationships/slideLayout" Target="../slideLayouts/slideLayout6.xml"/><Relationship Id="rId6" Type="http://schemas.openxmlformats.org/officeDocument/2006/relationships/hyperlink" Target="https://brand.ilo.org/document/2#/typography/typography-hierarchy" TargetMode="External"/><Relationship Id="rId11" Type="http://schemas.openxmlformats.org/officeDocument/2006/relationships/hyperlink" Target="https://brand.ilo.org/document/18" TargetMode="External"/><Relationship Id="rId5" Type="http://schemas.openxmlformats.org/officeDocument/2006/relationships/hyperlink" Target="https://brand.ilo.org/document/2#/logo/overview-1576082212" TargetMode="External"/><Relationship Id="rId10" Type="http://schemas.openxmlformats.org/officeDocument/2006/relationships/hyperlink" Target="https://brand.ilo.org/document/10#/publications/standard-reports" TargetMode="External"/><Relationship Id="rId4" Type="http://schemas.openxmlformats.org/officeDocument/2006/relationships/hyperlink" Target="https://brand.ilo.org/" TargetMode="External"/><Relationship Id="rId9" Type="http://schemas.openxmlformats.org/officeDocument/2006/relationships/hyperlink" Target="https://brand.ilo.org/d/XdDMx745iKTL/visual-identity#/photography/our-photos" TargetMode="External"/></Relationships>
</file>

<file path=ppt/slides/_rels/slide53.xml.rels><?xml version="1.0" encoding="UTF-8" standalone="yes"?>
<Relationships xmlns="http://schemas.openxmlformats.org/package/2006/relationships"><Relationship Id="rId3" Type="http://schemas.openxmlformats.org/officeDocument/2006/relationships/hyperlink" Target="mailto:p1support@ilo.org" TargetMode="External"/><Relationship Id="rId2" Type="http://schemas.openxmlformats.org/officeDocument/2006/relationships/notesSlide" Target="../notesSlides/notesSlide52.xml"/><Relationship Id="rId1" Type="http://schemas.openxmlformats.org/officeDocument/2006/relationships/slideLayout" Target="../slideLayouts/slideLayout6.xml"/><Relationship Id="rId5" Type="http://schemas.openxmlformats.org/officeDocument/2006/relationships/hyperlink" Target="https://www.youtube.com/playlist?list=PL8itJ-8Cfpcz_elMASjMWZXg2qWaaG6PR" TargetMode="External"/><Relationship Id="rId4" Type="http://schemas.openxmlformats.org/officeDocument/2006/relationships/hyperlink" Target="https://www.youtube.com/watch?v=IISQdqToN3M&amp;list=PL8itJ-8Cfpcz_elMASjMWZXg2qWaaG6PR&amp;index=5&amp;t=0s" TargetMode="External"/></Relationships>
</file>

<file path=ppt/slides/_rels/slide54.xml.rels><?xml version="1.0" encoding="UTF-8" standalone="yes"?>
<Relationships xmlns="http://schemas.openxmlformats.org/package/2006/relationships"><Relationship Id="rId3" Type="http://schemas.openxmlformats.org/officeDocument/2006/relationships/hyperlink" Target="http://www.ilo.org/asia/resources/e-learning/WCMS_549792" TargetMode="External"/><Relationship Id="rId2" Type="http://schemas.openxmlformats.org/officeDocument/2006/relationships/notesSlide" Target="../notesSlides/notesSlide53.xml"/><Relationship Id="rId1" Type="http://schemas.openxmlformats.org/officeDocument/2006/relationships/slideLayout" Target="../slideLayouts/slideLayout6.xml"/><Relationship Id="rId5" Type="http://schemas.openxmlformats.org/officeDocument/2006/relationships/hyperlink" Target="https://www.ilo.org/asia/resources/lang--en/index.htm" TargetMode="External"/><Relationship Id="rId4" Type="http://schemas.openxmlformats.org/officeDocument/2006/relationships/hyperlink" Target="https://www.ilo.org/global/e-learning/lang--en/index.htm" TargetMode="Externa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90538" y="2873014"/>
            <a:ext cx="7200000" cy="1133907"/>
          </a:xfrm>
        </p:spPr>
        <p:txBody>
          <a:bodyPr wrap="square" anchor="t">
            <a:normAutofit/>
          </a:bodyPr>
          <a:lstStyle/>
          <a:p>
            <a:r>
              <a:rPr lang="en-GB" dirty="0"/>
              <a:t>Common mistakes relating to</a:t>
            </a:r>
          </a:p>
        </p:txBody>
      </p:sp>
      <p:sp>
        <p:nvSpPr>
          <p:cNvPr id="3" name="Subtitle 2"/>
          <p:cNvSpPr>
            <a:spLocks noGrp="1"/>
          </p:cNvSpPr>
          <p:nvPr>
            <p:ph type="subTitle" idx="1"/>
          </p:nvPr>
        </p:nvSpPr>
        <p:spPr>
          <a:xfrm>
            <a:off x="490538" y="3481539"/>
            <a:ext cx="7200000" cy="1655762"/>
          </a:xfrm>
        </p:spPr>
        <p:txBody>
          <a:bodyPr>
            <a:normAutofit fontScale="92500" lnSpcReduction="10000"/>
          </a:bodyPr>
          <a:lstStyle/>
          <a:p>
            <a:r>
              <a:rPr lang="en-GB" b="1" dirty="0"/>
              <a:t>writing &amp; editing</a:t>
            </a:r>
          </a:p>
          <a:p>
            <a:pPr lvl="1"/>
            <a:endParaRPr lang="en-GB" sz="1600" dirty="0"/>
          </a:p>
          <a:p>
            <a:pPr lvl="1"/>
            <a:r>
              <a:rPr lang="en-GB" sz="1600" dirty="0"/>
              <a:t>Chanitda Wiwatchanon</a:t>
            </a:r>
          </a:p>
          <a:p>
            <a:pPr lvl="1"/>
            <a:r>
              <a:rPr lang="en-US" sz="1600" dirty="0"/>
              <a:t>ILO Regional Office for Asia and the Pacific, Bangkok, Thailand</a:t>
            </a:r>
            <a:endParaRPr lang="en-GB" sz="1600" dirty="0"/>
          </a:p>
        </p:txBody>
      </p:sp>
      <p:sp>
        <p:nvSpPr>
          <p:cNvPr id="4" name="Date Placeholder 3"/>
          <p:cNvSpPr>
            <a:spLocks noGrp="1"/>
          </p:cNvSpPr>
          <p:nvPr>
            <p:ph type="dt" sz="half" idx="10"/>
          </p:nvPr>
        </p:nvSpPr>
        <p:spPr>
          <a:xfrm>
            <a:off x="490538" y="6180035"/>
            <a:ext cx="2743200" cy="216000"/>
          </a:xfrm>
        </p:spPr>
        <p:txBody>
          <a:bodyPr anchor="b">
            <a:normAutofit/>
          </a:bodyPr>
          <a:lstStyle/>
          <a:p>
            <a:pPr>
              <a:spcAft>
                <a:spcPts val="600"/>
              </a:spcAft>
            </a:pPr>
            <a:r>
              <a:rPr lang="en-GB" dirty="0"/>
              <a:t>Date: Thursday / 20 / July / 2023</a:t>
            </a:r>
            <a:endParaRPr lang="en-GB"/>
          </a:p>
        </p:txBody>
      </p:sp>
      <p:pic>
        <p:nvPicPr>
          <p:cNvPr id="7" name="Picture 6" descr="A collage of a brochure&#10;&#10;Description automatically generated">
            <a:extLst>
              <a:ext uri="{FF2B5EF4-FFF2-40B4-BE49-F238E27FC236}">
                <a16:creationId xmlns:a16="http://schemas.microsoft.com/office/drawing/2014/main" id="{2251FB2B-92AB-DBC2-0385-4E6E6B5F599B}"/>
              </a:ext>
            </a:extLst>
          </p:cNvPr>
          <p:cNvPicPr>
            <a:picLocks noChangeAspect="1"/>
          </p:cNvPicPr>
          <p:nvPr/>
        </p:nvPicPr>
        <p:blipFill rotWithShape="1">
          <a:blip r:embed="rId2">
            <a:extLst>
              <a:ext uri="{28A0092B-C50C-407E-A947-70E740481C1C}">
                <a14:useLocalDpi xmlns:a14="http://schemas.microsoft.com/office/drawing/2010/main" val="0"/>
              </a:ext>
            </a:extLst>
          </a:blip>
          <a:srcRect t="20698" r="-1" b="39157"/>
          <a:stretch/>
        </p:blipFill>
        <p:spPr>
          <a:xfrm>
            <a:off x="2946400" y="10"/>
            <a:ext cx="9245600" cy="5321290"/>
          </a:xfrm>
          <a:custGeom>
            <a:avLst/>
            <a:gdLst>
              <a:gd name="connsiteX0" fmla="*/ 0 w 9245600"/>
              <a:gd name="connsiteY0" fmla="*/ 0 h 5321300"/>
              <a:gd name="connsiteX1" fmla="*/ 9245600 w 9245600"/>
              <a:gd name="connsiteY1" fmla="*/ 0 h 5321300"/>
              <a:gd name="connsiteX2" fmla="*/ 9245600 w 9245600"/>
              <a:gd name="connsiteY2" fmla="*/ 5321300 h 5321300"/>
              <a:gd name="connsiteX3" fmla="*/ 0 w 9245600"/>
              <a:gd name="connsiteY3" fmla="*/ 5321300 h 5321300"/>
              <a:gd name="connsiteX4" fmla="*/ 0 w 9245600"/>
              <a:gd name="connsiteY4" fmla="*/ 0 h 5321300"/>
              <a:gd name="connsiteX0" fmla="*/ 0 w 9245600"/>
              <a:gd name="connsiteY0" fmla="*/ 0 h 5321300"/>
              <a:gd name="connsiteX1" fmla="*/ 9245600 w 9245600"/>
              <a:gd name="connsiteY1" fmla="*/ 0 h 5321300"/>
              <a:gd name="connsiteX2" fmla="*/ 9245600 w 9245600"/>
              <a:gd name="connsiteY2" fmla="*/ 5321300 h 5321300"/>
              <a:gd name="connsiteX3" fmla="*/ 0 w 9245600"/>
              <a:gd name="connsiteY3" fmla="*/ 0 h 5321300"/>
            </a:gdLst>
            <a:ahLst/>
            <a:cxnLst>
              <a:cxn ang="0">
                <a:pos x="connsiteX0" y="connsiteY0"/>
              </a:cxn>
              <a:cxn ang="0">
                <a:pos x="connsiteX1" y="connsiteY1"/>
              </a:cxn>
              <a:cxn ang="0">
                <a:pos x="connsiteX2" y="connsiteY2"/>
              </a:cxn>
              <a:cxn ang="0">
                <a:pos x="connsiteX3" y="connsiteY3"/>
              </a:cxn>
            </a:cxnLst>
            <a:rect l="l" t="t" r="r" b="b"/>
            <a:pathLst>
              <a:path w="9245600" h="5321300">
                <a:moveTo>
                  <a:pt x="0" y="0"/>
                </a:moveTo>
                <a:lnTo>
                  <a:pt x="9245600" y="0"/>
                </a:lnTo>
                <a:lnTo>
                  <a:pt x="9245600" y="5321300"/>
                </a:lnTo>
                <a:lnTo>
                  <a:pt x="0" y="0"/>
                </a:lnTo>
                <a:close/>
              </a:path>
            </a:pathLst>
          </a:custGeom>
          <a:noFill/>
          <a:ln>
            <a:solidFill>
              <a:schemeClr val="bg1">
                <a:lumMod val="75000"/>
              </a:schemeClr>
            </a:solidFill>
          </a:ln>
        </p:spPr>
      </p:pic>
      <p:sp>
        <p:nvSpPr>
          <p:cNvPr id="5" name="Footer Placeholder 4"/>
          <p:cNvSpPr>
            <a:spLocks noGrp="1"/>
          </p:cNvSpPr>
          <p:nvPr>
            <p:ph type="ftr" sz="quarter" idx="11"/>
          </p:nvPr>
        </p:nvSpPr>
        <p:spPr/>
        <p:txBody>
          <a:bodyPr/>
          <a:lstStyle/>
          <a:p>
            <a:pPr>
              <a:spcAft>
                <a:spcPts val="600"/>
              </a:spcAft>
            </a:pPr>
            <a:r>
              <a:rPr lang="en-GB"/>
              <a:t>Advancing social justice, promoting decent work</a:t>
            </a:r>
          </a:p>
        </p:txBody>
      </p:sp>
      <p:sp>
        <p:nvSpPr>
          <p:cNvPr id="6" name="Slide Number Placeholder 5"/>
          <p:cNvSpPr>
            <a:spLocks noGrp="1"/>
          </p:cNvSpPr>
          <p:nvPr>
            <p:ph type="sldNum" sz="quarter" idx="12"/>
          </p:nvPr>
        </p:nvSpPr>
        <p:spPr/>
        <p:txBody>
          <a:bodyPr/>
          <a:lstStyle/>
          <a:p>
            <a:pPr>
              <a:spcAft>
                <a:spcPts val="600"/>
              </a:spcAft>
            </a:pPr>
            <a:fld id="{856227C0-AD57-4F9B-BAE3-EEFB0D0EE427}" type="slidenum">
              <a:rPr lang="en-GB" smtClean="0"/>
              <a:pPr>
                <a:spcAft>
                  <a:spcPts val="600"/>
                </a:spcAft>
              </a:pPr>
              <a:t>1</a:t>
            </a:fld>
            <a:endParaRPr lang="en-GB"/>
          </a:p>
        </p:txBody>
      </p:sp>
      <p:sp>
        <p:nvSpPr>
          <p:cNvPr id="31" name="Picture Placeholder 30">
            <a:extLst>
              <a:ext uri="{FF2B5EF4-FFF2-40B4-BE49-F238E27FC236}">
                <a16:creationId xmlns:a16="http://schemas.microsoft.com/office/drawing/2014/main" id="{D3458CEE-CC81-ACCF-BF63-A2B38389B57A}"/>
              </a:ext>
            </a:extLst>
          </p:cNvPr>
          <p:cNvSpPr>
            <a:spLocks noGrp="1"/>
          </p:cNvSpPr>
          <p:nvPr>
            <p:ph type="pic" sz="quarter" idx="13"/>
          </p:nvPr>
        </p:nvSpPr>
        <p:spPr/>
      </p:sp>
    </p:spTree>
    <p:extLst>
      <p:ext uri="{BB962C8B-B14F-4D97-AF65-F5344CB8AC3E}">
        <p14:creationId xmlns:p14="http://schemas.microsoft.com/office/powerpoint/2010/main" val="9000027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This presentation is based on:</a:t>
            </a:r>
            <a:endParaRPr lang="en-GB" dirty="0"/>
          </a:p>
        </p:txBody>
      </p:sp>
      <p:sp>
        <p:nvSpPr>
          <p:cNvPr id="3" name="Content Placeholder 2"/>
          <p:cNvSpPr>
            <a:spLocks noGrp="1"/>
          </p:cNvSpPr>
          <p:nvPr>
            <p:ph sz="half" idx="1"/>
          </p:nvPr>
        </p:nvSpPr>
        <p:spPr>
          <a:xfrm>
            <a:off x="490539" y="2372500"/>
            <a:ext cx="4801898" cy="1673027"/>
          </a:xfrm>
        </p:spPr>
        <p:txBody>
          <a:bodyPr/>
          <a:lstStyle/>
          <a:p>
            <a:pPr lvl="2"/>
            <a:r>
              <a:rPr lang="en-US" dirty="0"/>
              <a:t>ILO house style manual, sixth edition</a:t>
            </a:r>
            <a:br>
              <a:rPr lang="en-US" dirty="0"/>
            </a:br>
            <a:endParaRPr lang="en-US" dirty="0"/>
          </a:p>
          <a:p>
            <a:pPr lvl="2"/>
            <a:r>
              <a:rPr lang="en-US" dirty="0">
                <a:cs typeface="Arial" charset="0"/>
              </a:rPr>
              <a:t>ILO Director-General announcements</a:t>
            </a:r>
            <a:br>
              <a:rPr lang="en-US" dirty="0">
                <a:cs typeface="Arial" charset="0"/>
              </a:rPr>
            </a:br>
            <a:endParaRPr lang="en-US" dirty="0">
              <a:cs typeface="Arial" charset="0"/>
            </a:endParaRPr>
          </a:p>
          <a:p>
            <a:pPr lvl="2"/>
            <a:r>
              <a:rPr lang="en-US" dirty="0">
                <a:latin typeface="Arial" charset="0"/>
                <a:cs typeface="Arial" charset="0"/>
              </a:rPr>
              <a:t>Other relevant guides and manuals</a:t>
            </a: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2</a:t>
            </a:fld>
            <a:endParaRPr lang="en-GB"/>
          </a:p>
        </p:txBody>
      </p:sp>
      <p:pic>
        <p:nvPicPr>
          <p:cNvPr id="4" name="Picture 3">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80553" y="1552575"/>
            <a:ext cx="2877847" cy="4065833"/>
          </a:xfrm>
          <a:prstGeom prst="rect">
            <a:avLst/>
          </a:prstGeom>
          <a:ln>
            <a:solidFill>
              <a:schemeClr val="accent1"/>
            </a:solidFill>
          </a:ln>
        </p:spPr>
      </p:pic>
      <p:sp>
        <p:nvSpPr>
          <p:cNvPr id="8" name="Content Placeholder 2"/>
          <p:cNvSpPr>
            <a:spLocks noGrp="1"/>
          </p:cNvSpPr>
          <p:nvPr>
            <p:ph sz="half" idx="1"/>
          </p:nvPr>
        </p:nvSpPr>
        <p:spPr>
          <a:xfrm>
            <a:off x="7180553" y="5806446"/>
            <a:ext cx="2920877" cy="386555"/>
          </a:xfrm>
        </p:spPr>
        <p:txBody>
          <a:bodyPr/>
          <a:lstStyle/>
          <a:p>
            <a:pPr lvl="2"/>
            <a:r>
              <a:rPr lang="en-GB" sz="1400" dirty="0">
                <a:latin typeface="Arial" charset="0"/>
                <a:cs typeface="Arial" charset="0"/>
              </a:rPr>
              <a:t>Download: </a:t>
            </a:r>
            <a:r>
              <a:rPr lang="en-GB" sz="1400" dirty="0">
                <a:latin typeface="Arial" charset="0"/>
                <a:cs typeface="Arial" charset="0"/>
                <a:hlinkClick r:id="rId3"/>
              </a:rPr>
              <a:t>pdf - 1.2 MB</a:t>
            </a:r>
            <a:endParaRPr lang="en-US" sz="1400" dirty="0">
              <a:latin typeface="Arial" charset="0"/>
              <a:cs typeface="Arial" charset="0"/>
            </a:endParaRPr>
          </a:p>
        </p:txBody>
      </p:sp>
    </p:spTree>
    <p:extLst>
      <p:ext uri="{BB962C8B-B14F-4D97-AF65-F5344CB8AC3E}">
        <p14:creationId xmlns:p14="http://schemas.microsoft.com/office/powerpoint/2010/main" val="17190915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GB" dirty="0"/>
              <a:t>Office names</a:t>
            </a:r>
          </a:p>
        </p:txBody>
      </p:sp>
      <p:sp>
        <p:nvSpPr>
          <p:cNvPr id="3" name="Content Placeholder 2"/>
          <p:cNvSpPr>
            <a:spLocks noGrp="1"/>
          </p:cNvSpPr>
          <p:nvPr>
            <p:ph sz="half" idx="1"/>
          </p:nvPr>
        </p:nvSpPr>
        <p:spPr>
          <a:xfrm>
            <a:off x="490538" y="2086697"/>
            <a:ext cx="11453812" cy="3625130"/>
          </a:xfrm>
        </p:spPr>
        <p:txBody>
          <a:bodyPr/>
          <a:lstStyle/>
          <a:p>
            <a:r>
              <a:rPr lang="en-GB" dirty="0"/>
              <a:t>Short name</a:t>
            </a:r>
          </a:p>
          <a:p>
            <a:pPr lvl="2"/>
            <a:r>
              <a:rPr lang="en-US" dirty="0">
                <a:cs typeface="Arial" charset="0"/>
              </a:rPr>
              <a:t>RO-Asia and the Pacific			ILO Regional Office for Asia and the Pacific</a:t>
            </a:r>
            <a:br>
              <a:rPr lang="en-US" dirty="0">
                <a:cs typeface="Arial" charset="0"/>
              </a:rPr>
            </a:br>
            <a:endParaRPr lang="en-GB" dirty="0">
              <a:latin typeface="Arial" charset="0"/>
              <a:cs typeface="Arial" charset="0"/>
            </a:endParaRPr>
          </a:p>
          <a:p>
            <a:pPr lvl="2"/>
            <a:r>
              <a:rPr lang="en-US" dirty="0">
                <a:cs typeface="Arial" charset="0"/>
              </a:rPr>
              <a:t>DWT/CO-Bangkok			ILO DWT for East and South-East Asia and the Pacific and Country 					Office for Thailand, Cambodia and Lao People’s Democratic 						Republic</a:t>
            </a:r>
            <a:br>
              <a:rPr lang="en-US" dirty="0">
                <a:cs typeface="Arial" charset="0"/>
              </a:rPr>
            </a:br>
            <a:endParaRPr lang="en-US" dirty="0">
              <a:latin typeface="Arial" charset="0"/>
              <a:cs typeface="Arial" charset="0"/>
            </a:endParaRPr>
          </a:p>
          <a:p>
            <a:pPr lvl="2"/>
            <a:r>
              <a:rPr lang="en-US" dirty="0">
                <a:cs typeface="Arial" charset="0"/>
              </a:rPr>
              <a:t>DWT/CO-New Delhi			ILO DWT for South Asia and Country Office for India</a:t>
            </a:r>
            <a:br>
              <a:rPr lang="en-US" dirty="0">
                <a:cs typeface="Arial" charset="0"/>
              </a:rPr>
            </a:br>
            <a:endParaRPr lang="en-US" dirty="0">
              <a:cs typeface="Arial" charset="0"/>
            </a:endParaRPr>
          </a:p>
          <a:p>
            <a:pPr lvl="2"/>
            <a:r>
              <a:rPr lang="en-US" dirty="0">
                <a:cs typeface="Arial" charset="0"/>
              </a:rPr>
              <a:t>CO-Bangkok				ILO Country Office for Thailand, Cambodia and Lao People’s 						Democratic Republic</a:t>
            </a:r>
            <a:endParaRPr lang="en-GB" dirty="0"/>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3</a:t>
            </a:fld>
            <a:endParaRPr lang="en-GB"/>
          </a:p>
        </p:txBody>
      </p:sp>
      <p:sp>
        <p:nvSpPr>
          <p:cNvPr id="8" name="Content Placeholder 2"/>
          <p:cNvSpPr txBox="1">
            <a:spLocks/>
          </p:cNvSpPr>
          <p:nvPr/>
        </p:nvSpPr>
        <p:spPr>
          <a:xfrm>
            <a:off x="5025947" y="2115994"/>
            <a:ext cx="2382993" cy="310355"/>
          </a:xfrm>
          <a:prstGeom prst="rect">
            <a:avLst/>
          </a:prstGeom>
        </p:spPr>
        <p:txBody>
          <a:bodyPr vert="horz" lIns="0" tIns="0" rIns="0" bIns="0" rtlCol="0">
            <a:noAutofit/>
          </a:bodyPr>
          <a:lstStyle>
            <a:lvl1pPr marL="0" indent="0" algn="l" defTabSz="914400" rtl="0" eaLnBrk="1" latinLnBrk="0" hangingPunct="1">
              <a:lnSpc>
                <a:spcPct val="100000"/>
              </a:lnSpc>
              <a:spcBef>
                <a:spcPts val="2400"/>
              </a:spcBef>
              <a:spcAft>
                <a:spcPts val="600"/>
              </a:spcAft>
              <a:buFont typeface="Arial" panose="020B0604020202020204" pitchFamily="34" charset="0"/>
              <a:buNone/>
              <a:defRPr sz="1800" b="1" kern="1200">
                <a:solidFill>
                  <a:schemeClr val="accent2"/>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defRPr sz="1800" kern="1200">
                <a:solidFill>
                  <a:schemeClr val="tx1"/>
                </a:solidFill>
                <a:latin typeface="+mn-lt"/>
                <a:ea typeface="+mn-ea"/>
                <a:cs typeface="+mn-cs"/>
              </a:defRPr>
            </a:lvl2pPr>
            <a:lvl3pPr marL="252000" indent="-252000" algn="l" defTabSz="914400" rtl="0" eaLnBrk="1" latinLnBrk="0" hangingPunct="1">
              <a:lnSpc>
                <a:spcPct val="100000"/>
              </a:lnSpc>
              <a:spcBef>
                <a:spcPts val="600"/>
              </a:spcBef>
              <a:buClr>
                <a:schemeClr val="accent2"/>
              </a:buClr>
              <a:buSzPct val="70000"/>
              <a:buFont typeface="Wingdings 3" panose="05040102010807070707" pitchFamily="18" charset="2"/>
              <a:buChar char=""/>
              <a:defRPr sz="1800" kern="1200">
                <a:solidFill>
                  <a:schemeClr val="tx1"/>
                </a:solidFill>
                <a:latin typeface="+mn-lt"/>
                <a:ea typeface="+mn-ea"/>
                <a:cs typeface="+mn-cs"/>
              </a:defRPr>
            </a:lvl3pPr>
            <a:lvl4pPr marL="0" indent="0" algn="l" defTabSz="914400" rtl="0" eaLnBrk="1" latinLnBrk="0" hangingPunct="1">
              <a:lnSpc>
                <a:spcPct val="100000"/>
              </a:lnSpc>
              <a:spcBef>
                <a:spcPts val="2400"/>
              </a:spcBef>
              <a:spcAft>
                <a:spcPts val="450"/>
              </a:spcAft>
              <a:buClr>
                <a:schemeClr val="accent2"/>
              </a:buClr>
              <a:buSzPct val="80000"/>
              <a:buFont typeface="Arial" panose="020B0604020202020204" pitchFamily="34" charset="0"/>
              <a:buNone/>
              <a:defRPr sz="1400" b="1" kern="1200">
                <a:solidFill>
                  <a:schemeClr val="accent2"/>
                </a:solidFill>
                <a:latin typeface="+mn-lt"/>
                <a:ea typeface="+mn-ea"/>
                <a:cs typeface="+mn-cs"/>
              </a:defRPr>
            </a:lvl4pPr>
            <a:lvl5pPr marL="0" indent="0" algn="l" defTabSz="914400" rtl="0" eaLnBrk="1" latinLnBrk="0" hangingPunct="1">
              <a:lnSpc>
                <a:spcPct val="100000"/>
              </a:lnSpc>
              <a:spcBef>
                <a:spcPts val="450"/>
              </a:spcBef>
              <a:spcAft>
                <a:spcPts val="450"/>
              </a:spcAft>
              <a:buClr>
                <a:schemeClr val="accent2"/>
              </a:buClr>
              <a:buSzPct val="80000"/>
              <a:buFont typeface="Arial" panose="020B0604020202020204" pitchFamily="34" charset="0"/>
              <a:buNone/>
              <a:defRPr sz="1400" kern="1200">
                <a:solidFill>
                  <a:schemeClr val="tx1"/>
                </a:solidFill>
                <a:latin typeface="+mn-lt"/>
                <a:ea typeface="+mn-ea"/>
                <a:cs typeface="+mn-cs"/>
              </a:defRPr>
            </a:lvl5pPr>
            <a:lvl6pPr marL="252000" indent="-252000" algn="l" defTabSz="914400" rtl="0" eaLnBrk="1" latinLnBrk="0" hangingPunct="1">
              <a:lnSpc>
                <a:spcPct val="100000"/>
              </a:lnSpc>
              <a:spcBef>
                <a:spcPts val="450"/>
              </a:spcBef>
              <a:buClr>
                <a:schemeClr val="accent2"/>
              </a:buClr>
              <a:buSzPct val="70000"/>
              <a:buFont typeface="Wingdings 3" panose="05040102010807070707" pitchFamily="18" charset="2"/>
              <a:buChar char="u"/>
              <a:defRPr sz="1400" kern="1200">
                <a:solidFill>
                  <a:schemeClr val="tx1"/>
                </a:solidFill>
                <a:latin typeface="+mn-lt"/>
                <a:ea typeface="+mn-ea"/>
                <a:cs typeface="+mn-cs"/>
              </a:defRPr>
            </a:lvl6pPr>
            <a:lvl7pPr marL="0" indent="0" algn="l" defTabSz="914400" rtl="0" eaLnBrk="1" latinLnBrk="0" hangingPunct="1">
              <a:lnSpc>
                <a:spcPct val="100000"/>
              </a:lnSpc>
              <a:spcBef>
                <a:spcPts val="600"/>
              </a:spcBef>
              <a:buFont typeface="Arial" panose="020B0604020202020204" pitchFamily="34" charset="0"/>
              <a:buNone/>
              <a:defRPr sz="1000" kern="1200" baseline="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Full name</a:t>
            </a:r>
            <a:endParaRPr lang="en-GB" dirty="0"/>
          </a:p>
          <a:p>
            <a:pPr lvl="2"/>
            <a:endParaRPr lang="en-US" dirty="0">
              <a:cs typeface="Arial" charset="0"/>
            </a:endParaRPr>
          </a:p>
          <a:p>
            <a:pPr lvl="2"/>
            <a:endParaRPr lang="en-US" dirty="0">
              <a:cs typeface="Arial" charset="0"/>
            </a:endParaRPr>
          </a:p>
          <a:p>
            <a:pPr lvl="2"/>
            <a:endParaRPr lang="en-US" dirty="0">
              <a:cs typeface="Arial" charset="0"/>
            </a:endParaRPr>
          </a:p>
          <a:p>
            <a:pPr lvl="2"/>
            <a:endParaRPr lang="en-US" dirty="0">
              <a:cs typeface="Arial" charset="0"/>
            </a:endParaRPr>
          </a:p>
          <a:p>
            <a:pPr lvl="2"/>
            <a:endParaRPr lang="en-GB" dirty="0">
              <a:latin typeface="Arial" charset="0"/>
              <a:cs typeface="Arial" charset="0"/>
            </a:endParaRPr>
          </a:p>
          <a:p>
            <a:pPr lvl="2"/>
            <a:endParaRPr lang="en-GB" dirty="0">
              <a:latin typeface="Arial" charset="0"/>
              <a:cs typeface="Arial" charset="0"/>
            </a:endParaRPr>
          </a:p>
          <a:p>
            <a:pPr lvl="2"/>
            <a:endParaRPr lang="en-US" dirty="0">
              <a:latin typeface="Arial" charset="0"/>
              <a:cs typeface="Arial" charset="0"/>
            </a:endParaRPr>
          </a:p>
          <a:p>
            <a:pPr lvl="2"/>
            <a:endParaRPr lang="en-GB" dirty="0"/>
          </a:p>
        </p:txBody>
      </p:sp>
    </p:spTree>
    <p:extLst>
      <p:ext uri="{BB962C8B-B14F-4D97-AF65-F5344CB8AC3E}">
        <p14:creationId xmlns:p14="http://schemas.microsoft.com/office/powerpoint/2010/main" val="2491269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GB" dirty="0"/>
              <a:t>Office names</a:t>
            </a:r>
          </a:p>
        </p:txBody>
      </p:sp>
      <p:sp>
        <p:nvSpPr>
          <p:cNvPr id="3" name="Content Placeholder 2"/>
          <p:cNvSpPr>
            <a:spLocks noGrp="1"/>
          </p:cNvSpPr>
          <p:nvPr>
            <p:ph sz="half" idx="1"/>
          </p:nvPr>
        </p:nvSpPr>
        <p:spPr>
          <a:xfrm>
            <a:off x="490538" y="2086698"/>
            <a:ext cx="2585171" cy="3482976"/>
          </a:xfrm>
        </p:spPr>
        <p:txBody>
          <a:bodyPr/>
          <a:lstStyle/>
          <a:p>
            <a:r>
              <a:rPr lang="en-GB" dirty="0"/>
              <a:t>Short name</a:t>
            </a:r>
          </a:p>
          <a:p>
            <a:pPr lvl="2"/>
            <a:r>
              <a:rPr lang="en-US" dirty="0"/>
              <a:t>CO-Beijing</a:t>
            </a:r>
            <a:endParaRPr lang="en-GB" dirty="0"/>
          </a:p>
          <a:p>
            <a:pPr lvl="2"/>
            <a:r>
              <a:rPr lang="en-US" dirty="0">
                <a:cs typeface="Arial" charset="0"/>
              </a:rPr>
              <a:t>CO-Colombo</a:t>
            </a:r>
          </a:p>
          <a:p>
            <a:pPr lvl="2"/>
            <a:r>
              <a:rPr lang="en-GB" dirty="0"/>
              <a:t>CO-Dhaka</a:t>
            </a:r>
          </a:p>
          <a:p>
            <a:pPr lvl="2"/>
            <a:r>
              <a:rPr lang="en-GB" dirty="0"/>
              <a:t>CO-Hanoi</a:t>
            </a:r>
          </a:p>
          <a:p>
            <a:pPr lvl="2"/>
            <a:r>
              <a:rPr lang="en-US" dirty="0">
                <a:latin typeface="Arial" charset="0"/>
                <a:cs typeface="Arial" charset="0"/>
              </a:rPr>
              <a:t>CO-Islamabad</a:t>
            </a:r>
          </a:p>
          <a:p>
            <a:pPr lvl="2"/>
            <a:r>
              <a:rPr lang="en-US" dirty="0">
                <a:latin typeface="Arial" charset="0"/>
                <a:cs typeface="Arial" charset="0"/>
              </a:rPr>
              <a:t>CO-Jakarta</a:t>
            </a:r>
          </a:p>
          <a:p>
            <a:pPr lvl="2"/>
            <a:r>
              <a:rPr lang="en-US" dirty="0">
                <a:latin typeface="Arial" charset="0"/>
                <a:cs typeface="Arial" charset="0"/>
              </a:rPr>
              <a:t>CO-Kathmandu</a:t>
            </a:r>
          </a:p>
          <a:p>
            <a:pPr lvl="2"/>
            <a:r>
              <a:rPr lang="en-US" dirty="0">
                <a:latin typeface="Arial" charset="0"/>
                <a:cs typeface="Arial" charset="0"/>
              </a:rPr>
              <a:t>CO-Manila</a:t>
            </a:r>
          </a:p>
          <a:p>
            <a:pPr lvl="2"/>
            <a:r>
              <a:rPr lang="en-US" dirty="0">
                <a:latin typeface="Arial" charset="0"/>
                <a:cs typeface="Arial" charset="0"/>
              </a:rPr>
              <a:t>CO-Suva</a:t>
            </a:r>
            <a:endParaRPr lang="en-GB" dirty="0">
              <a:latin typeface="Arial" charset="0"/>
              <a:cs typeface="Arial" charset="0"/>
            </a:endParaRPr>
          </a:p>
          <a:p>
            <a:pPr lvl="2"/>
            <a:endParaRPr lang="en-GB" dirty="0">
              <a:latin typeface="Arial" charset="0"/>
              <a:cs typeface="Arial" charset="0"/>
            </a:endParaRPr>
          </a:p>
          <a:p>
            <a:pPr lvl="2"/>
            <a:endParaRPr lang="en-US" dirty="0">
              <a:latin typeface="Arial" charset="0"/>
              <a:cs typeface="Arial" charset="0"/>
            </a:endParaRPr>
          </a:p>
          <a:p>
            <a:pPr lvl="2"/>
            <a:endParaRPr lang="en-GB" dirty="0"/>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4</a:t>
            </a:fld>
            <a:endParaRPr lang="en-GB"/>
          </a:p>
        </p:txBody>
      </p:sp>
      <p:sp>
        <p:nvSpPr>
          <p:cNvPr id="8" name="Content Placeholder 2"/>
          <p:cNvSpPr txBox="1">
            <a:spLocks/>
          </p:cNvSpPr>
          <p:nvPr/>
        </p:nvSpPr>
        <p:spPr>
          <a:xfrm>
            <a:off x="3777951" y="2086698"/>
            <a:ext cx="5360400" cy="3482976"/>
          </a:xfrm>
          <a:prstGeom prst="rect">
            <a:avLst/>
          </a:prstGeom>
        </p:spPr>
        <p:txBody>
          <a:bodyPr vert="horz" lIns="0" tIns="0" rIns="0" bIns="0" rtlCol="0">
            <a:noAutofit/>
          </a:bodyPr>
          <a:lstStyle>
            <a:lvl1pPr marL="0" indent="0" algn="l" defTabSz="914400" rtl="0" eaLnBrk="1" latinLnBrk="0" hangingPunct="1">
              <a:lnSpc>
                <a:spcPct val="100000"/>
              </a:lnSpc>
              <a:spcBef>
                <a:spcPts val="2400"/>
              </a:spcBef>
              <a:spcAft>
                <a:spcPts val="600"/>
              </a:spcAft>
              <a:buFont typeface="Arial" panose="020B0604020202020204" pitchFamily="34" charset="0"/>
              <a:buNone/>
              <a:defRPr sz="1800" b="1" kern="1200">
                <a:solidFill>
                  <a:schemeClr val="accent2"/>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defRPr sz="1800" kern="1200">
                <a:solidFill>
                  <a:schemeClr val="tx1"/>
                </a:solidFill>
                <a:latin typeface="+mn-lt"/>
                <a:ea typeface="+mn-ea"/>
                <a:cs typeface="+mn-cs"/>
              </a:defRPr>
            </a:lvl2pPr>
            <a:lvl3pPr marL="252000" indent="-252000" algn="l" defTabSz="914400" rtl="0" eaLnBrk="1" latinLnBrk="0" hangingPunct="1">
              <a:lnSpc>
                <a:spcPct val="100000"/>
              </a:lnSpc>
              <a:spcBef>
                <a:spcPts val="600"/>
              </a:spcBef>
              <a:buClr>
                <a:schemeClr val="accent2"/>
              </a:buClr>
              <a:buSzPct val="70000"/>
              <a:buFont typeface="Wingdings 3" panose="05040102010807070707" pitchFamily="18" charset="2"/>
              <a:buChar char=""/>
              <a:defRPr sz="1800" kern="1200">
                <a:solidFill>
                  <a:schemeClr val="tx1"/>
                </a:solidFill>
                <a:latin typeface="+mn-lt"/>
                <a:ea typeface="+mn-ea"/>
                <a:cs typeface="+mn-cs"/>
              </a:defRPr>
            </a:lvl3pPr>
            <a:lvl4pPr marL="0" indent="0" algn="l" defTabSz="914400" rtl="0" eaLnBrk="1" latinLnBrk="0" hangingPunct="1">
              <a:lnSpc>
                <a:spcPct val="100000"/>
              </a:lnSpc>
              <a:spcBef>
                <a:spcPts val="2400"/>
              </a:spcBef>
              <a:spcAft>
                <a:spcPts val="450"/>
              </a:spcAft>
              <a:buClr>
                <a:schemeClr val="accent2"/>
              </a:buClr>
              <a:buSzPct val="80000"/>
              <a:buFont typeface="Arial" panose="020B0604020202020204" pitchFamily="34" charset="0"/>
              <a:buNone/>
              <a:defRPr sz="1400" b="1" kern="1200">
                <a:solidFill>
                  <a:schemeClr val="accent2"/>
                </a:solidFill>
                <a:latin typeface="+mn-lt"/>
                <a:ea typeface="+mn-ea"/>
                <a:cs typeface="+mn-cs"/>
              </a:defRPr>
            </a:lvl4pPr>
            <a:lvl5pPr marL="0" indent="0" algn="l" defTabSz="914400" rtl="0" eaLnBrk="1" latinLnBrk="0" hangingPunct="1">
              <a:lnSpc>
                <a:spcPct val="100000"/>
              </a:lnSpc>
              <a:spcBef>
                <a:spcPts val="450"/>
              </a:spcBef>
              <a:spcAft>
                <a:spcPts val="450"/>
              </a:spcAft>
              <a:buClr>
                <a:schemeClr val="accent2"/>
              </a:buClr>
              <a:buSzPct val="80000"/>
              <a:buFont typeface="Arial" panose="020B0604020202020204" pitchFamily="34" charset="0"/>
              <a:buNone/>
              <a:defRPr sz="1400" kern="1200">
                <a:solidFill>
                  <a:schemeClr val="tx1"/>
                </a:solidFill>
                <a:latin typeface="+mn-lt"/>
                <a:ea typeface="+mn-ea"/>
                <a:cs typeface="+mn-cs"/>
              </a:defRPr>
            </a:lvl5pPr>
            <a:lvl6pPr marL="252000" indent="-252000" algn="l" defTabSz="914400" rtl="0" eaLnBrk="1" latinLnBrk="0" hangingPunct="1">
              <a:lnSpc>
                <a:spcPct val="100000"/>
              </a:lnSpc>
              <a:spcBef>
                <a:spcPts val="450"/>
              </a:spcBef>
              <a:buClr>
                <a:schemeClr val="accent2"/>
              </a:buClr>
              <a:buSzPct val="70000"/>
              <a:buFont typeface="Wingdings 3" panose="05040102010807070707" pitchFamily="18" charset="2"/>
              <a:buChar char="u"/>
              <a:defRPr sz="1400" kern="1200">
                <a:solidFill>
                  <a:schemeClr val="tx1"/>
                </a:solidFill>
                <a:latin typeface="+mn-lt"/>
                <a:ea typeface="+mn-ea"/>
                <a:cs typeface="+mn-cs"/>
              </a:defRPr>
            </a:lvl6pPr>
            <a:lvl7pPr marL="0" indent="0" algn="l" defTabSz="914400" rtl="0" eaLnBrk="1" latinLnBrk="0" hangingPunct="1">
              <a:lnSpc>
                <a:spcPct val="100000"/>
              </a:lnSpc>
              <a:spcBef>
                <a:spcPts val="600"/>
              </a:spcBef>
              <a:buFont typeface="Arial" panose="020B0604020202020204" pitchFamily="34" charset="0"/>
              <a:buNone/>
              <a:defRPr sz="1000" kern="1200" baseline="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Full name</a:t>
            </a:r>
            <a:endParaRPr lang="en-GB" dirty="0"/>
          </a:p>
          <a:p>
            <a:pPr marL="0" lvl="2" indent="0">
              <a:buNone/>
            </a:pPr>
            <a:r>
              <a:rPr lang="en-GB" dirty="0"/>
              <a:t>ILO Country Office for China and Mongolia</a:t>
            </a:r>
          </a:p>
          <a:p>
            <a:pPr marL="0" lvl="2" indent="0">
              <a:buNone/>
            </a:pPr>
            <a:r>
              <a:rPr lang="en-US" dirty="0">
                <a:cs typeface="Arial" charset="0"/>
              </a:rPr>
              <a:t>ILO Country Office for Sri Lanka and the Maldives</a:t>
            </a:r>
            <a:endParaRPr lang="en-GB" dirty="0"/>
          </a:p>
          <a:p>
            <a:pPr marL="0" lvl="2" indent="0">
              <a:buNone/>
            </a:pPr>
            <a:r>
              <a:rPr lang="en-GB" dirty="0"/>
              <a:t>ILO </a:t>
            </a:r>
            <a:r>
              <a:rPr lang="en-US" dirty="0">
                <a:cs typeface="Arial" charset="0"/>
              </a:rPr>
              <a:t>Country Office for Bangladesh</a:t>
            </a:r>
            <a:endParaRPr lang="en-GB" dirty="0"/>
          </a:p>
          <a:p>
            <a:pPr marL="0" lvl="2" indent="0">
              <a:buNone/>
            </a:pPr>
            <a:r>
              <a:rPr lang="en-US" dirty="0">
                <a:cs typeface="Arial" charset="0"/>
              </a:rPr>
              <a:t>ILO Country Office for Viet Nam</a:t>
            </a:r>
          </a:p>
          <a:p>
            <a:pPr marL="0" lvl="2" indent="0">
              <a:buNone/>
            </a:pPr>
            <a:r>
              <a:rPr lang="en-US" dirty="0">
                <a:cs typeface="Arial" charset="0"/>
              </a:rPr>
              <a:t>ILO Country Office for Pakistan</a:t>
            </a:r>
          </a:p>
          <a:p>
            <a:pPr marL="0" lvl="2" indent="0">
              <a:buNone/>
            </a:pPr>
            <a:r>
              <a:rPr lang="en-US" dirty="0">
                <a:cs typeface="Arial" charset="0"/>
              </a:rPr>
              <a:t>ILO Country Office for Indonesia and Timor-Leste</a:t>
            </a:r>
          </a:p>
          <a:p>
            <a:pPr marL="0" lvl="2" indent="0">
              <a:buNone/>
            </a:pPr>
            <a:r>
              <a:rPr lang="en-US" dirty="0">
                <a:cs typeface="Arial" charset="0"/>
              </a:rPr>
              <a:t>ILO Country Office for Nepal</a:t>
            </a:r>
            <a:endParaRPr lang="en-GB" dirty="0">
              <a:cs typeface="Arial" charset="0"/>
            </a:endParaRPr>
          </a:p>
          <a:p>
            <a:pPr marL="0" lvl="2" indent="0">
              <a:buNone/>
            </a:pPr>
            <a:r>
              <a:rPr lang="en-US" dirty="0">
                <a:cs typeface="Arial" charset="0"/>
              </a:rPr>
              <a:t>ILO Country Office for the Philippines</a:t>
            </a:r>
          </a:p>
          <a:p>
            <a:pPr marL="0" lvl="2" indent="0">
              <a:buNone/>
            </a:pPr>
            <a:r>
              <a:rPr lang="en-US" dirty="0">
                <a:cs typeface="Arial" charset="0"/>
              </a:rPr>
              <a:t>ILO Country Office for Pacific Island Countries</a:t>
            </a:r>
            <a:endParaRPr lang="en-GB" dirty="0">
              <a:cs typeface="Arial" charset="0"/>
            </a:endParaRPr>
          </a:p>
          <a:p>
            <a:pPr lvl="2"/>
            <a:endParaRPr lang="en-GB" dirty="0">
              <a:latin typeface="Arial" charset="0"/>
              <a:cs typeface="Arial" charset="0"/>
            </a:endParaRPr>
          </a:p>
          <a:p>
            <a:pPr lvl="2"/>
            <a:endParaRPr lang="en-GB" dirty="0">
              <a:latin typeface="Arial" charset="0"/>
              <a:cs typeface="Arial" charset="0"/>
            </a:endParaRPr>
          </a:p>
          <a:p>
            <a:pPr lvl="2"/>
            <a:endParaRPr lang="en-US" dirty="0">
              <a:latin typeface="Arial" charset="0"/>
              <a:cs typeface="Arial" charset="0"/>
            </a:endParaRPr>
          </a:p>
          <a:p>
            <a:pPr lvl="2"/>
            <a:endParaRPr lang="en-GB" dirty="0"/>
          </a:p>
        </p:txBody>
      </p:sp>
    </p:spTree>
    <p:extLst>
      <p:ext uri="{BB962C8B-B14F-4D97-AF65-F5344CB8AC3E}">
        <p14:creationId xmlns:p14="http://schemas.microsoft.com/office/powerpoint/2010/main" val="577072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up)">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GB" dirty="0"/>
              <a:t>Office names</a:t>
            </a:r>
          </a:p>
        </p:txBody>
      </p:sp>
      <p:sp>
        <p:nvSpPr>
          <p:cNvPr id="3" name="Content Placeholder 2"/>
          <p:cNvSpPr>
            <a:spLocks noGrp="1"/>
          </p:cNvSpPr>
          <p:nvPr>
            <p:ph sz="half" idx="1"/>
          </p:nvPr>
        </p:nvSpPr>
        <p:spPr>
          <a:xfrm>
            <a:off x="490538" y="2086698"/>
            <a:ext cx="2931535" cy="3482976"/>
          </a:xfrm>
        </p:spPr>
        <p:txBody>
          <a:bodyPr/>
          <a:lstStyle/>
          <a:p>
            <a:r>
              <a:rPr lang="en-GB" dirty="0"/>
              <a:t>Short name</a:t>
            </a:r>
          </a:p>
          <a:p>
            <a:pPr lvl="2"/>
            <a:r>
              <a:rPr lang="en-US" dirty="0">
                <a:cs typeface="Arial" charset="0"/>
              </a:rPr>
              <a:t>ILO-Kabul</a:t>
            </a:r>
            <a:endParaRPr lang="en-GB" dirty="0"/>
          </a:p>
          <a:p>
            <a:pPr lvl="2"/>
            <a:r>
              <a:rPr lang="en-US" dirty="0">
                <a:cs typeface="Arial" charset="0"/>
              </a:rPr>
              <a:t>ILO-Tokyo</a:t>
            </a:r>
          </a:p>
          <a:p>
            <a:pPr lvl="2"/>
            <a:r>
              <a:rPr lang="en-US" dirty="0">
                <a:cs typeface="Arial" charset="0"/>
              </a:rPr>
              <a:t>ILO-Yangon</a:t>
            </a:r>
          </a:p>
          <a:p>
            <a:pPr lvl="2"/>
            <a:r>
              <a:rPr lang="en-US" dirty="0">
                <a:cs typeface="Arial" charset="0"/>
              </a:rPr>
              <a:t>NC-Phnom Penh</a:t>
            </a:r>
          </a:p>
          <a:p>
            <a:pPr lvl="2"/>
            <a:r>
              <a:rPr lang="en-US" dirty="0">
                <a:cs typeface="Arial" charset="0"/>
              </a:rPr>
              <a:t>NC-Vientiane</a:t>
            </a:r>
          </a:p>
          <a:p>
            <a:pPr lvl="2"/>
            <a:r>
              <a:rPr lang="en-US" dirty="0">
                <a:cs typeface="Arial" charset="0"/>
              </a:rPr>
              <a:t>NC-Ulaanbaatar</a:t>
            </a:r>
          </a:p>
          <a:p>
            <a:pPr lvl="2"/>
            <a:r>
              <a:rPr lang="en-US" dirty="0">
                <a:cs typeface="Arial" charset="0"/>
              </a:rPr>
              <a:t>NC-Port Moresby</a:t>
            </a:r>
          </a:p>
          <a:p>
            <a:pPr lvl="2"/>
            <a:r>
              <a:rPr lang="en-US" dirty="0">
                <a:cs typeface="Arial" charset="0"/>
              </a:rPr>
              <a:t>NC-Apia</a:t>
            </a:r>
            <a:endParaRPr lang="en-GB" dirty="0">
              <a:latin typeface="Arial" charset="0"/>
              <a:cs typeface="Arial" charset="0"/>
            </a:endParaRPr>
          </a:p>
          <a:p>
            <a:pPr lvl="2"/>
            <a:endParaRPr lang="en-US" dirty="0">
              <a:latin typeface="Arial" charset="0"/>
              <a:cs typeface="Arial" charset="0"/>
            </a:endParaRPr>
          </a:p>
          <a:p>
            <a:pPr lvl="2"/>
            <a:endParaRPr lang="en-GB" dirty="0"/>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5</a:t>
            </a:fld>
            <a:endParaRPr lang="en-GB"/>
          </a:p>
        </p:txBody>
      </p:sp>
      <p:sp>
        <p:nvSpPr>
          <p:cNvPr id="8" name="Content Placeholder 2"/>
          <p:cNvSpPr txBox="1">
            <a:spLocks/>
          </p:cNvSpPr>
          <p:nvPr/>
        </p:nvSpPr>
        <p:spPr>
          <a:xfrm>
            <a:off x="3777951" y="2086698"/>
            <a:ext cx="7923511" cy="3482976"/>
          </a:xfrm>
          <a:prstGeom prst="rect">
            <a:avLst/>
          </a:prstGeom>
        </p:spPr>
        <p:txBody>
          <a:bodyPr vert="horz" lIns="0" tIns="0" rIns="0" bIns="0" rtlCol="0">
            <a:noAutofit/>
          </a:bodyPr>
          <a:lstStyle>
            <a:lvl1pPr marL="0" indent="0" algn="l" defTabSz="914400" rtl="0" eaLnBrk="1" latinLnBrk="0" hangingPunct="1">
              <a:lnSpc>
                <a:spcPct val="100000"/>
              </a:lnSpc>
              <a:spcBef>
                <a:spcPts val="2400"/>
              </a:spcBef>
              <a:spcAft>
                <a:spcPts val="600"/>
              </a:spcAft>
              <a:buFont typeface="Arial" panose="020B0604020202020204" pitchFamily="34" charset="0"/>
              <a:buNone/>
              <a:defRPr sz="1800" b="1" kern="1200">
                <a:solidFill>
                  <a:schemeClr val="accent2"/>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defRPr sz="1800" kern="1200">
                <a:solidFill>
                  <a:schemeClr val="tx1"/>
                </a:solidFill>
                <a:latin typeface="+mn-lt"/>
                <a:ea typeface="+mn-ea"/>
                <a:cs typeface="+mn-cs"/>
              </a:defRPr>
            </a:lvl2pPr>
            <a:lvl3pPr marL="252000" indent="-252000" algn="l" defTabSz="914400" rtl="0" eaLnBrk="1" latinLnBrk="0" hangingPunct="1">
              <a:lnSpc>
                <a:spcPct val="100000"/>
              </a:lnSpc>
              <a:spcBef>
                <a:spcPts val="600"/>
              </a:spcBef>
              <a:buClr>
                <a:schemeClr val="accent2"/>
              </a:buClr>
              <a:buSzPct val="70000"/>
              <a:buFont typeface="Wingdings 3" panose="05040102010807070707" pitchFamily="18" charset="2"/>
              <a:buChar char=""/>
              <a:defRPr sz="1800" kern="1200">
                <a:solidFill>
                  <a:schemeClr val="tx1"/>
                </a:solidFill>
                <a:latin typeface="+mn-lt"/>
                <a:ea typeface="+mn-ea"/>
                <a:cs typeface="+mn-cs"/>
              </a:defRPr>
            </a:lvl3pPr>
            <a:lvl4pPr marL="0" indent="0" algn="l" defTabSz="914400" rtl="0" eaLnBrk="1" latinLnBrk="0" hangingPunct="1">
              <a:lnSpc>
                <a:spcPct val="100000"/>
              </a:lnSpc>
              <a:spcBef>
                <a:spcPts val="2400"/>
              </a:spcBef>
              <a:spcAft>
                <a:spcPts val="450"/>
              </a:spcAft>
              <a:buClr>
                <a:schemeClr val="accent2"/>
              </a:buClr>
              <a:buSzPct val="80000"/>
              <a:buFont typeface="Arial" panose="020B0604020202020204" pitchFamily="34" charset="0"/>
              <a:buNone/>
              <a:defRPr sz="1400" b="1" kern="1200">
                <a:solidFill>
                  <a:schemeClr val="accent2"/>
                </a:solidFill>
                <a:latin typeface="+mn-lt"/>
                <a:ea typeface="+mn-ea"/>
                <a:cs typeface="+mn-cs"/>
              </a:defRPr>
            </a:lvl4pPr>
            <a:lvl5pPr marL="0" indent="0" algn="l" defTabSz="914400" rtl="0" eaLnBrk="1" latinLnBrk="0" hangingPunct="1">
              <a:lnSpc>
                <a:spcPct val="100000"/>
              </a:lnSpc>
              <a:spcBef>
                <a:spcPts val="450"/>
              </a:spcBef>
              <a:spcAft>
                <a:spcPts val="450"/>
              </a:spcAft>
              <a:buClr>
                <a:schemeClr val="accent2"/>
              </a:buClr>
              <a:buSzPct val="80000"/>
              <a:buFont typeface="Arial" panose="020B0604020202020204" pitchFamily="34" charset="0"/>
              <a:buNone/>
              <a:defRPr sz="1400" kern="1200">
                <a:solidFill>
                  <a:schemeClr val="tx1"/>
                </a:solidFill>
                <a:latin typeface="+mn-lt"/>
                <a:ea typeface="+mn-ea"/>
                <a:cs typeface="+mn-cs"/>
              </a:defRPr>
            </a:lvl5pPr>
            <a:lvl6pPr marL="252000" indent="-252000" algn="l" defTabSz="914400" rtl="0" eaLnBrk="1" latinLnBrk="0" hangingPunct="1">
              <a:lnSpc>
                <a:spcPct val="100000"/>
              </a:lnSpc>
              <a:spcBef>
                <a:spcPts val="450"/>
              </a:spcBef>
              <a:buClr>
                <a:schemeClr val="accent2"/>
              </a:buClr>
              <a:buSzPct val="70000"/>
              <a:buFont typeface="Wingdings 3" panose="05040102010807070707" pitchFamily="18" charset="2"/>
              <a:buChar char="u"/>
              <a:defRPr sz="1400" kern="1200">
                <a:solidFill>
                  <a:schemeClr val="tx1"/>
                </a:solidFill>
                <a:latin typeface="+mn-lt"/>
                <a:ea typeface="+mn-ea"/>
                <a:cs typeface="+mn-cs"/>
              </a:defRPr>
            </a:lvl6pPr>
            <a:lvl7pPr marL="0" indent="0" algn="l" defTabSz="914400" rtl="0" eaLnBrk="1" latinLnBrk="0" hangingPunct="1">
              <a:lnSpc>
                <a:spcPct val="100000"/>
              </a:lnSpc>
              <a:spcBef>
                <a:spcPts val="600"/>
              </a:spcBef>
              <a:buFont typeface="Arial" panose="020B0604020202020204" pitchFamily="34" charset="0"/>
              <a:buNone/>
              <a:defRPr sz="1000" kern="1200" baseline="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Full name</a:t>
            </a:r>
            <a:endParaRPr lang="en-GB" dirty="0"/>
          </a:p>
          <a:p>
            <a:pPr marL="0" lvl="2" indent="0">
              <a:buNone/>
            </a:pPr>
            <a:r>
              <a:rPr lang="en-US" dirty="0">
                <a:cs typeface="Arial" charset="0"/>
              </a:rPr>
              <a:t>ILO Senior Coordinator for Afghanistan</a:t>
            </a:r>
          </a:p>
          <a:p>
            <a:pPr marL="0" lvl="2" indent="0">
              <a:buNone/>
            </a:pPr>
            <a:r>
              <a:rPr lang="en-US" dirty="0">
                <a:cs typeface="Arial" charset="0"/>
              </a:rPr>
              <a:t>ILO Office for Japan</a:t>
            </a:r>
          </a:p>
          <a:p>
            <a:pPr marL="0" lvl="2" indent="0">
              <a:buNone/>
            </a:pPr>
            <a:r>
              <a:rPr lang="en-US" dirty="0">
                <a:cs typeface="Arial" charset="0"/>
              </a:rPr>
              <a:t>ILO Liaison Officer for Myanmar</a:t>
            </a:r>
          </a:p>
          <a:p>
            <a:pPr marL="0" lvl="2" indent="0">
              <a:buNone/>
            </a:pPr>
            <a:r>
              <a:rPr lang="en-US" dirty="0">
                <a:cs typeface="Arial" charset="0"/>
              </a:rPr>
              <a:t>ILO National Coordinator for Cambodia</a:t>
            </a:r>
          </a:p>
          <a:p>
            <a:pPr marL="0" lvl="2" indent="0">
              <a:buNone/>
            </a:pPr>
            <a:r>
              <a:rPr lang="en-US" dirty="0">
                <a:cs typeface="Arial" charset="0"/>
              </a:rPr>
              <a:t>ILO National Coordinator for Lao People’s Democratic Republic</a:t>
            </a:r>
          </a:p>
          <a:p>
            <a:pPr marL="0" lvl="2" indent="0">
              <a:buNone/>
            </a:pPr>
            <a:r>
              <a:rPr lang="en-US" dirty="0">
                <a:cs typeface="Arial" charset="0"/>
              </a:rPr>
              <a:t>ILO National Coordinator for Mongolia</a:t>
            </a:r>
          </a:p>
          <a:p>
            <a:pPr marL="0" lvl="2" indent="0">
              <a:buNone/>
            </a:pPr>
            <a:r>
              <a:rPr lang="en-US" dirty="0">
                <a:cs typeface="Arial" charset="0"/>
              </a:rPr>
              <a:t>ILO National Coordinator for Papua New Guinea</a:t>
            </a:r>
          </a:p>
          <a:p>
            <a:pPr marL="0" lvl="2" indent="0">
              <a:buNone/>
            </a:pPr>
            <a:r>
              <a:rPr lang="en-US" dirty="0">
                <a:cs typeface="Arial" charset="0"/>
              </a:rPr>
              <a:t>ILO National Coordinator for Samoa</a:t>
            </a:r>
          </a:p>
          <a:p>
            <a:pPr lvl="2"/>
            <a:endParaRPr lang="en-US" dirty="0">
              <a:cs typeface="Arial" charset="0"/>
            </a:endParaRPr>
          </a:p>
          <a:p>
            <a:pPr lvl="2"/>
            <a:endParaRPr lang="en-GB" dirty="0">
              <a:latin typeface="Arial" charset="0"/>
              <a:cs typeface="Arial" charset="0"/>
            </a:endParaRPr>
          </a:p>
          <a:p>
            <a:pPr lvl="2"/>
            <a:endParaRPr lang="en-GB" dirty="0">
              <a:latin typeface="Arial" charset="0"/>
              <a:cs typeface="Arial" charset="0"/>
            </a:endParaRPr>
          </a:p>
          <a:p>
            <a:pPr lvl="2"/>
            <a:endParaRPr lang="en-US" dirty="0">
              <a:latin typeface="Arial" charset="0"/>
              <a:cs typeface="Arial" charset="0"/>
            </a:endParaRPr>
          </a:p>
          <a:p>
            <a:pPr lvl="2"/>
            <a:endParaRPr lang="en-GB" dirty="0"/>
          </a:p>
        </p:txBody>
      </p:sp>
      <p:sp>
        <p:nvSpPr>
          <p:cNvPr id="9" name="Rectangle 8"/>
          <p:cNvSpPr/>
          <p:nvPr/>
        </p:nvSpPr>
        <p:spPr>
          <a:xfrm>
            <a:off x="374716" y="5581346"/>
            <a:ext cx="11442567" cy="369332"/>
          </a:xfrm>
          <a:prstGeom prst="rect">
            <a:avLst/>
          </a:prstGeom>
        </p:spPr>
        <p:txBody>
          <a:bodyPr wrap="square">
            <a:spAutoFit/>
          </a:bodyPr>
          <a:lstStyle/>
          <a:p>
            <a:r>
              <a:rPr lang="en-US" dirty="0">
                <a:cs typeface="Arial" charset="0"/>
              </a:rPr>
              <a:t>In case of need to spell out </a:t>
            </a:r>
            <a:r>
              <a:rPr lang="en-US" dirty="0">
                <a:solidFill>
                  <a:srgbClr val="1E2DBE"/>
                </a:solidFill>
                <a:cs typeface="Arial" charset="0"/>
              </a:rPr>
              <a:t>DWT</a:t>
            </a:r>
            <a:r>
              <a:rPr lang="en-US" dirty="0">
                <a:cs typeface="Arial" charset="0"/>
              </a:rPr>
              <a:t> in text, use </a:t>
            </a:r>
            <a:r>
              <a:rPr lang="en-US" dirty="0">
                <a:solidFill>
                  <a:srgbClr val="1E2DBE"/>
                </a:solidFill>
                <a:cs typeface="Arial" charset="0"/>
              </a:rPr>
              <a:t>Decent Work Technical Support Team</a:t>
            </a:r>
            <a:r>
              <a:rPr lang="en-US" dirty="0">
                <a:solidFill>
                  <a:srgbClr val="FF0000"/>
                </a:solidFill>
                <a:cs typeface="Arial" charset="0"/>
              </a:rPr>
              <a:t> </a:t>
            </a:r>
            <a:r>
              <a:rPr lang="en-US" dirty="0">
                <a:cs typeface="Arial" charset="0"/>
              </a:rPr>
              <a:t>(not Decent Work Team).</a:t>
            </a:r>
            <a:endParaRPr lang="en-GB" dirty="0"/>
          </a:p>
        </p:txBody>
      </p:sp>
    </p:spTree>
    <p:extLst>
      <p:ext uri="{BB962C8B-B14F-4D97-AF65-F5344CB8AC3E}">
        <p14:creationId xmlns:p14="http://schemas.microsoft.com/office/powerpoint/2010/main" val="416101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up)">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7701" y="1430082"/>
            <a:ext cx="11210924" cy="310355"/>
          </a:xfrm>
        </p:spPr>
        <p:txBody>
          <a:bodyPr/>
          <a:lstStyle/>
          <a:p>
            <a:r>
              <a:rPr lang="en-GB" dirty="0"/>
              <a:t>Country names</a:t>
            </a:r>
          </a:p>
        </p:txBody>
      </p:sp>
      <p:sp>
        <p:nvSpPr>
          <p:cNvPr id="3" name="Content Placeholder 2"/>
          <p:cNvSpPr>
            <a:spLocks noGrp="1"/>
          </p:cNvSpPr>
          <p:nvPr>
            <p:ph sz="half" idx="1"/>
          </p:nvPr>
        </p:nvSpPr>
        <p:spPr>
          <a:xfrm>
            <a:off x="188850" y="2087377"/>
            <a:ext cx="12003150" cy="3191884"/>
          </a:xfrm>
        </p:spPr>
        <p:txBody>
          <a:bodyPr/>
          <a:lstStyle/>
          <a:p>
            <a:r>
              <a:rPr lang="en-GB" dirty="0"/>
              <a:t>Long-form names</a:t>
            </a:r>
          </a:p>
          <a:p>
            <a:pPr lvl="2"/>
            <a:r>
              <a:rPr lang="en-US" dirty="0">
                <a:latin typeface="Arial" charset="0"/>
                <a:cs typeface="Arial" charset="0"/>
              </a:rPr>
              <a:t>Islamic Republic of Iran </a:t>
            </a:r>
            <a:r>
              <a:rPr lang="en-US" i="1" dirty="0">
                <a:solidFill>
                  <a:srgbClr val="1E2DBE"/>
                </a:solidFill>
                <a:latin typeface="Arial" charset="0"/>
                <a:cs typeface="Arial" charset="0"/>
              </a:rPr>
              <a:t>or </a:t>
            </a:r>
            <a:r>
              <a:rPr lang="en-US" dirty="0">
                <a:latin typeface="Arial" charset="0"/>
                <a:cs typeface="Arial" charset="0"/>
              </a:rPr>
              <a:t>Iran (Islamic Republic of)  	Islamic Republic of Iran </a:t>
            </a:r>
            <a:r>
              <a:rPr lang="en-US" i="1" dirty="0">
                <a:solidFill>
                  <a:srgbClr val="1E2DBE"/>
                </a:solidFill>
                <a:latin typeface="Arial" charset="0"/>
                <a:cs typeface="Arial" charset="0"/>
              </a:rPr>
              <a:t>or</a:t>
            </a:r>
            <a:r>
              <a:rPr lang="en-US" dirty="0">
                <a:latin typeface="Arial" charset="0"/>
                <a:cs typeface="Arial" charset="0"/>
              </a:rPr>
              <a:t> Iran (Islamic Republic of)</a:t>
            </a:r>
          </a:p>
          <a:p>
            <a:pPr lvl="2"/>
            <a:r>
              <a:rPr lang="en-US" dirty="0">
                <a:latin typeface="Arial" charset="0"/>
                <a:cs typeface="Arial" charset="0"/>
              </a:rPr>
              <a:t>Lao People’s Democratic Republic		 	Lao People’s Democratic Republic </a:t>
            </a:r>
            <a:r>
              <a:rPr lang="en-US" sz="1600" dirty="0">
                <a:latin typeface="Arial" charset="0"/>
                <a:cs typeface="Arial" charset="0"/>
              </a:rPr>
              <a:t>(not Laos or Lao PDR)</a:t>
            </a:r>
          </a:p>
          <a:p>
            <a:pPr lvl="2"/>
            <a:r>
              <a:rPr lang="en-US" dirty="0">
                <a:latin typeface="Arial" charset="0"/>
                <a:cs typeface="Arial" charset="0"/>
              </a:rPr>
              <a:t>Republic of Korea				</a:t>
            </a:r>
            <a:r>
              <a:rPr lang="en-US" dirty="0">
                <a:cs typeface="Arial" charset="0"/>
              </a:rPr>
              <a:t> 	Republic of Korea</a:t>
            </a:r>
            <a:endParaRPr lang="en-US" dirty="0">
              <a:latin typeface="Arial" charset="0"/>
              <a:cs typeface="Arial" charset="0"/>
            </a:endParaRPr>
          </a:p>
          <a:p>
            <a:pPr lvl="2"/>
            <a:r>
              <a:rPr lang="en-US" dirty="0">
                <a:latin typeface="Arial" charset="0"/>
                <a:cs typeface="Arial" charset="0"/>
              </a:rPr>
              <a:t>the People’s Republic of China			 	</a:t>
            </a:r>
            <a:r>
              <a:rPr lang="en-US" dirty="0">
                <a:cs typeface="Arial" charset="0"/>
              </a:rPr>
              <a:t>China</a:t>
            </a:r>
            <a:endParaRPr lang="en-US" dirty="0">
              <a:latin typeface="Arial" charset="0"/>
              <a:cs typeface="Arial" charset="0"/>
            </a:endParaRPr>
          </a:p>
          <a:p>
            <a:pPr lvl="2"/>
            <a:r>
              <a:rPr lang="en-US" altLang="en-US" dirty="0"/>
              <a:t>Hong Kong Special Administrative Region, China	 	</a:t>
            </a:r>
            <a:r>
              <a:rPr lang="en-US" dirty="0">
                <a:cs typeface="Arial" charset="0"/>
              </a:rPr>
              <a:t>Hong Kong, China </a:t>
            </a:r>
            <a:r>
              <a:rPr lang="en-US" i="1" dirty="0">
                <a:solidFill>
                  <a:srgbClr val="1E2DBE"/>
                </a:solidFill>
                <a:cs typeface="Arial" charset="0"/>
              </a:rPr>
              <a:t>or</a:t>
            </a:r>
            <a:r>
              <a:rPr lang="en-US" dirty="0">
                <a:cs typeface="Arial" charset="0"/>
              </a:rPr>
              <a:t> Hong Kong (China)</a:t>
            </a:r>
            <a:endParaRPr lang="en-US" altLang="en-US" dirty="0"/>
          </a:p>
          <a:p>
            <a:pPr lvl="2"/>
            <a:r>
              <a:rPr lang="en-US" altLang="en-US" dirty="0"/>
              <a:t>Macau Special Administrative Region, China	 	</a:t>
            </a:r>
            <a:r>
              <a:rPr lang="en-US" dirty="0">
                <a:cs typeface="Arial" charset="0"/>
              </a:rPr>
              <a:t>Macau, China        </a:t>
            </a:r>
            <a:r>
              <a:rPr lang="en-US" i="1" dirty="0">
                <a:solidFill>
                  <a:srgbClr val="1E2DBE"/>
                </a:solidFill>
                <a:cs typeface="Arial" charset="0"/>
              </a:rPr>
              <a:t>or</a:t>
            </a:r>
            <a:r>
              <a:rPr lang="en-US" dirty="0">
                <a:cs typeface="Arial" charset="0"/>
              </a:rPr>
              <a:t> Macau (China) </a:t>
            </a:r>
            <a:endParaRPr lang="en-US" altLang="en-US" dirty="0"/>
          </a:p>
          <a:p>
            <a:pPr lvl="2"/>
            <a:r>
              <a:rPr lang="en-US" altLang="en-US" dirty="0"/>
              <a:t>Taiwan, China </a:t>
            </a:r>
            <a:r>
              <a:rPr lang="en-US" altLang="en-US" i="1" dirty="0">
                <a:solidFill>
                  <a:srgbClr val="1E2DBE"/>
                </a:solidFill>
              </a:rPr>
              <a:t>or</a:t>
            </a:r>
            <a:r>
              <a:rPr lang="en-US" altLang="en-US" dirty="0"/>
              <a:t> Taiwan Province of China	 	</a:t>
            </a:r>
            <a:r>
              <a:rPr lang="en-US" dirty="0">
                <a:cs typeface="Arial" charset="0"/>
              </a:rPr>
              <a:t>Taiwan, China        </a:t>
            </a:r>
            <a:r>
              <a:rPr lang="en-US" i="1" dirty="0">
                <a:solidFill>
                  <a:srgbClr val="1E2DBE"/>
                </a:solidFill>
                <a:cs typeface="Arial" charset="0"/>
              </a:rPr>
              <a:t>or</a:t>
            </a:r>
            <a:r>
              <a:rPr lang="en-US" dirty="0">
                <a:cs typeface="Arial" charset="0"/>
              </a:rPr>
              <a:t> Taiwan (China)</a:t>
            </a:r>
            <a:endParaRPr lang="en-US" altLang="en-US" dirty="0"/>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dirty="0"/>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6</a:t>
            </a:fld>
            <a:endParaRPr lang="en-GB"/>
          </a:p>
        </p:txBody>
      </p:sp>
      <p:sp>
        <p:nvSpPr>
          <p:cNvPr id="8" name="Content Placeholder 2"/>
          <p:cNvSpPr txBox="1">
            <a:spLocks/>
          </p:cNvSpPr>
          <p:nvPr/>
        </p:nvSpPr>
        <p:spPr>
          <a:xfrm>
            <a:off x="6545126" y="2087377"/>
            <a:ext cx="4775500" cy="350047"/>
          </a:xfrm>
          <a:prstGeom prst="rect">
            <a:avLst/>
          </a:prstGeom>
        </p:spPr>
        <p:txBody>
          <a:bodyPr vert="horz" lIns="0" tIns="0" rIns="0" bIns="0" rtlCol="0">
            <a:noAutofit/>
          </a:bodyPr>
          <a:lstStyle>
            <a:lvl1pPr marL="0" indent="0" algn="l" defTabSz="914400" rtl="0" eaLnBrk="1" latinLnBrk="0" hangingPunct="1">
              <a:lnSpc>
                <a:spcPct val="100000"/>
              </a:lnSpc>
              <a:spcBef>
                <a:spcPts val="2400"/>
              </a:spcBef>
              <a:spcAft>
                <a:spcPts val="600"/>
              </a:spcAft>
              <a:buFont typeface="Arial" panose="020B0604020202020204" pitchFamily="34" charset="0"/>
              <a:buNone/>
              <a:defRPr sz="1800" b="1" kern="1200">
                <a:solidFill>
                  <a:schemeClr val="accent2"/>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defRPr sz="1800" kern="1200">
                <a:solidFill>
                  <a:schemeClr val="tx1"/>
                </a:solidFill>
                <a:latin typeface="+mn-lt"/>
                <a:ea typeface="+mn-ea"/>
                <a:cs typeface="+mn-cs"/>
              </a:defRPr>
            </a:lvl2pPr>
            <a:lvl3pPr marL="252000" indent="-252000" algn="l" defTabSz="914400" rtl="0" eaLnBrk="1" latinLnBrk="0" hangingPunct="1">
              <a:lnSpc>
                <a:spcPct val="100000"/>
              </a:lnSpc>
              <a:spcBef>
                <a:spcPts val="600"/>
              </a:spcBef>
              <a:buClr>
                <a:schemeClr val="accent2"/>
              </a:buClr>
              <a:buSzPct val="70000"/>
              <a:buFont typeface="Wingdings 3" panose="05040102010807070707" pitchFamily="18" charset="2"/>
              <a:buChar char=""/>
              <a:defRPr sz="1800" kern="1200">
                <a:solidFill>
                  <a:schemeClr val="tx1"/>
                </a:solidFill>
                <a:latin typeface="+mn-lt"/>
                <a:ea typeface="+mn-ea"/>
                <a:cs typeface="+mn-cs"/>
              </a:defRPr>
            </a:lvl3pPr>
            <a:lvl4pPr marL="0" indent="0" algn="l" defTabSz="914400" rtl="0" eaLnBrk="1" latinLnBrk="0" hangingPunct="1">
              <a:lnSpc>
                <a:spcPct val="100000"/>
              </a:lnSpc>
              <a:spcBef>
                <a:spcPts val="2400"/>
              </a:spcBef>
              <a:spcAft>
                <a:spcPts val="450"/>
              </a:spcAft>
              <a:buClr>
                <a:schemeClr val="accent2"/>
              </a:buClr>
              <a:buSzPct val="80000"/>
              <a:buFont typeface="Arial" panose="020B0604020202020204" pitchFamily="34" charset="0"/>
              <a:buNone/>
              <a:defRPr sz="1400" b="1" kern="1200">
                <a:solidFill>
                  <a:schemeClr val="accent2"/>
                </a:solidFill>
                <a:latin typeface="+mn-lt"/>
                <a:ea typeface="+mn-ea"/>
                <a:cs typeface="+mn-cs"/>
              </a:defRPr>
            </a:lvl4pPr>
            <a:lvl5pPr marL="0" indent="0" algn="l" defTabSz="914400" rtl="0" eaLnBrk="1" latinLnBrk="0" hangingPunct="1">
              <a:lnSpc>
                <a:spcPct val="100000"/>
              </a:lnSpc>
              <a:spcBef>
                <a:spcPts val="450"/>
              </a:spcBef>
              <a:spcAft>
                <a:spcPts val="450"/>
              </a:spcAft>
              <a:buClr>
                <a:schemeClr val="accent2"/>
              </a:buClr>
              <a:buSzPct val="80000"/>
              <a:buFont typeface="Arial" panose="020B0604020202020204" pitchFamily="34" charset="0"/>
              <a:buNone/>
              <a:defRPr sz="1400" kern="1200">
                <a:solidFill>
                  <a:schemeClr val="tx1"/>
                </a:solidFill>
                <a:latin typeface="+mn-lt"/>
                <a:ea typeface="+mn-ea"/>
                <a:cs typeface="+mn-cs"/>
              </a:defRPr>
            </a:lvl5pPr>
            <a:lvl6pPr marL="252000" indent="-252000" algn="l" defTabSz="914400" rtl="0" eaLnBrk="1" latinLnBrk="0" hangingPunct="1">
              <a:lnSpc>
                <a:spcPct val="100000"/>
              </a:lnSpc>
              <a:spcBef>
                <a:spcPts val="450"/>
              </a:spcBef>
              <a:buClr>
                <a:schemeClr val="accent2"/>
              </a:buClr>
              <a:buSzPct val="70000"/>
              <a:buFont typeface="Wingdings 3" panose="05040102010807070707" pitchFamily="18" charset="2"/>
              <a:buChar char="u"/>
              <a:defRPr sz="1400" kern="1200">
                <a:solidFill>
                  <a:schemeClr val="tx1"/>
                </a:solidFill>
                <a:latin typeface="+mn-lt"/>
                <a:ea typeface="+mn-ea"/>
                <a:cs typeface="+mn-cs"/>
              </a:defRPr>
            </a:lvl6pPr>
            <a:lvl7pPr marL="0" indent="0" algn="l" defTabSz="914400" rtl="0" eaLnBrk="1" latinLnBrk="0" hangingPunct="1">
              <a:lnSpc>
                <a:spcPct val="100000"/>
              </a:lnSpc>
              <a:spcBef>
                <a:spcPts val="600"/>
              </a:spcBef>
              <a:buFont typeface="Arial" panose="020B0604020202020204" pitchFamily="34" charset="0"/>
              <a:buNone/>
              <a:defRPr sz="1000" kern="1200" baseline="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Short-form names</a:t>
            </a:r>
            <a:endParaRPr lang="en-GB" dirty="0"/>
          </a:p>
          <a:p>
            <a:pPr lvl="2"/>
            <a:endParaRPr lang="en-US" dirty="0">
              <a:cs typeface="Arial" charset="0"/>
            </a:endParaRPr>
          </a:p>
          <a:p>
            <a:pPr lvl="2"/>
            <a:endParaRPr lang="en-US" dirty="0">
              <a:cs typeface="Arial" charset="0"/>
            </a:endParaRPr>
          </a:p>
          <a:p>
            <a:pPr lvl="2"/>
            <a:endParaRPr lang="en-US" dirty="0">
              <a:cs typeface="Arial" charset="0"/>
            </a:endParaRPr>
          </a:p>
          <a:p>
            <a:pPr lvl="2"/>
            <a:endParaRPr lang="en-US" dirty="0">
              <a:cs typeface="Arial" charset="0"/>
            </a:endParaRPr>
          </a:p>
          <a:p>
            <a:pPr lvl="2"/>
            <a:endParaRPr lang="en-US" dirty="0">
              <a:cs typeface="Arial" charset="0"/>
            </a:endParaRPr>
          </a:p>
          <a:p>
            <a:pPr lvl="2"/>
            <a:endParaRPr lang="en-US" dirty="0">
              <a:cs typeface="Arial" charset="0"/>
            </a:endParaRPr>
          </a:p>
          <a:p>
            <a:pPr marL="0" lvl="2" indent="0">
              <a:buNone/>
            </a:pPr>
            <a:r>
              <a:rPr lang="en-US" dirty="0">
                <a:latin typeface="Arial" charset="0"/>
                <a:cs typeface="Arial" charset="0"/>
              </a:rPr>
              <a:t>   </a:t>
            </a:r>
            <a:endParaRPr lang="en-GB" dirty="0">
              <a:latin typeface="Arial" charset="0"/>
              <a:cs typeface="Arial" charset="0"/>
            </a:endParaRPr>
          </a:p>
          <a:p>
            <a:pPr lvl="2"/>
            <a:endParaRPr lang="en-GB" dirty="0">
              <a:latin typeface="Arial" charset="0"/>
              <a:cs typeface="Arial" charset="0"/>
            </a:endParaRPr>
          </a:p>
          <a:p>
            <a:pPr lvl="2"/>
            <a:endParaRPr lang="en-US" dirty="0">
              <a:latin typeface="Arial" charset="0"/>
              <a:cs typeface="Arial" charset="0"/>
            </a:endParaRPr>
          </a:p>
          <a:p>
            <a:pPr lvl="2"/>
            <a:endParaRPr lang="en-GB" dirty="0"/>
          </a:p>
        </p:txBody>
      </p:sp>
      <p:sp>
        <p:nvSpPr>
          <p:cNvPr id="9" name="Content Placeholder 2"/>
          <p:cNvSpPr txBox="1">
            <a:spLocks/>
          </p:cNvSpPr>
          <p:nvPr/>
        </p:nvSpPr>
        <p:spPr>
          <a:xfrm>
            <a:off x="3105624" y="5444596"/>
            <a:ext cx="4730001" cy="726692"/>
          </a:xfrm>
          <a:prstGeom prst="rect">
            <a:avLst/>
          </a:prstGeom>
          <a:solidFill>
            <a:schemeClr val="bg2">
              <a:lumMod val="90000"/>
            </a:schemeClr>
          </a:solidFill>
        </p:spPr>
        <p:txBody>
          <a:bodyPr vert="horz" lIns="0" tIns="0" rIns="0" bIns="0" rtlCol="0">
            <a:noAutofit/>
          </a:bodyPr>
          <a:lstStyle>
            <a:lvl1pPr marL="0" indent="0" algn="l" defTabSz="914400" rtl="0" eaLnBrk="1" latinLnBrk="0" hangingPunct="1">
              <a:lnSpc>
                <a:spcPct val="100000"/>
              </a:lnSpc>
              <a:spcBef>
                <a:spcPts val="2400"/>
              </a:spcBef>
              <a:spcAft>
                <a:spcPts val="600"/>
              </a:spcAft>
              <a:buFont typeface="Arial" panose="020B0604020202020204" pitchFamily="34" charset="0"/>
              <a:buNone/>
              <a:defRPr sz="1800" b="1" kern="1200">
                <a:solidFill>
                  <a:schemeClr val="accent2"/>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defRPr sz="1800" kern="1200">
                <a:solidFill>
                  <a:schemeClr val="tx1"/>
                </a:solidFill>
                <a:latin typeface="+mn-lt"/>
                <a:ea typeface="+mn-ea"/>
                <a:cs typeface="+mn-cs"/>
              </a:defRPr>
            </a:lvl2pPr>
            <a:lvl3pPr marL="252000" indent="-252000" algn="l" defTabSz="914400" rtl="0" eaLnBrk="1" latinLnBrk="0" hangingPunct="1">
              <a:lnSpc>
                <a:spcPct val="100000"/>
              </a:lnSpc>
              <a:spcBef>
                <a:spcPts val="600"/>
              </a:spcBef>
              <a:buClr>
                <a:schemeClr val="accent2"/>
              </a:buClr>
              <a:buSzPct val="70000"/>
              <a:buFont typeface="Wingdings 3" panose="05040102010807070707" pitchFamily="18" charset="2"/>
              <a:buChar char=""/>
              <a:defRPr sz="1800" kern="1200">
                <a:solidFill>
                  <a:schemeClr val="tx1"/>
                </a:solidFill>
                <a:latin typeface="+mn-lt"/>
                <a:ea typeface="+mn-ea"/>
                <a:cs typeface="+mn-cs"/>
              </a:defRPr>
            </a:lvl3pPr>
            <a:lvl4pPr marL="0" indent="0" algn="l" defTabSz="914400" rtl="0" eaLnBrk="1" latinLnBrk="0" hangingPunct="1">
              <a:lnSpc>
                <a:spcPct val="100000"/>
              </a:lnSpc>
              <a:spcBef>
                <a:spcPts val="2400"/>
              </a:spcBef>
              <a:spcAft>
                <a:spcPts val="450"/>
              </a:spcAft>
              <a:buClr>
                <a:schemeClr val="accent2"/>
              </a:buClr>
              <a:buSzPct val="80000"/>
              <a:buFont typeface="Arial" panose="020B0604020202020204" pitchFamily="34" charset="0"/>
              <a:buNone/>
              <a:defRPr sz="1400" b="1" kern="1200">
                <a:solidFill>
                  <a:schemeClr val="accent2"/>
                </a:solidFill>
                <a:latin typeface="+mn-lt"/>
                <a:ea typeface="+mn-ea"/>
                <a:cs typeface="+mn-cs"/>
              </a:defRPr>
            </a:lvl4pPr>
            <a:lvl5pPr marL="0" indent="0" algn="l" defTabSz="914400" rtl="0" eaLnBrk="1" latinLnBrk="0" hangingPunct="1">
              <a:lnSpc>
                <a:spcPct val="100000"/>
              </a:lnSpc>
              <a:spcBef>
                <a:spcPts val="450"/>
              </a:spcBef>
              <a:spcAft>
                <a:spcPts val="450"/>
              </a:spcAft>
              <a:buClr>
                <a:schemeClr val="accent2"/>
              </a:buClr>
              <a:buSzPct val="80000"/>
              <a:buFont typeface="Arial" panose="020B0604020202020204" pitchFamily="34" charset="0"/>
              <a:buNone/>
              <a:defRPr sz="1400" kern="1200">
                <a:solidFill>
                  <a:schemeClr val="tx1"/>
                </a:solidFill>
                <a:latin typeface="+mn-lt"/>
                <a:ea typeface="+mn-ea"/>
                <a:cs typeface="+mn-cs"/>
              </a:defRPr>
            </a:lvl5pPr>
            <a:lvl6pPr marL="252000" indent="-252000" algn="l" defTabSz="914400" rtl="0" eaLnBrk="1" latinLnBrk="0" hangingPunct="1">
              <a:lnSpc>
                <a:spcPct val="100000"/>
              </a:lnSpc>
              <a:spcBef>
                <a:spcPts val="450"/>
              </a:spcBef>
              <a:buClr>
                <a:schemeClr val="accent2"/>
              </a:buClr>
              <a:buSzPct val="70000"/>
              <a:buFont typeface="Wingdings 3" panose="05040102010807070707" pitchFamily="18" charset="2"/>
              <a:buChar char="u"/>
              <a:defRPr sz="1400" kern="1200">
                <a:solidFill>
                  <a:schemeClr val="tx1"/>
                </a:solidFill>
                <a:latin typeface="+mn-lt"/>
                <a:ea typeface="+mn-ea"/>
                <a:cs typeface="+mn-cs"/>
              </a:defRPr>
            </a:lvl6pPr>
            <a:lvl7pPr marL="0" indent="0" algn="l" defTabSz="914400" rtl="0" eaLnBrk="1" latinLnBrk="0" hangingPunct="1">
              <a:lnSpc>
                <a:spcPct val="100000"/>
              </a:lnSpc>
              <a:spcBef>
                <a:spcPts val="600"/>
              </a:spcBef>
              <a:buFont typeface="Arial" panose="020B0604020202020204" pitchFamily="34" charset="0"/>
              <a:buNone/>
              <a:defRPr sz="1000" kern="1200" baseline="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2"/>
            <a:r>
              <a:rPr lang="en-US" dirty="0">
                <a:latin typeface="Arial" charset="0"/>
                <a:cs typeface="Arial" charset="0"/>
              </a:rPr>
              <a:t>Timor</a:t>
            </a:r>
            <a:r>
              <a:rPr lang="en-US" dirty="0">
                <a:solidFill>
                  <a:srgbClr val="1E2DBE"/>
                </a:solidFill>
                <a:latin typeface="Arial" charset="0"/>
                <a:cs typeface="Arial" charset="0"/>
              </a:rPr>
              <a:t>-</a:t>
            </a:r>
            <a:r>
              <a:rPr lang="en-US" dirty="0">
                <a:latin typeface="Arial" charset="0"/>
                <a:cs typeface="Arial" charset="0"/>
              </a:rPr>
              <a:t>Leste (not Timor </a:t>
            </a:r>
            <a:r>
              <a:rPr lang="en-US" dirty="0" err="1">
                <a:latin typeface="Arial" charset="0"/>
                <a:cs typeface="Arial" charset="0"/>
              </a:rPr>
              <a:t>Leste</a:t>
            </a:r>
            <a:r>
              <a:rPr lang="en-US" dirty="0">
                <a:latin typeface="Arial" charset="0"/>
                <a:cs typeface="Arial" charset="0"/>
              </a:rPr>
              <a:t>)</a:t>
            </a:r>
          </a:p>
          <a:p>
            <a:pPr lvl="2"/>
            <a:r>
              <a:rPr lang="en-US" dirty="0">
                <a:latin typeface="Arial" charset="0"/>
                <a:cs typeface="Arial" charset="0"/>
              </a:rPr>
              <a:t>Viet Nam (not Vietnam)</a:t>
            </a:r>
            <a:endParaRPr lang="en-US" dirty="0">
              <a:cs typeface="Arial" charset="0"/>
            </a:endParaRPr>
          </a:p>
          <a:p>
            <a:pPr lvl="2"/>
            <a:endParaRPr lang="en-GB" dirty="0">
              <a:latin typeface="Arial" charset="0"/>
              <a:cs typeface="Arial" charset="0"/>
            </a:endParaRPr>
          </a:p>
          <a:p>
            <a:pPr lvl="2"/>
            <a:endParaRPr lang="en-GB" dirty="0">
              <a:latin typeface="Arial" charset="0"/>
              <a:cs typeface="Arial" charset="0"/>
            </a:endParaRPr>
          </a:p>
          <a:p>
            <a:pPr lvl="2"/>
            <a:endParaRPr lang="en-US" dirty="0">
              <a:latin typeface="Arial" charset="0"/>
              <a:cs typeface="Arial" charset="0"/>
            </a:endParaRPr>
          </a:p>
          <a:p>
            <a:pPr lvl="2"/>
            <a:endParaRPr lang="en-GB" dirty="0"/>
          </a:p>
        </p:txBody>
      </p:sp>
      <p:sp>
        <p:nvSpPr>
          <p:cNvPr id="11" name="Down Arrow Callout 10"/>
          <p:cNvSpPr/>
          <p:nvPr/>
        </p:nvSpPr>
        <p:spPr>
          <a:xfrm>
            <a:off x="8473819" y="3883375"/>
            <a:ext cx="2371600" cy="1561221"/>
          </a:xfrm>
          <a:prstGeom prst="downArrowCallou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8411637" y="5428524"/>
            <a:ext cx="2749825" cy="646331"/>
          </a:xfrm>
          <a:prstGeom prst="rect">
            <a:avLst/>
          </a:prstGeom>
          <a:noFill/>
        </p:spPr>
        <p:txBody>
          <a:bodyPr wrap="square" rtlCol="0">
            <a:spAutoFit/>
          </a:bodyPr>
          <a:lstStyle/>
          <a:p>
            <a:r>
              <a:rPr lang="en-US" dirty="0">
                <a:solidFill>
                  <a:srgbClr val="FF0000"/>
                </a:solidFill>
              </a:rPr>
              <a:t>Use in lists already separated by commas.</a:t>
            </a:r>
            <a:endParaRPr lang="en-GB" dirty="0">
              <a:solidFill>
                <a:srgbClr val="FF0000"/>
              </a:solidFill>
            </a:endParaRPr>
          </a:p>
        </p:txBody>
      </p:sp>
    </p:spTree>
    <p:extLst>
      <p:ext uri="{BB962C8B-B14F-4D97-AF65-F5344CB8AC3E}">
        <p14:creationId xmlns:p14="http://schemas.microsoft.com/office/powerpoint/2010/main" val="555624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up)">
                                      <p:cBhvr>
                                        <p:cTn id="42" dur="500"/>
                                        <p:tgtEl>
                                          <p:spTgt spid="11"/>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up)">
                                      <p:cBhvr>
                                        <p:cTn id="45" dur="500"/>
                                        <p:tgtEl>
                                          <p:spTgt spid="12"/>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Asia-Pacific country groupings</a:t>
            </a:r>
            <a:endParaRPr lang="en-GB" dirty="0"/>
          </a:p>
        </p:txBody>
      </p:sp>
      <p:sp>
        <p:nvSpPr>
          <p:cNvPr id="3" name="Content Placeholder 2"/>
          <p:cNvSpPr>
            <a:spLocks noGrp="1"/>
          </p:cNvSpPr>
          <p:nvPr>
            <p:ph sz="half" idx="1"/>
          </p:nvPr>
        </p:nvSpPr>
        <p:spPr>
          <a:xfrm>
            <a:off x="611116" y="1821919"/>
            <a:ext cx="2502044" cy="279080"/>
          </a:xfrm>
        </p:spPr>
        <p:txBody>
          <a:bodyPr/>
          <a:lstStyle/>
          <a:p>
            <a:r>
              <a:rPr lang="en-US" dirty="0"/>
              <a:t>East Asia</a:t>
            </a:r>
            <a:endParaRPr lang="en-GB" dirty="0"/>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7</a:t>
            </a:fld>
            <a:endParaRPr lang="en-GB"/>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t="9520"/>
          <a:stretch/>
        </p:blipFill>
        <p:spPr>
          <a:xfrm>
            <a:off x="644454" y="2189368"/>
            <a:ext cx="2328213" cy="1964234"/>
          </a:xfrm>
          <a:prstGeom prst="rect">
            <a:avLst/>
          </a:prstGeom>
        </p:spPr>
      </p:pic>
      <p:pic>
        <p:nvPicPr>
          <p:cNvPr id="8" name="Picture 7"/>
          <p:cNvPicPr>
            <a:picLocks noChangeAspect="1"/>
          </p:cNvPicPr>
          <p:nvPr/>
        </p:nvPicPr>
        <p:blipFill rotWithShape="1">
          <a:blip r:embed="rId4">
            <a:extLst>
              <a:ext uri="{28A0092B-C50C-407E-A947-70E740481C1C}">
                <a14:useLocalDpi xmlns:a14="http://schemas.microsoft.com/office/drawing/2010/main" val="0"/>
              </a:ext>
            </a:extLst>
          </a:blip>
          <a:srcRect t="5821"/>
          <a:stretch/>
        </p:blipFill>
        <p:spPr>
          <a:xfrm>
            <a:off x="4219729" y="2157665"/>
            <a:ext cx="2832235" cy="4544067"/>
          </a:xfrm>
          <a:prstGeom prst="rect">
            <a:avLst/>
          </a:prstGeom>
        </p:spPr>
      </p:pic>
      <p:pic>
        <p:nvPicPr>
          <p:cNvPr id="9" name="Picture 8"/>
          <p:cNvPicPr>
            <a:picLocks noChangeAspect="1"/>
          </p:cNvPicPr>
          <p:nvPr/>
        </p:nvPicPr>
        <p:blipFill rotWithShape="1">
          <a:blip r:embed="rId5">
            <a:extLst>
              <a:ext uri="{28A0092B-C50C-407E-A947-70E740481C1C}">
                <a14:useLocalDpi xmlns:a14="http://schemas.microsoft.com/office/drawing/2010/main" val="0"/>
              </a:ext>
            </a:extLst>
          </a:blip>
          <a:srcRect t="11944"/>
          <a:stretch/>
        </p:blipFill>
        <p:spPr>
          <a:xfrm>
            <a:off x="8523110" y="2183064"/>
            <a:ext cx="2212898" cy="1976841"/>
          </a:xfrm>
          <a:prstGeom prst="rect">
            <a:avLst/>
          </a:prstGeom>
        </p:spPr>
      </p:pic>
      <p:sp>
        <p:nvSpPr>
          <p:cNvPr id="10" name="Content Placeholder 2"/>
          <p:cNvSpPr>
            <a:spLocks noGrp="1"/>
          </p:cNvSpPr>
          <p:nvPr>
            <p:ph sz="half" idx="1"/>
          </p:nvPr>
        </p:nvSpPr>
        <p:spPr>
          <a:xfrm>
            <a:off x="4134284" y="1809758"/>
            <a:ext cx="3887498" cy="276941"/>
          </a:xfrm>
        </p:spPr>
        <p:txBody>
          <a:bodyPr/>
          <a:lstStyle/>
          <a:p>
            <a:r>
              <a:rPr lang="en-US" dirty="0"/>
              <a:t>South-East Asia and the Pacific</a:t>
            </a:r>
            <a:endParaRPr lang="en-GB" dirty="0"/>
          </a:p>
        </p:txBody>
      </p:sp>
      <p:sp>
        <p:nvSpPr>
          <p:cNvPr id="11" name="Content Placeholder 2"/>
          <p:cNvSpPr>
            <a:spLocks noGrp="1"/>
          </p:cNvSpPr>
          <p:nvPr>
            <p:ph sz="half" idx="1"/>
          </p:nvPr>
        </p:nvSpPr>
        <p:spPr>
          <a:xfrm>
            <a:off x="8477434" y="1807619"/>
            <a:ext cx="2502044" cy="279080"/>
          </a:xfrm>
        </p:spPr>
        <p:txBody>
          <a:bodyPr/>
          <a:lstStyle/>
          <a:p>
            <a:r>
              <a:rPr lang="en-US" dirty="0"/>
              <a:t>South Asia</a:t>
            </a:r>
            <a:endParaRPr lang="en-GB" dirty="0"/>
          </a:p>
        </p:txBody>
      </p:sp>
    </p:spTree>
    <p:extLst>
      <p:ext uri="{BB962C8B-B14F-4D97-AF65-F5344CB8AC3E}">
        <p14:creationId xmlns:p14="http://schemas.microsoft.com/office/powerpoint/2010/main" val="596681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up)">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up)">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419460"/>
          </a:xfrm>
        </p:spPr>
        <p:txBody>
          <a:bodyPr/>
          <a:lstStyle/>
          <a:p>
            <a:r>
              <a:rPr lang="en-GB" dirty="0"/>
              <a:t>Capitalization</a:t>
            </a: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8</a:t>
            </a:fld>
            <a:endParaRPr lang="en-GB"/>
          </a:p>
        </p:txBody>
      </p:sp>
      <p:sp>
        <p:nvSpPr>
          <p:cNvPr id="8" name="Content Placeholder 2"/>
          <p:cNvSpPr txBox="1">
            <a:spLocks/>
          </p:cNvSpPr>
          <p:nvPr/>
        </p:nvSpPr>
        <p:spPr>
          <a:xfrm>
            <a:off x="490538" y="2941386"/>
            <a:ext cx="11590627" cy="976204"/>
          </a:xfrm>
          <a:prstGeom prst="rect">
            <a:avLst/>
          </a:prstGeom>
        </p:spPr>
        <p:txBody>
          <a:bodyPr vert="horz" lIns="0" tIns="0" rIns="0" bIns="0" rtlCol="0">
            <a:noAutofit/>
          </a:bodyPr>
          <a:lstStyle>
            <a:lvl1pPr marL="0" indent="0" algn="l" defTabSz="914400" rtl="0" eaLnBrk="1" latinLnBrk="0" hangingPunct="1">
              <a:lnSpc>
                <a:spcPct val="100000"/>
              </a:lnSpc>
              <a:spcBef>
                <a:spcPts val="2400"/>
              </a:spcBef>
              <a:spcAft>
                <a:spcPts val="600"/>
              </a:spcAft>
              <a:buFont typeface="Arial" panose="020B0604020202020204" pitchFamily="34" charset="0"/>
              <a:buNone/>
              <a:defRPr sz="1800" b="1" kern="1200">
                <a:solidFill>
                  <a:schemeClr val="accent2"/>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defRPr sz="1800" kern="1200">
                <a:solidFill>
                  <a:schemeClr val="tx1"/>
                </a:solidFill>
                <a:latin typeface="+mn-lt"/>
                <a:ea typeface="+mn-ea"/>
                <a:cs typeface="+mn-cs"/>
              </a:defRPr>
            </a:lvl2pPr>
            <a:lvl3pPr marL="252000" indent="-252000" algn="l" defTabSz="914400" rtl="0" eaLnBrk="1" latinLnBrk="0" hangingPunct="1">
              <a:lnSpc>
                <a:spcPct val="100000"/>
              </a:lnSpc>
              <a:spcBef>
                <a:spcPts val="600"/>
              </a:spcBef>
              <a:buClr>
                <a:schemeClr val="accent2"/>
              </a:buClr>
              <a:buSzPct val="70000"/>
              <a:buFont typeface="Wingdings 3" panose="05040102010807070707" pitchFamily="18" charset="2"/>
              <a:buChar char=""/>
              <a:defRPr sz="1800" kern="1200">
                <a:solidFill>
                  <a:schemeClr val="tx1"/>
                </a:solidFill>
                <a:latin typeface="+mn-lt"/>
                <a:ea typeface="+mn-ea"/>
                <a:cs typeface="+mn-cs"/>
              </a:defRPr>
            </a:lvl3pPr>
            <a:lvl4pPr marL="0" indent="0" algn="l" defTabSz="914400" rtl="0" eaLnBrk="1" latinLnBrk="0" hangingPunct="1">
              <a:lnSpc>
                <a:spcPct val="100000"/>
              </a:lnSpc>
              <a:spcBef>
                <a:spcPts val="2400"/>
              </a:spcBef>
              <a:spcAft>
                <a:spcPts val="450"/>
              </a:spcAft>
              <a:buClr>
                <a:schemeClr val="accent2"/>
              </a:buClr>
              <a:buSzPct val="80000"/>
              <a:buFont typeface="Arial" panose="020B0604020202020204" pitchFamily="34" charset="0"/>
              <a:buNone/>
              <a:defRPr sz="1400" b="1" kern="1200">
                <a:solidFill>
                  <a:schemeClr val="accent2"/>
                </a:solidFill>
                <a:latin typeface="+mn-lt"/>
                <a:ea typeface="+mn-ea"/>
                <a:cs typeface="+mn-cs"/>
              </a:defRPr>
            </a:lvl4pPr>
            <a:lvl5pPr marL="0" indent="0" algn="l" defTabSz="914400" rtl="0" eaLnBrk="1" latinLnBrk="0" hangingPunct="1">
              <a:lnSpc>
                <a:spcPct val="100000"/>
              </a:lnSpc>
              <a:spcBef>
                <a:spcPts val="450"/>
              </a:spcBef>
              <a:spcAft>
                <a:spcPts val="450"/>
              </a:spcAft>
              <a:buClr>
                <a:schemeClr val="accent2"/>
              </a:buClr>
              <a:buSzPct val="80000"/>
              <a:buFont typeface="Arial" panose="020B0604020202020204" pitchFamily="34" charset="0"/>
              <a:buNone/>
              <a:defRPr sz="1400" kern="1200">
                <a:solidFill>
                  <a:schemeClr val="tx1"/>
                </a:solidFill>
                <a:latin typeface="+mn-lt"/>
                <a:ea typeface="+mn-ea"/>
                <a:cs typeface="+mn-cs"/>
              </a:defRPr>
            </a:lvl5pPr>
            <a:lvl6pPr marL="252000" indent="-252000" algn="l" defTabSz="914400" rtl="0" eaLnBrk="1" latinLnBrk="0" hangingPunct="1">
              <a:lnSpc>
                <a:spcPct val="100000"/>
              </a:lnSpc>
              <a:spcBef>
                <a:spcPts val="450"/>
              </a:spcBef>
              <a:buClr>
                <a:schemeClr val="accent2"/>
              </a:buClr>
              <a:buSzPct val="70000"/>
              <a:buFont typeface="Wingdings 3" panose="05040102010807070707" pitchFamily="18" charset="2"/>
              <a:buChar char="u"/>
              <a:defRPr sz="1400" kern="1200">
                <a:solidFill>
                  <a:schemeClr val="tx1"/>
                </a:solidFill>
                <a:latin typeface="+mn-lt"/>
                <a:ea typeface="+mn-ea"/>
                <a:cs typeface="+mn-cs"/>
              </a:defRPr>
            </a:lvl6pPr>
            <a:lvl7pPr marL="0" indent="0" algn="l" defTabSz="914400" rtl="0" eaLnBrk="1" latinLnBrk="0" hangingPunct="1">
              <a:lnSpc>
                <a:spcPct val="100000"/>
              </a:lnSpc>
              <a:spcBef>
                <a:spcPts val="600"/>
              </a:spcBef>
              <a:buFont typeface="Arial" panose="020B0604020202020204" pitchFamily="34" charset="0"/>
              <a:buNone/>
              <a:defRPr sz="1000" kern="1200" baseline="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2"/>
            <a:r>
              <a:rPr lang="en-US" altLang="en-US" dirty="0"/>
              <a:t>Cover 		- -&gt; </a:t>
            </a:r>
            <a:r>
              <a:rPr lang="en-US" altLang="en-US" dirty="0" err="1">
                <a:solidFill>
                  <a:srgbClr val="1E2DBE"/>
                </a:solidFill>
              </a:rPr>
              <a:t>L</a:t>
            </a:r>
            <a:r>
              <a:rPr lang="en-US" altLang="en-US" dirty="0" err="1"/>
              <a:t>abour</a:t>
            </a:r>
            <a:r>
              <a:rPr lang="en-US" altLang="en-US" dirty="0"/>
              <a:t> migration policy in </a:t>
            </a:r>
            <a:r>
              <a:rPr lang="en-US" altLang="en-US" dirty="0">
                <a:solidFill>
                  <a:srgbClr val="1E2DBE"/>
                </a:solidFill>
              </a:rPr>
              <a:t>T</a:t>
            </a:r>
            <a:r>
              <a:rPr lang="en-US" altLang="en-US" dirty="0"/>
              <a:t>hailand: </a:t>
            </a:r>
            <a:r>
              <a:rPr lang="en-US" altLang="en-US" dirty="0">
                <a:solidFill>
                  <a:srgbClr val="1E2DBE"/>
                </a:solidFill>
              </a:rPr>
              <a:t>T</a:t>
            </a:r>
            <a:r>
              <a:rPr lang="en-US" altLang="en-US" dirty="0"/>
              <a:t>owards long-term competitiveness</a:t>
            </a:r>
            <a:br>
              <a:rPr lang="en-US" altLang="en-US" dirty="0"/>
            </a:br>
            <a:endParaRPr lang="en-US" altLang="en-US" dirty="0"/>
          </a:p>
          <a:p>
            <a:pPr lvl="2"/>
            <a:r>
              <a:rPr lang="en-US" altLang="en-US" dirty="0"/>
              <a:t>Chapter heading 	- -&gt; Chapter 2. </a:t>
            </a:r>
            <a:r>
              <a:rPr lang="en-US" altLang="en-US" dirty="0">
                <a:solidFill>
                  <a:srgbClr val="1E2DBE"/>
                </a:solidFill>
              </a:rPr>
              <a:t>C</a:t>
            </a:r>
            <a:r>
              <a:rPr lang="en-US" altLang="en-US" dirty="0"/>
              <a:t>apacity-building needs: </a:t>
            </a:r>
            <a:r>
              <a:rPr lang="en-US" altLang="en-US" dirty="0">
                <a:solidFill>
                  <a:srgbClr val="1E2DBE"/>
                </a:solidFill>
              </a:rPr>
              <a:t>E</a:t>
            </a:r>
            <a:r>
              <a:rPr lang="en-US" altLang="en-US" dirty="0"/>
              <a:t>conomy observations</a:t>
            </a:r>
            <a:br>
              <a:rPr lang="en-US" altLang="en-US" dirty="0"/>
            </a:br>
            <a:endParaRPr lang="en-US" altLang="en-US" dirty="0"/>
          </a:p>
          <a:p>
            <a:pPr lvl="2"/>
            <a:r>
              <a:rPr lang="en-US" altLang="en-US" dirty="0"/>
              <a:t>Figure 		- -&gt; Figure 6. </a:t>
            </a:r>
            <a:r>
              <a:rPr lang="en-US" altLang="en-US" dirty="0">
                <a:solidFill>
                  <a:srgbClr val="1E2DBE"/>
                </a:solidFill>
              </a:rPr>
              <a:t>Y</a:t>
            </a:r>
            <a:r>
              <a:rPr lang="en-US" altLang="en-US" dirty="0"/>
              <a:t>outh employment rate in Philippines: </a:t>
            </a:r>
            <a:r>
              <a:rPr lang="en-US" altLang="en-US" dirty="0">
                <a:solidFill>
                  <a:srgbClr val="1E2DBE"/>
                </a:solidFill>
              </a:rPr>
              <a:t>R</a:t>
            </a:r>
            <a:r>
              <a:rPr lang="en-US" altLang="en-US" dirty="0"/>
              <a:t>anked by gender</a:t>
            </a:r>
          </a:p>
          <a:p>
            <a:pPr lvl="2"/>
            <a:endParaRPr lang="en-US" altLang="en-US" dirty="0"/>
          </a:p>
        </p:txBody>
      </p:sp>
      <p:sp>
        <p:nvSpPr>
          <p:cNvPr id="10" name="Content Placeholder 2"/>
          <p:cNvSpPr>
            <a:spLocks noGrp="1"/>
          </p:cNvSpPr>
          <p:nvPr>
            <p:ph sz="half" idx="1"/>
          </p:nvPr>
        </p:nvSpPr>
        <p:spPr>
          <a:xfrm>
            <a:off x="490538" y="1947095"/>
            <a:ext cx="11210924" cy="641143"/>
          </a:xfrm>
        </p:spPr>
        <p:txBody>
          <a:bodyPr/>
          <a:lstStyle/>
          <a:p>
            <a:r>
              <a:rPr lang="en-US" b="0" dirty="0"/>
              <a:t>On the cover, title page, head of an article/chapter/table/graph/figure/box and in subtitle, only the first letter of the title and subtitle are capitalized as well as other words that ordinarily be capitalized.</a:t>
            </a:r>
            <a:endParaRPr lang="en-GB" b="0" dirty="0"/>
          </a:p>
        </p:txBody>
      </p:sp>
      <p:sp>
        <p:nvSpPr>
          <p:cNvPr id="11" name="Content Placeholder 2"/>
          <p:cNvSpPr txBox="1">
            <a:spLocks/>
          </p:cNvSpPr>
          <p:nvPr/>
        </p:nvSpPr>
        <p:spPr>
          <a:xfrm>
            <a:off x="2000684" y="5267256"/>
            <a:ext cx="7503536" cy="371544"/>
          </a:xfrm>
          <a:prstGeom prst="rect">
            <a:avLst/>
          </a:prstGeom>
          <a:solidFill>
            <a:schemeClr val="bg2">
              <a:lumMod val="90000"/>
            </a:schemeClr>
          </a:solidFill>
        </p:spPr>
        <p:txBody>
          <a:bodyPr vert="horz" lIns="0" tIns="0" rIns="0" bIns="0" rtlCol="0">
            <a:noAutofit/>
          </a:bodyPr>
          <a:lstStyle>
            <a:lvl1pPr marL="0" indent="0" algn="l" defTabSz="914400" rtl="0" eaLnBrk="1" latinLnBrk="0" hangingPunct="1">
              <a:lnSpc>
                <a:spcPct val="100000"/>
              </a:lnSpc>
              <a:spcBef>
                <a:spcPts val="2400"/>
              </a:spcBef>
              <a:spcAft>
                <a:spcPts val="600"/>
              </a:spcAft>
              <a:buFont typeface="Arial" panose="020B0604020202020204" pitchFamily="34" charset="0"/>
              <a:buNone/>
              <a:defRPr sz="1800" b="1" kern="1200">
                <a:solidFill>
                  <a:schemeClr val="accent2"/>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defRPr sz="1800" kern="1200">
                <a:solidFill>
                  <a:schemeClr val="tx1"/>
                </a:solidFill>
                <a:latin typeface="+mn-lt"/>
                <a:ea typeface="+mn-ea"/>
                <a:cs typeface="+mn-cs"/>
              </a:defRPr>
            </a:lvl2pPr>
            <a:lvl3pPr marL="252000" indent="-252000" algn="l" defTabSz="914400" rtl="0" eaLnBrk="1" latinLnBrk="0" hangingPunct="1">
              <a:lnSpc>
                <a:spcPct val="100000"/>
              </a:lnSpc>
              <a:spcBef>
                <a:spcPts val="600"/>
              </a:spcBef>
              <a:buClr>
                <a:schemeClr val="accent2"/>
              </a:buClr>
              <a:buSzPct val="70000"/>
              <a:buFont typeface="Wingdings 3" panose="05040102010807070707" pitchFamily="18" charset="2"/>
              <a:buChar char=""/>
              <a:defRPr sz="1800" kern="1200">
                <a:solidFill>
                  <a:schemeClr val="tx1"/>
                </a:solidFill>
                <a:latin typeface="+mn-lt"/>
                <a:ea typeface="+mn-ea"/>
                <a:cs typeface="+mn-cs"/>
              </a:defRPr>
            </a:lvl3pPr>
            <a:lvl4pPr marL="0" indent="0" algn="l" defTabSz="914400" rtl="0" eaLnBrk="1" latinLnBrk="0" hangingPunct="1">
              <a:lnSpc>
                <a:spcPct val="100000"/>
              </a:lnSpc>
              <a:spcBef>
                <a:spcPts val="2400"/>
              </a:spcBef>
              <a:spcAft>
                <a:spcPts val="450"/>
              </a:spcAft>
              <a:buClr>
                <a:schemeClr val="accent2"/>
              </a:buClr>
              <a:buSzPct val="80000"/>
              <a:buFont typeface="Arial" panose="020B0604020202020204" pitchFamily="34" charset="0"/>
              <a:buNone/>
              <a:defRPr sz="1400" b="1" kern="1200">
                <a:solidFill>
                  <a:schemeClr val="accent2"/>
                </a:solidFill>
                <a:latin typeface="+mn-lt"/>
                <a:ea typeface="+mn-ea"/>
                <a:cs typeface="+mn-cs"/>
              </a:defRPr>
            </a:lvl4pPr>
            <a:lvl5pPr marL="0" indent="0" algn="l" defTabSz="914400" rtl="0" eaLnBrk="1" latinLnBrk="0" hangingPunct="1">
              <a:lnSpc>
                <a:spcPct val="100000"/>
              </a:lnSpc>
              <a:spcBef>
                <a:spcPts val="450"/>
              </a:spcBef>
              <a:spcAft>
                <a:spcPts val="450"/>
              </a:spcAft>
              <a:buClr>
                <a:schemeClr val="accent2"/>
              </a:buClr>
              <a:buSzPct val="80000"/>
              <a:buFont typeface="Arial" panose="020B0604020202020204" pitchFamily="34" charset="0"/>
              <a:buNone/>
              <a:defRPr sz="1400" kern="1200">
                <a:solidFill>
                  <a:schemeClr val="tx1"/>
                </a:solidFill>
                <a:latin typeface="+mn-lt"/>
                <a:ea typeface="+mn-ea"/>
                <a:cs typeface="+mn-cs"/>
              </a:defRPr>
            </a:lvl5pPr>
            <a:lvl6pPr marL="252000" indent="-252000" algn="l" defTabSz="914400" rtl="0" eaLnBrk="1" latinLnBrk="0" hangingPunct="1">
              <a:lnSpc>
                <a:spcPct val="100000"/>
              </a:lnSpc>
              <a:spcBef>
                <a:spcPts val="450"/>
              </a:spcBef>
              <a:buClr>
                <a:schemeClr val="accent2"/>
              </a:buClr>
              <a:buSzPct val="70000"/>
              <a:buFont typeface="Wingdings 3" panose="05040102010807070707" pitchFamily="18" charset="2"/>
              <a:buChar char="u"/>
              <a:defRPr sz="1400" kern="1200">
                <a:solidFill>
                  <a:schemeClr val="tx1"/>
                </a:solidFill>
                <a:latin typeface="+mn-lt"/>
                <a:ea typeface="+mn-ea"/>
                <a:cs typeface="+mn-cs"/>
              </a:defRPr>
            </a:lvl6pPr>
            <a:lvl7pPr marL="0" indent="0" algn="l" defTabSz="914400" rtl="0" eaLnBrk="1" latinLnBrk="0" hangingPunct="1">
              <a:lnSpc>
                <a:spcPct val="100000"/>
              </a:lnSpc>
              <a:spcBef>
                <a:spcPts val="600"/>
              </a:spcBef>
              <a:buFont typeface="Arial" panose="020B0604020202020204" pitchFamily="34" charset="0"/>
              <a:buNone/>
              <a:defRPr sz="1000" kern="1200" baseline="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2" indent="0" algn="ctr">
              <a:buNone/>
            </a:pPr>
            <a:r>
              <a:rPr lang="en-US" dirty="0"/>
              <a:t>In general, upper case for the specific, lower case for the generic.</a:t>
            </a:r>
          </a:p>
        </p:txBody>
      </p:sp>
    </p:spTree>
    <p:extLst>
      <p:ext uri="{BB962C8B-B14F-4D97-AF65-F5344CB8AC3E}">
        <p14:creationId xmlns:p14="http://schemas.microsoft.com/office/powerpoint/2010/main" val="1082153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Capitalization – Geographical, political, administrative designations</a:t>
            </a: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9</a:t>
            </a:fld>
            <a:endParaRPr lang="en-GB"/>
          </a:p>
        </p:txBody>
      </p:sp>
      <p:sp>
        <p:nvSpPr>
          <p:cNvPr id="8" name="Content Placeholder 2"/>
          <p:cNvSpPr txBox="1">
            <a:spLocks/>
          </p:cNvSpPr>
          <p:nvPr/>
        </p:nvSpPr>
        <p:spPr>
          <a:xfrm>
            <a:off x="490538" y="2685172"/>
            <a:ext cx="11590627" cy="993305"/>
          </a:xfrm>
          <a:prstGeom prst="rect">
            <a:avLst/>
          </a:prstGeom>
        </p:spPr>
        <p:txBody>
          <a:bodyPr vert="horz" lIns="0" tIns="0" rIns="0" bIns="0" rtlCol="0">
            <a:noAutofit/>
          </a:bodyPr>
          <a:lstStyle>
            <a:lvl1pPr marL="0" indent="0" algn="l" defTabSz="914400" rtl="0" eaLnBrk="1" latinLnBrk="0" hangingPunct="1">
              <a:lnSpc>
                <a:spcPct val="100000"/>
              </a:lnSpc>
              <a:spcBef>
                <a:spcPts val="2400"/>
              </a:spcBef>
              <a:spcAft>
                <a:spcPts val="600"/>
              </a:spcAft>
              <a:buFont typeface="Arial" panose="020B0604020202020204" pitchFamily="34" charset="0"/>
              <a:buNone/>
              <a:defRPr sz="1800" b="1" kern="1200">
                <a:solidFill>
                  <a:schemeClr val="accent2"/>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defRPr sz="1800" kern="1200">
                <a:solidFill>
                  <a:schemeClr val="tx1"/>
                </a:solidFill>
                <a:latin typeface="+mn-lt"/>
                <a:ea typeface="+mn-ea"/>
                <a:cs typeface="+mn-cs"/>
              </a:defRPr>
            </a:lvl2pPr>
            <a:lvl3pPr marL="252000" indent="-252000" algn="l" defTabSz="914400" rtl="0" eaLnBrk="1" latinLnBrk="0" hangingPunct="1">
              <a:lnSpc>
                <a:spcPct val="100000"/>
              </a:lnSpc>
              <a:spcBef>
                <a:spcPts val="600"/>
              </a:spcBef>
              <a:buClr>
                <a:schemeClr val="accent2"/>
              </a:buClr>
              <a:buSzPct val="70000"/>
              <a:buFont typeface="Wingdings 3" panose="05040102010807070707" pitchFamily="18" charset="2"/>
              <a:buChar char=""/>
              <a:defRPr sz="1800" kern="1200">
                <a:solidFill>
                  <a:schemeClr val="tx1"/>
                </a:solidFill>
                <a:latin typeface="+mn-lt"/>
                <a:ea typeface="+mn-ea"/>
                <a:cs typeface="+mn-cs"/>
              </a:defRPr>
            </a:lvl3pPr>
            <a:lvl4pPr marL="0" indent="0" algn="l" defTabSz="914400" rtl="0" eaLnBrk="1" latinLnBrk="0" hangingPunct="1">
              <a:lnSpc>
                <a:spcPct val="100000"/>
              </a:lnSpc>
              <a:spcBef>
                <a:spcPts val="2400"/>
              </a:spcBef>
              <a:spcAft>
                <a:spcPts val="450"/>
              </a:spcAft>
              <a:buClr>
                <a:schemeClr val="accent2"/>
              </a:buClr>
              <a:buSzPct val="80000"/>
              <a:buFont typeface="Arial" panose="020B0604020202020204" pitchFamily="34" charset="0"/>
              <a:buNone/>
              <a:defRPr sz="1400" b="1" kern="1200">
                <a:solidFill>
                  <a:schemeClr val="accent2"/>
                </a:solidFill>
                <a:latin typeface="+mn-lt"/>
                <a:ea typeface="+mn-ea"/>
                <a:cs typeface="+mn-cs"/>
              </a:defRPr>
            </a:lvl4pPr>
            <a:lvl5pPr marL="0" indent="0" algn="l" defTabSz="914400" rtl="0" eaLnBrk="1" latinLnBrk="0" hangingPunct="1">
              <a:lnSpc>
                <a:spcPct val="100000"/>
              </a:lnSpc>
              <a:spcBef>
                <a:spcPts val="450"/>
              </a:spcBef>
              <a:spcAft>
                <a:spcPts val="450"/>
              </a:spcAft>
              <a:buClr>
                <a:schemeClr val="accent2"/>
              </a:buClr>
              <a:buSzPct val="80000"/>
              <a:buFont typeface="Arial" panose="020B0604020202020204" pitchFamily="34" charset="0"/>
              <a:buNone/>
              <a:defRPr sz="1400" kern="1200">
                <a:solidFill>
                  <a:schemeClr val="tx1"/>
                </a:solidFill>
                <a:latin typeface="+mn-lt"/>
                <a:ea typeface="+mn-ea"/>
                <a:cs typeface="+mn-cs"/>
              </a:defRPr>
            </a:lvl5pPr>
            <a:lvl6pPr marL="252000" indent="-252000" algn="l" defTabSz="914400" rtl="0" eaLnBrk="1" latinLnBrk="0" hangingPunct="1">
              <a:lnSpc>
                <a:spcPct val="100000"/>
              </a:lnSpc>
              <a:spcBef>
                <a:spcPts val="450"/>
              </a:spcBef>
              <a:buClr>
                <a:schemeClr val="accent2"/>
              </a:buClr>
              <a:buSzPct val="70000"/>
              <a:buFont typeface="Wingdings 3" panose="05040102010807070707" pitchFamily="18" charset="2"/>
              <a:buChar char="u"/>
              <a:defRPr sz="1400" kern="1200">
                <a:solidFill>
                  <a:schemeClr val="tx1"/>
                </a:solidFill>
                <a:latin typeface="+mn-lt"/>
                <a:ea typeface="+mn-ea"/>
                <a:cs typeface="+mn-cs"/>
              </a:defRPr>
            </a:lvl6pPr>
            <a:lvl7pPr marL="0" indent="0" algn="l" defTabSz="914400" rtl="0" eaLnBrk="1" latinLnBrk="0" hangingPunct="1">
              <a:lnSpc>
                <a:spcPct val="100000"/>
              </a:lnSpc>
              <a:spcBef>
                <a:spcPts val="600"/>
              </a:spcBef>
              <a:buFont typeface="Arial" panose="020B0604020202020204" pitchFamily="34" charset="0"/>
              <a:buNone/>
              <a:defRPr sz="1000" kern="1200" baseline="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2"/>
            <a:r>
              <a:rPr lang="en-US" altLang="en-US" dirty="0"/>
              <a:t>New York </a:t>
            </a:r>
            <a:r>
              <a:rPr lang="en-US" altLang="en-US" dirty="0">
                <a:solidFill>
                  <a:srgbClr val="1E2DBE"/>
                </a:solidFill>
              </a:rPr>
              <a:t>C</a:t>
            </a:r>
            <a:r>
              <a:rPr lang="en-US" altLang="en-US" dirty="0"/>
              <a:t>ity, </a:t>
            </a:r>
            <a:r>
              <a:rPr lang="en-US" altLang="en-US" dirty="0">
                <a:solidFill>
                  <a:srgbClr val="1E2DBE"/>
                </a:solidFill>
              </a:rPr>
              <a:t>G</a:t>
            </a:r>
            <a:r>
              <a:rPr lang="en-US" altLang="en-US" dirty="0"/>
              <a:t>reater London, </a:t>
            </a:r>
            <a:r>
              <a:rPr lang="en-US" altLang="en-US" dirty="0">
                <a:solidFill>
                  <a:srgbClr val="1E2DBE"/>
                </a:solidFill>
              </a:rPr>
              <a:t>C</a:t>
            </a:r>
            <a:r>
              <a:rPr lang="en-US" altLang="en-US" dirty="0"/>
              <a:t>ity of Dublin </a:t>
            </a:r>
            <a:br>
              <a:rPr lang="en-US" altLang="en-US" dirty="0"/>
            </a:br>
            <a:br>
              <a:rPr lang="en-US" altLang="en-US" dirty="0"/>
            </a:br>
            <a:r>
              <a:rPr lang="en-US" altLang="en-US" i="1" dirty="0"/>
              <a:t>but</a:t>
            </a:r>
            <a:r>
              <a:rPr lang="en-US" altLang="en-US" dirty="0"/>
              <a:t> </a:t>
            </a:r>
            <a:r>
              <a:rPr lang="en-US" altLang="en-US" dirty="0">
                <a:solidFill>
                  <a:srgbClr val="1E2DBE"/>
                </a:solidFill>
              </a:rPr>
              <a:t>v</a:t>
            </a:r>
            <a:r>
              <a:rPr lang="en-US" altLang="en-US" dirty="0"/>
              <a:t>illage of Hale, </a:t>
            </a:r>
            <a:r>
              <a:rPr lang="en-US" altLang="en-US" dirty="0">
                <a:solidFill>
                  <a:srgbClr val="1E2DBE"/>
                </a:solidFill>
              </a:rPr>
              <a:t>t</a:t>
            </a:r>
            <a:r>
              <a:rPr lang="en-US" altLang="en-US" dirty="0"/>
              <a:t>own of Flint, </a:t>
            </a:r>
            <a:r>
              <a:rPr lang="en-US" altLang="en-US" dirty="0">
                <a:solidFill>
                  <a:srgbClr val="1E2DBE"/>
                </a:solidFill>
              </a:rPr>
              <a:t>m</a:t>
            </a:r>
            <a:r>
              <a:rPr lang="en-US" altLang="en-US" dirty="0"/>
              <a:t>unicipality of Livingstone</a:t>
            </a:r>
            <a:br>
              <a:rPr lang="en-US" altLang="en-US" dirty="0"/>
            </a:br>
            <a:endParaRPr lang="en-US" altLang="en-US" dirty="0"/>
          </a:p>
          <a:p>
            <a:pPr marL="0" lvl="2" indent="0">
              <a:buNone/>
            </a:pPr>
            <a:endParaRPr lang="en-US" altLang="en-US" dirty="0"/>
          </a:p>
        </p:txBody>
      </p:sp>
      <p:sp>
        <p:nvSpPr>
          <p:cNvPr id="10" name="Content Placeholder 2"/>
          <p:cNvSpPr>
            <a:spLocks noGrp="1"/>
          </p:cNvSpPr>
          <p:nvPr>
            <p:ph sz="half" idx="1"/>
          </p:nvPr>
        </p:nvSpPr>
        <p:spPr>
          <a:xfrm>
            <a:off x="490538" y="1947095"/>
            <a:ext cx="11210924" cy="641143"/>
          </a:xfrm>
        </p:spPr>
        <p:txBody>
          <a:bodyPr/>
          <a:lstStyle/>
          <a:p>
            <a:r>
              <a:rPr lang="en-US" dirty="0"/>
              <a:t>Initial capitals for specific geographical, political, administrative and similar designations but not for general descriptions. </a:t>
            </a:r>
            <a:endParaRPr lang="en-GB" dirty="0"/>
          </a:p>
        </p:txBody>
      </p:sp>
      <p:sp>
        <p:nvSpPr>
          <p:cNvPr id="9" name="Content Placeholder 2"/>
          <p:cNvSpPr>
            <a:spLocks noGrp="1"/>
          </p:cNvSpPr>
          <p:nvPr>
            <p:ph sz="half" idx="1"/>
          </p:nvPr>
        </p:nvSpPr>
        <p:spPr>
          <a:xfrm>
            <a:off x="490538" y="4046175"/>
            <a:ext cx="11210924" cy="276443"/>
          </a:xfrm>
        </p:spPr>
        <p:txBody>
          <a:bodyPr/>
          <a:lstStyle/>
          <a:p>
            <a:r>
              <a:rPr lang="en-US" dirty="0"/>
              <a:t>General area within a country are in lower case</a:t>
            </a:r>
            <a:endParaRPr lang="en-GB" dirty="0"/>
          </a:p>
        </p:txBody>
      </p:sp>
      <p:sp>
        <p:nvSpPr>
          <p:cNvPr id="11" name="Content Placeholder 2"/>
          <p:cNvSpPr txBox="1">
            <a:spLocks/>
          </p:cNvSpPr>
          <p:nvPr/>
        </p:nvSpPr>
        <p:spPr>
          <a:xfrm>
            <a:off x="490538" y="4444701"/>
            <a:ext cx="11590627" cy="432100"/>
          </a:xfrm>
          <a:prstGeom prst="rect">
            <a:avLst/>
          </a:prstGeom>
        </p:spPr>
        <p:txBody>
          <a:bodyPr vert="horz" lIns="0" tIns="0" rIns="0" bIns="0" rtlCol="0">
            <a:noAutofit/>
          </a:bodyPr>
          <a:lstStyle>
            <a:lvl1pPr marL="0" indent="0" algn="l" defTabSz="914400" rtl="0" eaLnBrk="1" latinLnBrk="0" hangingPunct="1">
              <a:lnSpc>
                <a:spcPct val="100000"/>
              </a:lnSpc>
              <a:spcBef>
                <a:spcPts val="2400"/>
              </a:spcBef>
              <a:spcAft>
                <a:spcPts val="600"/>
              </a:spcAft>
              <a:buFont typeface="Arial" panose="020B0604020202020204" pitchFamily="34" charset="0"/>
              <a:buNone/>
              <a:defRPr sz="1800" b="1" kern="1200">
                <a:solidFill>
                  <a:schemeClr val="accent2"/>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defRPr sz="1800" kern="1200">
                <a:solidFill>
                  <a:schemeClr val="tx1"/>
                </a:solidFill>
                <a:latin typeface="+mn-lt"/>
                <a:ea typeface="+mn-ea"/>
                <a:cs typeface="+mn-cs"/>
              </a:defRPr>
            </a:lvl2pPr>
            <a:lvl3pPr marL="252000" indent="-252000" algn="l" defTabSz="914400" rtl="0" eaLnBrk="1" latinLnBrk="0" hangingPunct="1">
              <a:lnSpc>
                <a:spcPct val="100000"/>
              </a:lnSpc>
              <a:spcBef>
                <a:spcPts val="600"/>
              </a:spcBef>
              <a:buClr>
                <a:schemeClr val="accent2"/>
              </a:buClr>
              <a:buSzPct val="70000"/>
              <a:buFont typeface="Wingdings 3" panose="05040102010807070707" pitchFamily="18" charset="2"/>
              <a:buChar char=""/>
              <a:defRPr sz="1800" kern="1200">
                <a:solidFill>
                  <a:schemeClr val="tx1"/>
                </a:solidFill>
                <a:latin typeface="+mn-lt"/>
                <a:ea typeface="+mn-ea"/>
                <a:cs typeface="+mn-cs"/>
              </a:defRPr>
            </a:lvl3pPr>
            <a:lvl4pPr marL="0" indent="0" algn="l" defTabSz="914400" rtl="0" eaLnBrk="1" latinLnBrk="0" hangingPunct="1">
              <a:lnSpc>
                <a:spcPct val="100000"/>
              </a:lnSpc>
              <a:spcBef>
                <a:spcPts val="2400"/>
              </a:spcBef>
              <a:spcAft>
                <a:spcPts val="450"/>
              </a:spcAft>
              <a:buClr>
                <a:schemeClr val="accent2"/>
              </a:buClr>
              <a:buSzPct val="80000"/>
              <a:buFont typeface="Arial" panose="020B0604020202020204" pitchFamily="34" charset="0"/>
              <a:buNone/>
              <a:defRPr sz="1400" b="1" kern="1200">
                <a:solidFill>
                  <a:schemeClr val="accent2"/>
                </a:solidFill>
                <a:latin typeface="+mn-lt"/>
                <a:ea typeface="+mn-ea"/>
                <a:cs typeface="+mn-cs"/>
              </a:defRPr>
            </a:lvl4pPr>
            <a:lvl5pPr marL="0" indent="0" algn="l" defTabSz="914400" rtl="0" eaLnBrk="1" latinLnBrk="0" hangingPunct="1">
              <a:lnSpc>
                <a:spcPct val="100000"/>
              </a:lnSpc>
              <a:spcBef>
                <a:spcPts val="450"/>
              </a:spcBef>
              <a:spcAft>
                <a:spcPts val="450"/>
              </a:spcAft>
              <a:buClr>
                <a:schemeClr val="accent2"/>
              </a:buClr>
              <a:buSzPct val="80000"/>
              <a:buFont typeface="Arial" panose="020B0604020202020204" pitchFamily="34" charset="0"/>
              <a:buNone/>
              <a:defRPr sz="1400" kern="1200">
                <a:solidFill>
                  <a:schemeClr val="tx1"/>
                </a:solidFill>
                <a:latin typeface="+mn-lt"/>
                <a:ea typeface="+mn-ea"/>
                <a:cs typeface="+mn-cs"/>
              </a:defRPr>
            </a:lvl5pPr>
            <a:lvl6pPr marL="252000" indent="-252000" algn="l" defTabSz="914400" rtl="0" eaLnBrk="1" latinLnBrk="0" hangingPunct="1">
              <a:lnSpc>
                <a:spcPct val="100000"/>
              </a:lnSpc>
              <a:spcBef>
                <a:spcPts val="450"/>
              </a:spcBef>
              <a:buClr>
                <a:schemeClr val="accent2"/>
              </a:buClr>
              <a:buSzPct val="70000"/>
              <a:buFont typeface="Wingdings 3" panose="05040102010807070707" pitchFamily="18" charset="2"/>
              <a:buChar char="u"/>
              <a:defRPr sz="1400" kern="1200">
                <a:solidFill>
                  <a:schemeClr val="tx1"/>
                </a:solidFill>
                <a:latin typeface="+mn-lt"/>
                <a:ea typeface="+mn-ea"/>
                <a:cs typeface="+mn-cs"/>
              </a:defRPr>
            </a:lvl6pPr>
            <a:lvl7pPr marL="0" indent="0" algn="l" defTabSz="914400" rtl="0" eaLnBrk="1" latinLnBrk="0" hangingPunct="1">
              <a:lnSpc>
                <a:spcPct val="100000"/>
              </a:lnSpc>
              <a:spcBef>
                <a:spcPts val="600"/>
              </a:spcBef>
              <a:buFont typeface="Arial" panose="020B0604020202020204" pitchFamily="34" charset="0"/>
              <a:buNone/>
              <a:defRPr sz="1000" kern="1200" baseline="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2"/>
            <a:r>
              <a:rPr lang="en-US" altLang="en-US" dirty="0"/>
              <a:t>In the </a:t>
            </a:r>
            <a:r>
              <a:rPr lang="en-US" altLang="en-US" dirty="0">
                <a:solidFill>
                  <a:srgbClr val="1E2DBE"/>
                </a:solidFill>
              </a:rPr>
              <a:t>e</a:t>
            </a:r>
            <a:r>
              <a:rPr lang="en-US" altLang="en-US" dirty="0"/>
              <a:t>ast of the country, </a:t>
            </a:r>
            <a:r>
              <a:rPr lang="en-US" altLang="en-US" dirty="0">
                <a:solidFill>
                  <a:srgbClr val="1E2DBE"/>
                </a:solidFill>
              </a:rPr>
              <a:t>n</a:t>
            </a:r>
            <a:r>
              <a:rPr lang="en-US" altLang="en-US" dirty="0"/>
              <a:t>orthern Thailand </a:t>
            </a:r>
            <a:br>
              <a:rPr lang="en-US" altLang="en-US" dirty="0"/>
            </a:br>
            <a:endParaRPr lang="en-US" altLang="en-US" dirty="0"/>
          </a:p>
          <a:p>
            <a:pPr marL="0" lvl="2" indent="0">
              <a:buNone/>
            </a:pPr>
            <a:endParaRPr lang="en-US" altLang="en-US" dirty="0"/>
          </a:p>
        </p:txBody>
      </p:sp>
      <p:sp>
        <p:nvSpPr>
          <p:cNvPr id="12" name="Content Placeholder 2"/>
          <p:cNvSpPr>
            <a:spLocks noGrp="1"/>
          </p:cNvSpPr>
          <p:nvPr>
            <p:ph sz="half" idx="1"/>
          </p:nvPr>
        </p:nvSpPr>
        <p:spPr>
          <a:xfrm>
            <a:off x="490538" y="5242623"/>
            <a:ext cx="11210924" cy="276443"/>
          </a:xfrm>
        </p:spPr>
        <p:txBody>
          <a:bodyPr/>
          <a:lstStyle/>
          <a:p>
            <a:r>
              <a:rPr lang="en-US" dirty="0"/>
              <a:t>Initial capital for a major region in a continent</a:t>
            </a:r>
            <a:endParaRPr lang="en-GB" dirty="0"/>
          </a:p>
        </p:txBody>
      </p:sp>
      <p:sp>
        <p:nvSpPr>
          <p:cNvPr id="13" name="Content Placeholder 2"/>
          <p:cNvSpPr txBox="1">
            <a:spLocks/>
          </p:cNvSpPr>
          <p:nvPr/>
        </p:nvSpPr>
        <p:spPr>
          <a:xfrm>
            <a:off x="490537" y="5690302"/>
            <a:ext cx="11590627" cy="432100"/>
          </a:xfrm>
          <a:prstGeom prst="rect">
            <a:avLst/>
          </a:prstGeom>
        </p:spPr>
        <p:txBody>
          <a:bodyPr vert="horz" lIns="0" tIns="0" rIns="0" bIns="0" rtlCol="0">
            <a:noAutofit/>
          </a:bodyPr>
          <a:lstStyle>
            <a:lvl1pPr marL="0" indent="0" algn="l" defTabSz="914400" rtl="0" eaLnBrk="1" latinLnBrk="0" hangingPunct="1">
              <a:lnSpc>
                <a:spcPct val="100000"/>
              </a:lnSpc>
              <a:spcBef>
                <a:spcPts val="2400"/>
              </a:spcBef>
              <a:spcAft>
                <a:spcPts val="600"/>
              </a:spcAft>
              <a:buFont typeface="Arial" panose="020B0604020202020204" pitchFamily="34" charset="0"/>
              <a:buNone/>
              <a:defRPr sz="1800" b="1" kern="1200">
                <a:solidFill>
                  <a:schemeClr val="accent2"/>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defRPr sz="1800" kern="1200">
                <a:solidFill>
                  <a:schemeClr val="tx1"/>
                </a:solidFill>
                <a:latin typeface="+mn-lt"/>
                <a:ea typeface="+mn-ea"/>
                <a:cs typeface="+mn-cs"/>
              </a:defRPr>
            </a:lvl2pPr>
            <a:lvl3pPr marL="252000" indent="-252000" algn="l" defTabSz="914400" rtl="0" eaLnBrk="1" latinLnBrk="0" hangingPunct="1">
              <a:lnSpc>
                <a:spcPct val="100000"/>
              </a:lnSpc>
              <a:spcBef>
                <a:spcPts val="600"/>
              </a:spcBef>
              <a:buClr>
                <a:schemeClr val="accent2"/>
              </a:buClr>
              <a:buSzPct val="70000"/>
              <a:buFont typeface="Wingdings 3" panose="05040102010807070707" pitchFamily="18" charset="2"/>
              <a:buChar char=""/>
              <a:defRPr sz="1800" kern="1200">
                <a:solidFill>
                  <a:schemeClr val="tx1"/>
                </a:solidFill>
                <a:latin typeface="+mn-lt"/>
                <a:ea typeface="+mn-ea"/>
                <a:cs typeface="+mn-cs"/>
              </a:defRPr>
            </a:lvl3pPr>
            <a:lvl4pPr marL="0" indent="0" algn="l" defTabSz="914400" rtl="0" eaLnBrk="1" latinLnBrk="0" hangingPunct="1">
              <a:lnSpc>
                <a:spcPct val="100000"/>
              </a:lnSpc>
              <a:spcBef>
                <a:spcPts val="2400"/>
              </a:spcBef>
              <a:spcAft>
                <a:spcPts val="450"/>
              </a:spcAft>
              <a:buClr>
                <a:schemeClr val="accent2"/>
              </a:buClr>
              <a:buSzPct val="80000"/>
              <a:buFont typeface="Arial" panose="020B0604020202020204" pitchFamily="34" charset="0"/>
              <a:buNone/>
              <a:defRPr sz="1400" b="1" kern="1200">
                <a:solidFill>
                  <a:schemeClr val="accent2"/>
                </a:solidFill>
                <a:latin typeface="+mn-lt"/>
                <a:ea typeface="+mn-ea"/>
                <a:cs typeface="+mn-cs"/>
              </a:defRPr>
            </a:lvl4pPr>
            <a:lvl5pPr marL="0" indent="0" algn="l" defTabSz="914400" rtl="0" eaLnBrk="1" latinLnBrk="0" hangingPunct="1">
              <a:lnSpc>
                <a:spcPct val="100000"/>
              </a:lnSpc>
              <a:spcBef>
                <a:spcPts val="450"/>
              </a:spcBef>
              <a:spcAft>
                <a:spcPts val="450"/>
              </a:spcAft>
              <a:buClr>
                <a:schemeClr val="accent2"/>
              </a:buClr>
              <a:buSzPct val="80000"/>
              <a:buFont typeface="Arial" panose="020B0604020202020204" pitchFamily="34" charset="0"/>
              <a:buNone/>
              <a:defRPr sz="1400" kern="1200">
                <a:solidFill>
                  <a:schemeClr val="tx1"/>
                </a:solidFill>
                <a:latin typeface="+mn-lt"/>
                <a:ea typeface="+mn-ea"/>
                <a:cs typeface="+mn-cs"/>
              </a:defRPr>
            </a:lvl5pPr>
            <a:lvl6pPr marL="252000" indent="-252000" algn="l" defTabSz="914400" rtl="0" eaLnBrk="1" latinLnBrk="0" hangingPunct="1">
              <a:lnSpc>
                <a:spcPct val="100000"/>
              </a:lnSpc>
              <a:spcBef>
                <a:spcPts val="450"/>
              </a:spcBef>
              <a:buClr>
                <a:schemeClr val="accent2"/>
              </a:buClr>
              <a:buSzPct val="70000"/>
              <a:buFont typeface="Wingdings 3" panose="05040102010807070707" pitchFamily="18" charset="2"/>
              <a:buChar char="u"/>
              <a:defRPr sz="1400" kern="1200">
                <a:solidFill>
                  <a:schemeClr val="tx1"/>
                </a:solidFill>
                <a:latin typeface="+mn-lt"/>
                <a:ea typeface="+mn-ea"/>
                <a:cs typeface="+mn-cs"/>
              </a:defRPr>
            </a:lvl6pPr>
            <a:lvl7pPr marL="0" indent="0" algn="l" defTabSz="914400" rtl="0" eaLnBrk="1" latinLnBrk="0" hangingPunct="1">
              <a:lnSpc>
                <a:spcPct val="100000"/>
              </a:lnSpc>
              <a:spcBef>
                <a:spcPts val="600"/>
              </a:spcBef>
              <a:buFont typeface="Arial" panose="020B0604020202020204" pitchFamily="34" charset="0"/>
              <a:buNone/>
              <a:defRPr sz="1000" kern="1200" baseline="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2"/>
            <a:r>
              <a:rPr lang="en-US" altLang="en-US" dirty="0">
                <a:solidFill>
                  <a:srgbClr val="1E2DBE"/>
                </a:solidFill>
              </a:rPr>
              <a:t>E</a:t>
            </a:r>
            <a:r>
              <a:rPr lang="en-US" altLang="en-US" dirty="0"/>
              <a:t>ast Asia, </a:t>
            </a:r>
            <a:r>
              <a:rPr lang="en-US" altLang="en-US" dirty="0">
                <a:solidFill>
                  <a:srgbClr val="1E2DBE"/>
                </a:solidFill>
              </a:rPr>
              <a:t>S</a:t>
            </a:r>
            <a:r>
              <a:rPr lang="en-US" altLang="en-US" dirty="0"/>
              <a:t>outh Asia, </a:t>
            </a:r>
            <a:r>
              <a:rPr lang="en-US" altLang="en-US" dirty="0">
                <a:solidFill>
                  <a:srgbClr val="1E2DBE"/>
                </a:solidFill>
              </a:rPr>
              <a:t>S</a:t>
            </a:r>
            <a:r>
              <a:rPr lang="en-US" altLang="en-US" dirty="0"/>
              <a:t>outh</a:t>
            </a:r>
            <a:r>
              <a:rPr lang="en-US" altLang="en-US" dirty="0">
                <a:solidFill>
                  <a:srgbClr val="1E2DBE"/>
                </a:solidFill>
              </a:rPr>
              <a:t>-E</a:t>
            </a:r>
            <a:r>
              <a:rPr lang="en-US" altLang="en-US" dirty="0"/>
              <a:t>ast Asia</a:t>
            </a:r>
            <a:br>
              <a:rPr lang="en-US" altLang="en-US" dirty="0"/>
            </a:br>
            <a:endParaRPr lang="en-US" altLang="en-US" dirty="0"/>
          </a:p>
          <a:p>
            <a:pPr marL="0" lvl="2" indent="0">
              <a:buNone/>
            </a:pPr>
            <a:endParaRPr lang="en-US" altLang="en-US" dirty="0"/>
          </a:p>
        </p:txBody>
      </p:sp>
    </p:spTree>
    <p:extLst>
      <p:ext uri="{BB962C8B-B14F-4D97-AF65-F5344CB8AC3E}">
        <p14:creationId xmlns:p14="http://schemas.microsoft.com/office/powerpoint/2010/main" val="3817655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500"/>
                                        <p:tgtEl>
                                          <p:spTgt spid="9">
                                            <p:txEl>
                                              <p:pRg st="0" end="0"/>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2">
                                            <p:txEl>
                                              <p:pRg st="0" end="0"/>
                                            </p:txEl>
                                          </p:spTgt>
                                        </p:tgtEl>
                                        <p:attrNameLst>
                                          <p:attrName>style.visibility</p:attrName>
                                        </p:attrNameLst>
                                      </p:cBhvr>
                                      <p:to>
                                        <p:strVal val="visible"/>
                                      </p:to>
                                    </p:set>
                                    <p:animEffect transition="in" filter="fade">
                                      <p:cBhvr>
                                        <p:cTn id="23" dur="500"/>
                                        <p:tgtEl>
                                          <p:spTgt spid="12">
                                            <p:txEl>
                                              <p:pRg st="0" end="0"/>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build="p"/>
      <p:bldP spid="9" grpId="0" build="p"/>
      <p:bldP spid="11" grpId="0"/>
      <p:bldP spid="12" grpId="0" build="p"/>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Capitalization – Subdivisions of texts</a:t>
            </a: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10</a:t>
            </a:fld>
            <a:endParaRPr lang="en-GB"/>
          </a:p>
        </p:txBody>
      </p:sp>
      <p:sp>
        <p:nvSpPr>
          <p:cNvPr id="8" name="Content Placeholder 2"/>
          <p:cNvSpPr txBox="1">
            <a:spLocks/>
          </p:cNvSpPr>
          <p:nvPr/>
        </p:nvSpPr>
        <p:spPr>
          <a:xfrm>
            <a:off x="490537" y="2652142"/>
            <a:ext cx="11590627" cy="658235"/>
          </a:xfrm>
          <a:prstGeom prst="rect">
            <a:avLst/>
          </a:prstGeom>
        </p:spPr>
        <p:txBody>
          <a:bodyPr vert="horz" lIns="0" tIns="0" rIns="0" bIns="0" rtlCol="0">
            <a:noAutofit/>
          </a:bodyPr>
          <a:lstStyle>
            <a:lvl1pPr marL="0" indent="0" algn="l" defTabSz="914400" rtl="0" eaLnBrk="1" latinLnBrk="0" hangingPunct="1">
              <a:lnSpc>
                <a:spcPct val="100000"/>
              </a:lnSpc>
              <a:spcBef>
                <a:spcPts val="2400"/>
              </a:spcBef>
              <a:spcAft>
                <a:spcPts val="600"/>
              </a:spcAft>
              <a:buFont typeface="Arial" panose="020B0604020202020204" pitchFamily="34" charset="0"/>
              <a:buNone/>
              <a:defRPr sz="1800" b="1" kern="1200">
                <a:solidFill>
                  <a:schemeClr val="accent2"/>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defRPr sz="1800" kern="1200">
                <a:solidFill>
                  <a:schemeClr val="tx1"/>
                </a:solidFill>
                <a:latin typeface="+mn-lt"/>
                <a:ea typeface="+mn-ea"/>
                <a:cs typeface="+mn-cs"/>
              </a:defRPr>
            </a:lvl2pPr>
            <a:lvl3pPr marL="252000" indent="-252000" algn="l" defTabSz="914400" rtl="0" eaLnBrk="1" latinLnBrk="0" hangingPunct="1">
              <a:lnSpc>
                <a:spcPct val="100000"/>
              </a:lnSpc>
              <a:spcBef>
                <a:spcPts val="600"/>
              </a:spcBef>
              <a:buClr>
                <a:schemeClr val="accent2"/>
              </a:buClr>
              <a:buSzPct val="70000"/>
              <a:buFont typeface="Wingdings 3" panose="05040102010807070707" pitchFamily="18" charset="2"/>
              <a:buChar char=""/>
              <a:defRPr sz="1800" kern="1200">
                <a:solidFill>
                  <a:schemeClr val="tx1"/>
                </a:solidFill>
                <a:latin typeface="+mn-lt"/>
                <a:ea typeface="+mn-ea"/>
                <a:cs typeface="+mn-cs"/>
              </a:defRPr>
            </a:lvl3pPr>
            <a:lvl4pPr marL="0" indent="0" algn="l" defTabSz="914400" rtl="0" eaLnBrk="1" latinLnBrk="0" hangingPunct="1">
              <a:lnSpc>
                <a:spcPct val="100000"/>
              </a:lnSpc>
              <a:spcBef>
                <a:spcPts val="2400"/>
              </a:spcBef>
              <a:spcAft>
                <a:spcPts val="450"/>
              </a:spcAft>
              <a:buClr>
                <a:schemeClr val="accent2"/>
              </a:buClr>
              <a:buSzPct val="80000"/>
              <a:buFont typeface="Arial" panose="020B0604020202020204" pitchFamily="34" charset="0"/>
              <a:buNone/>
              <a:defRPr sz="1400" b="1" kern="1200">
                <a:solidFill>
                  <a:schemeClr val="accent2"/>
                </a:solidFill>
                <a:latin typeface="+mn-lt"/>
                <a:ea typeface="+mn-ea"/>
                <a:cs typeface="+mn-cs"/>
              </a:defRPr>
            </a:lvl4pPr>
            <a:lvl5pPr marL="0" indent="0" algn="l" defTabSz="914400" rtl="0" eaLnBrk="1" latinLnBrk="0" hangingPunct="1">
              <a:lnSpc>
                <a:spcPct val="100000"/>
              </a:lnSpc>
              <a:spcBef>
                <a:spcPts val="450"/>
              </a:spcBef>
              <a:spcAft>
                <a:spcPts val="450"/>
              </a:spcAft>
              <a:buClr>
                <a:schemeClr val="accent2"/>
              </a:buClr>
              <a:buSzPct val="80000"/>
              <a:buFont typeface="Arial" panose="020B0604020202020204" pitchFamily="34" charset="0"/>
              <a:buNone/>
              <a:defRPr sz="1400" kern="1200">
                <a:solidFill>
                  <a:schemeClr val="tx1"/>
                </a:solidFill>
                <a:latin typeface="+mn-lt"/>
                <a:ea typeface="+mn-ea"/>
                <a:cs typeface="+mn-cs"/>
              </a:defRPr>
            </a:lvl5pPr>
            <a:lvl6pPr marL="252000" indent="-252000" algn="l" defTabSz="914400" rtl="0" eaLnBrk="1" latinLnBrk="0" hangingPunct="1">
              <a:lnSpc>
                <a:spcPct val="100000"/>
              </a:lnSpc>
              <a:spcBef>
                <a:spcPts val="450"/>
              </a:spcBef>
              <a:buClr>
                <a:schemeClr val="accent2"/>
              </a:buClr>
              <a:buSzPct val="70000"/>
              <a:buFont typeface="Wingdings 3" panose="05040102010807070707" pitchFamily="18" charset="2"/>
              <a:buChar char="u"/>
              <a:defRPr sz="1400" kern="1200">
                <a:solidFill>
                  <a:schemeClr val="tx1"/>
                </a:solidFill>
                <a:latin typeface="+mn-lt"/>
                <a:ea typeface="+mn-ea"/>
                <a:cs typeface="+mn-cs"/>
              </a:defRPr>
            </a:lvl6pPr>
            <a:lvl7pPr marL="0" indent="0" algn="l" defTabSz="914400" rtl="0" eaLnBrk="1" latinLnBrk="0" hangingPunct="1">
              <a:lnSpc>
                <a:spcPct val="100000"/>
              </a:lnSpc>
              <a:spcBef>
                <a:spcPts val="600"/>
              </a:spcBef>
              <a:buFont typeface="Arial" panose="020B0604020202020204" pitchFamily="34" charset="0"/>
              <a:buNone/>
              <a:defRPr sz="1000" kern="1200" baseline="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2"/>
            <a:r>
              <a:rPr lang="en-US" altLang="en-US" dirty="0">
                <a:solidFill>
                  <a:srgbClr val="1E2DBE"/>
                </a:solidFill>
              </a:rPr>
              <a:t>C</a:t>
            </a:r>
            <a:r>
              <a:rPr lang="en-US" altLang="en-US" dirty="0"/>
              <a:t>hapter 1    </a:t>
            </a:r>
            <a:r>
              <a:rPr lang="en-US" altLang="en-US" dirty="0">
                <a:solidFill>
                  <a:srgbClr val="1E2DBE"/>
                </a:solidFill>
              </a:rPr>
              <a:t>V</a:t>
            </a:r>
            <a:r>
              <a:rPr lang="en-US" altLang="en-US" dirty="0"/>
              <a:t>olume I    </a:t>
            </a:r>
            <a:r>
              <a:rPr lang="en-US" altLang="en-US" dirty="0">
                <a:solidFill>
                  <a:srgbClr val="1E2DBE"/>
                </a:solidFill>
              </a:rPr>
              <a:t>B</a:t>
            </a:r>
            <a:r>
              <a:rPr lang="en-US" altLang="en-US" dirty="0"/>
              <a:t>ook 2    </a:t>
            </a:r>
            <a:r>
              <a:rPr lang="en-US" altLang="en-US" dirty="0">
                <a:solidFill>
                  <a:srgbClr val="1E2DBE"/>
                </a:solidFill>
              </a:rPr>
              <a:t>P</a:t>
            </a:r>
            <a:r>
              <a:rPr lang="en-US" altLang="en-US" dirty="0"/>
              <a:t>art A    </a:t>
            </a:r>
            <a:r>
              <a:rPr lang="en-US" altLang="en-US" dirty="0">
                <a:solidFill>
                  <a:srgbClr val="1E2DBE"/>
                </a:solidFill>
              </a:rPr>
              <a:t>A</a:t>
            </a:r>
            <a:r>
              <a:rPr lang="en-US" altLang="en-US" dirty="0"/>
              <a:t>ppendix VI    </a:t>
            </a:r>
            <a:r>
              <a:rPr lang="en-US" altLang="en-US" dirty="0">
                <a:solidFill>
                  <a:srgbClr val="1E2DBE"/>
                </a:solidFill>
              </a:rPr>
              <a:t>A</a:t>
            </a:r>
            <a:r>
              <a:rPr lang="en-US" altLang="en-US" dirty="0"/>
              <a:t>nnex 2</a:t>
            </a:r>
            <a:br>
              <a:rPr lang="en-US" altLang="en-US" dirty="0"/>
            </a:br>
            <a:br>
              <a:rPr lang="en-US" altLang="en-US" dirty="0"/>
            </a:br>
            <a:r>
              <a:rPr lang="en-US" altLang="en-US" i="1" dirty="0"/>
              <a:t>but</a:t>
            </a:r>
            <a:r>
              <a:rPr lang="en-US" altLang="en-US" dirty="0"/>
              <a:t> in this </a:t>
            </a:r>
            <a:r>
              <a:rPr lang="en-US" altLang="en-US" dirty="0">
                <a:solidFill>
                  <a:srgbClr val="1E2DBE"/>
                </a:solidFill>
              </a:rPr>
              <a:t>c</a:t>
            </a:r>
            <a:r>
              <a:rPr lang="en-US" altLang="en-US" dirty="0"/>
              <a:t>hapter</a:t>
            </a:r>
          </a:p>
        </p:txBody>
      </p:sp>
      <p:sp>
        <p:nvSpPr>
          <p:cNvPr id="10" name="Content Placeholder 2"/>
          <p:cNvSpPr>
            <a:spLocks noGrp="1"/>
          </p:cNvSpPr>
          <p:nvPr>
            <p:ph sz="half" idx="1"/>
          </p:nvPr>
        </p:nvSpPr>
        <p:spPr>
          <a:xfrm>
            <a:off x="490538" y="2169325"/>
            <a:ext cx="11210924" cy="366613"/>
          </a:xfrm>
        </p:spPr>
        <p:txBody>
          <a:bodyPr/>
          <a:lstStyle/>
          <a:p>
            <a:r>
              <a:rPr lang="en-US" dirty="0"/>
              <a:t>Initial capitals if followed by a number or letter for major subdivisions of a book / text</a:t>
            </a:r>
            <a:endParaRPr lang="en-GB" dirty="0"/>
          </a:p>
        </p:txBody>
      </p:sp>
      <p:sp>
        <p:nvSpPr>
          <p:cNvPr id="9" name="Content Placeholder 2"/>
          <p:cNvSpPr>
            <a:spLocks noGrp="1"/>
          </p:cNvSpPr>
          <p:nvPr>
            <p:ph sz="half" idx="1"/>
          </p:nvPr>
        </p:nvSpPr>
        <p:spPr>
          <a:xfrm>
            <a:off x="490538" y="4163802"/>
            <a:ext cx="11210924" cy="366613"/>
          </a:xfrm>
        </p:spPr>
        <p:txBody>
          <a:bodyPr/>
          <a:lstStyle/>
          <a:p>
            <a:r>
              <a:rPr lang="en-US" dirty="0"/>
              <a:t>Lower case for minor subdivisions, whether followed by a number or letter or not</a:t>
            </a:r>
            <a:endParaRPr lang="en-GB" dirty="0"/>
          </a:p>
        </p:txBody>
      </p:sp>
      <p:sp>
        <p:nvSpPr>
          <p:cNvPr id="11" name="Content Placeholder 2"/>
          <p:cNvSpPr txBox="1">
            <a:spLocks/>
          </p:cNvSpPr>
          <p:nvPr/>
        </p:nvSpPr>
        <p:spPr>
          <a:xfrm>
            <a:off x="490537" y="4691351"/>
            <a:ext cx="11590627" cy="658235"/>
          </a:xfrm>
          <a:prstGeom prst="rect">
            <a:avLst/>
          </a:prstGeom>
        </p:spPr>
        <p:txBody>
          <a:bodyPr vert="horz" lIns="0" tIns="0" rIns="0" bIns="0" rtlCol="0">
            <a:noAutofit/>
          </a:bodyPr>
          <a:lstStyle>
            <a:lvl1pPr marL="0" indent="0" algn="l" defTabSz="914400" rtl="0" eaLnBrk="1" latinLnBrk="0" hangingPunct="1">
              <a:lnSpc>
                <a:spcPct val="100000"/>
              </a:lnSpc>
              <a:spcBef>
                <a:spcPts val="2400"/>
              </a:spcBef>
              <a:spcAft>
                <a:spcPts val="600"/>
              </a:spcAft>
              <a:buFont typeface="Arial" panose="020B0604020202020204" pitchFamily="34" charset="0"/>
              <a:buNone/>
              <a:defRPr sz="1800" b="1" kern="1200">
                <a:solidFill>
                  <a:schemeClr val="accent2"/>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defRPr sz="1800" kern="1200">
                <a:solidFill>
                  <a:schemeClr val="tx1"/>
                </a:solidFill>
                <a:latin typeface="+mn-lt"/>
                <a:ea typeface="+mn-ea"/>
                <a:cs typeface="+mn-cs"/>
              </a:defRPr>
            </a:lvl2pPr>
            <a:lvl3pPr marL="252000" indent="-252000" algn="l" defTabSz="914400" rtl="0" eaLnBrk="1" latinLnBrk="0" hangingPunct="1">
              <a:lnSpc>
                <a:spcPct val="100000"/>
              </a:lnSpc>
              <a:spcBef>
                <a:spcPts val="600"/>
              </a:spcBef>
              <a:buClr>
                <a:schemeClr val="accent2"/>
              </a:buClr>
              <a:buSzPct val="70000"/>
              <a:buFont typeface="Wingdings 3" panose="05040102010807070707" pitchFamily="18" charset="2"/>
              <a:buChar char=""/>
              <a:defRPr sz="1800" kern="1200">
                <a:solidFill>
                  <a:schemeClr val="tx1"/>
                </a:solidFill>
                <a:latin typeface="+mn-lt"/>
                <a:ea typeface="+mn-ea"/>
                <a:cs typeface="+mn-cs"/>
              </a:defRPr>
            </a:lvl3pPr>
            <a:lvl4pPr marL="0" indent="0" algn="l" defTabSz="914400" rtl="0" eaLnBrk="1" latinLnBrk="0" hangingPunct="1">
              <a:lnSpc>
                <a:spcPct val="100000"/>
              </a:lnSpc>
              <a:spcBef>
                <a:spcPts val="2400"/>
              </a:spcBef>
              <a:spcAft>
                <a:spcPts val="450"/>
              </a:spcAft>
              <a:buClr>
                <a:schemeClr val="accent2"/>
              </a:buClr>
              <a:buSzPct val="80000"/>
              <a:buFont typeface="Arial" panose="020B0604020202020204" pitchFamily="34" charset="0"/>
              <a:buNone/>
              <a:defRPr sz="1400" b="1" kern="1200">
                <a:solidFill>
                  <a:schemeClr val="accent2"/>
                </a:solidFill>
                <a:latin typeface="+mn-lt"/>
                <a:ea typeface="+mn-ea"/>
                <a:cs typeface="+mn-cs"/>
              </a:defRPr>
            </a:lvl4pPr>
            <a:lvl5pPr marL="0" indent="0" algn="l" defTabSz="914400" rtl="0" eaLnBrk="1" latinLnBrk="0" hangingPunct="1">
              <a:lnSpc>
                <a:spcPct val="100000"/>
              </a:lnSpc>
              <a:spcBef>
                <a:spcPts val="450"/>
              </a:spcBef>
              <a:spcAft>
                <a:spcPts val="450"/>
              </a:spcAft>
              <a:buClr>
                <a:schemeClr val="accent2"/>
              </a:buClr>
              <a:buSzPct val="80000"/>
              <a:buFont typeface="Arial" panose="020B0604020202020204" pitchFamily="34" charset="0"/>
              <a:buNone/>
              <a:defRPr sz="1400" kern="1200">
                <a:solidFill>
                  <a:schemeClr val="tx1"/>
                </a:solidFill>
                <a:latin typeface="+mn-lt"/>
                <a:ea typeface="+mn-ea"/>
                <a:cs typeface="+mn-cs"/>
              </a:defRPr>
            </a:lvl5pPr>
            <a:lvl6pPr marL="252000" indent="-252000" algn="l" defTabSz="914400" rtl="0" eaLnBrk="1" latinLnBrk="0" hangingPunct="1">
              <a:lnSpc>
                <a:spcPct val="100000"/>
              </a:lnSpc>
              <a:spcBef>
                <a:spcPts val="450"/>
              </a:spcBef>
              <a:buClr>
                <a:schemeClr val="accent2"/>
              </a:buClr>
              <a:buSzPct val="70000"/>
              <a:buFont typeface="Wingdings 3" panose="05040102010807070707" pitchFamily="18" charset="2"/>
              <a:buChar char="u"/>
              <a:defRPr sz="1400" kern="1200">
                <a:solidFill>
                  <a:schemeClr val="tx1"/>
                </a:solidFill>
                <a:latin typeface="+mn-lt"/>
                <a:ea typeface="+mn-ea"/>
                <a:cs typeface="+mn-cs"/>
              </a:defRPr>
            </a:lvl6pPr>
            <a:lvl7pPr marL="0" indent="0" algn="l" defTabSz="914400" rtl="0" eaLnBrk="1" latinLnBrk="0" hangingPunct="1">
              <a:lnSpc>
                <a:spcPct val="100000"/>
              </a:lnSpc>
              <a:spcBef>
                <a:spcPts val="600"/>
              </a:spcBef>
              <a:buFont typeface="Arial" panose="020B0604020202020204" pitchFamily="34" charset="0"/>
              <a:buNone/>
              <a:defRPr sz="1000" kern="1200" baseline="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2"/>
            <a:r>
              <a:rPr lang="en-US" altLang="en-US" dirty="0">
                <a:solidFill>
                  <a:srgbClr val="1E2DBE"/>
                </a:solidFill>
              </a:rPr>
              <a:t>s</a:t>
            </a:r>
            <a:r>
              <a:rPr lang="en-US" altLang="en-US" dirty="0"/>
              <a:t>ection 2        </a:t>
            </a:r>
            <a:r>
              <a:rPr lang="en-US" altLang="en-US" dirty="0">
                <a:solidFill>
                  <a:srgbClr val="1E2DBE"/>
                </a:solidFill>
              </a:rPr>
              <a:t>s</a:t>
            </a:r>
            <a:r>
              <a:rPr lang="en-US" altLang="en-US" dirty="0"/>
              <a:t>ubsection (3)      </a:t>
            </a:r>
            <a:r>
              <a:rPr lang="en-US" altLang="en-US" dirty="0">
                <a:solidFill>
                  <a:srgbClr val="1E2DBE"/>
                </a:solidFill>
              </a:rPr>
              <a:t>c</a:t>
            </a:r>
            <a:r>
              <a:rPr lang="en-US" altLang="en-US" dirty="0"/>
              <a:t>lause (a)      </a:t>
            </a:r>
            <a:r>
              <a:rPr lang="en-US" altLang="en-US" dirty="0">
                <a:solidFill>
                  <a:srgbClr val="1E2DBE"/>
                </a:solidFill>
              </a:rPr>
              <a:t>i</a:t>
            </a:r>
            <a:r>
              <a:rPr lang="en-US" altLang="en-US" dirty="0"/>
              <a:t>tem (</a:t>
            </a:r>
            <a:r>
              <a:rPr lang="en-US" altLang="en-US" dirty="0" err="1"/>
              <a:t>i</a:t>
            </a:r>
            <a:r>
              <a:rPr lang="en-US" altLang="en-US" dirty="0"/>
              <a:t>)        </a:t>
            </a:r>
            <a:r>
              <a:rPr lang="en-US" altLang="en-US" dirty="0">
                <a:solidFill>
                  <a:srgbClr val="1E2DBE"/>
                </a:solidFill>
              </a:rPr>
              <a:t>r</a:t>
            </a:r>
            <a:r>
              <a:rPr lang="en-US" altLang="en-US" dirty="0"/>
              <a:t>egulation 4  </a:t>
            </a:r>
            <a:br>
              <a:rPr lang="en-US" altLang="en-US" dirty="0"/>
            </a:br>
            <a:r>
              <a:rPr lang="en-US" altLang="en-US" dirty="0">
                <a:solidFill>
                  <a:srgbClr val="1E2DBE"/>
                </a:solidFill>
              </a:rPr>
              <a:t>c</a:t>
            </a:r>
            <a:r>
              <a:rPr lang="en-US" altLang="en-US" dirty="0"/>
              <a:t>ategory B     </a:t>
            </a:r>
            <a:r>
              <a:rPr lang="en-US" altLang="en-US" dirty="0">
                <a:solidFill>
                  <a:srgbClr val="1E2DBE"/>
                </a:solidFill>
              </a:rPr>
              <a:t>g</a:t>
            </a:r>
            <a:r>
              <a:rPr lang="en-US" altLang="en-US" dirty="0"/>
              <a:t>roup I                  </a:t>
            </a:r>
            <a:r>
              <a:rPr lang="en-US" altLang="en-US" dirty="0">
                <a:solidFill>
                  <a:srgbClr val="1E2DBE"/>
                </a:solidFill>
              </a:rPr>
              <a:t>t</a:t>
            </a:r>
            <a:r>
              <a:rPr lang="en-US" altLang="en-US" dirty="0"/>
              <a:t>able 2           </a:t>
            </a:r>
            <a:r>
              <a:rPr lang="en-US" altLang="en-US" dirty="0">
                <a:solidFill>
                  <a:srgbClr val="1E2DBE"/>
                </a:solidFill>
              </a:rPr>
              <a:t>f</a:t>
            </a:r>
            <a:r>
              <a:rPr lang="en-US" altLang="en-US" dirty="0"/>
              <a:t>igure 6       </a:t>
            </a:r>
            <a:r>
              <a:rPr lang="en-US" altLang="en-US" dirty="0">
                <a:solidFill>
                  <a:srgbClr val="1E2DBE"/>
                </a:solidFill>
              </a:rPr>
              <a:t>p</a:t>
            </a:r>
            <a:r>
              <a:rPr lang="en-US" altLang="en-US" dirty="0"/>
              <a:t>oint 6   </a:t>
            </a:r>
          </a:p>
        </p:txBody>
      </p:sp>
    </p:spTree>
    <p:extLst>
      <p:ext uri="{BB962C8B-B14F-4D97-AF65-F5344CB8AC3E}">
        <p14:creationId xmlns:p14="http://schemas.microsoft.com/office/powerpoint/2010/main" val="952237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500"/>
                                        <p:tgtEl>
                                          <p:spTgt spid="9">
                                            <p:txEl>
                                              <p:pRg st="0" end="0"/>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build="p"/>
      <p:bldP spid="9" grpId="0" build="p"/>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Capitalization - ILO Conventions &amp; Recommendations</a:t>
            </a:r>
            <a:endParaRPr lang="en-GB" dirty="0"/>
          </a:p>
        </p:txBody>
      </p:sp>
      <p:sp>
        <p:nvSpPr>
          <p:cNvPr id="3" name="Content Placeholder 2"/>
          <p:cNvSpPr>
            <a:spLocks noGrp="1"/>
          </p:cNvSpPr>
          <p:nvPr>
            <p:ph sz="half" idx="1"/>
          </p:nvPr>
        </p:nvSpPr>
        <p:spPr>
          <a:xfrm>
            <a:off x="490538" y="1948547"/>
            <a:ext cx="11210924" cy="1473920"/>
          </a:xfrm>
        </p:spPr>
        <p:txBody>
          <a:bodyPr/>
          <a:lstStyle/>
          <a:p>
            <a:r>
              <a:rPr lang="en-GB" dirty="0"/>
              <a:t>Short titles for the first mention</a:t>
            </a:r>
          </a:p>
          <a:p>
            <a:pPr lvl="2"/>
            <a:r>
              <a:rPr lang="en-GB" dirty="0"/>
              <a:t>the </a:t>
            </a:r>
            <a:r>
              <a:rPr lang="en-GB" dirty="0">
                <a:solidFill>
                  <a:srgbClr val="1E2DBE"/>
                </a:solidFill>
              </a:rPr>
              <a:t>H</a:t>
            </a:r>
            <a:r>
              <a:rPr lang="en-GB" dirty="0"/>
              <a:t>ome </a:t>
            </a:r>
            <a:r>
              <a:rPr lang="en-GB" dirty="0">
                <a:solidFill>
                  <a:srgbClr val="1E2DBE"/>
                </a:solidFill>
              </a:rPr>
              <a:t>W</a:t>
            </a:r>
            <a:r>
              <a:rPr lang="en-GB" dirty="0"/>
              <a:t>ork </a:t>
            </a:r>
            <a:r>
              <a:rPr lang="en-GB" dirty="0">
                <a:solidFill>
                  <a:srgbClr val="1E2DBE"/>
                </a:solidFill>
              </a:rPr>
              <a:t>C</a:t>
            </a:r>
            <a:r>
              <a:rPr lang="en-GB" dirty="0"/>
              <a:t>onvention, 1996 (</a:t>
            </a:r>
            <a:r>
              <a:rPr lang="en-GB" dirty="0">
                <a:solidFill>
                  <a:srgbClr val="1E2DBE"/>
                </a:solidFill>
              </a:rPr>
              <a:t>N</a:t>
            </a:r>
            <a:r>
              <a:rPr lang="en-GB" dirty="0"/>
              <a:t>o. 177)</a:t>
            </a:r>
          </a:p>
          <a:p>
            <a:pPr lvl="2"/>
            <a:r>
              <a:rPr lang="en-GB" dirty="0"/>
              <a:t>the </a:t>
            </a:r>
            <a:r>
              <a:rPr lang="en-US" dirty="0">
                <a:solidFill>
                  <a:srgbClr val="1E2DBE"/>
                </a:solidFill>
              </a:rPr>
              <a:t>H</a:t>
            </a:r>
            <a:r>
              <a:rPr lang="en-US" dirty="0"/>
              <a:t>ome </a:t>
            </a:r>
            <a:r>
              <a:rPr lang="en-US" dirty="0">
                <a:solidFill>
                  <a:srgbClr val="1E2DBE"/>
                </a:solidFill>
              </a:rPr>
              <a:t>W</a:t>
            </a:r>
            <a:r>
              <a:rPr lang="en-US" dirty="0"/>
              <a:t>ork </a:t>
            </a:r>
            <a:r>
              <a:rPr lang="en-US" dirty="0">
                <a:solidFill>
                  <a:srgbClr val="1E2DBE"/>
                </a:solidFill>
              </a:rPr>
              <a:t>R</a:t>
            </a:r>
            <a:r>
              <a:rPr lang="en-US" dirty="0"/>
              <a:t>ecommendation, 1996 (</a:t>
            </a:r>
            <a:r>
              <a:rPr lang="en-US" dirty="0">
                <a:solidFill>
                  <a:srgbClr val="1E2DBE"/>
                </a:solidFill>
              </a:rPr>
              <a:t>N</a:t>
            </a:r>
            <a:r>
              <a:rPr lang="en-US" dirty="0"/>
              <a:t>o. 184)</a:t>
            </a:r>
          </a:p>
          <a:p>
            <a:pPr lvl="2"/>
            <a:r>
              <a:rPr lang="en-US" dirty="0"/>
              <a:t>the Home Work Convention (No. 177) and Recommendation (No. 184), </a:t>
            </a:r>
            <a:r>
              <a:rPr lang="en-US" dirty="0">
                <a:solidFill>
                  <a:srgbClr val="1E2DBE"/>
                </a:solidFill>
              </a:rPr>
              <a:t>1996</a:t>
            </a:r>
            <a:br>
              <a:rPr lang="en-US" dirty="0"/>
            </a:br>
            <a:r>
              <a:rPr lang="en-US" dirty="0"/>
              <a:t>    </a:t>
            </a:r>
            <a:r>
              <a:rPr lang="en-GB" altLang="en-US" dirty="0">
                <a:solidFill>
                  <a:schemeClr val="accent6">
                    <a:lumMod val="50000"/>
                  </a:schemeClr>
                </a:solidFill>
              </a:rPr>
              <a:t> </a:t>
            </a:r>
          </a:p>
          <a:p>
            <a:pPr lvl="2"/>
            <a:endParaRPr lang="en-US" dirty="0">
              <a:latin typeface="Arial" charset="0"/>
              <a:cs typeface="Arial" charset="0"/>
            </a:endParaRPr>
          </a:p>
          <a:p>
            <a:pPr lvl="2"/>
            <a:endParaRPr lang="en-GB" dirty="0"/>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11</a:t>
            </a:fld>
            <a:endParaRPr lang="en-GB"/>
          </a:p>
        </p:txBody>
      </p:sp>
      <p:sp>
        <p:nvSpPr>
          <p:cNvPr id="10" name="Content Placeholder 2"/>
          <p:cNvSpPr>
            <a:spLocks noGrp="1"/>
          </p:cNvSpPr>
          <p:nvPr>
            <p:ph sz="half" idx="1"/>
          </p:nvPr>
        </p:nvSpPr>
        <p:spPr>
          <a:xfrm>
            <a:off x="490538" y="3685243"/>
            <a:ext cx="11210924" cy="1143143"/>
          </a:xfrm>
        </p:spPr>
        <p:txBody>
          <a:bodyPr/>
          <a:lstStyle/>
          <a:p>
            <a:r>
              <a:rPr lang="en-GB" dirty="0"/>
              <a:t>Shortened form for the next mention (in the text)</a:t>
            </a:r>
          </a:p>
          <a:p>
            <a:pPr lvl="2"/>
            <a:r>
              <a:rPr lang="en-GB" dirty="0">
                <a:solidFill>
                  <a:srgbClr val="1E2DBE"/>
                </a:solidFill>
              </a:rPr>
              <a:t>C</a:t>
            </a:r>
            <a:r>
              <a:rPr lang="en-GB" dirty="0"/>
              <a:t>onvention </a:t>
            </a:r>
            <a:r>
              <a:rPr lang="en-GB" dirty="0">
                <a:solidFill>
                  <a:srgbClr val="1E2DBE"/>
                </a:solidFill>
              </a:rPr>
              <a:t>N</a:t>
            </a:r>
            <a:r>
              <a:rPr lang="en-GB" dirty="0"/>
              <a:t>o. 177</a:t>
            </a:r>
          </a:p>
          <a:p>
            <a:pPr lvl="2"/>
            <a:r>
              <a:rPr lang="en-US" dirty="0">
                <a:solidFill>
                  <a:srgbClr val="1E2DBE"/>
                </a:solidFill>
              </a:rPr>
              <a:t>R</a:t>
            </a:r>
            <a:r>
              <a:rPr lang="en-US" dirty="0"/>
              <a:t>ecommendation </a:t>
            </a:r>
            <a:r>
              <a:rPr lang="en-US" dirty="0">
                <a:solidFill>
                  <a:srgbClr val="1E2DBE"/>
                </a:solidFill>
              </a:rPr>
              <a:t>N</a:t>
            </a:r>
            <a:r>
              <a:rPr lang="en-US" dirty="0"/>
              <a:t>o. 184</a:t>
            </a:r>
          </a:p>
          <a:p>
            <a:pPr lvl="2"/>
            <a:r>
              <a:rPr lang="en-US" dirty="0">
                <a:solidFill>
                  <a:srgbClr val="1E2DBE"/>
                </a:solidFill>
              </a:rPr>
              <a:t>C</a:t>
            </a:r>
            <a:r>
              <a:rPr lang="en-US" dirty="0"/>
              <a:t>onvention</a:t>
            </a:r>
            <a:r>
              <a:rPr lang="en-US" dirty="0">
                <a:solidFill>
                  <a:srgbClr val="1E2DBE"/>
                </a:solidFill>
              </a:rPr>
              <a:t>s</a:t>
            </a:r>
            <a:r>
              <a:rPr lang="en-US" dirty="0"/>
              <a:t> No</a:t>
            </a:r>
            <a:r>
              <a:rPr lang="en-US" dirty="0">
                <a:solidFill>
                  <a:srgbClr val="1E2DBE"/>
                </a:solidFill>
              </a:rPr>
              <a:t>s</a:t>
            </a:r>
            <a:r>
              <a:rPr lang="en-US" dirty="0"/>
              <a:t> 177 and 184</a:t>
            </a:r>
            <a:endParaRPr lang="en-GB" dirty="0"/>
          </a:p>
          <a:p>
            <a:pPr lvl="2"/>
            <a:endParaRPr lang="en-GB" altLang="en-US" dirty="0">
              <a:solidFill>
                <a:schemeClr val="accent6">
                  <a:lumMod val="50000"/>
                </a:schemeClr>
              </a:solidFill>
            </a:endParaRPr>
          </a:p>
          <a:p>
            <a:pPr lvl="2"/>
            <a:endParaRPr lang="en-US" dirty="0">
              <a:latin typeface="Arial" charset="0"/>
              <a:cs typeface="Arial" charset="0"/>
            </a:endParaRPr>
          </a:p>
          <a:p>
            <a:pPr lvl="2"/>
            <a:endParaRPr lang="en-GB" dirty="0"/>
          </a:p>
        </p:txBody>
      </p:sp>
      <p:sp>
        <p:nvSpPr>
          <p:cNvPr id="12" name="Content Placeholder 2"/>
          <p:cNvSpPr>
            <a:spLocks noGrp="1"/>
          </p:cNvSpPr>
          <p:nvPr>
            <p:ph sz="half" idx="1"/>
          </p:nvPr>
        </p:nvSpPr>
        <p:spPr>
          <a:xfrm>
            <a:off x="490538" y="5374160"/>
            <a:ext cx="11210924" cy="735696"/>
          </a:xfrm>
        </p:spPr>
        <p:txBody>
          <a:bodyPr/>
          <a:lstStyle/>
          <a:p>
            <a:r>
              <a:rPr lang="en-US" dirty="0"/>
              <a:t>Abbreviated forms for tables, graphs, and footnotes</a:t>
            </a:r>
            <a:endParaRPr lang="en-GB" dirty="0"/>
          </a:p>
          <a:p>
            <a:pPr lvl="2"/>
            <a:r>
              <a:rPr lang="en-GB" dirty="0">
                <a:solidFill>
                  <a:srgbClr val="1E2DBE"/>
                </a:solidFill>
              </a:rPr>
              <a:t>C.</a:t>
            </a:r>
            <a:r>
              <a:rPr lang="en-GB" dirty="0"/>
              <a:t>177, </a:t>
            </a:r>
            <a:r>
              <a:rPr lang="en-GB" dirty="0">
                <a:solidFill>
                  <a:srgbClr val="1E2DBE"/>
                </a:solidFill>
              </a:rPr>
              <a:t>R.</a:t>
            </a:r>
            <a:r>
              <a:rPr lang="en-GB" dirty="0"/>
              <a:t>184</a:t>
            </a:r>
            <a:endParaRPr lang="en-US" dirty="0">
              <a:latin typeface="Arial" charset="0"/>
              <a:cs typeface="Arial" charset="0"/>
            </a:endParaRPr>
          </a:p>
          <a:p>
            <a:pPr lvl="2"/>
            <a:endParaRPr lang="en-GB" dirty="0"/>
          </a:p>
        </p:txBody>
      </p:sp>
      <p:sp>
        <p:nvSpPr>
          <p:cNvPr id="9" name="TextBox 1"/>
          <p:cNvSpPr txBox="1">
            <a:spLocks noChangeArrowheads="1"/>
          </p:cNvSpPr>
          <p:nvPr/>
        </p:nvSpPr>
        <p:spPr bwMode="auto">
          <a:xfrm>
            <a:off x="6096000" y="344695"/>
            <a:ext cx="5285346" cy="523220"/>
          </a:xfrm>
          <a:prstGeom prst="rect">
            <a:avLst/>
          </a:prstGeom>
          <a:solidFill>
            <a:schemeClr val="bg2">
              <a:lumMod val="90000"/>
            </a:schemeClr>
          </a:solidFill>
          <a:ln>
            <a:noFill/>
          </a:ln>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GB" altLang="en-US" sz="1400" dirty="0"/>
              <a:t>Check for ILO Conventions &amp; Recommendations titles at:</a:t>
            </a:r>
            <a:r>
              <a:rPr lang="en-GB" altLang="en-US" sz="1400" dirty="0">
                <a:solidFill>
                  <a:srgbClr val="808000"/>
                </a:solidFill>
              </a:rPr>
              <a:t> </a:t>
            </a:r>
            <a:r>
              <a:rPr lang="en-GB" altLang="en-US" sz="1400" dirty="0">
                <a:solidFill>
                  <a:srgbClr val="808000"/>
                </a:solidFill>
                <a:hlinkClick r:id="rId3"/>
              </a:rPr>
              <a:t>http://www.ilo.org/dyn/normlex/en/f?p=NORMLEXPUB:1:0::NO:::</a:t>
            </a:r>
            <a:endParaRPr lang="en-GB" altLang="en-US" sz="1400" dirty="0">
              <a:solidFill>
                <a:srgbClr val="808000"/>
              </a:solidFill>
            </a:endParaRPr>
          </a:p>
        </p:txBody>
      </p:sp>
    </p:spTree>
    <p:extLst>
      <p:ext uri="{BB962C8B-B14F-4D97-AF65-F5344CB8AC3E}">
        <p14:creationId xmlns:p14="http://schemas.microsoft.com/office/powerpoint/2010/main" val="1394379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0">
                                            <p:txEl>
                                              <p:pRg st="0" end="0"/>
                                            </p:txEl>
                                          </p:spTgt>
                                        </p:tgtEl>
                                        <p:attrNameLst>
                                          <p:attrName>style.visibility</p:attrName>
                                        </p:attrNameLst>
                                      </p:cBhvr>
                                      <p:to>
                                        <p:strVal val="visible"/>
                                      </p:to>
                                    </p:set>
                                    <p:animEffect transition="in" filter="fade">
                                      <p:cBhvr>
                                        <p:cTn id="25" dur="500"/>
                                        <p:tgtEl>
                                          <p:spTgt spid="10">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0">
                                            <p:txEl>
                                              <p:pRg st="1" end="1"/>
                                            </p:txEl>
                                          </p:spTgt>
                                        </p:tgtEl>
                                        <p:attrNameLst>
                                          <p:attrName>style.visibility</p:attrName>
                                        </p:attrNameLst>
                                      </p:cBhvr>
                                      <p:to>
                                        <p:strVal val="visible"/>
                                      </p:to>
                                    </p:set>
                                    <p:animEffect transition="in" filter="fade">
                                      <p:cBhvr>
                                        <p:cTn id="30" dur="500"/>
                                        <p:tgtEl>
                                          <p:spTgt spid="10">
                                            <p:txEl>
                                              <p:pRg st="1" end="1"/>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10">
                                            <p:txEl>
                                              <p:pRg st="2" end="2"/>
                                            </p:txEl>
                                          </p:spTgt>
                                        </p:tgtEl>
                                        <p:attrNameLst>
                                          <p:attrName>style.visibility</p:attrName>
                                        </p:attrNameLst>
                                      </p:cBhvr>
                                      <p:to>
                                        <p:strVal val="visible"/>
                                      </p:to>
                                    </p:set>
                                    <p:animEffect transition="in" filter="fade">
                                      <p:cBhvr>
                                        <p:cTn id="33" dur="500"/>
                                        <p:tgtEl>
                                          <p:spTgt spid="10">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10">
                                            <p:txEl>
                                              <p:pRg st="3" end="3"/>
                                            </p:txEl>
                                          </p:spTgt>
                                        </p:tgtEl>
                                        <p:attrNameLst>
                                          <p:attrName>style.visibility</p:attrName>
                                        </p:attrNameLst>
                                      </p:cBhvr>
                                      <p:to>
                                        <p:strVal val="visible"/>
                                      </p:to>
                                    </p:set>
                                    <p:animEffect transition="in" filter="fade">
                                      <p:cBhvr>
                                        <p:cTn id="38" dur="500"/>
                                        <p:tgtEl>
                                          <p:spTgt spid="10">
                                            <p:txEl>
                                              <p:pRg st="3" end="3"/>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12">
                                            <p:txEl>
                                              <p:pRg st="0" end="0"/>
                                            </p:txEl>
                                          </p:spTgt>
                                        </p:tgtEl>
                                        <p:attrNameLst>
                                          <p:attrName>style.visibility</p:attrName>
                                        </p:attrNameLst>
                                      </p:cBhvr>
                                      <p:to>
                                        <p:strVal val="visible"/>
                                      </p:to>
                                    </p:set>
                                    <p:animEffect transition="in" filter="fade">
                                      <p:cBhvr>
                                        <p:cTn id="43" dur="500"/>
                                        <p:tgtEl>
                                          <p:spTgt spid="12">
                                            <p:txEl>
                                              <p:pRg st="0" end="0"/>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12">
                                            <p:txEl>
                                              <p:pRg st="1" end="1"/>
                                            </p:txEl>
                                          </p:spTgt>
                                        </p:tgtEl>
                                        <p:attrNameLst>
                                          <p:attrName>style.visibility</p:attrName>
                                        </p:attrNameLst>
                                      </p:cBhvr>
                                      <p:to>
                                        <p:strVal val="visible"/>
                                      </p:to>
                                    </p:set>
                                    <p:animEffect transition="in" filter="fade">
                                      <p:cBhvr>
                                        <p:cTn id="48" dur="500"/>
                                        <p:tgtEl>
                                          <p:spTgt spid="12">
                                            <p:txEl>
                                              <p:pRg st="1" end="1"/>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wipe(left)">
                                      <p:cBhvr>
                                        <p:cTn id="5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Capitalization - ILO Conventions &amp; Recommendations</a:t>
            </a:r>
            <a:endParaRPr lang="en-GB" dirty="0"/>
          </a:p>
        </p:txBody>
      </p:sp>
      <p:sp>
        <p:nvSpPr>
          <p:cNvPr id="3" name="Content Placeholder 2"/>
          <p:cNvSpPr>
            <a:spLocks noGrp="1"/>
          </p:cNvSpPr>
          <p:nvPr>
            <p:ph sz="half" idx="1"/>
          </p:nvPr>
        </p:nvSpPr>
        <p:spPr>
          <a:xfrm>
            <a:off x="490538" y="1948547"/>
            <a:ext cx="11210924" cy="836217"/>
          </a:xfrm>
        </p:spPr>
        <p:txBody>
          <a:bodyPr/>
          <a:lstStyle/>
          <a:p>
            <a:r>
              <a:rPr lang="en-GB" dirty="0"/>
              <a:t>Before adoption, the title is in lower case, except for the word “Convention” and “Recommendation”.</a:t>
            </a:r>
          </a:p>
          <a:p>
            <a:pPr lvl="2"/>
            <a:r>
              <a:rPr lang="en-GB" dirty="0"/>
              <a:t>proposed </a:t>
            </a:r>
            <a:r>
              <a:rPr lang="en-GB" dirty="0">
                <a:solidFill>
                  <a:srgbClr val="1E2DBE"/>
                </a:solidFill>
              </a:rPr>
              <a:t>C</a:t>
            </a:r>
            <a:r>
              <a:rPr lang="en-GB" dirty="0"/>
              <a:t>onvention </a:t>
            </a:r>
            <a:r>
              <a:rPr lang="en-GB" dirty="0">
                <a:solidFill>
                  <a:srgbClr val="1E2DBE"/>
                </a:solidFill>
              </a:rPr>
              <a:t>c</a:t>
            </a:r>
            <a:r>
              <a:rPr lang="en-GB" dirty="0"/>
              <a:t>oncerning the </a:t>
            </a:r>
            <a:r>
              <a:rPr lang="en-GB" dirty="0">
                <a:solidFill>
                  <a:srgbClr val="1E2DBE"/>
                </a:solidFill>
              </a:rPr>
              <a:t>e</a:t>
            </a:r>
            <a:r>
              <a:rPr lang="en-GB" dirty="0"/>
              <a:t>limination of </a:t>
            </a:r>
            <a:r>
              <a:rPr lang="en-GB" dirty="0">
                <a:solidFill>
                  <a:srgbClr val="1E2DBE"/>
                </a:solidFill>
              </a:rPr>
              <a:t>v</a:t>
            </a:r>
            <a:r>
              <a:rPr lang="en-GB" dirty="0"/>
              <a:t>iolence and </a:t>
            </a:r>
            <a:r>
              <a:rPr lang="en-GB" dirty="0">
                <a:solidFill>
                  <a:srgbClr val="1E2DBE"/>
                </a:solidFill>
              </a:rPr>
              <a:t>h</a:t>
            </a:r>
            <a:r>
              <a:rPr lang="en-GB" dirty="0"/>
              <a:t>arassment in the </a:t>
            </a:r>
            <a:r>
              <a:rPr lang="en-GB" dirty="0">
                <a:solidFill>
                  <a:srgbClr val="1E2DBE"/>
                </a:solidFill>
              </a:rPr>
              <a:t>w</a:t>
            </a:r>
            <a:r>
              <a:rPr lang="en-GB" dirty="0"/>
              <a:t>orld of </a:t>
            </a:r>
            <a:r>
              <a:rPr lang="en-GB" dirty="0">
                <a:solidFill>
                  <a:srgbClr val="1E2DBE"/>
                </a:solidFill>
              </a:rPr>
              <a:t>w</a:t>
            </a:r>
            <a:r>
              <a:rPr lang="en-GB" dirty="0"/>
              <a:t>ork</a:t>
            </a:r>
            <a:br>
              <a:rPr lang="en-US" dirty="0"/>
            </a:br>
            <a:r>
              <a:rPr lang="en-US" dirty="0"/>
              <a:t>    </a:t>
            </a:r>
            <a:r>
              <a:rPr lang="en-GB" altLang="en-US" dirty="0">
                <a:solidFill>
                  <a:schemeClr val="accent6">
                    <a:lumMod val="50000"/>
                  </a:schemeClr>
                </a:solidFill>
              </a:rPr>
              <a:t> </a:t>
            </a:r>
          </a:p>
          <a:p>
            <a:pPr lvl="2"/>
            <a:endParaRPr lang="en-US" dirty="0">
              <a:latin typeface="Arial" charset="0"/>
              <a:cs typeface="Arial" charset="0"/>
            </a:endParaRPr>
          </a:p>
          <a:p>
            <a:pPr lvl="2"/>
            <a:endParaRPr lang="en-GB" dirty="0"/>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12</a:t>
            </a:fld>
            <a:endParaRPr lang="en-GB"/>
          </a:p>
        </p:txBody>
      </p:sp>
      <p:sp>
        <p:nvSpPr>
          <p:cNvPr id="8" name="Content Placeholder 2"/>
          <p:cNvSpPr>
            <a:spLocks noGrp="1"/>
          </p:cNvSpPr>
          <p:nvPr>
            <p:ph sz="half" idx="1"/>
          </p:nvPr>
        </p:nvSpPr>
        <p:spPr>
          <a:xfrm>
            <a:off x="490538" y="3204172"/>
            <a:ext cx="11210924" cy="1104377"/>
          </a:xfrm>
        </p:spPr>
        <p:txBody>
          <a:bodyPr/>
          <a:lstStyle/>
          <a:p>
            <a:r>
              <a:rPr lang="en-US" dirty="0"/>
              <a:t>The word “Article” in ILO Conventions, treaties and other instruments take an initial capital.</a:t>
            </a:r>
            <a:endParaRPr lang="en-GB" dirty="0"/>
          </a:p>
          <a:p>
            <a:pPr lvl="2"/>
            <a:r>
              <a:rPr lang="en-GB" dirty="0">
                <a:solidFill>
                  <a:srgbClr val="1E2DBE"/>
                </a:solidFill>
              </a:rPr>
              <a:t>A</a:t>
            </a:r>
            <a:r>
              <a:rPr lang="en-GB" dirty="0"/>
              <a:t>rticle 4 (of a treaty)</a:t>
            </a:r>
          </a:p>
          <a:p>
            <a:pPr lvl="2"/>
            <a:r>
              <a:rPr lang="en-GB" dirty="0"/>
              <a:t>This </a:t>
            </a:r>
            <a:r>
              <a:rPr lang="en-GB" dirty="0">
                <a:solidFill>
                  <a:srgbClr val="1E2DBE"/>
                </a:solidFill>
              </a:rPr>
              <a:t>A</a:t>
            </a:r>
            <a:r>
              <a:rPr lang="en-GB" dirty="0"/>
              <a:t>rticle (of a </a:t>
            </a:r>
            <a:r>
              <a:rPr lang="en-GB" dirty="0">
                <a:solidFill>
                  <a:srgbClr val="1E2DBE"/>
                </a:solidFill>
              </a:rPr>
              <a:t>C</a:t>
            </a:r>
            <a:r>
              <a:rPr lang="en-GB" dirty="0"/>
              <a:t>onvention)</a:t>
            </a:r>
            <a:br>
              <a:rPr lang="en-US" dirty="0"/>
            </a:br>
            <a:r>
              <a:rPr lang="en-US" dirty="0"/>
              <a:t>    </a:t>
            </a:r>
            <a:r>
              <a:rPr lang="en-GB" altLang="en-US" dirty="0">
                <a:solidFill>
                  <a:schemeClr val="accent6">
                    <a:lumMod val="50000"/>
                  </a:schemeClr>
                </a:solidFill>
              </a:rPr>
              <a:t> </a:t>
            </a:r>
          </a:p>
          <a:p>
            <a:pPr marL="0" lvl="2" indent="0">
              <a:buNone/>
            </a:pPr>
            <a:endParaRPr lang="en-US" dirty="0">
              <a:latin typeface="Arial" charset="0"/>
              <a:cs typeface="Arial" charset="0"/>
            </a:endParaRPr>
          </a:p>
        </p:txBody>
      </p:sp>
      <p:sp>
        <p:nvSpPr>
          <p:cNvPr id="9" name="Content Placeholder 2"/>
          <p:cNvSpPr>
            <a:spLocks noGrp="1"/>
          </p:cNvSpPr>
          <p:nvPr>
            <p:ph sz="half" idx="1"/>
          </p:nvPr>
        </p:nvSpPr>
        <p:spPr>
          <a:xfrm>
            <a:off x="486425" y="4813517"/>
            <a:ext cx="11210924" cy="1104377"/>
          </a:xfrm>
        </p:spPr>
        <p:txBody>
          <a:bodyPr/>
          <a:lstStyle/>
          <a:p>
            <a:r>
              <a:rPr lang="en-US" dirty="0"/>
              <a:t>The word “article” in the ILO Constitution and in national constitutions and legislation is in lower case.</a:t>
            </a:r>
            <a:endParaRPr lang="en-GB" dirty="0"/>
          </a:p>
          <a:p>
            <a:pPr lvl="2"/>
            <a:r>
              <a:rPr lang="en-GB" dirty="0">
                <a:solidFill>
                  <a:srgbClr val="1E2DBE"/>
                </a:solidFill>
              </a:rPr>
              <a:t>a</a:t>
            </a:r>
            <a:r>
              <a:rPr lang="en-GB" dirty="0"/>
              <a:t>rticle 19 of the Constitution</a:t>
            </a:r>
          </a:p>
          <a:p>
            <a:pPr lvl="2"/>
            <a:r>
              <a:rPr lang="en-GB" dirty="0">
                <a:solidFill>
                  <a:srgbClr val="1E2DBE"/>
                </a:solidFill>
              </a:rPr>
              <a:t>a</a:t>
            </a:r>
            <a:r>
              <a:rPr lang="en-GB" dirty="0"/>
              <a:t>rticle 15(a)(</a:t>
            </a:r>
            <a:r>
              <a:rPr lang="en-GB" dirty="0" err="1"/>
              <a:t>i</a:t>
            </a:r>
            <a:r>
              <a:rPr lang="en-GB" dirty="0"/>
              <a:t>) of the Act</a:t>
            </a:r>
            <a:br>
              <a:rPr lang="en-US" dirty="0"/>
            </a:br>
            <a:r>
              <a:rPr lang="en-US" dirty="0"/>
              <a:t>    </a:t>
            </a:r>
            <a:r>
              <a:rPr lang="en-GB" altLang="en-US" dirty="0">
                <a:solidFill>
                  <a:schemeClr val="accent6">
                    <a:lumMod val="50000"/>
                  </a:schemeClr>
                </a:solidFill>
              </a:rPr>
              <a:t> </a:t>
            </a:r>
          </a:p>
          <a:p>
            <a:pPr marL="0" lvl="2" indent="0">
              <a:buNone/>
            </a:pPr>
            <a:endParaRPr lang="en-US" dirty="0">
              <a:latin typeface="Arial" charset="0"/>
              <a:cs typeface="Arial" charset="0"/>
            </a:endParaRPr>
          </a:p>
        </p:txBody>
      </p:sp>
    </p:spTree>
    <p:extLst>
      <p:ext uri="{BB962C8B-B14F-4D97-AF65-F5344CB8AC3E}">
        <p14:creationId xmlns:p14="http://schemas.microsoft.com/office/powerpoint/2010/main" val="2232929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txEl>
                                              <p:pRg st="0" end="0"/>
                                            </p:txEl>
                                          </p:spTgt>
                                        </p:tgtEl>
                                        <p:attrNameLst>
                                          <p:attrName>style.visibility</p:attrName>
                                        </p:attrNameLst>
                                      </p:cBhvr>
                                      <p:to>
                                        <p:strVal val="visible"/>
                                      </p:to>
                                    </p:set>
                                    <p:animEffect transition="in" filter="fade">
                                      <p:cBhvr>
                                        <p:cTn id="15" dur="500"/>
                                        <p:tgtEl>
                                          <p:spTgt spid="8">
                                            <p:txEl>
                                              <p:pRg st="0" end="0"/>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txEl>
                                              <p:pRg st="1" end="1"/>
                                            </p:txEl>
                                          </p:spTgt>
                                        </p:tgtEl>
                                        <p:attrNameLst>
                                          <p:attrName>style.visibility</p:attrName>
                                        </p:attrNameLst>
                                      </p:cBhvr>
                                      <p:to>
                                        <p:strVal val="visible"/>
                                      </p:to>
                                    </p:set>
                                    <p:animEffect transition="in" filter="fade">
                                      <p:cBhvr>
                                        <p:cTn id="18" dur="500"/>
                                        <p:tgtEl>
                                          <p:spTgt spid="8">
                                            <p:txEl>
                                              <p:pRg st="1" end="1"/>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
                                            <p:txEl>
                                              <p:pRg st="2" end="2"/>
                                            </p:txEl>
                                          </p:spTgt>
                                        </p:tgtEl>
                                        <p:attrNameLst>
                                          <p:attrName>style.visibility</p:attrName>
                                        </p:attrNameLst>
                                      </p:cBhvr>
                                      <p:to>
                                        <p:strVal val="visible"/>
                                      </p:to>
                                    </p:set>
                                    <p:animEffect transition="in" filter="fade">
                                      <p:cBhvr>
                                        <p:cTn id="21" dur="500"/>
                                        <p:tgtEl>
                                          <p:spTgt spid="8">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9">
                                            <p:txEl>
                                              <p:pRg st="0" end="0"/>
                                            </p:txEl>
                                          </p:spTgt>
                                        </p:tgtEl>
                                        <p:attrNameLst>
                                          <p:attrName>style.visibility</p:attrName>
                                        </p:attrNameLst>
                                      </p:cBhvr>
                                      <p:to>
                                        <p:strVal val="visible"/>
                                      </p:to>
                                    </p:set>
                                    <p:animEffect transition="in" filter="fade">
                                      <p:cBhvr>
                                        <p:cTn id="26" dur="500"/>
                                        <p:tgtEl>
                                          <p:spTgt spid="9">
                                            <p:txEl>
                                              <p:pRg st="0" end="0"/>
                                            </p:tx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9">
                                            <p:txEl>
                                              <p:pRg st="1" end="1"/>
                                            </p:txEl>
                                          </p:spTgt>
                                        </p:tgtEl>
                                        <p:attrNameLst>
                                          <p:attrName>style.visibility</p:attrName>
                                        </p:attrNameLst>
                                      </p:cBhvr>
                                      <p:to>
                                        <p:strVal val="visible"/>
                                      </p:to>
                                    </p:set>
                                    <p:animEffect transition="in" filter="fade">
                                      <p:cBhvr>
                                        <p:cTn id="29" dur="500"/>
                                        <p:tgtEl>
                                          <p:spTgt spid="9">
                                            <p:txEl>
                                              <p:pRg st="1" end="1"/>
                                            </p:tx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9">
                                            <p:txEl>
                                              <p:pRg st="2" end="2"/>
                                            </p:txEl>
                                          </p:spTgt>
                                        </p:tgtEl>
                                        <p:attrNameLst>
                                          <p:attrName>style.visibility</p:attrName>
                                        </p:attrNameLst>
                                      </p:cBhvr>
                                      <p:to>
                                        <p:strVal val="visible"/>
                                      </p:to>
                                    </p:set>
                                    <p:animEffect transition="in" filter="fade">
                                      <p:cBhvr>
                                        <p:cTn id="32"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build="p"/>
      <p:bldP spid="9"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Italics</a:t>
            </a:r>
            <a:endParaRPr lang="en-GB" dirty="0"/>
          </a:p>
        </p:txBody>
      </p:sp>
      <p:sp>
        <p:nvSpPr>
          <p:cNvPr id="3" name="Content Placeholder 2"/>
          <p:cNvSpPr>
            <a:spLocks noGrp="1"/>
          </p:cNvSpPr>
          <p:nvPr>
            <p:ph sz="half" idx="1"/>
          </p:nvPr>
        </p:nvSpPr>
        <p:spPr>
          <a:xfrm>
            <a:off x="490538" y="2086697"/>
            <a:ext cx="11210924" cy="3039485"/>
          </a:xfrm>
        </p:spPr>
        <p:txBody>
          <a:bodyPr/>
          <a:lstStyle/>
          <a:p>
            <a:r>
              <a:rPr lang="en-US" dirty="0"/>
              <a:t>Use for specific cases</a:t>
            </a:r>
            <a:endParaRPr lang="en-GB" dirty="0"/>
          </a:p>
          <a:p>
            <a:pPr lvl="2"/>
            <a:r>
              <a:rPr lang="en-GB" dirty="0"/>
              <a:t>foreign words &amp; expressions not listed in the </a:t>
            </a:r>
            <a:r>
              <a:rPr lang="en-GB" i="1" dirty="0"/>
              <a:t>Oxford English Dictionary</a:t>
            </a:r>
            <a:endParaRPr lang="en-GB" dirty="0"/>
          </a:p>
          <a:p>
            <a:pPr lvl="2"/>
            <a:r>
              <a:rPr lang="en-US" dirty="0"/>
              <a:t>titles of publications (in text)</a:t>
            </a:r>
          </a:p>
          <a:p>
            <a:pPr lvl="2"/>
            <a:r>
              <a:rPr lang="en-US" dirty="0"/>
              <a:t>titles of court cases and decisions</a:t>
            </a:r>
          </a:p>
          <a:p>
            <a:pPr lvl="2"/>
            <a:r>
              <a:rPr lang="en-US" dirty="0"/>
              <a:t>scientific notations, but not chemical formulas</a:t>
            </a:r>
          </a:p>
          <a:p>
            <a:pPr lvl="2"/>
            <a:r>
              <a:rPr lang="en-US" dirty="0"/>
              <a:t>minimally for emphasis</a:t>
            </a:r>
          </a:p>
          <a:p>
            <a:pPr marL="0" lvl="2" indent="0">
              <a:buNone/>
            </a:pPr>
            <a:br>
              <a:rPr lang="en-US" sz="1400" b="1" dirty="0"/>
            </a:br>
            <a:r>
              <a:rPr lang="en-US" dirty="0"/>
              <a:t>Example:</a:t>
            </a:r>
          </a:p>
          <a:p>
            <a:pPr marL="0" lvl="2" indent="0">
              <a:buNone/>
            </a:pPr>
            <a:r>
              <a:rPr lang="en-US" altLang="en-US" i="1" dirty="0" err="1">
                <a:solidFill>
                  <a:srgbClr val="1E2DBE"/>
                </a:solidFill>
              </a:rPr>
              <a:t>amparo</a:t>
            </a:r>
            <a:r>
              <a:rPr lang="en-US" altLang="en-US" dirty="0"/>
              <a:t> [protection of constitutional rights]</a:t>
            </a:r>
            <a:r>
              <a:rPr lang="en-GB" altLang="en-US" dirty="0"/>
              <a:t> </a:t>
            </a:r>
            <a:endParaRPr lang="en-US" dirty="0">
              <a:cs typeface="Arial" charset="0"/>
            </a:endParaRPr>
          </a:p>
          <a:p>
            <a:pPr lvl="2"/>
            <a:endParaRPr lang="en-GB" dirty="0"/>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dirty="0"/>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13</a:t>
            </a:fld>
            <a:endParaRPr lang="en-GB"/>
          </a:p>
        </p:txBody>
      </p:sp>
      <p:sp>
        <p:nvSpPr>
          <p:cNvPr id="8" name="Content Placeholder 2"/>
          <p:cNvSpPr>
            <a:spLocks noGrp="1"/>
          </p:cNvSpPr>
          <p:nvPr>
            <p:ph sz="half" idx="1"/>
          </p:nvPr>
        </p:nvSpPr>
        <p:spPr>
          <a:xfrm>
            <a:off x="490538" y="5329711"/>
            <a:ext cx="11210924" cy="877125"/>
          </a:xfrm>
        </p:spPr>
        <p:txBody>
          <a:bodyPr/>
          <a:lstStyle/>
          <a:p>
            <a:r>
              <a:rPr lang="en-US" dirty="0"/>
              <a:t>Italics within italics are set in non-italic type</a:t>
            </a:r>
            <a:endParaRPr lang="en-GB" dirty="0"/>
          </a:p>
          <a:p>
            <a:pPr marL="0" lvl="2" indent="0">
              <a:buNone/>
            </a:pPr>
            <a:r>
              <a:rPr lang="en-US" dirty="0"/>
              <a:t>Example: </a:t>
            </a:r>
            <a:r>
              <a:rPr lang="en-US" i="1" dirty="0"/>
              <a:t>Clause (a), dealing with </a:t>
            </a:r>
            <a:r>
              <a:rPr lang="en-US" dirty="0" err="1">
                <a:solidFill>
                  <a:srgbClr val="1E2DBE"/>
                </a:solidFill>
              </a:rPr>
              <a:t>amparo</a:t>
            </a:r>
            <a:r>
              <a:rPr lang="en-US" i="1" dirty="0"/>
              <a:t>, was adopted unanimously</a:t>
            </a:r>
            <a:r>
              <a:rPr lang="en-US" dirty="0"/>
              <a:t>.</a:t>
            </a:r>
            <a:endParaRPr lang="en-GB" dirty="0"/>
          </a:p>
        </p:txBody>
      </p:sp>
    </p:spTree>
    <p:extLst>
      <p:ext uri="{BB962C8B-B14F-4D97-AF65-F5344CB8AC3E}">
        <p14:creationId xmlns:p14="http://schemas.microsoft.com/office/powerpoint/2010/main" val="2956659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fade">
                                      <p:cBhvr>
                                        <p:cTn id="30" dur="500"/>
                                        <p:tgtEl>
                                          <p:spTgt spid="3">
                                            <p:txEl>
                                              <p:pRg st="7" end="7"/>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8">
                                            <p:txEl>
                                              <p:pRg st="0" end="0"/>
                                            </p:txEl>
                                          </p:spTgt>
                                        </p:tgtEl>
                                        <p:attrNameLst>
                                          <p:attrName>style.visibility</p:attrName>
                                        </p:attrNameLst>
                                      </p:cBhvr>
                                      <p:to>
                                        <p:strVal val="visible"/>
                                      </p:to>
                                    </p:set>
                                    <p:animEffect transition="in" filter="fade">
                                      <p:cBhvr>
                                        <p:cTn id="35" dur="500"/>
                                        <p:tgtEl>
                                          <p:spTgt spid="8">
                                            <p:txEl>
                                              <p:pRg st="0" end="0"/>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8">
                                            <p:txEl>
                                              <p:pRg st="1" end="1"/>
                                            </p:txEl>
                                          </p:spTgt>
                                        </p:tgtEl>
                                        <p:attrNameLst>
                                          <p:attrName>style.visibility</p:attrName>
                                        </p:attrNameLst>
                                      </p:cBhvr>
                                      <p:to>
                                        <p:strVal val="visible"/>
                                      </p:to>
                                    </p:set>
                                    <p:animEffect transition="in" filter="fade">
                                      <p:cBhvr>
                                        <p:cTn id="38" dur="5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Per cent sign</a:t>
            </a:r>
            <a:endParaRPr lang="en-GB" dirty="0"/>
          </a:p>
        </p:txBody>
      </p:sp>
      <p:sp>
        <p:nvSpPr>
          <p:cNvPr id="3" name="Content Placeholder 2"/>
          <p:cNvSpPr>
            <a:spLocks noGrp="1"/>
          </p:cNvSpPr>
          <p:nvPr>
            <p:ph sz="half" idx="1"/>
          </p:nvPr>
        </p:nvSpPr>
        <p:spPr>
          <a:xfrm>
            <a:off x="490538" y="2086697"/>
            <a:ext cx="11210924" cy="2029760"/>
          </a:xfrm>
        </p:spPr>
        <p:txBody>
          <a:bodyPr/>
          <a:lstStyle/>
          <a:p>
            <a:r>
              <a:rPr lang="en-US" altLang="en-US" dirty="0"/>
              <a:t>% is used only in tables and figures.</a:t>
            </a: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14</a:t>
            </a:fld>
            <a:endParaRPr lang="en-GB"/>
          </a:p>
        </p:txBody>
      </p:sp>
      <p:sp>
        <p:nvSpPr>
          <p:cNvPr id="9" name="Content Placeholder 2"/>
          <p:cNvSpPr>
            <a:spLocks noGrp="1"/>
          </p:cNvSpPr>
          <p:nvPr>
            <p:ph sz="half" idx="1"/>
          </p:nvPr>
        </p:nvSpPr>
        <p:spPr>
          <a:xfrm>
            <a:off x="490538" y="4331060"/>
            <a:ext cx="11210924" cy="783655"/>
          </a:xfrm>
        </p:spPr>
        <p:txBody>
          <a:bodyPr/>
          <a:lstStyle/>
          <a:p>
            <a:r>
              <a:rPr lang="en-US" altLang="en-US" dirty="0"/>
              <a:t>In text, “per cent” is spell out.</a:t>
            </a:r>
          </a:p>
          <a:p>
            <a:pPr marL="0" lvl="2" indent="0">
              <a:buNone/>
            </a:pPr>
            <a:r>
              <a:rPr lang="en-US" dirty="0"/>
              <a:t>Example:</a:t>
            </a:r>
            <a:r>
              <a:rPr lang="en-US" b="1" dirty="0"/>
              <a:t>  </a:t>
            </a:r>
            <a:r>
              <a:rPr lang="en-US" altLang="en-US" dirty="0"/>
              <a:t>Employment grew at an average annual rate of 6 </a:t>
            </a:r>
            <a:r>
              <a:rPr lang="en-US" altLang="en-US" dirty="0">
                <a:solidFill>
                  <a:srgbClr val="1E2DBE"/>
                </a:solidFill>
              </a:rPr>
              <a:t>per cent </a:t>
            </a:r>
            <a:r>
              <a:rPr lang="en-US" altLang="en-US" dirty="0"/>
              <a:t>between 2008 and 2011.</a:t>
            </a:r>
            <a:endParaRPr lang="en-US" dirty="0">
              <a:solidFill>
                <a:srgbClr val="FF0000"/>
              </a:solidFill>
            </a:endParaRPr>
          </a:p>
        </p:txBody>
      </p:sp>
      <p:pic>
        <p:nvPicPr>
          <p:cNvPr id="8" name="Content Placeholder 7"/>
          <p:cNvPicPr>
            <a:picLocks noGrp="1" noChangeAspect="1"/>
          </p:cNvPicPr>
          <p:nvPr>
            <p:ph sz="half" idx="1"/>
          </p:nvPr>
        </p:nvPicPr>
        <p:blipFill>
          <a:blip r:embed="rId3"/>
          <a:stretch>
            <a:fillRect/>
          </a:stretch>
        </p:blipFill>
        <p:spPr>
          <a:xfrm>
            <a:off x="490538" y="2586433"/>
            <a:ext cx="3601675" cy="1030287"/>
          </a:xfrm>
          <a:prstGeom prst="rect">
            <a:avLst/>
          </a:prstGeom>
        </p:spPr>
      </p:pic>
      <p:sp>
        <p:nvSpPr>
          <p:cNvPr id="13" name="Left Arrow 12"/>
          <p:cNvSpPr/>
          <p:nvPr/>
        </p:nvSpPr>
        <p:spPr>
          <a:xfrm rot="20223712">
            <a:off x="4074371" y="2535588"/>
            <a:ext cx="952500" cy="101687"/>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 name="Left Arrow 15"/>
          <p:cNvSpPr/>
          <p:nvPr/>
        </p:nvSpPr>
        <p:spPr>
          <a:xfrm rot="20223712">
            <a:off x="6950921" y="4484833"/>
            <a:ext cx="952500" cy="101687"/>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2716575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up)">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fade">
                                      <p:cBhvr>
                                        <p:cTn id="22" dur="500"/>
                                        <p:tgtEl>
                                          <p:spTgt spid="9">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1" end="1"/>
                                            </p:txEl>
                                          </p:spTgt>
                                        </p:tgtEl>
                                        <p:attrNameLst>
                                          <p:attrName>style.visibility</p:attrName>
                                        </p:attrNameLst>
                                      </p:cBhvr>
                                      <p:to>
                                        <p:strVal val="visible"/>
                                      </p:to>
                                    </p:set>
                                    <p:animEffect transition="in" filter="fade">
                                      <p:cBhvr>
                                        <p:cTn id="27" dur="500"/>
                                        <p:tgtEl>
                                          <p:spTgt spid="9">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Spacing</a:t>
            </a:r>
            <a:endParaRPr lang="en-GB" dirty="0"/>
          </a:p>
        </p:txBody>
      </p:sp>
      <p:sp>
        <p:nvSpPr>
          <p:cNvPr id="3" name="Content Placeholder 2"/>
          <p:cNvSpPr>
            <a:spLocks noGrp="1"/>
          </p:cNvSpPr>
          <p:nvPr>
            <p:ph sz="half" idx="1"/>
          </p:nvPr>
        </p:nvSpPr>
        <p:spPr>
          <a:xfrm>
            <a:off x="490538" y="2086698"/>
            <a:ext cx="10329862" cy="1889558"/>
          </a:xfrm>
        </p:spPr>
        <p:txBody>
          <a:bodyPr/>
          <a:lstStyle/>
          <a:p>
            <a:r>
              <a:rPr lang="en-US" altLang="en-US" dirty="0"/>
              <a:t>Add only one space after punctuation</a:t>
            </a:r>
            <a:br>
              <a:rPr lang="en-US" altLang="en-US" dirty="0"/>
            </a:br>
            <a:br>
              <a:rPr lang="en-US" altLang="en-US" dirty="0"/>
            </a:br>
            <a:endParaRPr lang="en-GB" dirty="0"/>
          </a:p>
          <a:p>
            <a:pPr marL="0" lvl="2" indent="0">
              <a:buNone/>
            </a:pPr>
            <a:r>
              <a:rPr lang="en-US" altLang="en-US" dirty="0"/>
              <a:t>Example: What is decent work?</a:t>
            </a:r>
            <a:r>
              <a:rPr lang="en-US" altLang="en-US" dirty="0">
                <a:solidFill>
                  <a:srgbClr val="FF3300"/>
                </a:solidFill>
              </a:rPr>
              <a:t> </a:t>
            </a:r>
            <a:r>
              <a:rPr lang="en-US" altLang="en-US" dirty="0"/>
              <a:t>It is the aspirations of all people for their working lives. The overall </a:t>
            </a:r>
            <a:br>
              <a:rPr lang="en-US" altLang="en-US" dirty="0"/>
            </a:br>
            <a:r>
              <a:rPr lang="en-US" altLang="en-US" dirty="0"/>
              <a:t>                goal is …</a:t>
            </a: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15</a:t>
            </a:fld>
            <a:endParaRPr lang="en-GB"/>
          </a:p>
        </p:txBody>
      </p:sp>
      <p:sp>
        <p:nvSpPr>
          <p:cNvPr id="8" name="AutoShape 7"/>
          <p:cNvSpPr>
            <a:spLocks noChangeArrowheads="1"/>
          </p:cNvSpPr>
          <p:nvPr/>
        </p:nvSpPr>
        <p:spPr bwMode="auto">
          <a:xfrm>
            <a:off x="3638550" y="2747100"/>
            <a:ext cx="152400" cy="381000"/>
          </a:xfrm>
          <a:prstGeom prst="downArrow">
            <a:avLst>
              <a:gd name="adj1" fmla="val 50000"/>
              <a:gd name="adj2" fmla="val 62500"/>
            </a:avLst>
          </a:prstGeom>
          <a:solidFill>
            <a:srgbClr val="FF33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p>
        </p:txBody>
      </p:sp>
      <p:sp>
        <p:nvSpPr>
          <p:cNvPr id="10" name="AutoShape 9"/>
          <p:cNvSpPr>
            <a:spLocks noChangeArrowheads="1"/>
          </p:cNvSpPr>
          <p:nvPr/>
        </p:nvSpPr>
        <p:spPr bwMode="auto">
          <a:xfrm>
            <a:off x="9182100" y="3343274"/>
            <a:ext cx="152400" cy="457200"/>
          </a:xfrm>
          <a:prstGeom prst="upArrow">
            <a:avLst>
              <a:gd name="adj1" fmla="val 50000"/>
              <a:gd name="adj2" fmla="val 75000"/>
            </a:avLst>
          </a:prstGeom>
          <a:solidFill>
            <a:srgbClr val="FF33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p>
        </p:txBody>
      </p:sp>
    </p:spTree>
    <p:extLst>
      <p:ext uri="{BB962C8B-B14F-4D97-AF65-F5344CB8AC3E}">
        <p14:creationId xmlns:p14="http://schemas.microsoft.com/office/powerpoint/2010/main" val="687510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1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Round brackets</a:t>
            </a:r>
            <a:endParaRPr lang="en-GB" dirty="0"/>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16</a:t>
            </a:fld>
            <a:endParaRPr lang="en-GB"/>
          </a:p>
        </p:txBody>
      </p:sp>
      <p:sp>
        <p:nvSpPr>
          <p:cNvPr id="10" name="Content Placeholder 2"/>
          <p:cNvSpPr>
            <a:spLocks noGrp="1"/>
          </p:cNvSpPr>
          <p:nvPr>
            <p:ph sz="half" idx="1"/>
          </p:nvPr>
        </p:nvSpPr>
        <p:spPr>
          <a:xfrm>
            <a:off x="490538" y="1926221"/>
            <a:ext cx="9540153" cy="1021047"/>
          </a:xfrm>
        </p:spPr>
        <p:txBody>
          <a:bodyPr/>
          <a:lstStyle/>
          <a:p>
            <a:pPr lvl="2"/>
            <a:r>
              <a:rPr lang="en-US" dirty="0"/>
              <a:t>Enclose supplementary information, variants, digressions and explanations</a:t>
            </a:r>
          </a:p>
          <a:p>
            <a:pPr lvl="2"/>
            <a:r>
              <a:rPr lang="en-US" dirty="0">
                <a:latin typeface="Arial" charset="0"/>
                <a:cs typeface="Arial" charset="0"/>
              </a:rPr>
              <a:t>Expand abbreviations</a:t>
            </a:r>
          </a:p>
          <a:p>
            <a:pPr lvl="2"/>
            <a:r>
              <a:rPr lang="en-US" dirty="0">
                <a:latin typeface="Arial" charset="0"/>
                <a:cs typeface="Arial" charset="0"/>
              </a:rPr>
              <a:t>Enclose author-date style references</a:t>
            </a:r>
          </a:p>
          <a:p>
            <a:pPr lvl="2"/>
            <a:endParaRPr lang="en-US" dirty="0">
              <a:latin typeface="Arial" charset="0"/>
              <a:cs typeface="Arial" charset="0"/>
            </a:endParaRPr>
          </a:p>
        </p:txBody>
      </p:sp>
      <p:sp>
        <p:nvSpPr>
          <p:cNvPr id="8" name="Content Placeholder 2"/>
          <p:cNvSpPr>
            <a:spLocks noGrp="1"/>
          </p:cNvSpPr>
          <p:nvPr>
            <p:ph sz="half" idx="1"/>
          </p:nvPr>
        </p:nvSpPr>
        <p:spPr>
          <a:xfrm>
            <a:off x="490538" y="3234025"/>
            <a:ext cx="10329862" cy="2584883"/>
          </a:xfrm>
        </p:spPr>
        <p:txBody>
          <a:bodyPr/>
          <a:lstStyle/>
          <a:p>
            <a:pPr marL="0" lvl="2" indent="0">
              <a:buNone/>
            </a:pPr>
            <a:r>
              <a:rPr lang="en-US" altLang="en-US" dirty="0"/>
              <a:t>Example:</a:t>
            </a:r>
          </a:p>
          <a:p>
            <a:pPr marL="0" lvl="2" indent="0">
              <a:buNone/>
            </a:pPr>
            <a:endParaRPr lang="en-US" altLang="en-US" dirty="0"/>
          </a:p>
          <a:p>
            <a:pPr marL="0" lvl="2" indent="0">
              <a:buNone/>
            </a:pPr>
            <a:r>
              <a:rPr lang="en-US" altLang="en-US" dirty="0"/>
              <a:t>Output grew by 7.7 per cent in 2016. (</a:t>
            </a:r>
            <a:r>
              <a:rPr lang="en-US" altLang="en-US" dirty="0">
                <a:solidFill>
                  <a:srgbClr val="1E2DBE"/>
                </a:solidFill>
              </a:rPr>
              <a:t>I</a:t>
            </a:r>
            <a:r>
              <a:rPr lang="en-US" altLang="en-US" dirty="0"/>
              <a:t>n 2015, it grew by 6.1 per cent</a:t>
            </a:r>
            <a:r>
              <a:rPr lang="en-US" altLang="en-US" dirty="0">
                <a:solidFill>
                  <a:srgbClr val="1E2DBE"/>
                </a:solidFill>
              </a:rPr>
              <a:t>.</a:t>
            </a:r>
            <a:r>
              <a:rPr lang="en-US" altLang="en-US" dirty="0"/>
              <a:t>)</a:t>
            </a:r>
          </a:p>
          <a:p>
            <a:pPr marL="0" lvl="2" indent="0">
              <a:buNone/>
            </a:pPr>
            <a:endParaRPr lang="en-US" altLang="en-US" dirty="0"/>
          </a:p>
          <a:p>
            <a:pPr marL="0" lvl="2" indent="0">
              <a:buNone/>
            </a:pPr>
            <a:r>
              <a:rPr lang="en-US" altLang="en-US" dirty="0"/>
              <a:t>Output grew by 7.7 per cent in 2016 (</a:t>
            </a:r>
            <a:r>
              <a:rPr lang="en-US" altLang="en-US" dirty="0">
                <a:solidFill>
                  <a:srgbClr val="1E2DBE"/>
                </a:solidFill>
              </a:rPr>
              <a:t>c</a:t>
            </a:r>
            <a:r>
              <a:rPr lang="en-US" altLang="en-US" dirty="0"/>
              <a:t>ompared with 6.1 per cent in 2015)</a:t>
            </a:r>
            <a:r>
              <a:rPr lang="en-US" altLang="en-US" dirty="0">
                <a:solidFill>
                  <a:srgbClr val="1E2DBE"/>
                </a:solidFill>
              </a:rPr>
              <a:t>.</a:t>
            </a:r>
          </a:p>
          <a:p>
            <a:pPr marL="0" lvl="2" indent="0">
              <a:buNone/>
            </a:pPr>
            <a:endParaRPr lang="en-US" altLang="en-US" dirty="0"/>
          </a:p>
          <a:p>
            <a:pPr marL="0" lvl="2" indent="0">
              <a:buNone/>
            </a:pPr>
            <a:r>
              <a:rPr lang="en-US" altLang="en-US" dirty="0"/>
              <a:t>article 3</a:t>
            </a:r>
            <a:r>
              <a:rPr lang="en-US" altLang="en-US" dirty="0">
                <a:solidFill>
                  <a:srgbClr val="1E2DBE"/>
                </a:solidFill>
              </a:rPr>
              <a:t>(</a:t>
            </a:r>
            <a:r>
              <a:rPr lang="en-US" altLang="en-US" dirty="0"/>
              <a:t>1</a:t>
            </a:r>
            <a:r>
              <a:rPr lang="en-US" altLang="en-US" dirty="0">
                <a:solidFill>
                  <a:srgbClr val="1E2DBE"/>
                </a:solidFill>
              </a:rPr>
              <a:t>)(</a:t>
            </a:r>
            <a:r>
              <a:rPr lang="en-US" altLang="en-US" dirty="0" err="1"/>
              <a:t>i</a:t>
            </a:r>
            <a:r>
              <a:rPr lang="en-US" altLang="en-US" dirty="0">
                <a:solidFill>
                  <a:srgbClr val="1E2DBE"/>
                </a:solidFill>
              </a:rPr>
              <a:t>)</a:t>
            </a:r>
            <a:r>
              <a:rPr lang="en-US" altLang="en-US" dirty="0"/>
              <a:t>, rule 53</a:t>
            </a:r>
            <a:r>
              <a:rPr lang="en-US" altLang="en-US" dirty="0">
                <a:solidFill>
                  <a:srgbClr val="1E2DBE"/>
                </a:solidFill>
              </a:rPr>
              <a:t>(</a:t>
            </a:r>
            <a:r>
              <a:rPr lang="en-US" altLang="en-US" dirty="0"/>
              <a:t>4</a:t>
            </a:r>
            <a:r>
              <a:rPr lang="en-US" altLang="en-US" dirty="0">
                <a:solidFill>
                  <a:srgbClr val="1E2DBE"/>
                </a:solidFill>
              </a:rPr>
              <a:t>)(</a:t>
            </a:r>
            <a:r>
              <a:rPr lang="en-US" altLang="en-US" dirty="0"/>
              <a:t>a</a:t>
            </a:r>
            <a:r>
              <a:rPr lang="en-US" altLang="en-US" dirty="0">
                <a:solidFill>
                  <a:srgbClr val="1E2DBE"/>
                </a:solidFill>
              </a:rPr>
              <a:t>)</a:t>
            </a:r>
          </a:p>
        </p:txBody>
      </p:sp>
      <p:sp>
        <p:nvSpPr>
          <p:cNvPr id="11" name="TextBox 10"/>
          <p:cNvSpPr txBox="1"/>
          <p:nvPr/>
        </p:nvSpPr>
        <p:spPr>
          <a:xfrm>
            <a:off x="7753244" y="2436744"/>
            <a:ext cx="3247265" cy="646331"/>
          </a:xfrm>
          <a:prstGeom prst="rect">
            <a:avLst/>
          </a:prstGeom>
          <a:noFill/>
        </p:spPr>
        <p:txBody>
          <a:bodyPr wrap="square" rtlCol="0">
            <a:spAutoFit/>
          </a:bodyPr>
          <a:lstStyle/>
          <a:p>
            <a:r>
              <a:rPr lang="en-US" dirty="0">
                <a:solidFill>
                  <a:srgbClr val="FF0000"/>
                </a:solidFill>
              </a:rPr>
              <a:t>Full sentence, it begins with a capital and ends in a full stop.</a:t>
            </a:r>
            <a:endParaRPr lang="en-GB" dirty="0">
              <a:solidFill>
                <a:srgbClr val="FF0000"/>
              </a:solidFill>
            </a:endParaRPr>
          </a:p>
        </p:txBody>
      </p:sp>
      <p:sp>
        <p:nvSpPr>
          <p:cNvPr id="12" name="Rectangular Callout 11"/>
          <p:cNvSpPr/>
          <p:nvPr/>
        </p:nvSpPr>
        <p:spPr>
          <a:xfrm>
            <a:off x="7753244" y="2403410"/>
            <a:ext cx="3117273" cy="679851"/>
          </a:xfrm>
          <a:prstGeom prst="wedgeRectCallout">
            <a:avLst>
              <a:gd name="adj1" fmla="val -58471"/>
              <a:gd name="adj2" fmla="val 172867"/>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ular Callout 12"/>
          <p:cNvSpPr/>
          <p:nvPr/>
        </p:nvSpPr>
        <p:spPr>
          <a:xfrm>
            <a:off x="8465128" y="3560450"/>
            <a:ext cx="3477489" cy="942685"/>
          </a:xfrm>
          <a:prstGeom prst="wedgeRectCallout">
            <a:avLst>
              <a:gd name="adj1" fmla="val -63070"/>
              <a:gd name="adj2" fmla="val 78633"/>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8465128" y="3579805"/>
            <a:ext cx="3629890" cy="923330"/>
          </a:xfrm>
          <a:prstGeom prst="rect">
            <a:avLst/>
          </a:prstGeom>
          <a:noFill/>
        </p:spPr>
        <p:txBody>
          <a:bodyPr wrap="square" rtlCol="0">
            <a:spAutoFit/>
          </a:bodyPr>
          <a:lstStyle/>
          <a:p>
            <a:r>
              <a:rPr lang="en-US" dirty="0">
                <a:solidFill>
                  <a:srgbClr val="FF0000"/>
                </a:solidFill>
              </a:rPr>
              <a:t>Not a full sentence, it begins with a lower case and the full stop is outside the closing bracket.</a:t>
            </a:r>
            <a:endParaRPr lang="en-GB" dirty="0">
              <a:solidFill>
                <a:srgbClr val="FF0000"/>
              </a:solidFill>
            </a:endParaRPr>
          </a:p>
        </p:txBody>
      </p:sp>
      <p:sp>
        <p:nvSpPr>
          <p:cNvPr id="15" name="Rectangular Callout 14"/>
          <p:cNvSpPr/>
          <p:nvPr/>
        </p:nvSpPr>
        <p:spPr>
          <a:xfrm>
            <a:off x="3722759" y="5613787"/>
            <a:ext cx="3537023" cy="523911"/>
          </a:xfrm>
          <a:prstGeom prst="wedgeRectCallout">
            <a:avLst>
              <a:gd name="adj1" fmla="val -64160"/>
              <a:gd name="adj2" fmla="val -64133"/>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3722759" y="5634242"/>
            <a:ext cx="3656412" cy="369332"/>
          </a:xfrm>
          <a:prstGeom prst="rect">
            <a:avLst/>
          </a:prstGeom>
          <a:noFill/>
        </p:spPr>
        <p:txBody>
          <a:bodyPr wrap="square" rtlCol="0">
            <a:spAutoFit/>
          </a:bodyPr>
          <a:lstStyle/>
          <a:p>
            <a:r>
              <a:rPr lang="en-US" dirty="0">
                <a:solidFill>
                  <a:srgbClr val="FF0000"/>
                </a:solidFill>
              </a:rPr>
              <a:t>Subdivisions of legal instruments.</a:t>
            </a:r>
            <a:endParaRPr lang="en-GB" dirty="0">
              <a:solidFill>
                <a:srgbClr val="FF0000"/>
              </a:solidFill>
            </a:endParaRPr>
          </a:p>
        </p:txBody>
      </p:sp>
    </p:spTree>
    <p:extLst>
      <p:ext uri="{BB962C8B-B14F-4D97-AF65-F5344CB8AC3E}">
        <p14:creationId xmlns:p14="http://schemas.microsoft.com/office/powerpoint/2010/main" val="1488552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up)">
                                      <p:cBhvr>
                                        <p:cTn id="7" dur="500"/>
                                        <p:tgtEl>
                                          <p:spTgt spid="10">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0">
                                            <p:txEl>
                                              <p:pRg st="1" end="1"/>
                                            </p:txEl>
                                          </p:spTgt>
                                        </p:tgtEl>
                                        <p:attrNameLst>
                                          <p:attrName>style.visibility</p:attrName>
                                        </p:attrNameLst>
                                      </p:cBhvr>
                                      <p:to>
                                        <p:strVal val="visible"/>
                                      </p:to>
                                    </p:set>
                                    <p:animEffect transition="in" filter="wipe(up)">
                                      <p:cBhvr>
                                        <p:cTn id="10" dur="500"/>
                                        <p:tgtEl>
                                          <p:spTgt spid="10">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10">
                                            <p:txEl>
                                              <p:pRg st="2" end="2"/>
                                            </p:txEl>
                                          </p:spTgt>
                                        </p:tgtEl>
                                        <p:attrNameLst>
                                          <p:attrName>style.visibility</p:attrName>
                                        </p:attrNameLst>
                                      </p:cBhvr>
                                      <p:to>
                                        <p:strVal val="visible"/>
                                      </p:to>
                                    </p:set>
                                    <p:animEffect transition="in" filter="wipe(up)">
                                      <p:cBhvr>
                                        <p:cTn id="13" dur="500"/>
                                        <p:tgtEl>
                                          <p:spTgt spid="10">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xEl>
                                              <p:pRg st="0" end="0"/>
                                            </p:txEl>
                                          </p:spTgt>
                                        </p:tgtEl>
                                        <p:attrNameLst>
                                          <p:attrName>style.visibility</p:attrName>
                                        </p:attrNameLst>
                                      </p:cBhvr>
                                      <p:to>
                                        <p:strVal val="visible"/>
                                      </p:to>
                                    </p:set>
                                    <p:animEffect transition="in" filter="fade">
                                      <p:cBhvr>
                                        <p:cTn id="18" dur="500"/>
                                        <p:tgtEl>
                                          <p:spTgt spid="8">
                                            <p:txEl>
                                              <p:pRg st="0" end="0"/>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8">
                                            <p:txEl>
                                              <p:pRg st="2" end="2"/>
                                            </p:txEl>
                                          </p:spTgt>
                                        </p:tgtEl>
                                        <p:attrNameLst>
                                          <p:attrName>style.visibility</p:attrName>
                                        </p:attrNameLst>
                                      </p:cBhvr>
                                      <p:to>
                                        <p:strVal val="visible"/>
                                      </p:to>
                                    </p:set>
                                    <p:animEffect transition="in" filter="fade">
                                      <p:cBhvr>
                                        <p:cTn id="21" dur="500"/>
                                        <p:tgtEl>
                                          <p:spTgt spid="8">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up)">
                                      <p:cBhvr>
                                        <p:cTn id="26" dur="500"/>
                                        <p:tgtEl>
                                          <p:spTgt spid="11"/>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ipe(up)">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8">
                                            <p:txEl>
                                              <p:pRg st="4" end="4"/>
                                            </p:txEl>
                                          </p:spTgt>
                                        </p:tgtEl>
                                        <p:attrNameLst>
                                          <p:attrName>style.visibility</p:attrName>
                                        </p:attrNameLst>
                                      </p:cBhvr>
                                      <p:to>
                                        <p:strVal val="visible"/>
                                      </p:to>
                                    </p:set>
                                    <p:animEffect transition="in" filter="fade">
                                      <p:cBhvr>
                                        <p:cTn id="34" dur="500"/>
                                        <p:tgtEl>
                                          <p:spTgt spid="8">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up)">
                                      <p:cBhvr>
                                        <p:cTn id="39" dur="500"/>
                                        <p:tgtEl>
                                          <p:spTgt spid="14"/>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up)">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8">
                                            <p:txEl>
                                              <p:pRg st="6" end="6"/>
                                            </p:txEl>
                                          </p:spTgt>
                                        </p:tgtEl>
                                        <p:attrNameLst>
                                          <p:attrName>style.visibility</p:attrName>
                                        </p:attrNameLst>
                                      </p:cBhvr>
                                      <p:to>
                                        <p:strVal val="visible"/>
                                      </p:to>
                                    </p:set>
                                    <p:animEffect transition="in" filter="fade">
                                      <p:cBhvr>
                                        <p:cTn id="47" dur="500"/>
                                        <p:tgtEl>
                                          <p:spTgt spid="8">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wipe(down)">
                                      <p:cBhvr>
                                        <p:cTn id="52" dur="500"/>
                                        <p:tgtEl>
                                          <p:spTgt spid="16"/>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ipe(down)">
                                      <p:cBhvr>
                                        <p:cTn id="5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p:bldP spid="11" grpId="0"/>
      <p:bldP spid="12" grpId="0" animBg="1"/>
      <p:bldP spid="13" grpId="0" animBg="1"/>
      <p:bldP spid="14" grpId="0"/>
      <p:bldP spid="15" grpId="0" animBg="1"/>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Square brackets</a:t>
            </a:r>
            <a:endParaRPr lang="en-GB" dirty="0"/>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17</a:t>
            </a:fld>
            <a:endParaRPr lang="en-GB"/>
          </a:p>
        </p:txBody>
      </p:sp>
      <p:sp>
        <p:nvSpPr>
          <p:cNvPr id="10" name="Content Placeholder 2"/>
          <p:cNvSpPr>
            <a:spLocks noGrp="1"/>
          </p:cNvSpPr>
          <p:nvPr>
            <p:ph sz="half" idx="1"/>
          </p:nvPr>
        </p:nvSpPr>
        <p:spPr>
          <a:xfrm>
            <a:off x="490537" y="2671800"/>
            <a:ext cx="9540153" cy="370165"/>
          </a:xfrm>
        </p:spPr>
        <p:txBody>
          <a:bodyPr/>
          <a:lstStyle/>
          <a:p>
            <a:pPr marL="0" lvl="2" indent="0">
              <a:buNone/>
            </a:pPr>
            <a:r>
              <a:rPr lang="en-US" dirty="0"/>
              <a:t>Example: The spokesperson said that </a:t>
            </a:r>
            <a:r>
              <a:rPr lang="en-US" altLang="en-US" dirty="0"/>
              <a:t>“</a:t>
            </a:r>
            <a:r>
              <a:rPr lang="en-US" altLang="en-US" dirty="0">
                <a:solidFill>
                  <a:srgbClr val="1E2DBE"/>
                </a:solidFill>
              </a:rPr>
              <a:t>[r]</a:t>
            </a:r>
            <a:r>
              <a:rPr lang="en-US" altLang="en-US" dirty="0" err="1"/>
              <a:t>epercussions</a:t>
            </a:r>
            <a:r>
              <a:rPr lang="en-US" altLang="en-US" dirty="0"/>
              <a:t> are to be anticipated”.</a:t>
            </a:r>
            <a:endParaRPr lang="en-US" altLang="en-US" dirty="0">
              <a:solidFill>
                <a:srgbClr val="1E2DBE"/>
              </a:solidFill>
            </a:endParaRPr>
          </a:p>
          <a:p>
            <a:pPr lvl="2"/>
            <a:endParaRPr lang="en-US" dirty="0">
              <a:latin typeface="Arial" charset="0"/>
              <a:cs typeface="Arial" charset="0"/>
            </a:endParaRPr>
          </a:p>
        </p:txBody>
      </p:sp>
      <p:sp>
        <p:nvSpPr>
          <p:cNvPr id="17" name="Content Placeholder 2"/>
          <p:cNvSpPr>
            <a:spLocks noGrp="1"/>
          </p:cNvSpPr>
          <p:nvPr>
            <p:ph sz="half" idx="1"/>
          </p:nvPr>
        </p:nvSpPr>
        <p:spPr>
          <a:xfrm>
            <a:off x="490537" y="4641567"/>
            <a:ext cx="9540153" cy="367785"/>
          </a:xfrm>
        </p:spPr>
        <p:txBody>
          <a:bodyPr/>
          <a:lstStyle/>
          <a:p>
            <a:pPr marL="0" lvl="2" indent="0">
              <a:buNone/>
            </a:pPr>
            <a:r>
              <a:rPr lang="en-US" dirty="0">
                <a:latin typeface="Arial" charset="0"/>
                <a:cs typeface="Arial" charset="0"/>
              </a:rPr>
              <a:t>Example: He </a:t>
            </a:r>
            <a:r>
              <a:rPr lang="en-US" dirty="0">
                <a:solidFill>
                  <a:srgbClr val="1E2DBE"/>
                </a:solidFill>
                <a:latin typeface="Arial" charset="0"/>
                <a:cs typeface="Arial" charset="0"/>
              </a:rPr>
              <a:t>[the Employers’ delegate]</a:t>
            </a:r>
            <a:r>
              <a:rPr lang="en-US" dirty="0">
                <a:latin typeface="Arial" charset="0"/>
                <a:cs typeface="Arial" charset="0"/>
              </a:rPr>
              <a:t> said that …</a:t>
            </a:r>
            <a:endParaRPr lang="en-US" dirty="0"/>
          </a:p>
        </p:txBody>
      </p:sp>
      <p:sp>
        <p:nvSpPr>
          <p:cNvPr id="18" name="Content Placeholder 2"/>
          <p:cNvSpPr>
            <a:spLocks noGrp="1"/>
          </p:cNvSpPr>
          <p:nvPr>
            <p:ph sz="half" idx="1"/>
          </p:nvPr>
        </p:nvSpPr>
        <p:spPr>
          <a:xfrm>
            <a:off x="490537" y="2162637"/>
            <a:ext cx="8262722" cy="341098"/>
          </a:xfrm>
        </p:spPr>
        <p:txBody>
          <a:bodyPr/>
          <a:lstStyle/>
          <a:p>
            <a:r>
              <a:rPr lang="en-US" altLang="en-US" dirty="0"/>
              <a:t>The text between square brackets in quotation is not part of the original.</a:t>
            </a:r>
            <a:endParaRPr lang="en-US" altLang="en-US" b="0" dirty="0">
              <a:solidFill>
                <a:srgbClr val="002060"/>
              </a:solidFill>
            </a:endParaRPr>
          </a:p>
        </p:txBody>
      </p:sp>
      <p:sp>
        <p:nvSpPr>
          <p:cNvPr id="19" name="Content Placeholder 2"/>
          <p:cNvSpPr>
            <a:spLocks noGrp="1"/>
          </p:cNvSpPr>
          <p:nvPr>
            <p:ph sz="half" idx="1"/>
          </p:nvPr>
        </p:nvSpPr>
        <p:spPr>
          <a:xfrm>
            <a:off x="490537" y="3821048"/>
            <a:ext cx="10712161" cy="732759"/>
          </a:xfrm>
        </p:spPr>
        <p:txBody>
          <a:bodyPr/>
          <a:lstStyle/>
          <a:p>
            <a:r>
              <a:rPr lang="en-US" dirty="0"/>
              <a:t>The text between square brackets indicates a comment, clarification or translation inserted by an author, editor or translator.</a:t>
            </a:r>
            <a:endParaRPr lang="en-US" altLang="en-US" b="0" dirty="0">
              <a:solidFill>
                <a:srgbClr val="002060"/>
              </a:solidFill>
            </a:endParaRPr>
          </a:p>
        </p:txBody>
      </p:sp>
      <p:sp>
        <p:nvSpPr>
          <p:cNvPr id="12" name="AutoShape 9"/>
          <p:cNvSpPr>
            <a:spLocks noChangeArrowheads="1"/>
          </p:cNvSpPr>
          <p:nvPr/>
        </p:nvSpPr>
        <p:spPr bwMode="auto">
          <a:xfrm>
            <a:off x="4469498" y="3020140"/>
            <a:ext cx="152400" cy="457200"/>
          </a:xfrm>
          <a:prstGeom prst="upArrow">
            <a:avLst>
              <a:gd name="adj1" fmla="val 50000"/>
              <a:gd name="adj2" fmla="val 75000"/>
            </a:avLst>
          </a:prstGeom>
          <a:solidFill>
            <a:srgbClr val="FF33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p>
        </p:txBody>
      </p:sp>
      <p:sp>
        <p:nvSpPr>
          <p:cNvPr id="13" name="AutoShape 9"/>
          <p:cNvSpPr>
            <a:spLocks noChangeArrowheads="1"/>
          </p:cNvSpPr>
          <p:nvPr/>
        </p:nvSpPr>
        <p:spPr bwMode="auto">
          <a:xfrm>
            <a:off x="2947554" y="4957326"/>
            <a:ext cx="152400" cy="457200"/>
          </a:xfrm>
          <a:prstGeom prst="upArrow">
            <a:avLst>
              <a:gd name="adj1" fmla="val 50000"/>
              <a:gd name="adj2" fmla="val 75000"/>
            </a:avLst>
          </a:prstGeom>
          <a:solidFill>
            <a:srgbClr val="FF33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p>
        </p:txBody>
      </p:sp>
    </p:spTree>
    <p:extLst>
      <p:ext uri="{BB962C8B-B14F-4D97-AF65-F5344CB8AC3E}">
        <p14:creationId xmlns:p14="http://schemas.microsoft.com/office/powerpoint/2010/main" val="2548755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Effect transition="in" filter="fade">
                                      <p:cBhvr>
                                        <p:cTn id="7" dur="500"/>
                                        <p:tgtEl>
                                          <p:spTgt spid="18">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xEl>
                                              <p:pRg st="0" end="0"/>
                                            </p:txEl>
                                          </p:spTgt>
                                        </p:tgtEl>
                                        <p:attrNameLst>
                                          <p:attrName>style.visibility</p:attrName>
                                        </p:attrNameLst>
                                      </p:cBhvr>
                                      <p:to>
                                        <p:strVal val="visible"/>
                                      </p:to>
                                    </p:set>
                                    <p:animEffect transition="in" filter="fade">
                                      <p:cBhvr>
                                        <p:cTn id="10" dur="500"/>
                                        <p:tgtEl>
                                          <p:spTgt spid="10">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down)">
                                      <p:cBhvr>
                                        <p:cTn id="15" dur="10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9">
                                            <p:txEl>
                                              <p:pRg st="0" end="0"/>
                                            </p:txEl>
                                          </p:spTgt>
                                        </p:tgtEl>
                                        <p:attrNameLst>
                                          <p:attrName>style.visibility</p:attrName>
                                        </p:attrNameLst>
                                      </p:cBhvr>
                                      <p:to>
                                        <p:strVal val="visible"/>
                                      </p:to>
                                    </p:set>
                                    <p:animEffect transition="in" filter="fade">
                                      <p:cBhvr>
                                        <p:cTn id="20" dur="500"/>
                                        <p:tgtEl>
                                          <p:spTgt spid="19">
                                            <p:txEl>
                                              <p:pRg st="0" end="0"/>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7">
                                            <p:txEl>
                                              <p:pRg st="0" end="0"/>
                                            </p:txEl>
                                          </p:spTgt>
                                        </p:tgtEl>
                                        <p:attrNameLst>
                                          <p:attrName>style.visibility</p:attrName>
                                        </p:attrNameLst>
                                      </p:cBhvr>
                                      <p:to>
                                        <p:strVal val="visible"/>
                                      </p:to>
                                    </p:set>
                                    <p:animEffect transition="in" filter="fade">
                                      <p:cBhvr>
                                        <p:cTn id="23" dur="500"/>
                                        <p:tgtEl>
                                          <p:spTgt spid="17">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down)">
                                      <p:cBhvr>
                                        <p:cTn id="28"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P spid="17" grpId="0" build="p"/>
      <p:bldP spid="18" grpId="0" build="p"/>
      <p:bldP spid="19" grpId="0" build="p"/>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Comma</a:t>
            </a:r>
            <a:endParaRPr lang="en-GB" dirty="0"/>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18</a:t>
            </a:fld>
            <a:endParaRPr lang="en-GB"/>
          </a:p>
        </p:txBody>
      </p:sp>
      <p:sp>
        <p:nvSpPr>
          <p:cNvPr id="10" name="AutoShape 9"/>
          <p:cNvSpPr>
            <a:spLocks noChangeArrowheads="1"/>
          </p:cNvSpPr>
          <p:nvPr/>
        </p:nvSpPr>
        <p:spPr bwMode="auto">
          <a:xfrm>
            <a:off x="5886882" y="4807527"/>
            <a:ext cx="152400" cy="457200"/>
          </a:xfrm>
          <a:prstGeom prst="upArrow">
            <a:avLst>
              <a:gd name="adj1" fmla="val 50000"/>
              <a:gd name="adj2" fmla="val 75000"/>
            </a:avLst>
          </a:prstGeom>
          <a:solidFill>
            <a:srgbClr val="FF33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p>
        </p:txBody>
      </p:sp>
      <p:sp>
        <p:nvSpPr>
          <p:cNvPr id="9" name="Content Placeholder 2"/>
          <p:cNvSpPr>
            <a:spLocks noGrp="1"/>
          </p:cNvSpPr>
          <p:nvPr>
            <p:ph sz="half" idx="1"/>
          </p:nvPr>
        </p:nvSpPr>
        <p:spPr>
          <a:xfrm>
            <a:off x="507205" y="2152354"/>
            <a:ext cx="10911753" cy="341098"/>
          </a:xfrm>
        </p:spPr>
        <p:txBody>
          <a:bodyPr/>
          <a:lstStyle/>
          <a:p>
            <a:r>
              <a:rPr lang="en-US" altLang="en-US" dirty="0"/>
              <a:t>No comma before the last “and” or “or”</a:t>
            </a:r>
            <a:br>
              <a:rPr lang="en-US" altLang="en-US" dirty="0"/>
            </a:br>
            <a:br>
              <a:rPr lang="en-US" altLang="en-US" dirty="0"/>
            </a:br>
            <a:r>
              <a:rPr lang="en-US" altLang="en-US" b="0" dirty="0">
                <a:solidFill>
                  <a:srgbClr val="002060"/>
                </a:solidFill>
              </a:rPr>
              <a:t>Example:      the Ministry of Foreign Affairs, Education and </a:t>
            </a:r>
            <a:r>
              <a:rPr lang="en-US" altLang="en-US" b="0" dirty="0" err="1">
                <a:solidFill>
                  <a:srgbClr val="002060"/>
                </a:solidFill>
              </a:rPr>
              <a:t>Labour</a:t>
            </a:r>
            <a:endParaRPr lang="en-US" altLang="en-US" b="0" dirty="0">
              <a:solidFill>
                <a:srgbClr val="002060"/>
              </a:solidFill>
            </a:endParaRPr>
          </a:p>
          <a:p>
            <a:br>
              <a:rPr lang="en-US" altLang="en-US" b="0" dirty="0">
                <a:solidFill>
                  <a:srgbClr val="002060"/>
                </a:solidFill>
              </a:rPr>
            </a:br>
            <a:r>
              <a:rPr lang="en-US" altLang="en-US" b="0" dirty="0">
                <a:solidFill>
                  <a:srgbClr val="002060"/>
                </a:solidFill>
              </a:rPr>
              <a:t>	       </a:t>
            </a:r>
            <a:br>
              <a:rPr lang="en-US" altLang="en-US" b="0" dirty="0">
                <a:solidFill>
                  <a:srgbClr val="002060"/>
                </a:solidFill>
              </a:rPr>
            </a:br>
            <a:r>
              <a:rPr lang="en-US" altLang="en-US" b="0" dirty="0">
                <a:solidFill>
                  <a:srgbClr val="002060"/>
                </a:solidFill>
              </a:rPr>
              <a:t>	      </a:t>
            </a:r>
          </a:p>
        </p:txBody>
      </p:sp>
      <p:sp>
        <p:nvSpPr>
          <p:cNvPr id="11" name="Content Placeholder 2"/>
          <p:cNvSpPr>
            <a:spLocks noGrp="1"/>
          </p:cNvSpPr>
          <p:nvPr>
            <p:ph sz="half" idx="1"/>
          </p:nvPr>
        </p:nvSpPr>
        <p:spPr>
          <a:xfrm>
            <a:off x="507204" y="3912644"/>
            <a:ext cx="10911753" cy="894883"/>
          </a:xfrm>
        </p:spPr>
        <p:txBody>
          <a:bodyPr/>
          <a:lstStyle/>
          <a:p>
            <a:r>
              <a:rPr lang="en-US" altLang="en-US" dirty="0"/>
              <a:t>Add a final comma only for clarity if “and” or “or” appears multiple times</a:t>
            </a:r>
            <a:br>
              <a:rPr lang="en-US" altLang="en-US" dirty="0"/>
            </a:br>
            <a:br>
              <a:rPr lang="en-US" altLang="en-US" dirty="0"/>
            </a:br>
            <a:r>
              <a:rPr lang="en-US" altLang="en-US" b="0" dirty="0">
                <a:solidFill>
                  <a:srgbClr val="002060"/>
                </a:solidFill>
              </a:rPr>
              <a:t>Example:      the Ministry of Foreign Affairs, Education</a:t>
            </a:r>
            <a:r>
              <a:rPr lang="en-US" altLang="en-US" b="0" dirty="0">
                <a:solidFill>
                  <a:srgbClr val="1E2DBE"/>
                </a:solidFill>
              </a:rPr>
              <a:t>,</a:t>
            </a:r>
            <a:r>
              <a:rPr lang="en-US" altLang="en-US" b="0" dirty="0">
                <a:solidFill>
                  <a:srgbClr val="002060"/>
                </a:solidFill>
              </a:rPr>
              <a:t> and </a:t>
            </a:r>
            <a:r>
              <a:rPr lang="en-US" altLang="en-US" b="0" dirty="0" err="1">
                <a:solidFill>
                  <a:srgbClr val="002060"/>
                </a:solidFill>
              </a:rPr>
              <a:t>Labour</a:t>
            </a:r>
            <a:r>
              <a:rPr lang="en-US" altLang="en-US" b="0" dirty="0">
                <a:solidFill>
                  <a:srgbClr val="002060"/>
                </a:solidFill>
              </a:rPr>
              <a:t> and Social Affairs       </a:t>
            </a:r>
            <a:br>
              <a:rPr lang="en-US" altLang="en-US" b="0" dirty="0">
                <a:solidFill>
                  <a:srgbClr val="002060"/>
                </a:solidFill>
              </a:rPr>
            </a:br>
            <a:r>
              <a:rPr lang="en-US" altLang="en-US" b="0" dirty="0">
                <a:solidFill>
                  <a:srgbClr val="002060"/>
                </a:solidFill>
              </a:rPr>
              <a:t>	      </a:t>
            </a:r>
          </a:p>
        </p:txBody>
      </p:sp>
      <p:sp>
        <p:nvSpPr>
          <p:cNvPr id="12" name="AutoShape 9"/>
          <p:cNvSpPr>
            <a:spLocks noChangeArrowheads="1"/>
          </p:cNvSpPr>
          <p:nvPr/>
        </p:nvSpPr>
        <p:spPr bwMode="auto">
          <a:xfrm>
            <a:off x="5886882" y="2950652"/>
            <a:ext cx="152400" cy="457200"/>
          </a:xfrm>
          <a:prstGeom prst="upArrow">
            <a:avLst>
              <a:gd name="adj1" fmla="val 50000"/>
              <a:gd name="adj2" fmla="val 75000"/>
            </a:avLst>
          </a:prstGeom>
          <a:solidFill>
            <a:srgbClr val="FF33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p>
        </p:txBody>
      </p:sp>
    </p:spTree>
    <p:extLst>
      <p:ext uri="{BB962C8B-B14F-4D97-AF65-F5344CB8AC3E}">
        <p14:creationId xmlns:p14="http://schemas.microsoft.com/office/powerpoint/2010/main" val="2674294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1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fade">
                                      <p:cBhvr>
                                        <p:cTn id="17" dur="500"/>
                                        <p:tgtEl>
                                          <p:spTgt spid="11">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down)">
                                      <p:cBhvr>
                                        <p:cTn id="22"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GB" dirty="0"/>
              <a:t>Hyphen (-), </a:t>
            </a:r>
            <a:r>
              <a:rPr lang="en-GB" dirty="0" err="1"/>
              <a:t>en</a:t>
            </a:r>
            <a:r>
              <a:rPr lang="en-GB" dirty="0"/>
              <a:t> dash (–), and </a:t>
            </a:r>
            <a:r>
              <a:rPr lang="en-GB" dirty="0" err="1"/>
              <a:t>em</a:t>
            </a:r>
            <a:r>
              <a:rPr lang="en-GB" dirty="0"/>
              <a:t> dash (—)</a:t>
            </a: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19</a:t>
            </a:fld>
            <a:endParaRPr lang="en-GB"/>
          </a:p>
        </p:txBody>
      </p:sp>
      <p:sp>
        <p:nvSpPr>
          <p:cNvPr id="8" name="Content Placeholder 2"/>
          <p:cNvSpPr>
            <a:spLocks noGrp="1"/>
          </p:cNvSpPr>
          <p:nvPr>
            <p:ph sz="half" idx="1"/>
          </p:nvPr>
        </p:nvSpPr>
        <p:spPr>
          <a:xfrm>
            <a:off x="490538" y="2163700"/>
            <a:ext cx="10329862" cy="363873"/>
          </a:xfrm>
        </p:spPr>
        <p:txBody>
          <a:bodyPr/>
          <a:lstStyle/>
          <a:p>
            <a:r>
              <a:rPr lang="en-GB" dirty="0"/>
              <a:t>Hyphen (-)</a:t>
            </a:r>
            <a:br>
              <a:rPr lang="en-US" altLang="en-US" dirty="0"/>
            </a:br>
            <a:endParaRPr lang="en-GB" dirty="0"/>
          </a:p>
        </p:txBody>
      </p:sp>
      <p:sp>
        <p:nvSpPr>
          <p:cNvPr id="17" name="Content Placeholder 2"/>
          <p:cNvSpPr>
            <a:spLocks noGrp="1"/>
          </p:cNvSpPr>
          <p:nvPr>
            <p:ph sz="half" idx="1"/>
          </p:nvPr>
        </p:nvSpPr>
        <p:spPr>
          <a:xfrm>
            <a:off x="2900738" y="4240767"/>
            <a:ext cx="8530724" cy="329796"/>
          </a:xfrm>
        </p:spPr>
        <p:txBody>
          <a:bodyPr/>
          <a:lstStyle/>
          <a:p>
            <a:pPr lvl="2"/>
            <a:r>
              <a:rPr lang="en-US" altLang="en-US" dirty="0"/>
              <a:t>More rules are on ILO house style manual, pages 10</a:t>
            </a:r>
            <a:r>
              <a:rPr lang="en-GB" dirty="0">
                <a:solidFill>
                  <a:srgbClr val="1E2DBE"/>
                </a:solidFill>
              </a:rPr>
              <a:t>–</a:t>
            </a:r>
            <a:r>
              <a:rPr lang="en-GB" dirty="0"/>
              <a:t>11.</a:t>
            </a:r>
            <a:br>
              <a:rPr lang="en-US" altLang="en-US" dirty="0"/>
            </a:br>
            <a:endParaRPr lang="en-US" altLang="en-US" dirty="0"/>
          </a:p>
        </p:txBody>
      </p:sp>
      <p:sp>
        <p:nvSpPr>
          <p:cNvPr id="18" name="Content Placeholder 2"/>
          <p:cNvSpPr>
            <a:spLocks noGrp="1"/>
          </p:cNvSpPr>
          <p:nvPr>
            <p:ph sz="half" idx="1"/>
          </p:nvPr>
        </p:nvSpPr>
        <p:spPr>
          <a:xfrm>
            <a:off x="2900738" y="2172250"/>
            <a:ext cx="8530724" cy="306020"/>
          </a:xfrm>
        </p:spPr>
        <p:txBody>
          <a:bodyPr/>
          <a:lstStyle/>
          <a:p>
            <a:pPr lvl="2"/>
            <a:r>
              <a:rPr lang="en-US" altLang="en-US" dirty="0"/>
              <a:t>Compound adjectival expression before a noun</a:t>
            </a:r>
          </a:p>
        </p:txBody>
      </p:sp>
      <p:sp>
        <p:nvSpPr>
          <p:cNvPr id="20" name="Content Placeholder 2"/>
          <p:cNvSpPr>
            <a:spLocks noGrp="1"/>
          </p:cNvSpPr>
          <p:nvPr>
            <p:ph sz="half" idx="1"/>
          </p:nvPr>
        </p:nvSpPr>
        <p:spPr>
          <a:xfrm>
            <a:off x="3170738" y="2559806"/>
            <a:ext cx="8383953" cy="593183"/>
          </a:xfrm>
          <a:solidFill>
            <a:schemeClr val="bg1">
              <a:lumMod val="95000"/>
            </a:schemeClr>
          </a:solidFill>
        </p:spPr>
        <p:txBody>
          <a:bodyPr/>
          <a:lstStyle/>
          <a:p>
            <a:pPr marL="0" lvl="2" indent="0">
              <a:buNone/>
            </a:pPr>
            <a:r>
              <a:rPr lang="en-US" altLang="en-US" dirty="0"/>
              <a:t>Last</a:t>
            </a:r>
            <a:r>
              <a:rPr lang="en-US" altLang="en-US" dirty="0">
                <a:solidFill>
                  <a:srgbClr val="1E2DBE"/>
                </a:solidFill>
              </a:rPr>
              <a:t>-</a:t>
            </a:r>
            <a:r>
              <a:rPr lang="en-US" altLang="en-US" dirty="0"/>
              <a:t>minute changes, first</a:t>
            </a:r>
            <a:r>
              <a:rPr lang="en-US" altLang="en-US" dirty="0">
                <a:solidFill>
                  <a:srgbClr val="1E2DBE"/>
                </a:solidFill>
              </a:rPr>
              <a:t>-</a:t>
            </a:r>
            <a:r>
              <a:rPr lang="en-US" altLang="en-US" dirty="0"/>
              <a:t>class results, part</a:t>
            </a:r>
            <a:r>
              <a:rPr lang="en-US" altLang="en-US" dirty="0">
                <a:solidFill>
                  <a:srgbClr val="1E2DBE"/>
                </a:solidFill>
              </a:rPr>
              <a:t>-</a:t>
            </a:r>
            <a:r>
              <a:rPr lang="en-US" altLang="en-US" dirty="0"/>
              <a:t>time worker, basic</a:t>
            </a:r>
            <a:r>
              <a:rPr lang="en-US" altLang="en-US" dirty="0">
                <a:solidFill>
                  <a:srgbClr val="1E2DBE"/>
                </a:solidFill>
              </a:rPr>
              <a:t>-</a:t>
            </a:r>
            <a:r>
              <a:rPr lang="en-US" altLang="en-US" dirty="0"/>
              <a:t>needs strategy, higher</a:t>
            </a:r>
            <a:r>
              <a:rPr lang="en-US" altLang="en-US" dirty="0">
                <a:solidFill>
                  <a:srgbClr val="1E2DBE"/>
                </a:solidFill>
              </a:rPr>
              <a:t>-</a:t>
            </a:r>
            <a:r>
              <a:rPr lang="en-US" altLang="en-US" dirty="0"/>
              <a:t>value</a:t>
            </a:r>
            <a:r>
              <a:rPr lang="en-US" altLang="en-US" dirty="0">
                <a:solidFill>
                  <a:srgbClr val="1E2DBE"/>
                </a:solidFill>
              </a:rPr>
              <a:t>-</a:t>
            </a:r>
            <a:r>
              <a:rPr lang="en-US" altLang="en-US" dirty="0"/>
              <a:t>added activities, on</a:t>
            </a:r>
            <a:r>
              <a:rPr lang="en-US" altLang="en-US" dirty="0">
                <a:solidFill>
                  <a:srgbClr val="1E2DBE"/>
                </a:solidFill>
              </a:rPr>
              <a:t>-</a:t>
            </a:r>
            <a:r>
              <a:rPr lang="en-US" altLang="en-US" dirty="0"/>
              <a:t>the</a:t>
            </a:r>
            <a:r>
              <a:rPr lang="en-US" altLang="en-US" dirty="0">
                <a:solidFill>
                  <a:srgbClr val="1E2DBE"/>
                </a:solidFill>
              </a:rPr>
              <a:t>-</a:t>
            </a:r>
            <a:r>
              <a:rPr lang="en-US" altLang="en-US" dirty="0"/>
              <a:t>job training, upper</a:t>
            </a:r>
            <a:r>
              <a:rPr lang="en-US" altLang="en-US" dirty="0">
                <a:solidFill>
                  <a:srgbClr val="1E2DBE"/>
                </a:solidFill>
              </a:rPr>
              <a:t>-</a:t>
            </a:r>
            <a:r>
              <a:rPr lang="en-US" altLang="en-US" dirty="0"/>
              <a:t>middle</a:t>
            </a:r>
            <a:r>
              <a:rPr lang="en-US" altLang="en-US" dirty="0">
                <a:solidFill>
                  <a:srgbClr val="1E2DBE"/>
                </a:solidFill>
              </a:rPr>
              <a:t>-</a:t>
            </a:r>
            <a:r>
              <a:rPr lang="en-US" altLang="en-US" dirty="0"/>
              <a:t>income countries</a:t>
            </a:r>
          </a:p>
        </p:txBody>
      </p:sp>
      <p:sp>
        <p:nvSpPr>
          <p:cNvPr id="22" name="Content Placeholder 2"/>
          <p:cNvSpPr>
            <a:spLocks noGrp="1"/>
          </p:cNvSpPr>
          <p:nvPr>
            <p:ph sz="half" idx="1"/>
          </p:nvPr>
        </p:nvSpPr>
        <p:spPr>
          <a:xfrm>
            <a:off x="2900738" y="3341617"/>
            <a:ext cx="8530724" cy="306020"/>
          </a:xfrm>
        </p:spPr>
        <p:txBody>
          <a:bodyPr/>
          <a:lstStyle/>
          <a:p>
            <a:pPr lvl="2"/>
            <a:r>
              <a:rPr lang="en-US" altLang="en-US" dirty="0"/>
              <a:t>Suspended hyphen is retained where part of a compound expression is omitted.</a:t>
            </a:r>
          </a:p>
        </p:txBody>
      </p:sp>
      <p:sp>
        <p:nvSpPr>
          <p:cNvPr id="23" name="Content Placeholder 2"/>
          <p:cNvSpPr>
            <a:spLocks noGrp="1"/>
          </p:cNvSpPr>
          <p:nvPr>
            <p:ph sz="half" idx="1"/>
          </p:nvPr>
        </p:nvSpPr>
        <p:spPr>
          <a:xfrm>
            <a:off x="3170737" y="3633014"/>
            <a:ext cx="8383953" cy="359050"/>
          </a:xfrm>
          <a:solidFill>
            <a:schemeClr val="bg1">
              <a:lumMod val="95000"/>
            </a:schemeClr>
          </a:solidFill>
        </p:spPr>
        <p:txBody>
          <a:bodyPr/>
          <a:lstStyle/>
          <a:p>
            <a:pPr marL="0" lvl="2" indent="0">
              <a:buNone/>
            </a:pPr>
            <a:r>
              <a:rPr lang="en-US" altLang="en-US" dirty="0"/>
              <a:t>Low</a:t>
            </a:r>
            <a:r>
              <a:rPr lang="en-US" altLang="en-US" dirty="0">
                <a:solidFill>
                  <a:srgbClr val="1E2DBE"/>
                </a:solidFill>
              </a:rPr>
              <a:t>-</a:t>
            </a:r>
            <a:r>
              <a:rPr lang="en-US" altLang="en-US" dirty="0"/>
              <a:t> and middle</a:t>
            </a:r>
            <a:r>
              <a:rPr lang="en-US" altLang="en-US" dirty="0">
                <a:solidFill>
                  <a:srgbClr val="1E2DBE"/>
                </a:solidFill>
              </a:rPr>
              <a:t>-</a:t>
            </a:r>
            <a:r>
              <a:rPr lang="en-US" altLang="en-US" dirty="0"/>
              <a:t>income countries, long</a:t>
            </a:r>
            <a:r>
              <a:rPr lang="en-US" altLang="en-US" dirty="0">
                <a:solidFill>
                  <a:srgbClr val="1E2DBE"/>
                </a:solidFill>
              </a:rPr>
              <a:t>-</a:t>
            </a:r>
            <a:r>
              <a:rPr lang="en-US" altLang="en-US" dirty="0"/>
              <a:t> and short</a:t>
            </a:r>
            <a:r>
              <a:rPr lang="en-US" altLang="en-US" dirty="0">
                <a:solidFill>
                  <a:srgbClr val="1E2DBE"/>
                </a:solidFill>
              </a:rPr>
              <a:t>-</a:t>
            </a:r>
            <a:r>
              <a:rPr lang="en-US" altLang="en-US" dirty="0"/>
              <a:t>term policies</a:t>
            </a:r>
          </a:p>
        </p:txBody>
      </p:sp>
    </p:spTree>
    <p:extLst>
      <p:ext uri="{BB962C8B-B14F-4D97-AF65-F5344CB8AC3E}">
        <p14:creationId xmlns:p14="http://schemas.microsoft.com/office/powerpoint/2010/main" val="3423771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xEl>
                                              <p:pRg st="0" end="0"/>
                                            </p:txEl>
                                          </p:spTgt>
                                        </p:tgtEl>
                                        <p:attrNameLst>
                                          <p:attrName>style.visibility</p:attrName>
                                        </p:attrNameLst>
                                      </p:cBhvr>
                                      <p:to>
                                        <p:strVal val="visible"/>
                                      </p:to>
                                    </p:set>
                                    <p:animEffect transition="in" filter="fade">
                                      <p:cBhvr>
                                        <p:cTn id="12" dur="500"/>
                                        <p:tgtEl>
                                          <p:spTgt spid="1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bg/>
                                          </p:spTgt>
                                        </p:tgtEl>
                                        <p:attrNameLst>
                                          <p:attrName>style.visibility</p:attrName>
                                        </p:attrNameLst>
                                      </p:cBhvr>
                                      <p:to>
                                        <p:strVal val="visible"/>
                                      </p:to>
                                    </p:set>
                                    <p:animEffect transition="in" filter="fade">
                                      <p:cBhvr>
                                        <p:cTn id="17" dur="500"/>
                                        <p:tgtEl>
                                          <p:spTgt spid="20">
                                            <p:bg/>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0">
                                            <p:txEl>
                                              <p:pRg st="0" end="0"/>
                                            </p:txEl>
                                          </p:spTgt>
                                        </p:tgtEl>
                                        <p:attrNameLst>
                                          <p:attrName>style.visibility</p:attrName>
                                        </p:attrNameLst>
                                      </p:cBhvr>
                                      <p:to>
                                        <p:strVal val="visible"/>
                                      </p:to>
                                    </p:set>
                                    <p:animEffect transition="in" filter="fade">
                                      <p:cBhvr>
                                        <p:cTn id="20" dur="500"/>
                                        <p:tgtEl>
                                          <p:spTgt spid="20">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2">
                                            <p:txEl>
                                              <p:pRg st="0" end="0"/>
                                            </p:txEl>
                                          </p:spTgt>
                                        </p:tgtEl>
                                        <p:attrNameLst>
                                          <p:attrName>style.visibility</p:attrName>
                                        </p:attrNameLst>
                                      </p:cBhvr>
                                      <p:to>
                                        <p:strVal val="visible"/>
                                      </p:to>
                                    </p:set>
                                    <p:animEffect transition="in" filter="fade">
                                      <p:cBhvr>
                                        <p:cTn id="25" dur="500"/>
                                        <p:tgtEl>
                                          <p:spTgt spid="2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23">
                                            <p:bg/>
                                          </p:spTgt>
                                        </p:tgtEl>
                                        <p:attrNameLst>
                                          <p:attrName>style.visibility</p:attrName>
                                        </p:attrNameLst>
                                      </p:cBhvr>
                                      <p:to>
                                        <p:strVal val="visible"/>
                                      </p:to>
                                    </p:set>
                                    <p:animEffect transition="in" filter="fade">
                                      <p:cBhvr>
                                        <p:cTn id="30" dur="500"/>
                                        <p:tgtEl>
                                          <p:spTgt spid="23">
                                            <p:bg/>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xEl>
                                              <p:pRg st="0" end="0"/>
                                            </p:txEl>
                                          </p:spTgt>
                                        </p:tgtEl>
                                        <p:attrNameLst>
                                          <p:attrName>style.visibility</p:attrName>
                                        </p:attrNameLst>
                                      </p:cBhvr>
                                      <p:to>
                                        <p:strVal val="visible"/>
                                      </p:to>
                                    </p:set>
                                    <p:animEffect transition="in" filter="fade">
                                      <p:cBhvr>
                                        <p:cTn id="33" dur="500"/>
                                        <p:tgtEl>
                                          <p:spTgt spid="23">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7">
                                            <p:txEl>
                                              <p:pRg st="0" end="0"/>
                                            </p:txEl>
                                          </p:spTgt>
                                        </p:tgtEl>
                                        <p:attrNameLst>
                                          <p:attrName>style.visibility</p:attrName>
                                        </p:attrNameLst>
                                      </p:cBhvr>
                                      <p:to>
                                        <p:strVal val="visible"/>
                                      </p:to>
                                    </p:set>
                                    <p:animEffect transition="in" filter="fade">
                                      <p:cBhvr>
                                        <p:cTn id="38"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17" grpId="0" build="p"/>
      <p:bldP spid="18" grpId="0" build="p"/>
      <p:bldP spid="20" grpId="0" build="p" animBg="1"/>
      <p:bldP spid="22" grpId="0" build="p"/>
      <p:bldP spid="23"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GB" dirty="0"/>
              <a:t>Hyphen (-), </a:t>
            </a:r>
            <a:r>
              <a:rPr lang="en-GB" dirty="0" err="1"/>
              <a:t>en</a:t>
            </a:r>
            <a:r>
              <a:rPr lang="en-GB" dirty="0"/>
              <a:t> dash (–), and </a:t>
            </a:r>
            <a:r>
              <a:rPr lang="en-GB" dirty="0" err="1"/>
              <a:t>em</a:t>
            </a:r>
            <a:r>
              <a:rPr lang="en-GB" dirty="0"/>
              <a:t> dash (—)</a:t>
            </a: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20</a:t>
            </a:fld>
            <a:endParaRPr lang="en-GB"/>
          </a:p>
        </p:txBody>
      </p:sp>
      <p:sp>
        <p:nvSpPr>
          <p:cNvPr id="8" name="Content Placeholder 2"/>
          <p:cNvSpPr>
            <a:spLocks noGrp="1"/>
          </p:cNvSpPr>
          <p:nvPr>
            <p:ph sz="half" idx="1"/>
          </p:nvPr>
        </p:nvSpPr>
        <p:spPr>
          <a:xfrm>
            <a:off x="490538" y="2163700"/>
            <a:ext cx="10329862" cy="363873"/>
          </a:xfrm>
        </p:spPr>
        <p:txBody>
          <a:bodyPr/>
          <a:lstStyle/>
          <a:p>
            <a:r>
              <a:rPr lang="en-GB" dirty="0" err="1"/>
              <a:t>En</a:t>
            </a:r>
            <a:r>
              <a:rPr lang="en-GB" dirty="0"/>
              <a:t> dash (–)</a:t>
            </a:r>
            <a:br>
              <a:rPr lang="en-US" altLang="en-US" dirty="0"/>
            </a:br>
            <a:endParaRPr lang="en-GB" dirty="0"/>
          </a:p>
        </p:txBody>
      </p:sp>
      <p:sp>
        <p:nvSpPr>
          <p:cNvPr id="13" name="Content Placeholder 2"/>
          <p:cNvSpPr>
            <a:spLocks noGrp="1"/>
          </p:cNvSpPr>
          <p:nvPr>
            <p:ph sz="half" idx="1"/>
          </p:nvPr>
        </p:nvSpPr>
        <p:spPr>
          <a:xfrm>
            <a:off x="490538" y="5234582"/>
            <a:ext cx="2405062" cy="438701"/>
          </a:xfrm>
        </p:spPr>
        <p:txBody>
          <a:bodyPr/>
          <a:lstStyle/>
          <a:p>
            <a:r>
              <a:rPr lang="en-GB" dirty="0"/>
              <a:t>3-Em dash (———) </a:t>
            </a:r>
            <a:br>
              <a:rPr lang="en-US" altLang="en-US" dirty="0"/>
            </a:br>
            <a:endParaRPr lang="en-GB" dirty="0"/>
          </a:p>
        </p:txBody>
      </p:sp>
      <p:sp>
        <p:nvSpPr>
          <p:cNvPr id="14" name="Content Placeholder 2"/>
          <p:cNvSpPr>
            <a:spLocks noGrp="1"/>
          </p:cNvSpPr>
          <p:nvPr>
            <p:ph sz="half" idx="1"/>
          </p:nvPr>
        </p:nvSpPr>
        <p:spPr>
          <a:xfrm>
            <a:off x="2895600" y="5272989"/>
            <a:ext cx="8530724" cy="306020"/>
          </a:xfrm>
        </p:spPr>
        <p:txBody>
          <a:bodyPr/>
          <a:lstStyle/>
          <a:p>
            <a:pPr lvl="2"/>
            <a:r>
              <a:rPr lang="en-US" altLang="en-US" dirty="0"/>
              <a:t>In reference, use for repeated name(s) in the same order as the previous entry.</a:t>
            </a:r>
            <a:br>
              <a:rPr lang="en-US" altLang="en-US" dirty="0"/>
            </a:br>
            <a:endParaRPr lang="en-US" altLang="en-US" dirty="0"/>
          </a:p>
        </p:txBody>
      </p:sp>
      <p:sp>
        <p:nvSpPr>
          <p:cNvPr id="16" name="Content Placeholder 2"/>
          <p:cNvSpPr>
            <a:spLocks noGrp="1"/>
          </p:cNvSpPr>
          <p:nvPr>
            <p:ph sz="half" idx="1"/>
          </p:nvPr>
        </p:nvSpPr>
        <p:spPr>
          <a:xfrm>
            <a:off x="3170738" y="5609127"/>
            <a:ext cx="5460644" cy="672594"/>
          </a:xfrm>
          <a:solidFill>
            <a:schemeClr val="bg1">
              <a:lumMod val="95000"/>
            </a:schemeClr>
          </a:solidFill>
        </p:spPr>
        <p:txBody>
          <a:bodyPr/>
          <a:lstStyle/>
          <a:p>
            <a:pPr marL="0" lvl="2" indent="0">
              <a:buNone/>
            </a:pPr>
            <a:r>
              <a:rPr lang="en-US" altLang="en-US" dirty="0"/>
              <a:t>International </a:t>
            </a:r>
            <a:r>
              <a:rPr lang="en-US" altLang="en-US" dirty="0" err="1"/>
              <a:t>Labour</a:t>
            </a:r>
            <a:r>
              <a:rPr lang="en-US" altLang="en-US" dirty="0"/>
              <a:t> Organization (ILO). 2015a.</a:t>
            </a:r>
            <a:br>
              <a:rPr lang="en-US" altLang="en-US" dirty="0"/>
            </a:br>
            <a:r>
              <a:rPr lang="en-GB" dirty="0">
                <a:solidFill>
                  <a:srgbClr val="1E2DBE"/>
                </a:solidFill>
              </a:rPr>
              <a:t>———</a:t>
            </a:r>
            <a:r>
              <a:rPr lang="en-GB" dirty="0"/>
              <a:t> 2015b.</a:t>
            </a:r>
            <a:endParaRPr lang="en-US" altLang="en-US" dirty="0"/>
          </a:p>
        </p:txBody>
      </p:sp>
      <p:sp>
        <p:nvSpPr>
          <p:cNvPr id="17" name="Content Placeholder 2"/>
          <p:cNvSpPr>
            <a:spLocks noGrp="1"/>
          </p:cNvSpPr>
          <p:nvPr>
            <p:ph sz="half" idx="1"/>
          </p:nvPr>
        </p:nvSpPr>
        <p:spPr>
          <a:xfrm>
            <a:off x="2900738" y="4240767"/>
            <a:ext cx="8530724" cy="329796"/>
          </a:xfrm>
        </p:spPr>
        <p:txBody>
          <a:bodyPr/>
          <a:lstStyle/>
          <a:p>
            <a:pPr lvl="2"/>
            <a:r>
              <a:rPr lang="en-US" altLang="en-US" dirty="0"/>
              <a:t>Use to join two words, without space</a:t>
            </a:r>
            <a:br>
              <a:rPr lang="en-US" altLang="en-US" dirty="0"/>
            </a:br>
            <a:endParaRPr lang="en-US" altLang="en-US" dirty="0"/>
          </a:p>
        </p:txBody>
      </p:sp>
      <p:sp>
        <p:nvSpPr>
          <p:cNvPr id="18" name="Content Placeholder 2"/>
          <p:cNvSpPr>
            <a:spLocks noGrp="1"/>
          </p:cNvSpPr>
          <p:nvPr>
            <p:ph sz="half" idx="1"/>
          </p:nvPr>
        </p:nvSpPr>
        <p:spPr>
          <a:xfrm>
            <a:off x="2900738" y="2172250"/>
            <a:ext cx="8530724" cy="306020"/>
          </a:xfrm>
        </p:spPr>
        <p:txBody>
          <a:bodyPr/>
          <a:lstStyle/>
          <a:p>
            <a:pPr lvl="2"/>
            <a:r>
              <a:rPr lang="en-US" altLang="en-US" dirty="0"/>
              <a:t>Use in pairs to draw more attention than round brackets, with spaces</a:t>
            </a:r>
          </a:p>
        </p:txBody>
      </p:sp>
      <p:sp>
        <p:nvSpPr>
          <p:cNvPr id="19" name="Content Placeholder 2"/>
          <p:cNvSpPr>
            <a:spLocks noGrp="1"/>
          </p:cNvSpPr>
          <p:nvPr>
            <p:ph sz="half" idx="1"/>
          </p:nvPr>
        </p:nvSpPr>
        <p:spPr>
          <a:xfrm>
            <a:off x="3170738" y="4558812"/>
            <a:ext cx="5460644" cy="359050"/>
          </a:xfrm>
          <a:solidFill>
            <a:schemeClr val="bg1">
              <a:lumMod val="95000"/>
            </a:schemeClr>
          </a:solidFill>
        </p:spPr>
        <p:txBody>
          <a:bodyPr/>
          <a:lstStyle/>
          <a:p>
            <a:pPr marL="0" lvl="2" indent="0">
              <a:buNone/>
            </a:pPr>
            <a:r>
              <a:rPr lang="en-US" altLang="en-US" dirty="0"/>
              <a:t>work</a:t>
            </a:r>
            <a:r>
              <a:rPr lang="en-GB" dirty="0">
                <a:solidFill>
                  <a:srgbClr val="1E2DBE"/>
                </a:solidFill>
              </a:rPr>
              <a:t>–</a:t>
            </a:r>
            <a:r>
              <a:rPr lang="en-GB" dirty="0"/>
              <a:t>life balance</a:t>
            </a:r>
            <a:endParaRPr lang="en-US" altLang="en-US" dirty="0"/>
          </a:p>
        </p:txBody>
      </p:sp>
      <p:sp>
        <p:nvSpPr>
          <p:cNvPr id="20" name="Content Placeholder 2"/>
          <p:cNvSpPr>
            <a:spLocks noGrp="1"/>
          </p:cNvSpPr>
          <p:nvPr>
            <p:ph sz="half" idx="1"/>
          </p:nvPr>
        </p:nvSpPr>
        <p:spPr>
          <a:xfrm>
            <a:off x="3170738" y="2559806"/>
            <a:ext cx="8383953" cy="609743"/>
          </a:xfrm>
          <a:solidFill>
            <a:schemeClr val="bg1">
              <a:lumMod val="95000"/>
            </a:schemeClr>
          </a:solidFill>
        </p:spPr>
        <p:txBody>
          <a:bodyPr/>
          <a:lstStyle/>
          <a:p>
            <a:pPr marL="0" lvl="2" indent="0">
              <a:buNone/>
            </a:pPr>
            <a:r>
              <a:rPr lang="en-US" altLang="en-US" dirty="0"/>
              <a:t>There is inherent danger to a policy objective </a:t>
            </a:r>
            <a:r>
              <a:rPr lang="en-GB" dirty="0">
                <a:solidFill>
                  <a:srgbClr val="1E2DBE"/>
                </a:solidFill>
              </a:rPr>
              <a:t>–</a:t>
            </a:r>
            <a:r>
              <a:rPr lang="en-GB" dirty="0"/>
              <a:t> however commendable </a:t>
            </a:r>
            <a:r>
              <a:rPr lang="en-GB" dirty="0">
                <a:solidFill>
                  <a:srgbClr val="1E2DBE"/>
                </a:solidFill>
              </a:rPr>
              <a:t>–</a:t>
            </a:r>
            <a:r>
              <a:rPr lang="en-GB" dirty="0"/>
              <a:t> that one believes to be unattainable or does not actively prioritize and pursue in practice.</a:t>
            </a:r>
            <a:endParaRPr lang="en-US" altLang="en-US" dirty="0"/>
          </a:p>
        </p:txBody>
      </p:sp>
      <p:sp>
        <p:nvSpPr>
          <p:cNvPr id="22" name="Content Placeholder 2"/>
          <p:cNvSpPr>
            <a:spLocks noGrp="1"/>
          </p:cNvSpPr>
          <p:nvPr>
            <p:ph sz="half" idx="1"/>
          </p:nvPr>
        </p:nvSpPr>
        <p:spPr>
          <a:xfrm>
            <a:off x="2900738" y="3341617"/>
            <a:ext cx="8530724" cy="306020"/>
          </a:xfrm>
        </p:spPr>
        <p:txBody>
          <a:bodyPr/>
          <a:lstStyle/>
          <a:p>
            <a:pPr lvl="2"/>
            <a:r>
              <a:rPr lang="en-US" altLang="en-US" dirty="0"/>
              <a:t>Use for ranges, without space</a:t>
            </a:r>
          </a:p>
        </p:txBody>
      </p:sp>
      <p:sp>
        <p:nvSpPr>
          <p:cNvPr id="23" name="Content Placeholder 2"/>
          <p:cNvSpPr>
            <a:spLocks noGrp="1"/>
          </p:cNvSpPr>
          <p:nvPr>
            <p:ph sz="half" idx="1"/>
          </p:nvPr>
        </p:nvSpPr>
        <p:spPr>
          <a:xfrm>
            <a:off x="3170738" y="3633014"/>
            <a:ext cx="5460644" cy="359050"/>
          </a:xfrm>
          <a:solidFill>
            <a:schemeClr val="bg1">
              <a:lumMod val="95000"/>
            </a:schemeClr>
          </a:solidFill>
        </p:spPr>
        <p:txBody>
          <a:bodyPr/>
          <a:lstStyle/>
          <a:p>
            <a:pPr marL="0" lvl="2" indent="0">
              <a:buNone/>
            </a:pPr>
            <a:r>
              <a:rPr lang="en-US" altLang="en-US" dirty="0"/>
              <a:t>2019</a:t>
            </a:r>
            <a:r>
              <a:rPr lang="en-GB" dirty="0">
                <a:solidFill>
                  <a:srgbClr val="1E2DBE"/>
                </a:solidFill>
              </a:rPr>
              <a:t>–</a:t>
            </a:r>
            <a:r>
              <a:rPr lang="en-GB" dirty="0"/>
              <a:t>20, June</a:t>
            </a:r>
            <a:r>
              <a:rPr lang="en-GB" dirty="0">
                <a:solidFill>
                  <a:srgbClr val="1E2DBE"/>
                </a:solidFill>
              </a:rPr>
              <a:t>–</a:t>
            </a:r>
            <a:r>
              <a:rPr lang="en-GB" dirty="0"/>
              <a:t>July</a:t>
            </a:r>
            <a:endParaRPr lang="en-US" altLang="en-US" dirty="0"/>
          </a:p>
        </p:txBody>
      </p:sp>
      <p:sp>
        <p:nvSpPr>
          <p:cNvPr id="21" name="AutoShape 9"/>
          <p:cNvSpPr>
            <a:spLocks noChangeArrowheads="1"/>
          </p:cNvSpPr>
          <p:nvPr/>
        </p:nvSpPr>
        <p:spPr bwMode="auto">
          <a:xfrm>
            <a:off x="3667991" y="3826261"/>
            <a:ext cx="128154" cy="320232"/>
          </a:xfrm>
          <a:prstGeom prst="upArrow">
            <a:avLst>
              <a:gd name="adj1" fmla="val 50000"/>
              <a:gd name="adj2" fmla="val 75000"/>
            </a:avLst>
          </a:prstGeom>
          <a:solidFill>
            <a:srgbClr val="FF33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p>
        </p:txBody>
      </p:sp>
      <p:sp>
        <p:nvSpPr>
          <p:cNvPr id="24" name="AutoShape 9"/>
          <p:cNvSpPr>
            <a:spLocks noChangeArrowheads="1"/>
          </p:cNvSpPr>
          <p:nvPr/>
        </p:nvSpPr>
        <p:spPr bwMode="auto">
          <a:xfrm>
            <a:off x="4665518" y="3842648"/>
            <a:ext cx="128154" cy="320232"/>
          </a:xfrm>
          <a:prstGeom prst="upArrow">
            <a:avLst>
              <a:gd name="adj1" fmla="val 50000"/>
              <a:gd name="adj2" fmla="val 75000"/>
            </a:avLst>
          </a:prstGeom>
          <a:solidFill>
            <a:srgbClr val="FF33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p>
        </p:txBody>
      </p:sp>
      <p:sp>
        <p:nvSpPr>
          <p:cNvPr id="25" name="AutoShape 9"/>
          <p:cNvSpPr>
            <a:spLocks noChangeArrowheads="1"/>
          </p:cNvSpPr>
          <p:nvPr/>
        </p:nvSpPr>
        <p:spPr bwMode="auto">
          <a:xfrm>
            <a:off x="3667991" y="4796153"/>
            <a:ext cx="128154" cy="320232"/>
          </a:xfrm>
          <a:prstGeom prst="upArrow">
            <a:avLst>
              <a:gd name="adj1" fmla="val 50000"/>
              <a:gd name="adj2" fmla="val 75000"/>
            </a:avLst>
          </a:prstGeom>
          <a:solidFill>
            <a:srgbClr val="FF33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p>
        </p:txBody>
      </p:sp>
      <p:sp>
        <p:nvSpPr>
          <p:cNvPr id="26" name="AutoShape 9"/>
          <p:cNvSpPr>
            <a:spLocks noChangeArrowheads="1"/>
          </p:cNvSpPr>
          <p:nvPr/>
        </p:nvSpPr>
        <p:spPr bwMode="auto">
          <a:xfrm>
            <a:off x="3539837" y="6121319"/>
            <a:ext cx="128154" cy="320232"/>
          </a:xfrm>
          <a:prstGeom prst="upArrow">
            <a:avLst>
              <a:gd name="adj1" fmla="val 50000"/>
              <a:gd name="adj2" fmla="val 75000"/>
            </a:avLst>
          </a:prstGeom>
          <a:solidFill>
            <a:srgbClr val="FF33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p>
        </p:txBody>
      </p:sp>
      <p:sp>
        <p:nvSpPr>
          <p:cNvPr id="27" name="Oval 26"/>
          <p:cNvSpPr/>
          <p:nvPr/>
        </p:nvSpPr>
        <p:spPr>
          <a:xfrm>
            <a:off x="7675419" y="2550194"/>
            <a:ext cx="346363" cy="353557"/>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10293928" y="2536123"/>
            <a:ext cx="346363" cy="353557"/>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41903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xEl>
                                              <p:pRg st="0" end="0"/>
                                            </p:txEl>
                                          </p:spTgt>
                                        </p:tgtEl>
                                        <p:attrNameLst>
                                          <p:attrName>style.visibility</p:attrName>
                                        </p:attrNameLst>
                                      </p:cBhvr>
                                      <p:to>
                                        <p:strVal val="visible"/>
                                      </p:to>
                                    </p:set>
                                    <p:animEffect transition="in" filter="fade">
                                      <p:cBhvr>
                                        <p:cTn id="12" dur="500"/>
                                        <p:tgtEl>
                                          <p:spTgt spid="1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bg/>
                                          </p:spTgt>
                                        </p:tgtEl>
                                        <p:attrNameLst>
                                          <p:attrName>style.visibility</p:attrName>
                                        </p:attrNameLst>
                                      </p:cBhvr>
                                      <p:to>
                                        <p:strVal val="visible"/>
                                      </p:to>
                                    </p:set>
                                    <p:animEffect transition="in" filter="fade">
                                      <p:cBhvr>
                                        <p:cTn id="17" dur="500"/>
                                        <p:tgtEl>
                                          <p:spTgt spid="20">
                                            <p:bg/>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0">
                                            <p:txEl>
                                              <p:pRg st="0" end="0"/>
                                            </p:txEl>
                                          </p:spTgt>
                                        </p:tgtEl>
                                        <p:attrNameLst>
                                          <p:attrName>style.visibility</p:attrName>
                                        </p:attrNameLst>
                                      </p:cBhvr>
                                      <p:to>
                                        <p:strVal val="visible"/>
                                      </p:to>
                                    </p:set>
                                    <p:animEffect transition="in" filter="fade">
                                      <p:cBhvr>
                                        <p:cTn id="20" dur="500"/>
                                        <p:tgtEl>
                                          <p:spTgt spid="20">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500"/>
                                        <p:tgtEl>
                                          <p:spTgt spid="2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fade">
                                      <p:cBhvr>
                                        <p:cTn id="30" dur="500"/>
                                        <p:tgtEl>
                                          <p:spTgt spid="28"/>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22">
                                            <p:txEl>
                                              <p:pRg st="0" end="0"/>
                                            </p:txEl>
                                          </p:spTgt>
                                        </p:tgtEl>
                                        <p:attrNameLst>
                                          <p:attrName>style.visibility</p:attrName>
                                        </p:attrNameLst>
                                      </p:cBhvr>
                                      <p:to>
                                        <p:strVal val="visible"/>
                                      </p:to>
                                    </p:set>
                                    <p:animEffect transition="in" filter="fade">
                                      <p:cBhvr>
                                        <p:cTn id="35" dur="500"/>
                                        <p:tgtEl>
                                          <p:spTgt spid="22">
                                            <p:txEl>
                                              <p:pRg st="0" end="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23">
                                            <p:bg/>
                                          </p:spTgt>
                                        </p:tgtEl>
                                        <p:attrNameLst>
                                          <p:attrName>style.visibility</p:attrName>
                                        </p:attrNameLst>
                                      </p:cBhvr>
                                      <p:to>
                                        <p:strVal val="visible"/>
                                      </p:to>
                                    </p:set>
                                    <p:animEffect transition="in" filter="fade">
                                      <p:cBhvr>
                                        <p:cTn id="40" dur="500"/>
                                        <p:tgtEl>
                                          <p:spTgt spid="23">
                                            <p:bg/>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3">
                                            <p:txEl>
                                              <p:pRg st="0" end="0"/>
                                            </p:txEl>
                                          </p:spTgt>
                                        </p:tgtEl>
                                        <p:attrNameLst>
                                          <p:attrName>style.visibility</p:attrName>
                                        </p:attrNameLst>
                                      </p:cBhvr>
                                      <p:to>
                                        <p:strVal val="visible"/>
                                      </p:to>
                                    </p:set>
                                    <p:animEffect transition="in" filter="fade">
                                      <p:cBhvr>
                                        <p:cTn id="43" dur="500"/>
                                        <p:tgtEl>
                                          <p:spTgt spid="23">
                                            <p:txEl>
                                              <p:pRg st="0" end="0"/>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wipe(down)">
                                      <p:cBhvr>
                                        <p:cTn id="48" dur="1000"/>
                                        <p:tgtEl>
                                          <p:spTgt spid="21"/>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wipe(down)">
                                      <p:cBhvr>
                                        <p:cTn id="53" dur="1000"/>
                                        <p:tgtEl>
                                          <p:spTgt spid="24"/>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17">
                                            <p:txEl>
                                              <p:pRg st="0" end="0"/>
                                            </p:txEl>
                                          </p:spTgt>
                                        </p:tgtEl>
                                        <p:attrNameLst>
                                          <p:attrName>style.visibility</p:attrName>
                                        </p:attrNameLst>
                                      </p:cBhvr>
                                      <p:to>
                                        <p:strVal val="visible"/>
                                      </p:to>
                                    </p:set>
                                    <p:animEffect transition="in" filter="fade">
                                      <p:cBhvr>
                                        <p:cTn id="58" dur="500"/>
                                        <p:tgtEl>
                                          <p:spTgt spid="17">
                                            <p:txEl>
                                              <p:pRg st="0" end="0"/>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19">
                                            <p:bg/>
                                          </p:spTgt>
                                        </p:tgtEl>
                                        <p:attrNameLst>
                                          <p:attrName>style.visibility</p:attrName>
                                        </p:attrNameLst>
                                      </p:cBhvr>
                                      <p:to>
                                        <p:strVal val="visible"/>
                                      </p:to>
                                    </p:set>
                                    <p:animEffect transition="in" filter="fade">
                                      <p:cBhvr>
                                        <p:cTn id="63" dur="500"/>
                                        <p:tgtEl>
                                          <p:spTgt spid="19">
                                            <p:bg/>
                                          </p:spTgt>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9">
                                            <p:txEl>
                                              <p:pRg st="0" end="0"/>
                                            </p:txEl>
                                          </p:spTgt>
                                        </p:tgtEl>
                                        <p:attrNameLst>
                                          <p:attrName>style.visibility</p:attrName>
                                        </p:attrNameLst>
                                      </p:cBhvr>
                                      <p:to>
                                        <p:strVal val="visible"/>
                                      </p:to>
                                    </p:set>
                                    <p:animEffect transition="in" filter="fade">
                                      <p:cBhvr>
                                        <p:cTn id="66" dur="500"/>
                                        <p:tgtEl>
                                          <p:spTgt spid="19">
                                            <p:txEl>
                                              <p:pRg st="0" end="0"/>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4" fill="hold" grpId="0" nodeType="clickEffect">
                                  <p:stCondLst>
                                    <p:cond delay="0"/>
                                  </p:stCondLst>
                                  <p:childTnLst>
                                    <p:set>
                                      <p:cBhvr>
                                        <p:cTn id="70" dur="1" fill="hold">
                                          <p:stCondLst>
                                            <p:cond delay="0"/>
                                          </p:stCondLst>
                                        </p:cTn>
                                        <p:tgtEl>
                                          <p:spTgt spid="25"/>
                                        </p:tgtEl>
                                        <p:attrNameLst>
                                          <p:attrName>style.visibility</p:attrName>
                                        </p:attrNameLst>
                                      </p:cBhvr>
                                      <p:to>
                                        <p:strVal val="visible"/>
                                      </p:to>
                                    </p:set>
                                    <p:animEffect transition="in" filter="wipe(down)">
                                      <p:cBhvr>
                                        <p:cTn id="71" dur="1000"/>
                                        <p:tgtEl>
                                          <p:spTgt spid="25"/>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13">
                                            <p:txEl>
                                              <p:pRg st="0" end="0"/>
                                            </p:txEl>
                                          </p:spTgt>
                                        </p:tgtEl>
                                        <p:attrNameLst>
                                          <p:attrName>style.visibility</p:attrName>
                                        </p:attrNameLst>
                                      </p:cBhvr>
                                      <p:to>
                                        <p:strVal val="visible"/>
                                      </p:to>
                                    </p:set>
                                    <p:animEffect transition="in" filter="fade">
                                      <p:cBhvr>
                                        <p:cTn id="76" dur="500"/>
                                        <p:tgtEl>
                                          <p:spTgt spid="13">
                                            <p:txEl>
                                              <p:pRg st="0" end="0"/>
                                            </p:txEl>
                                          </p:spTgt>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14">
                                            <p:txEl>
                                              <p:pRg st="0" end="0"/>
                                            </p:txEl>
                                          </p:spTgt>
                                        </p:tgtEl>
                                        <p:attrNameLst>
                                          <p:attrName>style.visibility</p:attrName>
                                        </p:attrNameLst>
                                      </p:cBhvr>
                                      <p:to>
                                        <p:strVal val="visible"/>
                                      </p:to>
                                    </p:set>
                                    <p:animEffect transition="in" filter="fade">
                                      <p:cBhvr>
                                        <p:cTn id="81" dur="500"/>
                                        <p:tgtEl>
                                          <p:spTgt spid="14">
                                            <p:txEl>
                                              <p:pRg st="0" end="0"/>
                                            </p:txEl>
                                          </p:spTgt>
                                        </p:tgtEl>
                                      </p:cBhvr>
                                    </p:animEffect>
                                  </p:childTnLst>
                                </p:cTn>
                              </p:par>
                            </p:childTnLst>
                          </p:cTn>
                        </p:par>
                      </p:childTnLst>
                    </p:cTn>
                  </p:par>
                  <p:par>
                    <p:cTn id="82" fill="hold">
                      <p:stCondLst>
                        <p:cond delay="indefinite"/>
                      </p:stCondLst>
                      <p:childTnLst>
                        <p:par>
                          <p:cTn id="83" fill="hold">
                            <p:stCondLst>
                              <p:cond delay="0"/>
                            </p:stCondLst>
                            <p:childTnLst>
                              <p:par>
                                <p:cTn id="84" presetID="10" presetClass="entr" presetSubtype="0" fill="hold" grpId="0" nodeType="clickEffect">
                                  <p:stCondLst>
                                    <p:cond delay="0"/>
                                  </p:stCondLst>
                                  <p:childTnLst>
                                    <p:set>
                                      <p:cBhvr>
                                        <p:cTn id="85" dur="1" fill="hold">
                                          <p:stCondLst>
                                            <p:cond delay="0"/>
                                          </p:stCondLst>
                                        </p:cTn>
                                        <p:tgtEl>
                                          <p:spTgt spid="16">
                                            <p:bg/>
                                          </p:spTgt>
                                        </p:tgtEl>
                                        <p:attrNameLst>
                                          <p:attrName>style.visibility</p:attrName>
                                        </p:attrNameLst>
                                      </p:cBhvr>
                                      <p:to>
                                        <p:strVal val="visible"/>
                                      </p:to>
                                    </p:set>
                                    <p:animEffect transition="in" filter="fade">
                                      <p:cBhvr>
                                        <p:cTn id="86" dur="500"/>
                                        <p:tgtEl>
                                          <p:spTgt spid="16">
                                            <p:bg/>
                                          </p:spTgt>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16">
                                            <p:txEl>
                                              <p:pRg st="0" end="0"/>
                                            </p:txEl>
                                          </p:spTgt>
                                        </p:tgtEl>
                                        <p:attrNameLst>
                                          <p:attrName>style.visibility</p:attrName>
                                        </p:attrNameLst>
                                      </p:cBhvr>
                                      <p:to>
                                        <p:strVal val="visible"/>
                                      </p:to>
                                    </p:set>
                                    <p:animEffect transition="in" filter="fade">
                                      <p:cBhvr>
                                        <p:cTn id="89" dur="500"/>
                                        <p:tgtEl>
                                          <p:spTgt spid="16">
                                            <p:txEl>
                                              <p:pRg st="0" end="0"/>
                                            </p:txEl>
                                          </p:spTgt>
                                        </p:tgtEl>
                                      </p:cBhvr>
                                    </p:animEffect>
                                  </p:childTnLst>
                                </p:cTn>
                              </p:par>
                            </p:childTnLst>
                          </p:cTn>
                        </p:par>
                      </p:childTnLst>
                    </p:cTn>
                  </p:par>
                  <p:par>
                    <p:cTn id="90" fill="hold">
                      <p:stCondLst>
                        <p:cond delay="indefinite"/>
                      </p:stCondLst>
                      <p:childTnLst>
                        <p:par>
                          <p:cTn id="91" fill="hold">
                            <p:stCondLst>
                              <p:cond delay="0"/>
                            </p:stCondLst>
                            <p:childTnLst>
                              <p:par>
                                <p:cTn id="92" presetID="22" presetClass="entr" presetSubtype="4" fill="hold" grpId="0" nodeType="clickEffect">
                                  <p:stCondLst>
                                    <p:cond delay="0"/>
                                  </p:stCondLst>
                                  <p:childTnLst>
                                    <p:set>
                                      <p:cBhvr>
                                        <p:cTn id="93" dur="1" fill="hold">
                                          <p:stCondLst>
                                            <p:cond delay="0"/>
                                          </p:stCondLst>
                                        </p:cTn>
                                        <p:tgtEl>
                                          <p:spTgt spid="26"/>
                                        </p:tgtEl>
                                        <p:attrNameLst>
                                          <p:attrName>style.visibility</p:attrName>
                                        </p:attrNameLst>
                                      </p:cBhvr>
                                      <p:to>
                                        <p:strVal val="visible"/>
                                      </p:to>
                                    </p:set>
                                    <p:animEffect transition="in" filter="wipe(down)">
                                      <p:cBhvr>
                                        <p:cTn id="94"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13" grpId="0" build="p"/>
      <p:bldP spid="14" grpId="0" build="p"/>
      <p:bldP spid="16" grpId="0" build="p" animBg="1"/>
      <p:bldP spid="17" grpId="0" build="p"/>
      <p:bldP spid="18" grpId="0" build="p"/>
      <p:bldP spid="19" grpId="0" build="p" animBg="1"/>
      <p:bldP spid="20" grpId="0" build="p" animBg="1"/>
      <p:bldP spid="23" grpId="0" build="p" animBg="1"/>
      <p:bldP spid="21" grpId="0" animBg="1"/>
      <p:bldP spid="24" grpId="0" animBg="1"/>
      <p:bldP spid="25" grpId="0" animBg="1"/>
      <p:bldP spid="26" grpId="0" animBg="1"/>
      <p:bldP spid="27" grpId="0" animBg="1"/>
      <p:bldP spid="2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Quotations</a:t>
            </a:r>
            <a:endParaRPr lang="en-GB" dirty="0"/>
          </a:p>
        </p:txBody>
      </p:sp>
      <p:sp>
        <p:nvSpPr>
          <p:cNvPr id="3" name="Content Placeholder 2"/>
          <p:cNvSpPr>
            <a:spLocks noGrp="1"/>
          </p:cNvSpPr>
          <p:nvPr>
            <p:ph sz="half" idx="1"/>
          </p:nvPr>
        </p:nvSpPr>
        <p:spPr>
          <a:xfrm>
            <a:off x="490538" y="2957160"/>
            <a:ext cx="9527222" cy="900342"/>
          </a:xfrm>
        </p:spPr>
        <p:txBody>
          <a:bodyPr/>
          <a:lstStyle/>
          <a:p>
            <a:r>
              <a:rPr lang="en-US" dirty="0"/>
              <a:t>Double quotation marks</a:t>
            </a:r>
            <a:endParaRPr lang="en-GB" dirty="0"/>
          </a:p>
          <a:p>
            <a:pPr marL="0" lvl="2" indent="0">
              <a:buNone/>
            </a:pPr>
            <a:r>
              <a:rPr lang="en-US" altLang="en-US" dirty="0"/>
              <a:t>To quote words, sentences and paragraphs</a:t>
            </a:r>
          </a:p>
          <a:p>
            <a:pPr lvl="2"/>
            <a:endParaRPr lang="en-US" altLang="en-US" dirty="0"/>
          </a:p>
          <a:p>
            <a:pPr lvl="2"/>
            <a:endParaRPr lang="en-US" dirty="0">
              <a:latin typeface="Arial" charset="0"/>
              <a:cs typeface="Arial" charset="0"/>
            </a:endParaRP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21</a:t>
            </a:fld>
            <a:endParaRPr lang="en-GB"/>
          </a:p>
        </p:txBody>
      </p:sp>
      <p:sp>
        <p:nvSpPr>
          <p:cNvPr id="9" name="Content Placeholder 2"/>
          <p:cNvSpPr>
            <a:spLocks noGrp="1"/>
          </p:cNvSpPr>
          <p:nvPr>
            <p:ph sz="half" idx="1"/>
          </p:nvPr>
        </p:nvSpPr>
        <p:spPr>
          <a:xfrm>
            <a:off x="490538" y="4192411"/>
            <a:ext cx="9527222" cy="833453"/>
          </a:xfrm>
        </p:spPr>
        <p:txBody>
          <a:bodyPr/>
          <a:lstStyle/>
          <a:p>
            <a:r>
              <a:rPr lang="en-US" dirty="0"/>
              <a:t>Single quotation marks</a:t>
            </a:r>
            <a:endParaRPr lang="en-GB" dirty="0"/>
          </a:p>
          <a:p>
            <a:pPr marL="0" lvl="2" indent="0">
              <a:buNone/>
            </a:pPr>
            <a:r>
              <a:rPr lang="en-US" altLang="en-US" dirty="0"/>
              <a:t>To enclose quotations within quotations</a:t>
            </a:r>
          </a:p>
          <a:p>
            <a:pPr lvl="2"/>
            <a:endParaRPr lang="en-US" dirty="0">
              <a:latin typeface="Arial" charset="0"/>
              <a:cs typeface="Arial"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7875" y="4955307"/>
            <a:ext cx="8096250" cy="504825"/>
          </a:xfrm>
          <a:prstGeom prst="rect">
            <a:avLst/>
          </a:prstGeom>
        </p:spPr>
      </p:pic>
      <p:sp>
        <p:nvSpPr>
          <p:cNvPr id="20" name="Left Arrow 19"/>
          <p:cNvSpPr/>
          <p:nvPr/>
        </p:nvSpPr>
        <p:spPr>
          <a:xfrm rot="5400000">
            <a:off x="2915056" y="5646087"/>
            <a:ext cx="436393" cy="111344"/>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 name="Left Arrow 20"/>
          <p:cNvSpPr/>
          <p:nvPr/>
        </p:nvSpPr>
        <p:spPr>
          <a:xfrm rot="5400000">
            <a:off x="4692487" y="5643647"/>
            <a:ext cx="436393" cy="111344"/>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 name="Left Arrow 21"/>
          <p:cNvSpPr/>
          <p:nvPr/>
        </p:nvSpPr>
        <p:spPr>
          <a:xfrm rot="5400000">
            <a:off x="6226677" y="5646799"/>
            <a:ext cx="436393" cy="111344"/>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3" name="Left Arrow 22"/>
          <p:cNvSpPr/>
          <p:nvPr/>
        </p:nvSpPr>
        <p:spPr>
          <a:xfrm rot="5400000">
            <a:off x="7704039" y="5624848"/>
            <a:ext cx="436393" cy="111344"/>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4" name="Content Placeholder 2"/>
          <p:cNvSpPr>
            <a:spLocks noGrp="1"/>
          </p:cNvSpPr>
          <p:nvPr>
            <p:ph sz="half" idx="1"/>
          </p:nvPr>
        </p:nvSpPr>
        <p:spPr>
          <a:xfrm>
            <a:off x="490538" y="2082616"/>
            <a:ext cx="9527222" cy="354129"/>
          </a:xfrm>
        </p:spPr>
        <p:txBody>
          <a:bodyPr/>
          <a:lstStyle/>
          <a:p>
            <a:r>
              <a:rPr lang="en-US" dirty="0"/>
              <a:t>Quotation marks – should be curly, not straight.</a:t>
            </a:r>
            <a:endParaRPr lang="en-US" altLang="en-US" dirty="0"/>
          </a:p>
          <a:p>
            <a:pPr lvl="2"/>
            <a:endParaRPr lang="en-US" dirty="0">
              <a:latin typeface="Arial" charset="0"/>
              <a:cs typeface="Arial" charset="0"/>
            </a:endParaRPr>
          </a:p>
        </p:txBody>
      </p:sp>
      <p:sp>
        <p:nvSpPr>
          <p:cNvPr id="14" name="Oval 13"/>
          <p:cNvSpPr/>
          <p:nvPr/>
        </p:nvSpPr>
        <p:spPr>
          <a:xfrm>
            <a:off x="1902294" y="5168940"/>
            <a:ext cx="346363" cy="353557"/>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7805882" y="5178179"/>
            <a:ext cx="346363" cy="353557"/>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57688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500"/>
                                        <p:tgtEl>
                                          <p:spTgt spid="2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
                                            <p:txEl>
                                              <p:pRg st="0" end="0"/>
                                            </p:txEl>
                                          </p:spTgt>
                                        </p:tgtEl>
                                        <p:attrNameLst>
                                          <p:attrName>style.visibility</p:attrName>
                                        </p:attrNameLst>
                                      </p:cBhvr>
                                      <p:to>
                                        <p:strVal val="visible"/>
                                      </p:to>
                                    </p:set>
                                    <p:animEffect transition="in" filter="fade">
                                      <p:cBhvr>
                                        <p:cTn id="20" dur="500"/>
                                        <p:tgtEl>
                                          <p:spTgt spid="9">
                                            <p:txEl>
                                              <p:pRg st="0" end="0"/>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9">
                                            <p:txEl>
                                              <p:pRg st="1" end="1"/>
                                            </p:txEl>
                                          </p:spTgt>
                                        </p:tgtEl>
                                        <p:attrNameLst>
                                          <p:attrName>style.visibility</p:attrName>
                                        </p:attrNameLst>
                                      </p:cBhvr>
                                      <p:to>
                                        <p:strVal val="visible"/>
                                      </p:to>
                                    </p:set>
                                    <p:animEffect transition="in" filter="fade">
                                      <p:cBhvr>
                                        <p:cTn id="23" dur="500"/>
                                        <p:tgtEl>
                                          <p:spTgt spid="9">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500"/>
                                        <p:tgtEl>
                                          <p:spTgt spid="20"/>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fade">
                                      <p:cBhvr>
                                        <p:cTn id="48" dur="500"/>
                                        <p:tgtEl>
                                          <p:spTgt spid="21"/>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500"/>
                                        <p:tgtEl>
                                          <p:spTgt spid="22"/>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build="p"/>
      <p:bldP spid="20" grpId="0" animBg="1"/>
      <p:bldP spid="21" grpId="0" animBg="1"/>
      <p:bldP spid="22" grpId="0" animBg="1"/>
      <p:bldP spid="23" grpId="0" animBg="1"/>
      <p:bldP spid="24" grpId="0" build="p"/>
      <p:bldP spid="14" grpId="0" animBg="1"/>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Quotations</a:t>
            </a:r>
            <a:endParaRPr lang="en-GB" dirty="0"/>
          </a:p>
        </p:txBody>
      </p:sp>
      <p:sp>
        <p:nvSpPr>
          <p:cNvPr id="3" name="Content Placeholder 2"/>
          <p:cNvSpPr>
            <a:spLocks noGrp="1"/>
          </p:cNvSpPr>
          <p:nvPr>
            <p:ph sz="half" idx="1"/>
          </p:nvPr>
        </p:nvSpPr>
        <p:spPr>
          <a:xfrm>
            <a:off x="490535" y="1834566"/>
            <a:ext cx="11105717" cy="1107923"/>
          </a:xfrm>
        </p:spPr>
        <p:txBody>
          <a:bodyPr/>
          <a:lstStyle/>
          <a:p>
            <a:r>
              <a:rPr lang="en-US" dirty="0"/>
              <a:t>Short quotations (fewer than five lines)</a:t>
            </a:r>
            <a:endParaRPr lang="en-GB" dirty="0"/>
          </a:p>
          <a:p>
            <a:pPr marL="0" lvl="2" indent="0">
              <a:buNone/>
            </a:pPr>
            <a:endParaRPr lang="en-US" dirty="0">
              <a:latin typeface="Arial" charset="0"/>
              <a:cs typeface="Arial" charset="0"/>
            </a:endParaRP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22</a:t>
            </a:fld>
            <a:endParaRPr lang="en-GB"/>
          </a:p>
        </p:txBody>
      </p:sp>
      <p:sp>
        <p:nvSpPr>
          <p:cNvPr id="10" name="Content Placeholder 2"/>
          <p:cNvSpPr>
            <a:spLocks noGrp="1"/>
          </p:cNvSpPr>
          <p:nvPr>
            <p:ph sz="half" idx="1"/>
          </p:nvPr>
        </p:nvSpPr>
        <p:spPr>
          <a:xfrm>
            <a:off x="490534" y="3524467"/>
            <a:ext cx="11105716" cy="799121"/>
          </a:xfrm>
        </p:spPr>
        <p:txBody>
          <a:bodyPr/>
          <a:lstStyle/>
          <a:p>
            <a:r>
              <a:rPr lang="en-US" dirty="0"/>
              <a:t>Long quotations (five lines or more)</a:t>
            </a:r>
            <a:endParaRPr lang="en-US" altLang="en-US" dirty="0"/>
          </a:p>
          <a:p>
            <a:pPr lvl="2"/>
            <a:endParaRPr lang="en-US" dirty="0">
              <a:latin typeface="Arial" charset="0"/>
              <a:cs typeface="Arial" charset="0"/>
            </a:endParaRP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08312" y="2217254"/>
            <a:ext cx="6308911" cy="706272"/>
          </a:xfrm>
          <a:prstGeom prst="rect">
            <a:avLst/>
          </a:prstGeom>
        </p:spPr>
      </p:pic>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74774" y="3857618"/>
            <a:ext cx="6242449" cy="1890839"/>
          </a:xfrm>
          <a:prstGeom prst="rect">
            <a:avLst/>
          </a:prstGeom>
        </p:spPr>
      </p:pic>
      <p:sp>
        <p:nvSpPr>
          <p:cNvPr id="14" name="AutoShape 7"/>
          <p:cNvSpPr>
            <a:spLocks noChangeArrowheads="1"/>
          </p:cNvSpPr>
          <p:nvPr/>
        </p:nvSpPr>
        <p:spPr bwMode="auto">
          <a:xfrm>
            <a:off x="9908538" y="3998985"/>
            <a:ext cx="1389149" cy="443576"/>
          </a:xfrm>
          <a:prstGeom prst="wedgeRectCallout">
            <a:avLst>
              <a:gd name="adj1" fmla="val -93657"/>
              <a:gd name="adj2" fmla="val 109900"/>
            </a:avLst>
          </a:prstGeom>
          <a:noFill/>
          <a:ln w="2857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dirty="0">
                <a:solidFill>
                  <a:schemeClr val="accent2"/>
                </a:solidFill>
              </a:rPr>
              <a:t>Smaller font </a:t>
            </a:r>
            <a:endParaRPr lang="en-GB" altLang="en-US" sz="1600" dirty="0">
              <a:solidFill>
                <a:schemeClr val="accent2"/>
              </a:solidFill>
            </a:endParaRPr>
          </a:p>
        </p:txBody>
      </p:sp>
      <p:sp>
        <p:nvSpPr>
          <p:cNvPr id="15" name="AutoShape 7"/>
          <p:cNvSpPr>
            <a:spLocks noChangeArrowheads="1"/>
          </p:cNvSpPr>
          <p:nvPr/>
        </p:nvSpPr>
        <p:spPr bwMode="auto">
          <a:xfrm>
            <a:off x="389053" y="4543676"/>
            <a:ext cx="2585721" cy="584686"/>
          </a:xfrm>
          <a:prstGeom prst="wedgeRectCallout">
            <a:avLst>
              <a:gd name="adj1" fmla="val 61422"/>
              <a:gd name="adj2" fmla="val -46000"/>
            </a:avLst>
          </a:prstGeom>
          <a:noFill/>
          <a:ln w="2857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dirty="0">
                <a:solidFill>
                  <a:schemeClr val="accent2"/>
                </a:solidFill>
              </a:rPr>
              <a:t>- Start on a new </a:t>
            </a:r>
            <a:r>
              <a:rPr lang="en-US" altLang="en-US" sz="1600" dirty="0" err="1">
                <a:solidFill>
                  <a:schemeClr val="accent2"/>
                </a:solidFill>
              </a:rPr>
              <a:t>new</a:t>
            </a:r>
            <a:r>
              <a:rPr lang="en-US" altLang="en-US" sz="1600" dirty="0">
                <a:solidFill>
                  <a:schemeClr val="accent2"/>
                </a:solidFill>
              </a:rPr>
              <a:t> line</a:t>
            </a:r>
          </a:p>
          <a:p>
            <a:pPr eaLnBrk="1" hangingPunct="1">
              <a:spcBef>
                <a:spcPct val="0"/>
              </a:spcBef>
              <a:buFontTx/>
              <a:buNone/>
            </a:pPr>
            <a:r>
              <a:rPr lang="en-US" altLang="en-US" sz="1600" dirty="0">
                <a:solidFill>
                  <a:schemeClr val="accent2"/>
                </a:solidFill>
              </a:rPr>
              <a:t>- Indent from left </a:t>
            </a:r>
            <a:endParaRPr lang="en-GB" altLang="en-US" sz="1600" dirty="0">
              <a:solidFill>
                <a:schemeClr val="accent2"/>
              </a:solidFill>
            </a:endParaRPr>
          </a:p>
        </p:txBody>
      </p:sp>
      <p:sp>
        <p:nvSpPr>
          <p:cNvPr id="16" name="Oval 15"/>
          <p:cNvSpPr/>
          <p:nvPr/>
        </p:nvSpPr>
        <p:spPr>
          <a:xfrm>
            <a:off x="7384473" y="2332520"/>
            <a:ext cx="180109" cy="228369"/>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6594764" y="2494032"/>
            <a:ext cx="180109" cy="228369"/>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AutoShape 7"/>
          <p:cNvSpPr>
            <a:spLocks noChangeArrowheads="1"/>
          </p:cNvSpPr>
          <p:nvPr/>
        </p:nvSpPr>
        <p:spPr bwMode="auto">
          <a:xfrm>
            <a:off x="8351158" y="1019053"/>
            <a:ext cx="2484239" cy="835564"/>
          </a:xfrm>
          <a:prstGeom prst="wedgeRectCallout">
            <a:avLst>
              <a:gd name="adj1" fmla="val -78042"/>
              <a:gd name="adj2" fmla="val 112928"/>
            </a:avLst>
          </a:prstGeom>
          <a:noFill/>
          <a:ln w="2857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dirty="0">
                <a:solidFill>
                  <a:schemeClr val="accent2"/>
                </a:solidFill>
              </a:rPr>
              <a:t>Incorporated in the text with double quotation marks.</a:t>
            </a:r>
            <a:r>
              <a:rPr lang="en-US" altLang="en-US" sz="1600" b="1" dirty="0">
                <a:solidFill>
                  <a:schemeClr val="accent2"/>
                </a:solidFill>
              </a:rPr>
              <a:t> </a:t>
            </a:r>
            <a:endParaRPr lang="en-GB" altLang="en-US" sz="1600" b="1" dirty="0">
              <a:solidFill>
                <a:schemeClr val="accent2"/>
              </a:solidFill>
            </a:endParaRPr>
          </a:p>
        </p:txBody>
      </p:sp>
    </p:spTree>
    <p:extLst>
      <p:ext uri="{BB962C8B-B14F-4D97-AF65-F5344CB8AC3E}">
        <p14:creationId xmlns:p14="http://schemas.microsoft.com/office/powerpoint/2010/main" val="1151726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wipe(down)">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xEl>
                                              <p:pRg st="0" end="0"/>
                                            </p:txEl>
                                          </p:spTgt>
                                        </p:tgtEl>
                                        <p:attrNameLst>
                                          <p:attrName>style.visibility</p:attrName>
                                        </p:attrNameLst>
                                      </p:cBhvr>
                                      <p:to>
                                        <p:strVal val="visible"/>
                                      </p:to>
                                    </p:set>
                                    <p:animEffect transition="in" filter="fade">
                                      <p:cBhvr>
                                        <p:cTn id="32" dur="500"/>
                                        <p:tgtEl>
                                          <p:spTgt spid="10">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wipe(down)">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down)">
                                      <p:cBhvr>
                                        <p:cTn id="4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0" grpId="0" build="p"/>
      <p:bldP spid="14" grpId="0" animBg="1"/>
      <p:bldP spid="15" grpId="0" animBg="1"/>
      <p:bldP spid="16" grpId="0" animBg="1"/>
      <p:bldP spid="17" grpId="0" animBg="1"/>
      <p:bldP spid="1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Quotations</a:t>
            </a:r>
            <a:endParaRPr lang="en-GB" dirty="0"/>
          </a:p>
        </p:txBody>
      </p:sp>
      <p:sp>
        <p:nvSpPr>
          <p:cNvPr id="3" name="Content Placeholder 2"/>
          <p:cNvSpPr>
            <a:spLocks noGrp="1"/>
          </p:cNvSpPr>
          <p:nvPr>
            <p:ph sz="half" idx="1"/>
          </p:nvPr>
        </p:nvSpPr>
        <p:spPr>
          <a:xfrm>
            <a:off x="490538" y="1932393"/>
            <a:ext cx="11105717" cy="375361"/>
          </a:xfrm>
        </p:spPr>
        <p:txBody>
          <a:bodyPr/>
          <a:lstStyle/>
          <a:p>
            <a:r>
              <a:rPr lang="en-US" dirty="0"/>
              <a:t>Quotation marks are placed after a full stop if it is a complete sentence in itself.</a:t>
            </a:r>
            <a:endParaRPr lang="en-US" dirty="0">
              <a:latin typeface="Arial" charset="0"/>
              <a:cs typeface="Arial" charset="0"/>
            </a:endParaRP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23</a:t>
            </a:fld>
            <a:endParaRPr lang="en-GB"/>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62138" y="2307754"/>
            <a:ext cx="7543800" cy="552450"/>
          </a:xfrm>
          <a:prstGeom prst="rect">
            <a:avLst/>
          </a:prstGeom>
        </p:spPr>
      </p:pic>
      <p:sp>
        <p:nvSpPr>
          <p:cNvPr id="19" name="Content Placeholder 2"/>
          <p:cNvSpPr>
            <a:spLocks noGrp="1"/>
          </p:cNvSpPr>
          <p:nvPr>
            <p:ph sz="half" idx="1"/>
          </p:nvPr>
        </p:nvSpPr>
        <p:spPr>
          <a:xfrm>
            <a:off x="490537" y="3871153"/>
            <a:ext cx="11105717" cy="375361"/>
          </a:xfrm>
        </p:spPr>
        <p:txBody>
          <a:bodyPr/>
          <a:lstStyle/>
          <a:p>
            <a:r>
              <a:rPr lang="en-US" dirty="0"/>
              <a:t>Quotation marks are placed before the full stop if it is not a full sentence.</a:t>
            </a:r>
            <a:endParaRPr lang="en-US" dirty="0">
              <a:latin typeface="Arial" charset="0"/>
              <a:cs typeface="Arial" charset="0"/>
            </a:endParaRPr>
          </a:p>
        </p:txBody>
      </p:sp>
      <p:sp>
        <p:nvSpPr>
          <p:cNvPr id="20" name="Left Arrow 19"/>
          <p:cNvSpPr/>
          <p:nvPr/>
        </p:nvSpPr>
        <p:spPr>
          <a:xfrm rot="5400000">
            <a:off x="2813607" y="3020744"/>
            <a:ext cx="436393" cy="111344"/>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66888" y="4350776"/>
            <a:ext cx="7639050" cy="542925"/>
          </a:xfrm>
          <a:prstGeom prst="rect">
            <a:avLst/>
          </a:prstGeom>
        </p:spPr>
      </p:pic>
      <p:sp>
        <p:nvSpPr>
          <p:cNvPr id="21" name="Left Arrow 20"/>
          <p:cNvSpPr/>
          <p:nvPr/>
        </p:nvSpPr>
        <p:spPr>
          <a:xfrm rot="5400000">
            <a:off x="2766596" y="5101940"/>
            <a:ext cx="436393" cy="111344"/>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2995707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9">
                                            <p:txEl>
                                              <p:pRg st="0" end="0"/>
                                            </p:txEl>
                                          </p:spTgt>
                                        </p:tgtEl>
                                        <p:attrNameLst>
                                          <p:attrName>style.visibility</p:attrName>
                                        </p:attrNameLst>
                                      </p:cBhvr>
                                      <p:to>
                                        <p:strVal val="visible"/>
                                      </p:to>
                                    </p:set>
                                    <p:animEffect transition="in" filter="fade">
                                      <p:cBhvr>
                                        <p:cTn id="22" dur="500"/>
                                        <p:tgtEl>
                                          <p:spTgt spid="19">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9" grpId="0" build="p"/>
      <p:bldP spid="20" grpId="0" animBg="1"/>
      <p:bldP spid="2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Quotations</a:t>
            </a:r>
            <a:endParaRPr lang="en-GB" dirty="0"/>
          </a:p>
        </p:txBody>
      </p:sp>
      <p:sp>
        <p:nvSpPr>
          <p:cNvPr id="3" name="Content Placeholder 2"/>
          <p:cNvSpPr>
            <a:spLocks noGrp="1"/>
          </p:cNvSpPr>
          <p:nvPr>
            <p:ph sz="half" idx="1"/>
          </p:nvPr>
        </p:nvSpPr>
        <p:spPr>
          <a:xfrm>
            <a:off x="490538" y="1932393"/>
            <a:ext cx="11105717" cy="375361"/>
          </a:xfrm>
        </p:spPr>
        <p:txBody>
          <a:bodyPr/>
          <a:lstStyle/>
          <a:p>
            <a:r>
              <a:rPr lang="en-US" dirty="0"/>
              <a:t>To define a short form of term</a:t>
            </a:r>
            <a:endParaRPr lang="en-US" dirty="0">
              <a:latin typeface="Arial" charset="0"/>
              <a:cs typeface="Arial" charset="0"/>
            </a:endParaRP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24</a:t>
            </a:fld>
            <a:endParaRPr lang="en-GB"/>
          </a:p>
        </p:txBody>
      </p:sp>
      <p:sp>
        <p:nvSpPr>
          <p:cNvPr id="20" name="Left Arrow 19"/>
          <p:cNvSpPr/>
          <p:nvPr/>
        </p:nvSpPr>
        <p:spPr>
          <a:xfrm rot="5400000">
            <a:off x="8490509" y="2871929"/>
            <a:ext cx="436393" cy="111344"/>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4796" y="2375152"/>
            <a:ext cx="8077200" cy="285750"/>
          </a:xfrm>
          <a:prstGeom prst="rect">
            <a:avLst/>
          </a:prstGeom>
        </p:spPr>
      </p:pic>
      <p:sp>
        <p:nvSpPr>
          <p:cNvPr id="15" name="Content Placeholder 2"/>
          <p:cNvSpPr>
            <a:spLocks noGrp="1"/>
          </p:cNvSpPr>
          <p:nvPr>
            <p:ph sz="half" idx="1"/>
          </p:nvPr>
        </p:nvSpPr>
        <p:spPr>
          <a:xfrm>
            <a:off x="490537" y="3384792"/>
            <a:ext cx="11105717" cy="375361"/>
          </a:xfrm>
        </p:spPr>
        <p:txBody>
          <a:bodyPr/>
          <a:lstStyle/>
          <a:p>
            <a:r>
              <a:rPr lang="en-US" dirty="0"/>
              <a:t>To indicate an informal term that may be unfamiliar to the reader.</a:t>
            </a:r>
            <a:endParaRPr lang="en-US" dirty="0">
              <a:latin typeface="Arial" charset="0"/>
              <a:cs typeface="Arial" charset="0"/>
            </a:endParaRPr>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04796" y="3760153"/>
            <a:ext cx="2314575" cy="266700"/>
          </a:xfrm>
          <a:prstGeom prst="rect">
            <a:avLst/>
          </a:prstGeom>
        </p:spPr>
      </p:pic>
      <p:sp>
        <p:nvSpPr>
          <p:cNvPr id="17" name="Left Arrow 16"/>
          <p:cNvSpPr/>
          <p:nvPr/>
        </p:nvSpPr>
        <p:spPr>
          <a:xfrm rot="5400000">
            <a:off x="2742172" y="4210175"/>
            <a:ext cx="436393" cy="111344"/>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 name="Left Arrow 17"/>
          <p:cNvSpPr/>
          <p:nvPr/>
        </p:nvSpPr>
        <p:spPr>
          <a:xfrm rot="5400000">
            <a:off x="9671609" y="2844224"/>
            <a:ext cx="436393" cy="111344"/>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 name="Left Arrow 21"/>
          <p:cNvSpPr/>
          <p:nvPr/>
        </p:nvSpPr>
        <p:spPr>
          <a:xfrm rot="5400000">
            <a:off x="1842271" y="4206524"/>
            <a:ext cx="436393" cy="111344"/>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2808187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xEl>
                                              <p:pRg st="0" end="0"/>
                                            </p:txEl>
                                          </p:spTgt>
                                        </p:tgtEl>
                                        <p:attrNameLst>
                                          <p:attrName>style.visibility</p:attrName>
                                        </p:attrNameLst>
                                      </p:cBhvr>
                                      <p:to>
                                        <p:strVal val="visible"/>
                                      </p:to>
                                    </p:set>
                                    <p:animEffect transition="in" filter="fade">
                                      <p:cBhvr>
                                        <p:cTn id="27" dur="500"/>
                                        <p:tgtEl>
                                          <p:spTgt spid="15">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0" grpId="0" animBg="1"/>
      <p:bldP spid="15" grpId="0" build="p"/>
      <p:bldP spid="17" grpId="0" animBg="1"/>
      <p:bldP spid="18" grpId="0" animBg="1"/>
      <p:bldP spid="2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Abbreviations / acronyms</a:t>
            </a:r>
            <a:endParaRPr lang="en-GB" dirty="0"/>
          </a:p>
        </p:txBody>
      </p:sp>
      <p:sp>
        <p:nvSpPr>
          <p:cNvPr id="3" name="Content Placeholder 2"/>
          <p:cNvSpPr>
            <a:spLocks noGrp="1"/>
          </p:cNvSpPr>
          <p:nvPr>
            <p:ph sz="half" idx="1"/>
          </p:nvPr>
        </p:nvSpPr>
        <p:spPr>
          <a:xfrm>
            <a:off x="490538" y="2086697"/>
            <a:ext cx="11210924" cy="2596139"/>
          </a:xfrm>
        </p:spPr>
        <p:txBody>
          <a:bodyPr/>
          <a:lstStyle/>
          <a:p>
            <a:r>
              <a:rPr lang="en-US" altLang="en-US" dirty="0"/>
              <a:t>Spell out the abbreviations/acronyms, followed by the abbreviations/acronyms in brackets when first appear in the text, and use abbreviations/acronyms thereafter.</a:t>
            </a:r>
            <a:br>
              <a:rPr lang="en-US" altLang="en-US" dirty="0"/>
            </a:br>
            <a:endParaRPr lang="en-GB" dirty="0"/>
          </a:p>
          <a:p>
            <a:pPr lvl="2"/>
            <a:r>
              <a:rPr lang="en-US" altLang="en-US" dirty="0"/>
              <a:t>Asian Decent Work Decade </a:t>
            </a:r>
            <a:r>
              <a:rPr lang="en-US" altLang="en-US" dirty="0">
                <a:solidFill>
                  <a:srgbClr val="1E2DBE"/>
                </a:solidFill>
              </a:rPr>
              <a:t>(ADWD)</a:t>
            </a:r>
            <a:br>
              <a:rPr lang="en-US" altLang="en-US" dirty="0">
                <a:solidFill>
                  <a:srgbClr val="FF3300"/>
                </a:solidFill>
              </a:rPr>
            </a:br>
            <a:r>
              <a:rPr lang="en-US" altLang="en-US" dirty="0">
                <a:solidFill>
                  <a:srgbClr val="1E2DBE"/>
                </a:solidFill>
              </a:rPr>
              <a:t>ADWD</a:t>
            </a:r>
            <a:br>
              <a:rPr lang="en-US" altLang="en-US" dirty="0">
                <a:solidFill>
                  <a:srgbClr val="FF3300"/>
                </a:solidFill>
              </a:rPr>
            </a:br>
            <a:endParaRPr lang="en-US" altLang="en-US" dirty="0">
              <a:solidFill>
                <a:srgbClr val="FF3300"/>
              </a:solidFill>
            </a:endParaRPr>
          </a:p>
          <a:p>
            <a:pPr lvl="2"/>
            <a:r>
              <a:rPr lang="en-US" altLang="en-US" dirty="0">
                <a:solidFill>
                  <a:srgbClr val="1E2DBE"/>
                </a:solidFill>
              </a:rPr>
              <a:t>v</a:t>
            </a:r>
            <a:r>
              <a:rPr lang="en-US" altLang="en-US" dirty="0"/>
              <a:t>ocational </a:t>
            </a:r>
            <a:r>
              <a:rPr lang="en-US" altLang="en-US" dirty="0">
                <a:solidFill>
                  <a:srgbClr val="1E2DBE"/>
                </a:solidFill>
              </a:rPr>
              <a:t>e</a:t>
            </a:r>
            <a:r>
              <a:rPr lang="en-US" altLang="en-US" dirty="0"/>
              <a:t>ducation and </a:t>
            </a:r>
            <a:r>
              <a:rPr lang="en-US" altLang="en-US" dirty="0">
                <a:solidFill>
                  <a:srgbClr val="1E2DBE"/>
                </a:solidFill>
              </a:rPr>
              <a:t>t</a:t>
            </a:r>
            <a:r>
              <a:rPr lang="en-US" altLang="en-US" dirty="0"/>
              <a:t>raining </a:t>
            </a:r>
            <a:r>
              <a:rPr lang="en-US" altLang="en-US" dirty="0">
                <a:solidFill>
                  <a:srgbClr val="1E2DBE"/>
                </a:solidFill>
              </a:rPr>
              <a:t>(VET)</a:t>
            </a:r>
            <a:br>
              <a:rPr lang="en-US" altLang="en-US" dirty="0">
                <a:solidFill>
                  <a:srgbClr val="70B450"/>
                </a:solidFill>
              </a:rPr>
            </a:br>
            <a:r>
              <a:rPr lang="en-US" altLang="en-US" dirty="0">
                <a:solidFill>
                  <a:srgbClr val="1E2DBE"/>
                </a:solidFill>
              </a:rPr>
              <a:t>VET</a:t>
            </a:r>
            <a:endParaRPr lang="en-US" dirty="0">
              <a:solidFill>
                <a:srgbClr val="1E2DBE"/>
              </a:solidFill>
            </a:endParaRPr>
          </a:p>
          <a:p>
            <a:pPr marL="0" lvl="2" indent="0">
              <a:buNone/>
            </a:pPr>
            <a:endParaRPr lang="en-GB" dirty="0"/>
          </a:p>
          <a:p>
            <a:pPr lvl="2"/>
            <a:endParaRPr lang="en-US" dirty="0">
              <a:latin typeface="Arial" charset="0"/>
              <a:cs typeface="Arial" charset="0"/>
            </a:endParaRPr>
          </a:p>
          <a:p>
            <a:pPr lvl="2"/>
            <a:endParaRPr lang="en-GB" dirty="0"/>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25</a:t>
            </a:fld>
            <a:endParaRPr lang="en-GB"/>
          </a:p>
        </p:txBody>
      </p:sp>
    </p:spTree>
    <p:extLst>
      <p:ext uri="{BB962C8B-B14F-4D97-AF65-F5344CB8AC3E}">
        <p14:creationId xmlns:p14="http://schemas.microsoft.com/office/powerpoint/2010/main" val="32794635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Abbreviations / acronyms</a:t>
            </a:r>
            <a:endParaRPr lang="en-GB" dirty="0"/>
          </a:p>
        </p:txBody>
      </p:sp>
      <p:sp>
        <p:nvSpPr>
          <p:cNvPr id="3" name="Content Placeholder 2"/>
          <p:cNvSpPr>
            <a:spLocks noGrp="1"/>
          </p:cNvSpPr>
          <p:nvPr>
            <p:ph sz="half" idx="1"/>
          </p:nvPr>
        </p:nvSpPr>
        <p:spPr>
          <a:xfrm>
            <a:off x="490538" y="2086697"/>
            <a:ext cx="11210924" cy="1532803"/>
          </a:xfrm>
        </p:spPr>
        <p:txBody>
          <a:bodyPr/>
          <a:lstStyle/>
          <a:p>
            <a:r>
              <a:rPr lang="en-US" altLang="en-US" dirty="0"/>
              <a:t>No full stop</a:t>
            </a: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26</a:t>
            </a:fld>
            <a:endParaRPr lang="en-GB"/>
          </a:p>
        </p:txBody>
      </p:sp>
      <p:sp>
        <p:nvSpPr>
          <p:cNvPr id="10" name="Content Placeholder 2"/>
          <p:cNvSpPr>
            <a:spLocks noGrp="1"/>
          </p:cNvSpPr>
          <p:nvPr>
            <p:ph sz="half" idx="1"/>
          </p:nvPr>
        </p:nvSpPr>
        <p:spPr>
          <a:xfrm>
            <a:off x="490538" y="2598453"/>
            <a:ext cx="9540153" cy="2425471"/>
          </a:xfrm>
        </p:spPr>
        <p:txBody>
          <a:bodyPr/>
          <a:lstStyle/>
          <a:p>
            <a:pPr lvl="2"/>
            <a:r>
              <a:rPr lang="en-US" dirty="0">
                <a:solidFill>
                  <a:srgbClr val="1E2DBE"/>
                </a:solidFill>
              </a:rPr>
              <a:t>Ms</a:t>
            </a:r>
            <a:r>
              <a:rPr lang="en-US" dirty="0"/>
              <a:t>, </a:t>
            </a:r>
            <a:r>
              <a:rPr lang="en-US" dirty="0" err="1">
                <a:solidFill>
                  <a:srgbClr val="1E2DBE"/>
                </a:solidFill>
              </a:rPr>
              <a:t>Mr</a:t>
            </a:r>
            <a:r>
              <a:rPr lang="en-US" dirty="0"/>
              <a:t> (avoid using </a:t>
            </a:r>
            <a:r>
              <a:rPr lang="en-US" dirty="0" err="1"/>
              <a:t>Mrs</a:t>
            </a:r>
            <a:r>
              <a:rPr lang="en-US" dirty="0"/>
              <a:t>)</a:t>
            </a:r>
          </a:p>
          <a:p>
            <a:pPr lvl="2"/>
            <a:r>
              <a:rPr lang="en-US" dirty="0" err="1">
                <a:solidFill>
                  <a:srgbClr val="1E2DBE"/>
                </a:solidFill>
                <a:latin typeface="Arial" charset="0"/>
                <a:cs typeface="Arial" charset="0"/>
              </a:rPr>
              <a:t>Dr</a:t>
            </a:r>
            <a:r>
              <a:rPr lang="en-US" dirty="0">
                <a:latin typeface="Arial" charset="0"/>
                <a:cs typeface="Arial" charset="0"/>
              </a:rPr>
              <a:t> (used only for a qualified medical doctor)</a:t>
            </a:r>
          </a:p>
          <a:p>
            <a:pPr lvl="2"/>
            <a:r>
              <a:rPr lang="en-US" dirty="0">
                <a:solidFill>
                  <a:srgbClr val="1E2DBE"/>
                </a:solidFill>
                <a:latin typeface="Arial" charset="0"/>
                <a:cs typeface="Arial" charset="0"/>
              </a:rPr>
              <a:t>PhD</a:t>
            </a:r>
            <a:r>
              <a:rPr lang="en-US" dirty="0">
                <a:latin typeface="Arial" charset="0"/>
                <a:cs typeface="Arial" charset="0"/>
              </a:rPr>
              <a:t> (place after the name for non qualified medical doctor)</a:t>
            </a:r>
          </a:p>
          <a:p>
            <a:pPr lvl="2"/>
            <a:r>
              <a:rPr lang="en-US" dirty="0">
                <a:solidFill>
                  <a:srgbClr val="1E2DBE"/>
                </a:solidFill>
                <a:latin typeface="Arial" charset="0"/>
                <a:cs typeface="Arial" charset="0"/>
              </a:rPr>
              <a:t>Jr</a:t>
            </a:r>
            <a:r>
              <a:rPr lang="en-US" dirty="0">
                <a:latin typeface="Arial" charset="0"/>
                <a:cs typeface="Arial" charset="0"/>
              </a:rPr>
              <a:t>, </a:t>
            </a:r>
            <a:r>
              <a:rPr lang="en-US" dirty="0">
                <a:solidFill>
                  <a:srgbClr val="1E2DBE"/>
                </a:solidFill>
                <a:latin typeface="Arial" charset="0"/>
                <a:cs typeface="Arial" charset="0"/>
              </a:rPr>
              <a:t>St</a:t>
            </a:r>
          </a:p>
          <a:p>
            <a:pPr lvl="2"/>
            <a:r>
              <a:rPr lang="en-US" dirty="0">
                <a:solidFill>
                  <a:srgbClr val="1E2DBE"/>
                </a:solidFill>
                <a:latin typeface="Arial" charset="0"/>
                <a:cs typeface="Arial" charset="0"/>
              </a:rPr>
              <a:t>Ltd</a:t>
            </a:r>
            <a:r>
              <a:rPr lang="en-US" dirty="0">
                <a:latin typeface="Arial" charset="0"/>
                <a:cs typeface="Arial" charset="0"/>
              </a:rPr>
              <a:t>, </a:t>
            </a:r>
            <a:r>
              <a:rPr lang="en-US" dirty="0" err="1">
                <a:solidFill>
                  <a:srgbClr val="1E2DBE"/>
                </a:solidFill>
                <a:latin typeface="Arial" charset="0"/>
                <a:cs typeface="Arial" charset="0"/>
              </a:rPr>
              <a:t>Dept</a:t>
            </a:r>
            <a:r>
              <a:rPr lang="en-US" dirty="0">
                <a:latin typeface="Arial" charset="0"/>
                <a:cs typeface="Arial" charset="0"/>
              </a:rPr>
              <a:t>, </a:t>
            </a:r>
            <a:r>
              <a:rPr lang="en-US" dirty="0" err="1">
                <a:solidFill>
                  <a:srgbClr val="1E2DBE"/>
                </a:solidFill>
                <a:latin typeface="Arial" charset="0"/>
                <a:cs typeface="Arial" charset="0"/>
              </a:rPr>
              <a:t>eds</a:t>
            </a:r>
            <a:r>
              <a:rPr lang="en-US" dirty="0">
                <a:latin typeface="Arial" charset="0"/>
                <a:cs typeface="Arial" charset="0"/>
              </a:rPr>
              <a:t> (but </a:t>
            </a:r>
            <a:r>
              <a:rPr lang="en-US" dirty="0">
                <a:solidFill>
                  <a:srgbClr val="1E2DBE"/>
                </a:solidFill>
                <a:latin typeface="Arial" charset="0"/>
                <a:cs typeface="Arial" charset="0"/>
              </a:rPr>
              <a:t>ed.</a:t>
            </a:r>
            <a:r>
              <a:rPr lang="en-US" dirty="0">
                <a:latin typeface="Arial" charset="0"/>
                <a:cs typeface="Arial" charset="0"/>
              </a:rPr>
              <a:t>), </a:t>
            </a:r>
            <a:r>
              <a:rPr lang="en-US" dirty="0">
                <a:solidFill>
                  <a:srgbClr val="1E2DBE"/>
                </a:solidFill>
                <a:latin typeface="Arial" charset="0"/>
                <a:cs typeface="Arial" charset="0"/>
              </a:rPr>
              <a:t>paras</a:t>
            </a:r>
            <a:r>
              <a:rPr lang="en-US" dirty="0">
                <a:latin typeface="Arial" charset="0"/>
                <a:cs typeface="Arial" charset="0"/>
              </a:rPr>
              <a:t> (but </a:t>
            </a:r>
            <a:r>
              <a:rPr lang="en-US" dirty="0">
                <a:solidFill>
                  <a:srgbClr val="1E2DBE"/>
                </a:solidFill>
                <a:latin typeface="Arial" charset="0"/>
                <a:cs typeface="Arial" charset="0"/>
              </a:rPr>
              <a:t>para.</a:t>
            </a:r>
            <a:r>
              <a:rPr lang="en-US" dirty="0">
                <a:latin typeface="Arial" charset="0"/>
                <a:cs typeface="Arial" charset="0"/>
              </a:rPr>
              <a:t>)</a:t>
            </a:r>
          </a:p>
          <a:p>
            <a:pPr lvl="2"/>
            <a:r>
              <a:rPr lang="en-US" dirty="0">
                <a:solidFill>
                  <a:srgbClr val="1E2DBE"/>
                </a:solidFill>
                <a:latin typeface="Arial" charset="0"/>
                <a:cs typeface="Arial" charset="0"/>
              </a:rPr>
              <a:t>arts</a:t>
            </a:r>
            <a:r>
              <a:rPr lang="en-US" dirty="0">
                <a:latin typeface="Arial" charset="0"/>
                <a:cs typeface="Arial" charset="0"/>
              </a:rPr>
              <a:t>, </a:t>
            </a:r>
            <a:r>
              <a:rPr lang="en-US" dirty="0">
                <a:solidFill>
                  <a:srgbClr val="1E2DBE"/>
                </a:solidFill>
                <a:latin typeface="Arial" charset="0"/>
                <a:cs typeface="Arial" charset="0"/>
              </a:rPr>
              <a:t>Nos</a:t>
            </a:r>
            <a:r>
              <a:rPr lang="en-US" dirty="0">
                <a:latin typeface="Arial" charset="0"/>
                <a:cs typeface="Arial" charset="0"/>
              </a:rPr>
              <a:t>, </a:t>
            </a:r>
            <a:r>
              <a:rPr lang="en-US" dirty="0" err="1">
                <a:solidFill>
                  <a:srgbClr val="1E2DBE"/>
                </a:solidFill>
                <a:latin typeface="Arial" charset="0"/>
                <a:cs typeface="Arial" charset="0"/>
              </a:rPr>
              <a:t>Vols</a:t>
            </a:r>
            <a:r>
              <a:rPr lang="en-US" dirty="0">
                <a:latin typeface="Arial" charset="0"/>
                <a:cs typeface="Arial" charset="0"/>
              </a:rPr>
              <a:t> (but </a:t>
            </a:r>
            <a:r>
              <a:rPr lang="en-US" dirty="0">
                <a:solidFill>
                  <a:srgbClr val="1E2DBE"/>
                </a:solidFill>
                <a:latin typeface="Arial" charset="0"/>
                <a:cs typeface="Arial" charset="0"/>
              </a:rPr>
              <a:t>art.</a:t>
            </a:r>
            <a:r>
              <a:rPr lang="en-US" dirty="0">
                <a:latin typeface="Arial" charset="0"/>
                <a:cs typeface="Arial" charset="0"/>
              </a:rPr>
              <a:t>, </a:t>
            </a:r>
            <a:r>
              <a:rPr lang="en-US" dirty="0">
                <a:solidFill>
                  <a:srgbClr val="1E2DBE"/>
                </a:solidFill>
                <a:latin typeface="Arial" charset="0"/>
                <a:cs typeface="Arial" charset="0"/>
              </a:rPr>
              <a:t>No.</a:t>
            </a:r>
            <a:r>
              <a:rPr lang="en-US" dirty="0">
                <a:latin typeface="Arial" charset="0"/>
                <a:cs typeface="Arial" charset="0"/>
              </a:rPr>
              <a:t>, </a:t>
            </a:r>
            <a:r>
              <a:rPr lang="en-US" dirty="0">
                <a:solidFill>
                  <a:srgbClr val="1E2DBE"/>
                </a:solidFill>
                <a:latin typeface="Arial" charset="0"/>
                <a:cs typeface="Arial" charset="0"/>
              </a:rPr>
              <a:t>Vol.</a:t>
            </a:r>
            <a:r>
              <a:rPr lang="en-US" dirty="0">
                <a:latin typeface="Arial" charset="0"/>
                <a:cs typeface="Arial" charset="0"/>
              </a:rPr>
              <a:t>, </a:t>
            </a:r>
            <a:r>
              <a:rPr lang="en-US" dirty="0">
                <a:solidFill>
                  <a:srgbClr val="1E2DBE"/>
                </a:solidFill>
                <a:latin typeface="Arial" charset="0"/>
                <a:cs typeface="Arial" charset="0"/>
              </a:rPr>
              <a:t>pp.</a:t>
            </a:r>
            <a:r>
              <a:rPr lang="en-US" dirty="0">
                <a:latin typeface="Arial" charset="0"/>
                <a:cs typeface="Arial" charset="0"/>
              </a:rPr>
              <a:t>, </a:t>
            </a:r>
            <a:r>
              <a:rPr lang="en-US" dirty="0">
                <a:solidFill>
                  <a:srgbClr val="1E2DBE"/>
                </a:solidFill>
                <a:latin typeface="Arial" charset="0"/>
                <a:cs typeface="Arial" charset="0"/>
              </a:rPr>
              <a:t>a.m.</a:t>
            </a:r>
            <a:r>
              <a:rPr lang="en-US" dirty="0">
                <a:latin typeface="Arial" charset="0"/>
                <a:cs typeface="Arial" charset="0"/>
              </a:rPr>
              <a:t>, </a:t>
            </a:r>
            <a:r>
              <a:rPr lang="en-US" dirty="0">
                <a:solidFill>
                  <a:srgbClr val="1E2DBE"/>
                </a:solidFill>
                <a:latin typeface="Arial" charset="0"/>
                <a:cs typeface="Arial" charset="0"/>
              </a:rPr>
              <a:t>p.m.</a:t>
            </a:r>
            <a:r>
              <a:rPr lang="en-US" dirty="0">
                <a:latin typeface="Arial" charset="0"/>
                <a:cs typeface="Arial" charset="0"/>
              </a:rPr>
              <a:t>)</a:t>
            </a:r>
          </a:p>
          <a:p>
            <a:pPr lvl="2"/>
            <a:endParaRPr lang="en-US" dirty="0">
              <a:latin typeface="Arial" charset="0"/>
              <a:cs typeface="Arial" charset="0"/>
            </a:endParaRPr>
          </a:p>
          <a:p>
            <a:pPr lvl="2"/>
            <a:endParaRPr lang="en-US" dirty="0">
              <a:latin typeface="Arial" charset="0"/>
              <a:cs typeface="Arial" charset="0"/>
            </a:endParaRPr>
          </a:p>
        </p:txBody>
      </p:sp>
    </p:spTree>
    <p:extLst>
      <p:ext uri="{BB962C8B-B14F-4D97-AF65-F5344CB8AC3E}">
        <p14:creationId xmlns:p14="http://schemas.microsoft.com/office/powerpoint/2010/main" val="1309985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fade">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fade">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fade">
                                      <p:cBhvr>
                                        <p:cTn id="27" dur="500"/>
                                        <p:tgtEl>
                                          <p:spTgt spid="1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xEl>
                                              <p:pRg st="5" end="5"/>
                                            </p:txEl>
                                          </p:spTgt>
                                        </p:tgtEl>
                                        <p:attrNameLst>
                                          <p:attrName>style.visibility</p:attrName>
                                        </p:attrNameLst>
                                      </p:cBhvr>
                                      <p:to>
                                        <p:strVal val="visible"/>
                                      </p:to>
                                    </p:set>
                                    <p:animEffect transition="in" filter="fade">
                                      <p:cBhvr>
                                        <p:cTn id="32" dur="500"/>
                                        <p:tgtEl>
                                          <p:spTgt spid="1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Abbreviations / acronyms</a:t>
            </a:r>
            <a:endParaRPr lang="en-GB" dirty="0"/>
          </a:p>
        </p:txBody>
      </p:sp>
      <p:sp>
        <p:nvSpPr>
          <p:cNvPr id="3" name="Content Placeholder 2"/>
          <p:cNvSpPr>
            <a:spLocks noGrp="1"/>
          </p:cNvSpPr>
          <p:nvPr>
            <p:ph sz="half" idx="1"/>
          </p:nvPr>
        </p:nvSpPr>
        <p:spPr>
          <a:xfrm>
            <a:off x="490538" y="2086698"/>
            <a:ext cx="11210924" cy="511756"/>
          </a:xfrm>
        </p:spPr>
        <p:txBody>
          <a:bodyPr/>
          <a:lstStyle/>
          <a:p>
            <a:r>
              <a:rPr lang="en-US" altLang="en-US" dirty="0"/>
              <a:t>Latin abbreviations should not be used in running text, use English equivalent instead.</a:t>
            </a: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27</a:t>
            </a:fld>
            <a:endParaRPr lang="en-GB"/>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84512" y="2598453"/>
            <a:ext cx="5057775" cy="1600200"/>
          </a:xfrm>
          <a:prstGeom prst="rect">
            <a:avLst/>
          </a:prstGeom>
        </p:spPr>
      </p:pic>
      <p:sp>
        <p:nvSpPr>
          <p:cNvPr id="11" name="Content Placeholder 2"/>
          <p:cNvSpPr>
            <a:spLocks noGrp="1"/>
          </p:cNvSpPr>
          <p:nvPr>
            <p:ph sz="half" idx="1"/>
          </p:nvPr>
        </p:nvSpPr>
        <p:spPr>
          <a:xfrm>
            <a:off x="490538" y="4804807"/>
            <a:ext cx="11210924" cy="511756"/>
          </a:xfrm>
        </p:spPr>
        <p:txBody>
          <a:bodyPr/>
          <a:lstStyle/>
          <a:p>
            <a:r>
              <a:rPr lang="en-US" altLang="en-US" dirty="0"/>
              <a:t>In tables and figures, months are abbreviated to the first three letters, followed by a full stop, except  May, June, July.</a:t>
            </a:r>
          </a:p>
        </p:txBody>
      </p:sp>
      <p:sp>
        <p:nvSpPr>
          <p:cNvPr id="13" name="Content Placeholder 2"/>
          <p:cNvSpPr>
            <a:spLocks noGrp="1"/>
          </p:cNvSpPr>
          <p:nvPr>
            <p:ph sz="half" idx="1"/>
          </p:nvPr>
        </p:nvSpPr>
        <p:spPr>
          <a:xfrm>
            <a:off x="490538" y="5493137"/>
            <a:ext cx="8640761" cy="455360"/>
          </a:xfrm>
        </p:spPr>
        <p:txBody>
          <a:bodyPr/>
          <a:lstStyle/>
          <a:p>
            <a:pPr marL="0" lvl="2" indent="0">
              <a:buNone/>
            </a:pPr>
            <a:r>
              <a:rPr lang="en-US" dirty="0"/>
              <a:t>Example:  Jan</a:t>
            </a:r>
            <a:r>
              <a:rPr lang="en-US" dirty="0">
                <a:solidFill>
                  <a:srgbClr val="1E2DBE"/>
                </a:solidFill>
              </a:rPr>
              <a:t>. </a:t>
            </a:r>
            <a:r>
              <a:rPr lang="en-US" dirty="0"/>
              <a:t>  Feb</a:t>
            </a:r>
            <a:r>
              <a:rPr lang="en-US" dirty="0">
                <a:solidFill>
                  <a:srgbClr val="1E2DBE"/>
                </a:solidFill>
              </a:rPr>
              <a:t>. </a:t>
            </a:r>
            <a:r>
              <a:rPr lang="en-US" dirty="0"/>
              <a:t>  Mar</a:t>
            </a:r>
            <a:r>
              <a:rPr lang="en-US" dirty="0">
                <a:solidFill>
                  <a:srgbClr val="1E2DBE"/>
                </a:solidFill>
              </a:rPr>
              <a:t>. </a:t>
            </a:r>
            <a:r>
              <a:rPr lang="en-US" dirty="0"/>
              <a:t>  Apr</a:t>
            </a:r>
            <a:r>
              <a:rPr lang="en-US" dirty="0">
                <a:solidFill>
                  <a:srgbClr val="1E2DBE"/>
                </a:solidFill>
              </a:rPr>
              <a:t>. </a:t>
            </a:r>
            <a:r>
              <a:rPr lang="en-US" dirty="0"/>
              <a:t>  </a:t>
            </a:r>
            <a:r>
              <a:rPr lang="en-US" dirty="0">
                <a:solidFill>
                  <a:srgbClr val="1E2DBE"/>
                </a:solidFill>
              </a:rPr>
              <a:t>May   June   July </a:t>
            </a:r>
            <a:r>
              <a:rPr lang="en-US" dirty="0"/>
              <a:t>  Aug</a:t>
            </a:r>
            <a:r>
              <a:rPr lang="en-US" dirty="0">
                <a:solidFill>
                  <a:srgbClr val="1E2DBE"/>
                </a:solidFill>
              </a:rPr>
              <a:t>.</a:t>
            </a:r>
            <a:r>
              <a:rPr lang="en-US" dirty="0"/>
              <a:t>   Sep</a:t>
            </a:r>
            <a:r>
              <a:rPr lang="en-US" dirty="0">
                <a:solidFill>
                  <a:srgbClr val="1E2DBE"/>
                </a:solidFill>
              </a:rPr>
              <a:t>. </a:t>
            </a:r>
            <a:r>
              <a:rPr lang="en-US" dirty="0"/>
              <a:t>  Oct</a:t>
            </a:r>
            <a:r>
              <a:rPr lang="en-US" dirty="0">
                <a:solidFill>
                  <a:srgbClr val="1E2DBE"/>
                </a:solidFill>
              </a:rPr>
              <a:t>. </a:t>
            </a:r>
            <a:r>
              <a:rPr lang="en-US" dirty="0"/>
              <a:t>  Nov</a:t>
            </a:r>
            <a:r>
              <a:rPr lang="en-US" dirty="0">
                <a:solidFill>
                  <a:srgbClr val="1E2DBE"/>
                </a:solidFill>
              </a:rPr>
              <a:t>. </a:t>
            </a:r>
            <a:r>
              <a:rPr lang="en-US" dirty="0"/>
              <a:t>  Dec</a:t>
            </a:r>
            <a:r>
              <a:rPr lang="en-US" dirty="0">
                <a:solidFill>
                  <a:srgbClr val="1E2DBE"/>
                </a:solidFill>
              </a:rPr>
              <a:t>.</a:t>
            </a:r>
            <a:endParaRPr lang="en-US" dirty="0">
              <a:solidFill>
                <a:srgbClr val="1E2DBE"/>
              </a:solidFill>
              <a:latin typeface="Arial" charset="0"/>
              <a:cs typeface="Arial" charset="0"/>
            </a:endParaRPr>
          </a:p>
        </p:txBody>
      </p:sp>
      <p:sp>
        <p:nvSpPr>
          <p:cNvPr id="8" name="Rectangle 7"/>
          <p:cNvSpPr/>
          <p:nvPr/>
        </p:nvSpPr>
        <p:spPr>
          <a:xfrm>
            <a:off x="3948545" y="5316563"/>
            <a:ext cx="1925782" cy="631934"/>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56657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fade">
                                      <p:cBhvr>
                                        <p:cTn id="12" dur="5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P spid="13" grpId="0" build="p"/>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Currencies</a:t>
            </a:r>
            <a:endParaRPr lang="en-GB" dirty="0"/>
          </a:p>
        </p:txBody>
      </p:sp>
      <p:sp>
        <p:nvSpPr>
          <p:cNvPr id="3" name="Content Placeholder 2"/>
          <p:cNvSpPr>
            <a:spLocks noGrp="1"/>
          </p:cNvSpPr>
          <p:nvPr>
            <p:ph sz="half" idx="1"/>
          </p:nvPr>
        </p:nvSpPr>
        <p:spPr>
          <a:xfrm>
            <a:off x="490538" y="1879528"/>
            <a:ext cx="11210924" cy="919739"/>
          </a:xfrm>
        </p:spPr>
        <p:txBody>
          <a:bodyPr/>
          <a:lstStyle/>
          <a:p>
            <a:r>
              <a:rPr lang="en-US" altLang="en-US" dirty="0"/>
              <a:t>Written out the currencies when first used. Thereafter, a shorter form is used.</a:t>
            </a:r>
          </a:p>
          <a:p>
            <a:pPr marL="0" lvl="2" indent="0">
              <a:buNone/>
            </a:pPr>
            <a:r>
              <a:rPr lang="en-US" altLang="en-US" dirty="0"/>
              <a:t>Example:  A budget of 550,000 </a:t>
            </a:r>
            <a:r>
              <a:rPr lang="en-US" altLang="en-US" dirty="0">
                <a:solidFill>
                  <a:srgbClr val="1E2DBE"/>
                </a:solidFill>
              </a:rPr>
              <a:t>Indian rupees</a:t>
            </a:r>
            <a:r>
              <a:rPr lang="en-US" altLang="en-US" dirty="0"/>
              <a:t> in which 5,000 </a:t>
            </a:r>
            <a:r>
              <a:rPr lang="en-US" altLang="en-US" dirty="0">
                <a:solidFill>
                  <a:srgbClr val="1E2DBE"/>
                </a:solidFill>
              </a:rPr>
              <a:t>rupees</a:t>
            </a:r>
            <a:r>
              <a:rPr lang="en-US" altLang="en-US" dirty="0"/>
              <a:t> are for …</a:t>
            </a: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28</a:t>
            </a:fld>
            <a:endParaRPr lang="en-GB"/>
          </a:p>
        </p:txBody>
      </p:sp>
      <p:sp>
        <p:nvSpPr>
          <p:cNvPr id="8" name="Content Placeholder 2"/>
          <p:cNvSpPr>
            <a:spLocks noGrp="1"/>
          </p:cNvSpPr>
          <p:nvPr>
            <p:ph sz="half" idx="1"/>
          </p:nvPr>
        </p:nvSpPr>
        <p:spPr>
          <a:xfrm>
            <a:off x="490538" y="2871955"/>
            <a:ext cx="11210924" cy="923236"/>
          </a:xfrm>
        </p:spPr>
        <p:txBody>
          <a:bodyPr/>
          <a:lstStyle/>
          <a:p>
            <a:r>
              <a:rPr lang="en-US" altLang="en-US" dirty="0"/>
              <a:t>Use ISO code where space is limited (in tables and graphs) but not be used systematically as not all readers will be familiar with the codes. The exception is the Swiss franc which “CHF” should always be used in combination with amounts.</a:t>
            </a:r>
          </a:p>
          <a:p>
            <a:pPr marL="0" lvl="2" indent="0">
              <a:buNone/>
            </a:pPr>
            <a:r>
              <a:rPr lang="en-US" altLang="en-US" dirty="0"/>
              <a:t>Example: </a:t>
            </a:r>
            <a:r>
              <a:rPr lang="en-US" altLang="en-US" dirty="0">
                <a:solidFill>
                  <a:srgbClr val="1E2DBE"/>
                </a:solidFill>
              </a:rPr>
              <a:t>CHF</a:t>
            </a:r>
            <a:r>
              <a:rPr lang="en-US" altLang="en-US" dirty="0"/>
              <a:t>500</a:t>
            </a:r>
          </a:p>
        </p:txBody>
      </p:sp>
      <p:sp>
        <p:nvSpPr>
          <p:cNvPr id="9" name="Content Placeholder 2"/>
          <p:cNvSpPr>
            <a:spLocks noGrp="1"/>
          </p:cNvSpPr>
          <p:nvPr>
            <p:ph sz="half" idx="1"/>
          </p:nvPr>
        </p:nvSpPr>
        <p:spPr>
          <a:xfrm>
            <a:off x="490538" y="5367629"/>
            <a:ext cx="11210924" cy="803381"/>
          </a:xfrm>
        </p:spPr>
        <p:txBody>
          <a:bodyPr/>
          <a:lstStyle/>
          <a:p>
            <a:r>
              <a:rPr lang="en-US" altLang="en-US" dirty="0"/>
              <a:t>Always spell out currencies when not coupled with a figure.</a:t>
            </a:r>
          </a:p>
          <a:p>
            <a:pPr marL="0" lvl="2" indent="0">
              <a:buNone/>
            </a:pPr>
            <a:r>
              <a:rPr lang="en-US" altLang="en-US" dirty="0"/>
              <a:t>Example: Contributions received in </a:t>
            </a:r>
            <a:r>
              <a:rPr lang="en-US" altLang="en-US" dirty="0">
                <a:solidFill>
                  <a:srgbClr val="1E2DBE"/>
                </a:solidFill>
              </a:rPr>
              <a:t>Swiss francs</a:t>
            </a:r>
            <a:r>
              <a:rPr lang="en-US" altLang="en-US" dirty="0"/>
              <a:t> and </a:t>
            </a:r>
            <a:r>
              <a:rPr lang="en-US" altLang="en-US" dirty="0">
                <a:solidFill>
                  <a:srgbClr val="1E2DBE"/>
                </a:solidFill>
              </a:rPr>
              <a:t>US dollars</a:t>
            </a:r>
            <a:r>
              <a:rPr lang="en-US" altLang="en-US" dirty="0"/>
              <a:t>.</a:t>
            </a:r>
          </a:p>
        </p:txBody>
      </p:sp>
      <p:sp>
        <p:nvSpPr>
          <p:cNvPr id="10" name="Content Placeholder 2"/>
          <p:cNvSpPr>
            <a:spLocks noGrp="1"/>
          </p:cNvSpPr>
          <p:nvPr>
            <p:ph sz="half" idx="1"/>
          </p:nvPr>
        </p:nvSpPr>
        <p:spPr>
          <a:xfrm>
            <a:off x="490538" y="4383738"/>
            <a:ext cx="11210924" cy="797035"/>
          </a:xfrm>
        </p:spPr>
        <p:txBody>
          <a:bodyPr/>
          <a:lstStyle/>
          <a:p>
            <a:r>
              <a:rPr lang="en-US" altLang="en-US" dirty="0"/>
              <a:t>Neither full currency name nor ISO code is used for US$, €, £ and CHF</a:t>
            </a:r>
          </a:p>
          <a:p>
            <a:pPr marL="0" lvl="2" indent="0">
              <a:buNone/>
            </a:pPr>
            <a:r>
              <a:rPr lang="en-US" altLang="en-US" dirty="0"/>
              <a:t>Example: </a:t>
            </a:r>
            <a:r>
              <a:rPr lang="en-US" altLang="en-US" dirty="0">
                <a:solidFill>
                  <a:srgbClr val="1E2DBE"/>
                </a:solidFill>
              </a:rPr>
              <a:t>US$</a:t>
            </a:r>
            <a:r>
              <a:rPr lang="en-US" altLang="en-US" dirty="0"/>
              <a:t>500, </a:t>
            </a:r>
            <a:r>
              <a:rPr lang="en-US" altLang="en-US" dirty="0">
                <a:solidFill>
                  <a:srgbClr val="1E2DBE"/>
                </a:solidFill>
              </a:rPr>
              <a:t>€</a:t>
            </a:r>
            <a:r>
              <a:rPr lang="en-US" altLang="en-US" dirty="0"/>
              <a:t>500, </a:t>
            </a:r>
            <a:r>
              <a:rPr lang="en-US" altLang="en-US" dirty="0">
                <a:solidFill>
                  <a:srgbClr val="1E2DBE"/>
                </a:solidFill>
              </a:rPr>
              <a:t>£</a:t>
            </a:r>
            <a:r>
              <a:rPr lang="en-US" altLang="en-US" dirty="0"/>
              <a:t>500 and </a:t>
            </a:r>
            <a:r>
              <a:rPr lang="en-US" altLang="en-US" dirty="0">
                <a:solidFill>
                  <a:srgbClr val="1E2DBE"/>
                </a:solidFill>
              </a:rPr>
              <a:t>CHF</a:t>
            </a:r>
            <a:r>
              <a:rPr lang="en-US" altLang="en-US" dirty="0"/>
              <a:t>500</a:t>
            </a:r>
          </a:p>
        </p:txBody>
      </p:sp>
    </p:spTree>
    <p:extLst>
      <p:ext uri="{BB962C8B-B14F-4D97-AF65-F5344CB8AC3E}">
        <p14:creationId xmlns:p14="http://schemas.microsoft.com/office/powerpoint/2010/main" val="901003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txEl>
                                              <p:pRg st="0" end="0"/>
                                            </p:txEl>
                                          </p:spTgt>
                                        </p:tgtEl>
                                        <p:attrNameLst>
                                          <p:attrName>style.visibility</p:attrName>
                                        </p:attrNameLst>
                                      </p:cBhvr>
                                      <p:to>
                                        <p:strVal val="visible"/>
                                      </p:to>
                                    </p:set>
                                    <p:animEffect transition="in" filter="fade">
                                      <p:cBhvr>
                                        <p:cTn id="15" dur="500"/>
                                        <p:tgtEl>
                                          <p:spTgt spid="8">
                                            <p:txEl>
                                              <p:pRg st="0" end="0"/>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txEl>
                                              <p:pRg st="1" end="1"/>
                                            </p:txEl>
                                          </p:spTgt>
                                        </p:tgtEl>
                                        <p:attrNameLst>
                                          <p:attrName>style.visibility</p:attrName>
                                        </p:attrNameLst>
                                      </p:cBhvr>
                                      <p:to>
                                        <p:strVal val="visible"/>
                                      </p:to>
                                    </p:set>
                                    <p:animEffect transition="in" filter="fade">
                                      <p:cBhvr>
                                        <p:cTn id="18" dur="500"/>
                                        <p:tgtEl>
                                          <p:spTgt spid="8">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fade">
                                      <p:cBhvr>
                                        <p:cTn id="23" dur="500"/>
                                        <p:tgtEl>
                                          <p:spTgt spid="10">
                                            <p:txEl>
                                              <p:pRg st="0" end="0"/>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0">
                                            <p:txEl>
                                              <p:pRg st="1" end="1"/>
                                            </p:txEl>
                                          </p:spTgt>
                                        </p:tgtEl>
                                        <p:attrNameLst>
                                          <p:attrName>style.visibility</p:attrName>
                                        </p:attrNameLst>
                                      </p:cBhvr>
                                      <p:to>
                                        <p:strVal val="visible"/>
                                      </p:to>
                                    </p:set>
                                    <p:animEffect transition="in" filter="fade">
                                      <p:cBhvr>
                                        <p:cTn id="26" dur="500"/>
                                        <p:tgtEl>
                                          <p:spTgt spid="10">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9">
                                            <p:txEl>
                                              <p:pRg st="0" end="0"/>
                                            </p:txEl>
                                          </p:spTgt>
                                        </p:tgtEl>
                                        <p:attrNameLst>
                                          <p:attrName>style.visibility</p:attrName>
                                        </p:attrNameLst>
                                      </p:cBhvr>
                                      <p:to>
                                        <p:strVal val="visible"/>
                                      </p:to>
                                    </p:set>
                                    <p:animEffect transition="in" filter="fade">
                                      <p:cBhvr>
                                        <p:cTn id="31" dur="500"/>
                                        <p:tgtEl>
                                          <p:spTgt spid="9">
                                            <p:txEl>
                                              <p:pRg st="0" end="0"/>
                                            </p:tx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
                                            <p:txEl>
                                              <p:pRg st="1" end="1"/>
                                            </p:txEl>
                                          </p:spTgt>
                                        </p:tgtEl>
                                        <p:attrNameLst>
                                          <p:attrName>style.visibility</p:attrName>
                                        </p:attrNameLst>
                                      </p:cBhvr>
                                      <p:to>
                                        <p:strVal val="visible"/>
                                      </p:to>
                                    </p:set>
                                    <p:animEffect transition="in" filter="fade">
                                      <p:cBhvr>
                                        <p:cTn id="34"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build="p"/>
      <p:bldP spid="9" grpId="0" build="p"/>
      <p:bldP spid="10"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Numbers</a:t>
            </a:r>
            <a:endParaRPr lang="en-GB" dirty="0"/>
          </a:p>
        </p:txBody>
      </p:sp>
      <p:sp>
        <p:nvSpPr>
          <p:cNvPr id="3" name="Content Placeholder 2"/>
          <p:cNvSpPr>
            <a:spLocks noGrp="1"/>
          </p:cNvSpPr>
          <p:nvPr>
            <p:ph sz="half" idx="1"/>
          </p:nvPr>
        </p:nvSpPr>
        <p:spPr>
          <a:xfrm>
            <a:off x="490538" y="2086698"/>
            <a:ext cx="10329862" cy="678762"/>
          </a:xfrm>
        </p:spPr>
        <p:txBody>
          <a:bodyPr/>
          <a:lstStyle/>
          <a:p>
            <a:r>
              <a:rPr lang="en-US" altLang="en-US" dirty="0"/>
              <a:t>Spell out one to ten inclusive and use figures thereafter.</a:t>
            </a:r>
            <a:br>
              <a:rPr lang="en-US" altLang="en-US" dirty="0"/>
            </a:br>
            <a:r>
              <a:rPr lang="en-US" altLang="en-US" b="0" dirty="0">
                <a:solidFill>
                  <a:srgbClr val="002060"/>
                </a:solidFill>
              </a:rPr>
              <a:t>Example:      There are </a:t>
            </a:r>
            <a:r>
              <a:rPr lang="en-US" altLang="en-US" b="0" dirty="0">
                <a:solidFill>
                  <a:srgbClr val="1E2DBE"/>
                </a:solidFill>
              </a:rPr>
              <a:t>three</a:t>
            </a:r>
            <a:r>
              <a:rPr lang="en-US" altLang="en-US" b="0" dirty="0">
                <a:solidFill>
                  <a:srgbClr val="002060"/>
                </a:solidFill>
              </a:rPr>
              <a:t> cases of malaria, </a:t>
            </a:r>
            <a:r>
              <a:rPr lang="en-US" altLang="en-US" b="0" dirty="0">
                <a:solidFill>
                  <a:srgbClr val="1E2DBE"/>
                </a:solidFill>
              </a:rPr>
              <a:t>11</a:t>
            </a:r>
            <a:r>
              <a:rPr lang="en-US" altLang="en-US" b="0" dirty="0">
                <a:solidFill>
                  <a:srgbClr val="002060"/>
                </a:solidFill>
              </a:rPr>
              <a:t> of enteritis and eight of dysentery.</a:t>
            </a: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dirty="0"/>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29</a:t>
            </a:fld>
            <a:endParaRPr lang="en-GB"/>
          </a:p>
        </p:txBody>
      </p:sp>
      <p:sp>
        <p:nvSpPr>
          <p:cNvPr id="10" name="Content Placeholder 2"/>
          <p:cNvSpPr>
            <a:spLocks noGrp="1"/>
          </p:cNvSpPr>
          <p:nvPr>
            <p:ph sz="half" idx="1"/>
          </p:nvPr>
        </p:nvSpPr>
        <p:spPr>
          <a:xfrm>
            <a:off x="490537" y="2974579"/>
            <a:ext cx="10911753" cy="724586"/>
          </a:xfrm>
        </p:spPr>
        <p:txBody>
          <a:bodyPr/>
          <a:lstStyle/>
          <a:p>
            <a:r>
              <a:rPr lang="en-US" altLang="en-US" dirty="0"/>
              <a:t>Apply the highest number rule if there are two or more numbers with different rules.</a:t>
            </a:r>
            <a:br>
              <a:rPr lang="en-US" altLang="en-US" dirty="0"/>
            </a:br>
            <a:r>
              <a:rPr lang="en-US" altLang="en-US" b="0" dirty="0">
                <a:solidFill>
                  <a:srgbClr val="002060"/>
                </a:solidFill>
              </a:rPr>
              <a:t>Example:      Representatives from </a:t>
            </a:r>
            <a:r>
              <a:rPr lang="en-US" altLang="en-US" b="0" dirty="0">
                <a:solidFill>
                  <a:srgbClr val="1E2DBE"/>
                </a:solidFill>
              </a:rPr>
              <a:t>12</a:t>
            </a:r>
            <a:r>
              <a:rPr lang="en-US" altLang="en-US" b="0" dirty="0">
                <a:solidFill>
                  <a:srgbClr val="002060"/>
                </a:solidFill>
              </a:rPr>
              <a:t> African, </a:t>
            </a:r>
            <a:r>
              <a:rPr lang="en-US" altLang="en-US" b="0" dirty="0">
                <a:solidFill>
                  <a:srgbClr val="1E2DBE"/>
                </a:solidFill>
              </a:rPr>
              <a:t>8</a:t>
            </a:r>
            <a:r>
              <a:rPr lang="en-US" altLang="en-US" b="0" dirty="0">
                <a:solidFill>
                  <a:srgbClr val="70B450"/>
                </a:solidFill>
              </a:rPr>
              <a:t> </a:t>
            </a:r>
            <a:r>
              <a:rPr lang="en-US" altLang="en-US" b="0" dirty="0">
                <a:solidFill>
                  <a:srgbClr val="002060"/>
                </a:solidFill>
              </a:rPr>
              <a:t>Asian and </a:t>
            </a:r>
            <a:r>
              <a:rPr lang="en-US" altLang="en-US" b="0" dirty="0">
                <a:solidFill>
                  <a:srgbClr val="1E2DBE"/>
                </a:solidFill>
              </a:rPr>
              <a:t>5</a:t>
            </a:r>
            <a:r>
              <a:rPr lang="en-US" altLang="en-US" b="0" dirty="0">
                <a:solidFill>
                  <a:srgbClr val="002060"/>
                </a:solidFill>
              </a:rPr>
              <a:t> Latin America countries attended the meeting.</a:t>
            </a:r>
          </a:p>
        </p:txBody>
      </p:sp>
      <p:sp>
        <p:nvSpPr>
          <p:cNvPr id="14" name="Content Placeholder 2"/>
          <p:cNvSpPr>
            <a:spLocks noGrp="1"/>
          </p:cNvSpPr>
          <p:nvPr>
            <p:ph sz="half" idx="1"/>
          </p:nvPr>
        </p:nvSpPr>
        <p:spPr>
          <a:xfrm>
            <a:off x="490536" y="3908285"/>
            <a:ext cx="10911753" cy="705279"/>
          </a:xfrm>
        </p:spPr>
        <p:txBody>
          <a:bodyPr/>
          <a:lstStyle/>
          <a:p>
            <a:r>
              <a:rPr lang="en-US" altLang="en-US" dirty="0"/>
              <a:t>Numbers are in words at the beginning of a sentence or redrafted.</a:t>
            </a:r>
            <a:br>
              <a:rPr lang="en-US" altLang="en-US" dirty="0"/>
            </a:br>
            <a:r>
              <a:rPr lang="en-US" altLang="en-US" b="0" dirty="0">
                <a:solidFill>
                  <a:srgbClr val="002060"/>
                </a:solidFill>
              </a:rPr>
              <a:t>Example:      </a:t>
            </a:r>
            <a:r>
              <a:rPr lang="en-US" altLang="en-US" b="0" dirty="0">
                <a:solidFill>
                  <a:srgbClr val="1E2DBE"/>
                </a:solidFill>
              </a:rPr>
              <a:t>Fifteen</a:t>
            </a:r>
            <a:r>
              <a:rPr lang="en-US" altLang="en-US" b="0" dirty="0">
                <a:solidFill>
                  <a:srgbClr val="002060"/>
                </a:solidFill>
              </a:rPr>
              <a:t> staff members attended the seminar.</a:t>
            </a:r>
          </a:p>
          <a:p>
            <a:br>
              <a:rPr lang="en-US" altLang="en-US" b="0" dirty="0">
                <a:solidFill>
                  <a:srgbClr val="002060"/>
                </a:solidFill>
              </a:rPr>
            </a:br>
            <a:r>
              <a:rPr lang="en-US" altLang="en-US" b="0" dirty="0">
                <a:solidFill>
                  <a:srgbClr val="002060"/>
                </a:solidFill>
              </a:rPr>
              <a:t>	       </a:t>
            </a:r>
            <a:br>
              <a:rPr lang="en-US" altLang="en-US" b="0" dirty="0">
                <a:solidFill>
                  <a:srgbClr val="002060"/>
                </a:solidFill>
              </a:rPr>
            </a:br>
            <a:r>
              <a:rPr lang="en-US" altLang="en-US" b="0" dirty="0">
                <a:solidFill>
                  <a:srgbClr val="002060"/>
                </a:solidFill>
              </a:rPr>
              <a:t>	      </a:t>
            </a:r>
          </a:p>
        </p:txBody>
      </p:sp>
      <p:pic>
        <p:nvPicPr>
          <p:cNvPr id="15" name="Picture 14"/>
          <p:cNvPicPr>
            <a:picLocks noChangeAspect="1"/>
          </p:cNvPicPr>
          <p:nvPr/>
        </p:nvPicPr>
        <p:blipFill rotWithShape="1">
          <a:blip r:embed="rId3"/>
          <a:srcRect l="22421" t="37405" r="25190" b="47822"/>
          <a:stretch/>
        </p:blipFill>
        <p:spPr>
          <a:xfrm>
            <a:off x="1718505" y="4700045"/>
            <a:ext cx="8178727" cy="1296628"/>
          </a:xfrm>
          <a:prstGeom prst="rect">
            <a:avLst/>
          </a:prstGeom>
        </p:spPr>
      </p:pic>
    </p:spTree>
    <p:extLst>
      <p:ext uri="{BB962C8B-B14F-4D97-AF65-F5344CB8AC3E}">
        <p14:creationId xmlns:p14="http://schemas.microsoft.com/office/powerpoint/2010/main" val="1647469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fade">
                                      <p:cBhvr>
                                        <p:cTn id="12" dur="500"/>
                                        <p:tgtEl>
                                          <p:spTgt spid="1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0" end="0"/>
                                            </p:txEl>
                                          </p:spTgt>
                                        </p:tgtEl>
                                        <p:attrNameLst>
                                          <p:attrName>style.visibility</p:attrName>
                                        </p:attrNameLst>
                                      </p:cBhvr>
                                      <p:to>
                                        <p:strVal val="visible"/>
                                      </p:to>
                                    </p:set>
                                    <p:animEffect transition="in" filter="fade">
                                      <p:cBhvr>
                                        <p:cTn id="17" dur="500"/>
                                        <p:tgtEl>
                                          <p:spTgt spid="1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GB" dirty="0"/>
              <a:t>Numbers</a:t>
            </a:r>
          </a:p>
        </p:txBody>
      </p:sp>
      <p:sp>
        <p:nvSpPr>
          <p:cNvPr id="3" name="Content Placeholder 2"/>
          <p:cNvSpPr>
            <a:spLocks noGrp="1"/>
          </p:cNvSpPr>
          <p:nvPr>
            <p:ph sz="half" idx="1"/>
          </p:nvPr>
        </p:nvSpPr>
        <p:spPr>
          <a:xfrm>
            <a:off x="490538" y="2086698"/>
            <a:ext cx="11701462" cy="3237054"/>
          </a:xfrm>
        </p:spPr>
        <p:txBody>
          <a:bodyPr/>
          <a:lstStyle/>
          <a:p>
            <a:r>
              <a:rPr lang="en-US" dirty="0"/>
              <a:t>Numbers expressed in numerals</a:t>
            </a:r>
            <a:endParaRPr lang="en-GB" dirty="0"/>
          </a:p>
          <a:p>
            <a:pPr lvl="2"/>
            <a:r>
              <a:rPr lang="en-US" dirty="0">
                <a:latin typeface="Arial" charset="0"/>
                <a:cs typeface="Arial" charset="0"/>
              </a:rPr>
              <a:t>percentage				</a:t>
            </a:r>
            <a:r>
              <a:rPr lang="en-US" dirty="0">
                <a:solidFill>
                  <a:srgbClr val="FF0000"/>
                </a:solidFill>
                <a:latin typeface="Arial" charset="0"/>
                <a:cs typeface="Arial" charset="0"/>
              </a:rPr>
              <a:t> 	</a:t>
            </a:r>
            <a:r>
              <a:rPr lang="en-US" dirty="0">
                <a:solidFill>
                  <a:srgbClr val="1E2DBE"/>
                </a:solidFill>
                <a:latin typeface="Arial" charset="0"/>
                <a:cs typeface="Arial" charset="0"/>
              </a:rPr>
              <a:t>5</a:t>
            </a:r>
            <a:r>
              <a:rPr lang="en-US" dirty="0">
                <a:latin typeface="Arial" charset="0"/>
                <a:cs typeface="Arial" charset="0"/>
              </a:rPr>
              <a:t> per cent, an increase of </a:t>
            </a:r>
            <a:r>
              <a:rPr lang="en-US" dirty="0">
                <a:solidFill>
                  <a:srgbClr val="1E2DBE"/>
                </a:solidFill>
                <a:latin typeface="Arial" charset="0"/>
                <a:cs typeface="Arial" charset="0"/>
              </a:rPr>
              <a:t>5</a:t>
            </a:r>
            <a:r>
              <a:rPr lang="en-US" dirty="0">
                <a:latin typeface="Arial" charset="0"/>
                <a:cs typeface="Arial" charset="0"/>
              </a:rPr>
              <a:t> percentage points</a:t>
            </a:r>
          </a:p>
          <a:p>
            <a:pPr lvl="2"/>
            <a:r>
              <a:rPr lang="en-US" dirty="0">
                <a:latin typeface="Arial" charset="0"/>
                <a:cs typeface="Arial" charset="0"/>
              </a:rPr>
              <a:t>compound fractions and decimals		</a:t>
            </a:r>
            <a:r>
              <a:rPr lang="en-US" dirty="0">
                <a:solidFill>
                  <a:srgbClr val="FF0000"/>
                </a:solidFill>
                <a:latin typeface="Arial" charset="0"/>
                <a:cs typeface="Arial" charset="0"/>
              </a:rPr>
              <a:t> 	</a:t>
            </a:r>
            <a:r>
              <a:rPr lang="en-US" dirty="0">
                <a:solidFill>
                  <a:srgbClr val="1E2DBE"/>
                </a:solidFill>
                <a:latin typeface="Arial" charset="0"/>
                <a:cs typeface="Arial" charset="0"/>
              </a:rPr>
              <a:t>3½</a:t>
            </a:r>
            <a:r>
              <a:rPr lang="en-US" dirty="0">
                <a:latin typeface="Arial" charset="0"/>
                <a:cs typeface="Arial" charset="0"/>
              </a:rPr>
              <a:t> hours, </a:t>
            </a:r>
            <a:r>
              <a:rPr lang="en-US" dirty="0">
                <a:solidFill>
                  <a:srgbClr val="1E2DBE"/>
                </a:solidFill>
                <a:latin typeface="Arial" charset="0"/>
                <a:cs typeface="Arial" charset="0"/>
              </a:rPr>
              <a:t>2.5</a:t>
            </a:r>
            <a:r>
              <a:rPr lang="en-US" dirty="0">
                <a:latin typeface="Arial" charset="0"/>
                <a:cs typeface="Arial" charset="0"/>
              </a:rPr>
              <a:t> full-time equivalents</a:t>
            </a:r>
          </a:p>
          <a:p>
            <a:pPr lvl="2"/>
            <a:r>
              <a:rPr lang="en-US" dirty="0">
                <a:latin typeface="Arial" charset="0"/>
                <a:cs typeface="Arial" charset="0"/>
              </a:rPr>
              <a:t>with the word “million”, “billion” or “trillion”	 	a population of </a:t>
            </a:r>
            <a:r>
              <a:rPr lang="en-US" dirty="0">
                <a:solidFill>
                  <a:srgbClr val="1E2DBE"/>
                </a:solidFill>
                <a:latin typeface="Arial" charset="0"/>
                <a:cs typeface="Arial" charset="0"/>
              </a:rPr>
              <a:t>3</a:t>
            </a:r>
            <a:r>
              <a:rPr lang="en-US" dirty="0">
                <a:latin typeface="Arial" charset="0"/>
                <a:cs typeface="Arial" charset="0"/>
              </a:rPr>
              <a:t> million</a:t>
            </a:r>
          </a:p>
          <a:p>
            <a:pPr lvl="2"/>
            <a:r>
              <a:rPr lang="en-US" dirty="0">
                <a:latin typeface="Arial" charset="0"/>
                <a:cs typeface="Arial" charset="0"/>
              </a:rPr>
              <a:t>sums of money				 	</a:t>
            </a:r>
            <a:r>
              <a:rPr lang="en-US" dirty="0">
                <a:solidFill>
                  <a:srgbClr val="1E2DBE"/>
                </a:solidFill>
                <a:latin typeface="Arial" charset="0"/>
                <a:cs typeface="Arial" charset="0"/>
              </a:rPr>
              <a:t>5</a:t>
            </a:r>
            <a:r>
              <a:rPr lang="en-US" dirty="0">
                <a:latin typeface="Arial" charset="0"/>
                <a:cs typeface="Arial" charset="0"/>
              </a:rPr>
              <a:t> rupees, €</a:t>
            </a:r>
            <a:r>
              <a:rPr lang="en-US" dirty="0">
                <a:solidFill>
                  <a:srgbClr val="1E2DBE"/>
                </a:solidFill>
                <a:latin typeface="Arial" charset="0"/>
                <a:cs typeface="Arial" charset="0"/>
              </a:rPr>
              <a:t>5</a:t>
            </a:r>
          </a:p>
          <a:p>
            <a:pPr lvl="2"/>
            <a:r>
              <a:rPr lang="en-US" dirty="0">
                <a:latin typeface="Arial" charset="0"/>
                <a:cs typeface="Arial" charset="0"/>
              </a:rPr>
              <a:t>measurements, weight and temperatures	</a:t>
            </a:r>
            <a:r>
              <a:rPr lang="en-US" dirty="0">
                <a:solidFill>
                  <a:srgbClr val="FF0000"/>
                </a:solidFill>
                <a:latin typeface="Arial" charset="0"/>
                <a:cs typeface="Arial" charset="0"/>
              </a:rPr>
              <a:t> 	</a:t>
            </a:r>
            <a:r>
              <a:rPr lang="en-US" dirty="0">
                <a:solidFill>
                  <a:srgbClr val="1E2DBE"/>
                </a:solidFill>
                <a:latin typeface="Arial" charset="0"/>
                <a:cs typeface="Arial" charset="0"/>
              </a:rPr>
              <a:t>3</a:t>
            </a:r>
            <a:r>
              <a:rPr lang="en-US" dirty="0">
                <a:latin typeface="Arial" charset="0"/>
                <a:cs typeface="Arial" charset="0"/>
              </a:rPr>
              <a:t> cm, </a:t>
            </a:r>
            <a:r>
              <a:rPr lang="en-US" dirty="0">
                <a:solidFill>
                  <a:srgbClr val="1E2DBE"/>
                </a:solidFill>
                <a:latin typeface="Arial" charset="0"/>
                <a:cs typeface="Arial" charset="0"/>
              </a:rPr>
              <a:t>2</a:t>
            </a:r>
            <a:r>
              <a:rPr lang="en-US" dirty="0">
                <a:latin typeface="Arial" charset="0"/>
                <a:cs typeface="Arial" charset="0"/>
              </a:rPr>
              <a:t> kg, </a:t>
            </a:r>
            <a:r>
              <a:rPr lang="en-US" dirty="0">
                <a:solidFill>
                  <a:srgbClr val="1E2DBE"/>
                </a:solidFill>
                <a:latin typeface="Arial" charset="0"/>
                <a:cs typeface="Arial" charset="0"/>
              </a:rPr>
              <a:t>9</a:t>
            </a:r>
            <a:r>
              <a:rPr lang="en-US" dirty="0">
                <a:latin typeface="Arial" charset="0"/>
                <a:cs typeface="Arial" charset="0"/>
              </a:rPr>
              <a:t>ºC</a:t>
            </a:r>
          </a:p>
          <a:p>
            <a:pPr lvl="2"/>
            <a:r>
              <a:rPr lang="en-US" dirty="0">
                <a:latin typeface="Arial" charset="0"/>
                <a:cs typeface="Arial" charset="0"/>
              </a:rPr>
              <a:t>ages					</a:t>
            </a:r>
            <a:r>
              <a:rPr lang="en-US" dirty="0">
                <a:solidFill>
                  <a:srgbClr val="FF0000"/>
                </a:solidFill>
                <a:latin typeface="Arial" charset="0"/>
                <a:cs typeface="Arial" charset="0"/>
              </a:rPr>
              <a:t> 	</a:t>
            </a:r>
            <a:r>
              <a:rPr lang="en-US" dirty="0">
                <a:solidFill>
                  <a:srgbClr val="1E2DBE"/>
                </a:solidFill>
                <a:latin typeface="Arial" charset="0"/>
                <a:cs typeface="Arial" charset="0"/>
              </a:rPr>
              <a:t>6</a:t>
            </a:r>
            <a:r>
              <a:rPr lang="en-US" dirty="0">
                <a:latin typeface="Arial" charset="0"/>
                <a:cs typeface="Arial" charset="0"/>
              </a:rPr>
              <a:t> years old</a:t>
            </a:r>
          </a:p>
          <a:p>
            <a:pPr lvl="2"/>
            <a:r>
              <a:rPr lang="en-US" dirty="0">
                <a:latin typeface="Arial" charset="0"/>
                <a:cs typeface="Arial" charset="0"/>
              </a:rPr>
              <a:t>reference of parts of text			 	page </a:t>
            </a:r>
            <a:r>
              <a:rPr lang="en-US" dirty="0">
                <a:solidFill>
                  <a:srgbClr val="1E2DBE"/>
                </a:solidFill>
                <a:latin typeface="Arial" charset="0"/>
                <a:cs typeface="Arial" charset="0"/>
              </a:rPr>
              <a:t>7</a:t>
            </a:r>
            <a:r>
              <a:rPr lang="en-US" dirty="0">
                <a:latin typeface="Arial" charset="0"/>
                <a:cs typeface="Arial" charset="0"/>
              </a:rPr>
              <a:t>, example </a:t>
            </a:r>
            <a:r>
              <a:rPr lang="en-US" dirty="0">
                <a:solidFill>
                  <a:srgbClr val="1E2DBE"/>
                </a:solidFill>
                <a:latin typeface="Arial" charset="0"/>
                <a:cs typeface="Arial" charset="0"/>
              </a:rPr>
              <a:t>2</a:t>
            </a:r>
            <a:r>
              <a:rPr lang="en-US" dirty="0">
                <a:latin typeface="Arial" charset="0"/>
                <a:cs typeface="Arial" charset="0"/>
              </a:rPr>
              <a:t>, paragraph </a:t>
            </a:r>
            <a:r>
              <a:rPr lang="en-US" dirty="0">
                <a:solidFill>
                  <a:srgbClr val="1E2DBE"/>
                </a:solidFill>
                <a:latin typeface="Arial" charset="0"/>
                <a:cs typeface="Arial" charset="0"/>
              </a:rPr>
              <a:t>9</a:t>
            </a:r>
            <a:r>
              <a:rPr lang="en-US" dirty="0">
                <a:latin typeface="Arial" charset="0"/>
                <a:cs typeface="Arial" charset="0"/>
              </a:rPr>
              <a:t>, section (</a:t>
            </a:r>
            <a:r>
              <a:rPr lang="en-US" dirty="0">
                <a:solidFill>
                  <a:srgbClr val="1E2DBE"/>
                </a:solidFill>
                <a:latin typeface="Arial" charset="0"/>
                <a:cs typeface="Arial" charset="0"/>
              </a:rPr>
              <a:t>ii</a:t>
            </a:r>
            <a:r>
              <a:rPr lang="en-US" dirty="0">
                <a:latin typeface="Arial" charset="0"/>
                <a:cs typeface="Arial" charset="0"/>
              </a:rPr>
              <a:t>), figure </a:t>
            </a:r>
            <a:r>
              <a:rPr lang="en-US" dirty="0">
                <a:solidFill>
                  <a:srgbClr val="1E2DBE"/>
                </a:solidFill>
                <a:latin typeface="Arial" charset="0"/>
                <a:cs typeface="Arial" charset="0"/>
              </a:rPr>
              <a:t>3</a:t>
            </a:r>
            <a:r>
              <a:rPr lang="en-US" dirty="0">
                <a:latin typeface="Arial" charset="0"/>
                <a:cs typeface="Arial" charset="0"/>
              </a:rPr>
              <a:t>, table </a:t>
            </a:r>
            <a:r>
              <a:rPr lang="en-US" dirty="0">
                <a:solidFill>
                  <a:srgbClr val="1E2DBE"/>
                </a:solidFill>
                <a:latin typeface="Arial" charset="0"/>
                <a:cs typeface="Arial" charset="0"/>
              </a:rPr>
              <a:t>8</a:t>
            </a:r>
          </a:p>
          <a:p>
            <a:pPr lvl="2"/>
            <a:r>
              <a:rPr lang="en-US" dirty="0">
                <a:latin typeface="Arial" charset="0"/>
                <a:cs typeface="Arial" charset="0"/>
              </a:rPr>
              <a:t>results of votes					It is rejected by </a:t>
            </a:r>
            <a:r>
              <a:rPr lang="en-US" dirty="0">
                <a:solidFill>
                  <a:srgbClr val="1E2DBE"/>
                </a:solidFill>
                <a:latin typeface="Arial" charset="0"/>
                <a:cs typeface="Arial" charset="0"/>
              </a:rPr>
              <a:t>7</a:t>
            </a:r>
            <a:r>
              <a:rPr lang="en-US" dirty="0">
                <a:latin typeface="Arial" charset="0"/>
                <a:cs typeface="Arial" charset="0"/>
              </a:rPr>
              <a:t> votes</a:t>
            </a:r>
          </a:p>
          <a:p>
            <a:pPr lvl="2"/>
            <a:endParaRPr lang="en-GB" dirty="0"/>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30</a:t>
            </a:fld>
            <a:endParaRPr lang="en-GB"/>
          </a:p>
        </p:txBody>
      </p:sp>
    </p:spTree>
    <p:extLst>
      <p:ext uri="{BB962C8B-B14F-4D97-AF65-F5344CB8AC3E}">
        <p14:creationId xmlns:p14="http://schemas.microsoft.com/office/powerpoint/2010/main" val="1448897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Numbers</a:t>
            </a:r>
            <a:endParaRPr lang="en-GB" dirty="0"/>
          </a:p>
        </p:txBody>
      </p:sp>
      <p:sp>
        <p:nvSpPr>
          <p:cNvPr id="3" name="Content Placeholder 2"/>
          <p:cNvSpPr>
            <a:spLocks noGrp="1"/>
          </p:cNvSpPr>
          <p:nvPr>
            <p:ph sz="half" idx="1"/>
          </p:nvPr>
        </p:nvSpPr>
        <p:spPr>
          <a:xfrm>
            <a:off x="490538" y="2086698"/>
            <a:ext cx="11210924" cy="854544"/>
          </a:xfrm>
        </p:spPr>
        <p:txBody>
          <a:bodyPr/>
          <a:lstStyle/>
          <a:p>
            <a:r>
              <a:rPr lang="en-US" altLang="en-US" dirty="0"/>
              <a:t>Four or more figures should take a comma, except in tables (leave a space instead)</a:t>
            </a:r>
            <a:br>
              <a:rPr lang="en-US" altLang="en-US" dirty="0"/>
            </a:br>
            <a:r>
              <a:rPr lang="en-US" altLang="en-US" b="0" dirty="0">
                <a:solidFill>
                  <a:srgbClr val="002060"/>
                </a:solidFill>
              </a:rPr>
              <a:t>Example:	In text   - </a:t>
            </a:r>
            <a:r>
              <a:rPr lang="en-US" altLang="en-US" b="0" dirty="0">
                <a:solidFill>
                  <a:srgbClr val="1E2DBE"/>
                </a:solidFill>
              </a:rPr>
              <a:t>10,500</a:t>
            </a:r>
            <a:br>
              <a:rPr lang="en-US" altLang="en-US" b="0" dirty="0">
                <a:solidFill>
                  <a:srgbClr val="002060"/>
                </a:solidFill>
              </a:rPr>
            </a:br>
            <a:r>
              <a:rPr lang="en-US" altLang="en-US" b="0" dirty="0">
                <a:solidFill>
                  <a:srgbClr val="002060"/>
                </a:solidFill>
              </a:rPr>
              <a:t>		In table - </a:t>
            </a:r>
            <a:r>
              <a:rPr lang="en-US" altLang="en-US" b="0" dirty="0">
                <a:solidFill>
                  <a:srgbClr val="1E2DBE"/>
                </a:solidFill>
              </a:rPr>
              <a:t>10 500</a:t>
            </a: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dirty="0"/>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31</a:t>
            </a:fld>
            <a:endParaRPr lang="en-GB"/>
          </a:p>
        </p:txBody>
      </p:sp>
      <p:sp>
        <p:nvSpPr>
          <p:cNvPr id="8" name="Content Placeholder 2"/>
          <p:cNvSpPr>
            <a:spLocks noGrp="1"/>
          </p:cNvSpPr>
          <p:nvPr>
            <p:ph sz="half" idx="1"/>
          </p:nvPr>
        </p:nvSpPr>
        <p:spPr>
          <a:xfrm>
            <a:off x="490538" y="3482615"/>
            <a:ext cx="11210924" cy="886222"/>
          </a:xfrm>
        </p:spPr>
        <p:txBody>
          <a:bodyPr/>
          <a:lstStyle/>
          <a:p>
            <a:r>
              <a:rPr lang="en-US" altLang="en-US" dirty="0"/>
              <a:t>No space or comma for references, serial numbers of laws/decrees and periodicals</a:t>
            </a:r>
            <a:br>
              <a:rPr lang="en-US" altLang="en-US" dirty="0"/>
            </a:br>
            <a:r>
              <a:rPr lang="en-US" altLang="en-US" b="0" dirty="0">
                <a:solidFill>
                  <a:srgbClr val="002060"/>
                </a:solidFill>
              </a:rPr>
              <a:t>Example:	See page </a:t>
            </a:r>
            <a:r>
              <a:rPr lang="en-US" altLang="en-US" b="0" dirty="0">
                <a:solidFill>
                  <a:srgbClr val="1E2DBE"/>
                </a:solidFill>
              </a:rPr>
              <a:t>1231</a:t>
            </a:r>
            <a:br>
              <a:rPr lang="en-US" altLang="en-US" b="0" dirty="0">
                <a:solidFill>
                  <a:srgbClr val="002060"/>
                </a:solidFill>
              </a:rPr>
            </a:br>
            <a:r>
              <a:rPr lang="en-US" altLang="en-US" b="0" dirty="0">
                <a:solidFill>
                  <a:srgbClr val="002060"/>
                </a:solidFill>
              </a:rPr>
              <a:t>		Decree No. </a:t>
            </a:r>
            <a:r>
              <a:rPr lang="en-US" altLang="en-US" b="0" dirty="0">
                <a:solidFill>
                  <a:srgbClr val="1E2DBE"/>
                </a:solidFill>
              </a:rPr>
              <a:t>1277</a:t>
            </a:r>
          </a:p>
        </p:txBody>
      </p:sp>
      <p:sp>
        <p:nvSpPr>
          <p:cNvPr id="11" name="Content Placeholder 2"/>
          <p:cNvSpPr>
            <a:spLocks noGrp="1"/>
          </p:cNvSpPr>
          <p:nvPr>
            <p:ph sz="half" idx="1"/>
          </p:nvPr>
        </p:nvSpPr>
        <p:spPr>
          <a:xfrm>
            <a:off x="490538" y="4910211"/>
            <a:ext cx="11210924" cy="597041"/>
          </a:xfrm>
        </p:spPr>
        <p:txBody>
          <a:bodyPr/>
          <a:lstStyle/>
          <a:p>
            <a:r>
              <a:rPr lang="en-US" altLang="en-US" dirty="0"/>
              <a:t>No apostrophe for decades</a:t>
            </a:r>
            <a:br>
              <a:rPr lang="en-US" altLang="en-US" dirty="0"/>
            </a:br>
            <a:r>
              <a:rPr lang="en-US" altLang="en-US" b="0" dirty="0">
                <a:solidFill>
                  <a:srgbClr val="002060"/>
                </a:solidFill>
              </a:rPr>
              <a:t>Example:	In the early </a:t>
            </a:r>
            <a:r>
              <a:rPr lang="en-US" altLang="en-US" b="0" dirty="0">
                <a:solidFill>
                  <a:srgbClr val="1E2DBE"/>
                </a:solidFill>
              </a:rPr>
              <a:t>1980s</a:t>
            </a:r>
            <a:r>
              <a:rPr lang="en-US" altLang="en-US" b="0" dirty="0">
                <a:solidFill>
                  <a:srgbClr val="002060"/>
                </a:solidFill>
              </a:rPr>
              <a:t>, in the late </a:t>
            </a:r>
            <a:r>
              <a:rPr lang="en-US" altLang="en-US" b="0" dirty="0">
                <a:solidFill>
                  <a:srgbClr val="1E2DBE"/>
                </a:solidFill>
              </a:rPr>
              <a:t>1920s</a:t>
            </a:r>
          </a:p>
        </p:txBody>
      </p:sp>
    </p:spTree>
    <p:extLst>
      <p:ext uri="{BB962C8B-B14F-4D97-AF65-F5344CB8AC3E}">
        <p14:creationId xmlns:p14="http://schemas.microsoft.com/office/powerpoint/2010/main" val="2492891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fade">
                                      <p:cBhvr>
                                        <p:cTn id="17"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build="p"/>
      <p:bldP spid="11"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Numbers</a:t>
            </a:r>
            <a:endParaRPr lang="en-GB" dirty="0"/>
          </a:p>
        </p:txBody>
      </p:sp>
      <p:sp>
        <p:nvSpPr>
          <p:cNvPr id="3" name="Content Placeholder 2"/>
          <p:cNvSpPr>
            <a:spLocks noGrp="1"/>
          </p:cNvSpPr>
          <p:nvPr>
            <p:ph sz="half" idx="1"/>
          </p:nvPr>
        </p:nvSpPr>
        <p:spPr>
          <a:xfrm>
            <a:off x="490538" y="2086698"/>
            <a:ext cx="10329862" cy="1121209"/>
          </a:xfrm>
        </p:spPr>
        <p:txBody>
          <a:bodyPr/>
          <a:lstStyle/>
          <a:p>
            <a:r>
              <a:rPr lang="en-US" altLang="en-US" dirty="0"/>
              <a:t>Number ranges</a:t>
            </a:r>
            <a:br>
              <a:rPr lang="en-US" altLang="en-US" dirty="0"/>
            </a:br>
            <a:r>
              <a:rPr lang="en-US" altLang="en-US" b="0" dirty="0">
                <a:solidFill>
                  <a:srgbClr val="002060"/>
                </a:solidFill>
              </a:rPr>
              <a:t>Example:	1</a:t>
            </a:r>
            <a:r>
              <a:rPr lang="en-US" altLang="en-US" b="0" dirty="0">
                <a:solidFill>
                  <a:srgbClr val="1E2DBE"/>
                </a:solidFill>
              </a:rPr>
              <a:t>–</a:t>
            </a:r>
            <a:r>
              <a:rPr lang="en-US" altLang="en-US" b="0" dirty="0">
                <a:solidFill>
                  <a:srgbClr val="002060"/>
                </a:solidFill>
              </a:rPr>
              <a:t>10</a:t>
            </a:r>
            <a:r>
              <a:rPr lang="en-US" altLang="en-US" b="0" dirty="0">
                <a:solidFill>
                  <a:srgbClr val="FF0000"/>
                </a:solidFill>
              </a:rPr>
              <a:t> </a:t>
            </a:r>
            <a:r>
              <a:rPr lang="en-US" altLang="en-US" b="0" dirty="0">
                <a:solidFill>
                  <a:srgbClr val="002060"/>
                </a:solidFill>
              </a:rPr>
              <a:t>May	(but </a:t>
            </a:r>
            <a:r>
              <a:rPr lang="en-US" altLang="en-US" b="0" dirty="0">
                <a:solidFill>
                  <a:srgbClr val="1E2DBE"/>
                </a:solidFill>
              </a:rPr>
              <a:t>from</a:t>
            </a:r>
            <a:r>
              <a:rPr lang="en-US" altLang="en-US" b="0" dirty="0">
                <a:solidFill>
                  <a:srgbClr val="002060"/>
                </a:solidFill>
              </a:rPr>
              <a:t> 1 </a:t>
            </a:r>
            <a:r>
              <a:rPr lang="en-US" altLang="en-US" b="0" dirty="0">
                <a:solidFill>
                  <a:srgbClr val="1E2DBE"/>
                </a:solidFill>
              </a:rPr>
              <a:t>to</a:t>
            </a:r>
            <a:r>
              <a:rPr lang="en-US" altLang="en-US" b="0" dirty="0">
                <a:solidFill>
                  <a:srgbClr val="002060"/>
                </a:solidFill>
              </a:rPr>
              <a:t> 10 May)</a:t>
            </a:r>
            <a:br>
              <a:rPr lang="en-US" altLang="en-US" b="0" dirty="0">
                <a:solidFill>
                  <a:srgbClr val="002060"/>
                </a:solidFill>
              </a:rPr>
            </a:br>
            <a:r>
              <a:rPr lang="en-US" altLang="en-US" b="0" dirty="0">
                <a:solidFill>
                  <a:srgbClr val="002060"/>
                </a:solidFill>
              </a:rPr>
              <a:t>		2010</a:t>
            </a:r>
            <a:r>
              <a:rPr lang="en-US" altLang="en-US" b="0" dirty="0">
                <a:solidFill>
                  <a:srgbClr val="1E2DBE"/>
                </a:solidFill>
              </a:rPr>
              <a:t>–20</a:t>
            </a:r>
            <a:r>
              <a:rPr lang="en-US" altLang="en-US" b="0" dirty="0">
                <a:solidFill>
                  <a:srgbClr val="002060"/>
                </a:solidFill>
              </a:rPr>
              <a:t>		(but </a:t>
            </a:r>
            <a:r>
              <a:rPr lang="en-US" altLang="en-US" b="0" dirty="0">
                <a:solidFill>
                  <a:srgbClr val="1E2DBE"/>
                </a:solidFill>
              </a:rPr>
              <a:t>from</a:t>
            </a:r>
            <a:r>
              <a:rPr lang="en-US" altLang="en-US" b="0" dirty="0">
                <a:solidFill>
                  <a:srgbClr val="002060"/>
                </a:solidFill>
              </a:rPr>
              <a:t> 2010 </a:t>
            </a:r>
            <a:r>
              <a:rPr lang="en-US" altLang="en-US" b="0" dirty="0">
                <a:solidFill>
                  <a:srgbClr val="1E2DBE"/>
                </a:solidFill>
              </a:rPr>
              <a:t>to</a:t>
            </a:r>
            <a:r>
              <a:rPr lang="en-US" altLang="en-US" b="0" dirty="0">
                <a:solidFill>
                  <a:srgbClr val="002060"/>
                </a:solidFill>
              </a:rPr>
              <a:t> 2020)</a:t>
            </a:r>
            <a:br>
              <a:rPr lang="en-US" altLang="en-US" b="0" dirty="0">
                <a:solidFill>
                  <a:srgbClr val="002060"/>
                </a:solidFill>
              </a:rPr>
            </a:br>
            <a:r>
              <a:rPr lang="en-US" altLang="en-US" b="0" dirty="0">
                <a:solidFill>
                  <a:srgbClr val="002060"/>
                </a:solidFill>
              </a:rPr>
              <a:t>		1999</a:t>
            </a:r>
            <a:r>
              <a:rPr lang="en-US" altLang="en-US" b="0" dirty="0">
                <a:solidFill>
                  <a:srgbClr val="1E2DBE"/>
                </a:solidFill>
              </a:rPr>
              <a:t>–2020</a:t>
            </a: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dirty="0"/>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32</a:t>
            </a:fld>
            <a:endParaRPr lang="en-GB"/>
          </a:p>
        </p:txBody>
      </p:sp>
      <p:sp>
        <p:nvSpPr>
          <p:cNvPr id="8" name="Content Placeholder 2"/>
          <p:cNvSpPr>
            <a:spLocks noGrp="1"/>
          </p:cNvSpPr>
          <p:nvPr>
            <p:ph sz="half" idx="1"/>
          </p:nvPr>
        </p:nvSpPr>
        <p:spPr>
          <a:xfrm>
            <a:off x="490538" y="3822123"/>
            <a:ext cx="11210924" cy="1374850"/>
          </a:xfrm>
        </p:spPr>
        <p:txBody>
          <a:bodyPr/>
          <a:lstStyle/>
          <a:p>
            <a:r>
              <a:rPr lang="en-US" altLang="en-US" dirty="0"/>
              <a:t>Dates &amp; times</a:t>
            </a:r>
            <a:br>
              <a:rPr lang="en-US" altLang="en-US" dirty="0"/>
            </a:br>
            <a:r>
              <a:rPr lang="en-US" altLang="en-US" b="0" dirty="0">
                <a:solidFill>
                  <a:srgbClr val="002060"/>
                </a:solidFill>
              </a:rPr>
              <a:t>Example:	Date:				    </a:t>
            </a:r>
            <a:r>
              <a:rPr lang="en-US" altLang="en-US" b="0" dirty="0">
                <a:solidFill>
                  <a:srgbClr val="1E2DBE"/>
                </a:solidFill>
              </a:rPr>
              <a:t>2 April 2020</a:t>
            </a:r>
            <a:r>
              <a:rPr lang="en-US" altLang="en-US" b="0" dirty="0">
                <a:solidFill>
                  <a:srgbClr val="FF0000"/>
                </a:solidFill>
              </a:rPr>
              <a:t> </a:t>
            </a:r>
            <a:r>
              <a:rPr lang="en-US" altLang="en-US" b="0" dirty="0">
                <a:solidFill>
                  <a:srgbClr val="002060"/>
                </a:solidFill>
              </a:rPr>
              <a:t>(not 2</a:t>
            </a:r>
            <a:r>
              <a:rPr lang="en-US" altLang="en-US" b="0" baseline="30000" dirty="0">
                <a:solidFill>
                  <a:srgbClr val="002060"/>
                </a:solidFill>
              </a:rPr>
              <a:t>nd</a:t>
            </a:r>
            <a:r>
              <a:rPr lang="en-US" altLang="en-US" b="0" dirty="0">
                <a:solidFill>
                  <a:srgbClr val="002060"/>
                </a:solidFill>
              </a:rPr>
              <a:t> April or April 2)</a:t>
            </a:r>
            <a:br>
              <a:rPr lang="en-US" altLang="en-US" b="0" dirty="0">
                <a:solidFill>
                  <a:srgbClr val="FF0000"/>
                </a:solidFill>
              </a:rPr>
            </a:br>
            <a:r>
              <a:rPr lang="en-US" altLang="en-US" b="0" dirty="0">
                <a:solidFill>
                  <a:srgbClr val="FF0000"/>
                </a:solidFill>
              </a:rPr>
              <a:t>		</a:t>
            </a:r>
            <a:r>
              <a:rPr lang="en-US" altLang="en-US" b="0" dirty="0">
                <a:solidFill>
                  <a:srgbClr val="002060"/>
                </a:solidFill>
              </a:rPr>
              <a:t>Time:				    </a:t>
            </a:r>
            <a:r>
              <a:rPr lang="en-US" altLang="en-US" b="0" dirty="0">
                <a:solidFill>
                  <a:srgbClr val="1E2DBE"/>
                </a:solidFill>
              </a:rPr>
              <a:t>9 a.m.</a:t>
            </a:r>
            <a:r>
              <a:rPr lang="en-US" altLang="en-US" b="0" dirty="0">
                <a:solidFill>
                  <a:srgbClr val="002060"/>
                </a:solidFill>
              </a:rPr>
              <a:t>, </a:t>
            </a:r>
            <a:r>
              <a:rPr lang="en-US" altLang="en-US" b="0" dirty="0">
                <a:solidFill>
                  <a:srgbClr val="1E2DBE"/>
                </a:solidFill>
              </a:rPr>
              <a:t>1.30 p.m. </a:t>
            </a:r>
            <a:r>
              <a:rPr lang="en-US" altLang="en-US" b="0" dirty="0">
                <a:solidFill>
                  <a:srgbClr val="002060"/>
                </a:solidFill>
              </a:rPr>
              <a:t>(not 9.00 a.m.)</a:t>
            </a:r>
            <a:br>
              <a:rPr lang="en-US" altLang="en-US" b="0" dirty="0">
                <a:solidFill>
                  <a:srgbClr val="002060"/>
                </a:solidFill>
              </a:rPr>
            </a:br>
            <a:r>
              <a:rPr lang="en-US" altLang="en-US" b="0" dirty="0">
                <a:solidFill>
                  <a:srgbClr val="002060"/>
                </a:solidFill>
              </a:rPr>
              <a:t>		At 12 a.m. and 12 p.m.		    </a:t>
            </a:r>
            <a:r>
              <a:rPr lang="en-US" altLang="en-US" b="0" dirty="0">
                <a:solidFill>
                  <a:srgbClr val="1E2DBE"/>
                </a:solidFill>
              </a:rPr>
              <a:t>midday</a:t>
            </a:r>
            <a:r>
              <a:rPr lang="en-US" altLang="en-US" b="0" dirty="0">
                <a:solidFill>
                  <a:srgbClr val="002060"/>
                </a:solidFill>
              </a:rPr>
              <a:t>, </a:t>
            </a:r>
            <a:r>
              <a:rPr lang="en-US" altLang="en-US" b="0" dirty="0">
                <a:solidFill>
                  <a:srgbClr val="1E2DBE"/>
                </a:solidFill>
              </a:rPr>
              <a:t>noon</a:t>
            </a:r>
            <a:r>
              <a:rPr lang="en-US" altLang="en-US" b="0" dirty="0">
                <a:solidFill>
                  <a:srgbClr val="002060"/>
                </a:solidFill>
              </a:rPr>
              <a:t> or </a:t>
            </a:r>
            <a:r>
              <a:rPr lang="en-US" altLang="en-US" b="0" dirty="0">
                <a:solidFill>
                  <a:srgbClr val="1E2DBE"/>
                </a:solidFill>
              </a:rPr>
              <a:t>midnight</a:t>
            </a:r>
            <a:br>
              <a:rPr lang="en-US" altLang="en-US" b="0" dirty="0">
                <a:solidFill>
                  <a:srgbClr val="002060"/>
                </a:solidFill>
              </a:rPr>
            </a:br>
            <a:r>
              <a:rPr lang="en-US" altLang="en-US" b="0" dirty="0">
                <a:solidFill>
                  <a:srgbClr val="002060"/>
                </a:solidFill>
              </a:rPr>
              <a:t>		In timetable, daily bulletin, schedules   </a:t>
            </a:r>
            <a:r>
              <a:rPr lang="en-US" altLang="en-US" b="0" dirty="0">
                <a:solidFill>
                  <a:srgbClr val="1E2DBE"/>
                </a:solidFill>
              </a:rPr>
              <a:t>09.00</a:t>
            </a:r>
            <a:r>
              <a:rPr lang="en-US" altLang="en-US" b="0" dirty="0">
                <a:solidFill>
                  <a:srgbClr val="002060"/>
                </a:solidFill>
              </a:rPr>
              <a:t>, </a:t>
            </a:r>
            <a:r>
              <a:rPr lang="en-US" altLang="en-US" b="0" dirty="0">
                <a:solidFill>
                  <a:srgbClr val="1E2DBE"/>
                </a:solidFill>
              </a:rPr>
              <a:t>16.45</a:t>
            </a:r>
            <a:r>
              <a:rPr lang="en-US" altLang="en-US" b="0" dirty="0">
                <a:solidFill>
                  <a:srgbClr val="002060"/>
                </a:solidFill>
              </a:rPr>
              <a:t>, </a:t>
            </a:r>
            <a:r>
              <a:rPr lang="en-US" altLang="en-US" b="0" dirty="0">
                <a:solidFill>
                  <a:srgbClr val="1E2DBE"/>
                </a:solidFill>
              </a:rPr>
              <a:t>12.00 </a:t>
            </a:r>
            <a:r>
              <a:rPr lang="en-US" altLang="en-US" b="0" dirty="0">
                <a:solidFill>
                  <a:srgbClr val="002060"/>
                </a:solidFill>
              </a:rPr>
              <a:t>(not 09:00)</a:t>
            </a:r>
            <a:endParaRPr lang="en-US" altLang="en-US" b="0" dirty="0">
              <a:solidFill>
                <a:srgbClr val="1E2DBE"/>
              </a:solidFill>
            </a:endParaRPr>
          </a:p>
        </p:txBody>
      </p:sp>
    </p:spTree>
    <p:extLst>
      <p:ext uri="{BB962C8B-B14F-4D97-AF65-F5344CB8AC3E}">
        <p14:creationId xmlns:p14="http://schemas.microsoft.com/office/powerpoint/2010/main" val="657245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Numbers</a:t>
            </a:r>
            <a:endParaRPr lang="en-GB" dirty="0"/>
          </a:p>
        </p:txBody>
      </p:sp>
      <p:sp>
        <p:nvSpPr>
          <p:cNvPr id="3" name="Content Placeholder 2"/>
          <p:cNvSpPr>
            <a:spLocks noGrp="1"/>
          </p:cNvSpPr>
          <p:nvPr>
            <p:ph sz="half" idx="1"/>
          </p:nvPr>
        </p:nvSpPr>
        <p:spPr>
          <a:xfrm>
            <a:off x="490538" y="2086698"/>
            <a:ext cx="10329862" cy="628794"/>
          </a:xfrm>
        </p:spPr>
        <p:txBody>
          <a:bodyPr/>
          <a:lstStyle/>
          <a:p>
            <a:r>
              <a:rPr lang="en-US" altLang="en-US" dirty="0"/>
              <a:t>Spell out ordinal numbers up to and including “tenth”</a:t>
            </a:r>
            <a:br>
              <a:rPr lang="en-US" altLang="en-US" dirty="0"/>
            </a:br>
            <a:r>
              <a:rPr lang="en-US" altLang="en-US" b="0" dirty="0">
                <a:solidFill>
                  <a:srgbClr val="002060"/>
                </a:solidFill>
              </a:rPr>
              <a:t>Example: 	</a:t>
            </a:r>
            <a:r>
              <a:rPr lang="en-US" altLang="en-US" b="0" dirty="0">
                <a:solidFill>
                  <a:srgbClr val="1E2DBE"/>
                </a:solidFill>
              </a:rPr>
              <a:t>Eighth</a:t>
            </a:r>
            <a:r>
              <a:rPr lang="en-US" altLang="en-US" b="0" dirty="0">
                <a:solidFill>
                  <a:srgbClr val="002060"/>
                </a:solidFill>
              </a:rPr>
              <a:t> Session</a:t>
            </a: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dirty="0"/>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33</a:t>
            </a:fld>
            <a:endParaRPr lang="en-GB"/>
          </a:p>
        </p:txBody>
      </p:sp>
      <p:sp>
        <p:nvSpPr>
          <p:cNvPr id="11" name="Content Placeholder 2"/>
          <p:cNvSpPr>
            <a:spLocks noGrp="1"/>
          </p:cNvSpPr>
          <p:nvPr>
            <p:ph sz="half" idx="1"/>
          </p:nvPr>
        </p:nvSpPr>
        <p:spPr>
          <a:xfrm>
            <a:off x="490538" y="3075426"/>
            <a:ext cx="10329862" cy="935324"/>
          </a:xfrm>
        </p:spPr>
        <p:txBody>
          <a:bodyPr/>
          <a:lstStyle/>
          <a:p>
            <a:r>
              <a:rPr lang="en-US" altLang="en-US" dirty="0"/>
              <a:t>Use numerals from 11th onwards (not superscript)</a:t>
            </a:r>
            <a:br>
              <a:rPr lang="en-US" altLang="en-US" dirty="0"/>
            </a:br>
            <a:r>
              <a:rPr lang="en-US" altLang="en-US" b="0" dirty="0">
                <a:solidFill>
                  <a:srgbClr val="002060"/>
                </a:solidFill>
              </a:rPr>
              <a:t>Example: 	</a:t>
            </a:r>
            <a:r>
              <a:rPr lang="en-US" altLang="en-US" b="0" dirty="0">
                <a:solidFill>
                  <a:srgbClr val="1E2DBE"/>
                </a:solidFill>
              </a:rPr>
              <a:t>103rd</a:t>
            </a:r>
            <a:r>
              <a:rPr lang="en-US" altLang="en-US" b="0" dirty="0">
                <a:solidFill>
                  <a:srgbClr val="002060"/>
                </a:solidFill>
              </a:rPr>
              <a:t> Session (not 103</a:t>
            </a:r>
            <a:r>
              <a:rPr lang="en-US" altLang="en-US" b="0" baseline="30000" dirty="0">
                <a:solidFill>
                  <a:srgbClr val="002060"/>
                </a:solidFill>
              </a:rPr>
              <a:t>rd</a:t>
            </a:r>
            <a:r>
              <a:rPr lang="en-US" altLang="en-US" b="0" dirty="0">
                <a:solidFill>
                  <a:srgbClr val="002060"/>
                </a:solidFill>
              </a:rPr>
              <a:t>)</a:t>
            </a:r>
            <a:br>
              <a:rPr lang="en-US" altLang="en-US" b="0" dirty="0">
                <a:solidFill>
                  <a:srgbClr val="002060"/>
                </a:solidFill>
              </a:rPr>
            </a:br>
            <a:r>
              <a:rPr lang="en-US" altLang="en-US" b="0" dirty="0">
                <a:solidFill>
                  <a:srgbClr val="002060"/>
                </a:solidFill>
              </a:rPr>
              <a:t>		</a:t>
            </a:r>
            <a:r>
              <a:rPr lang="en-US" altLang="en-US" b="0" dirty="0">
                <a:solidFill>
                  <a:srgbClr val="1E2DBE"/>
                </a:solidFill>
              </a:rPr>
              <a:t>21st</a:t>
            </a:r>
            <a:r>
              <a:rPr lang="en-US" altLang="en-US" b="0" dirty="0">
                <a:solidFill>
                  <a:srgbClr val="002060"/>
                </a:solidFill>
              </a:rPr>
              <a:t> Asian Regional Meeting (not 21</a:t>
            </a:r>
            <a:r>
              <a:rPr lang="en-US" altLang="en-US" b="0" baseline="30000" dirty="0">
                <a:solidFill>
                  <a:srgbClr val="002060"/>
                </a:solidFill>
              </a:rPr>
              <a:t>st</a:t>
            </a:r>
            <a:r>
              <a:rPr lang="en-US" altLang="en-US" b="0" dirty="0">
                <a:solidFill>
                  <a:srgbClr val="002060"/>
                </a:solidFill>
              </a:rPr>
              <a:t>)</a:t>
            </a:r>
          </a:p>
        </p:txBody>
      </p:sp>
      <p:sp>
        <p:nvSpPr>
          <p:cNvPr id="12" name="Content Placeholder 2"/>
          <p:cNvSpPr>
            <a:spLocks noGrp="1"/>
          </p:cNvSpPr>
          <p:nvPr>
            <p:ph sz="half" idx="1"/>
          </p:nvPr>
        </p:nvSpPr>
        <p:spPr>
          <a:xfrm>
            <a:off x="490538" y="4357113"/>
            <a:ext cx="10329862" cy="949178"/>
          </a:xfrm>
        </p:spPr>
        <p:txBody>
          <a:bodyPr/>
          <a:lstStyle/>
          <a:p>
            <a:r>
              <a:rPr lang="en-US" altLang="en-US" dirty="0"/>
              <a:t>Spell out ordinal numbers of centuries</a:t>
            </a:r>
            <a:br>
              <a:rPr lang="en-US" altLang="en-US" dirty="0"/>
            </a:br>
            <a:r>
              <a:rPr lang="en-US" altLang="en-US" b="0" dirty="0">
                <a:solidFill>
                  <a:srgbClr val="002060"/>
                </a:solidFill>
              </a:rPr>
              <a:t>Example: 	</a:t>
            </a:r>
            <a:r>
              <a:rPr lang="en-US" altLang="en-US" b="0" dirty="0">
                <a:solidFill>
                  <a:srgbClr val="1E2DBE"/>
                </a:solidFill>
              </a:rPr>
              <a:t>nineteenth</a:t>
            </a:r>
            <a:r>
              <a:rPr lang="en-US" altLang="en-US" b="0" dirty="0">
                <a:solidFill>
                  <a:srgbClr val="002060"/>
                </a:solidFill>
              </a:rPr>
              <a:t> century</a:t>
            </a:r>
            <a:br>
              <a:rPr lang="en-US" altLang="en-US" b="0" dirty="0">
                <a:solidFill>
                  <a:srgbClr val="002060"/>
                </a:solidFill>
              </a:rPr>
            </a:br>
            <a:r>
              <a:rPr lang="en-US" altLang="en-US" b="0" dirty="0">
                <a:solidFill>
                  <a:srgbClr val="002060"/>
                </a:solidFill>
              </a:rPr>
              <a:t>		</a:t>
            </a:r>
            <a:r>
              <a:rPr lang="en-US" altLang="en-US" b="0" dirty="0">
                <a:solidFill>
                  <a:srgbClr val="1E2DBE"/>
                </a:solidFill>
              </a:rPr>
              <a:t>twenty-first</a:t>
            </a:r>
            <a:r>
              <a:rPr lang="en-US" altLang="en-US" b="0" dirty="0">
                <a:solidFill>
                  <a:srgbClr val="002060"/>
                </a:solidFill>
              </a:rPr>
              <a:t> century</a:t>
            </a:r>
          </a:p>
        </p:txBody>
      </p:sp>
    </p:spTree>
    <p:extLst>
      <p:ext uri="{BB962C8B-B14F-4D97-AF65-F5344CB8AC3E}">
        <p14:creationId xmlns:p14="http://schemas.microsoft.com/office/powerpoint/2010/main" val="3239899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fade">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0" end="0"/>
                                            </p:txEl>
                                          </p:spTgt>
                                        </p:tgtEl>
                                        <p:attrNameLst>
                                          <p:attrName>style.visibility</p:attrName>
                                        </p:attrNameLst>
                                      </p:cBhvr>
                                      <p:to>
                                        <p:strVal val="visible"/>
                                      </p:to>
                                    </p:set>
                                    <p:animEffect transition="in" filter="fade">
                                      <p:cBhvr>
                                        <p:cTn id="17"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1" grpId="0" build="p"/>
      <p:bldP spid="12"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Tables</a:t>
            </a:r>
            <a:endParaRPr lang="en-GB" dirty="0"/>
          </a:p>
        </p:txBody>
      </p:sp>
      <p:sp>
        <p:nvSpPr>
          <p:cNvPr id="3" name="Content Placeholder 2"/>
          <p:cNvSpPr>
            <a:spLocks noGrp="1"/>
          </p:cNvSpPr>
          <p:nvPr>
            <p:ph sz="half" idx="1"/>
          </p:nvPr>
        </p:nvSpPr>
        <p:spPr>
          <a:xfrm>
            <a:off x="490538" y="2086698"/>
            <a:ext cx="9527222" cy="900342"/>
          </a:xfrm>
        </p:spPr>
        <p:txBody>
          <a:bodyPr/>
          <a:lstStyle/>
          <a:p>
            <a:r>
              <a:rPr lang="en-US" dirty="0"/>
              <a:t>Commas are replaced by spaces.</a:t>
            </a:r>
            <a:endParaRPr lang="en-GB" dirty="0"/>
          </a:p>
          <a:p>
            <a:pPr marL="0" lvl="2" indent="0">
              <a:buNone/>
            </a:pPr>
            <a:r>
              <a:rPr lang="en-US" altLang="en-US" dirty="0"/>
              <a:t>Example:	</a:t>
            </a:r>
            <a:r>
              <a:rPr lang="en-US" altLang="en-US" dirty="0">
                <a:solidFill>
                  <a:srgbClr val="1E2DBE"/>
                </a:solidFill>
              </a:rPr>
              <a:t>1 405 724</a:t>
            </a:r>
            <a:r>
              <a:rPr lang="en-US" altLang="en-US" dirty="0">
                <a:solidFill>
                  <a:srgbClr val="FF0000"/>
                </a:solidFill>
              </a:rPr>
              <a:t> </a:t>
            </a:r>
            <a:r>
              <a:rPr lang="en-US" altLang="en-US" dirty="0"/>
              <a:t>not 1,405,724</a:t>
            </a:r>
          </a:p>
          <a:p>
            <a:pPr lvl="2"/>
            <a:endParaRPr lang="en-US" altLang="en-US" dirty="0"/>
          </a:p>
          <a:p>
            <a:pPr lvl="2"/>
            <a:endParaRPr lang="en-US" altLang="en-US" dirty="0"/>
          </a:p>
          <a:p>
            <a:pPr lvl="2"/>
            <a:endParaRPr lang="en-US" dirty="0">
              <a:latin typeface="Arial" charset="0"/>
              <a:cs typeface="Arial" charset="0"/>
            </a:endParaRP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34</a:t>
            </a:fld>
            <a:endParaRPr lang="en-GB"/>
          </a:p>
        </p:txBody>
      </p:sp>
      <p:sp>
        <p:nvSpPr>
          <p:cNvPr id="9" name="Content Placeholder 2"/>
          <p:cNvSpPr>
            <a:spLocks noGrp="1"/>
          </p:cNvSpPr>
          <p:nvPr>
            <p:ph sz="half" idx="1"/>
          </p:nvPr>
        </p:nvSpPr>
        <p:spPr>
          <a:xfrm>
            <a:off x="490538" y="3340188"/>
            <a:ext cx="9527222" cy="900342"/>
          </a:xfrm>
        </p:spPr>
        <p:txBody>
          <a:bodyPr/>
          <a:lstStyle/>
          <a:p>
            <a:r>
              <a:rPr lang="en-US" dirty="0"/>
              <a:t>Figures are rights aligned or aligned on decimal point.</a:t>
            </a:r>
            <a:endParaRPr lang="en-GB" dirty="0"/>
          </a:p>
          <a:p>
            <a:pPr marL="0" lvl="2" indent="0">
              <a:buNone/>
            </a:pPr>
            <a:r>
              <a:rPr lang="en-US" altLang="en-US" dirty="0"/>
              <a:t>Example:	</a:t>
            </a:r>
            <a:r>
              <a:rPr lang="en-US" altLang="en-US" dirty="0">
                <a:solidFill>
                  <a:srgbClr val="1E2DBE"/>
                </a:solidFill>
              </a:rPr>
              <a:t>1 235</a:t>
            </a:r>
            <a:br>
              <a:rPr lang="en-US" altLang="en-US" dirty="0">
                <a:solidFill>
                  <a:srgbClr val="1E2DBE"/>
                </a:solidFill>
              </a:rPr>
            </a:br>
            <a:r>
              <a:rPr lang="en-US" altLang="en-US" dirty="0">
                <a:solidFill>
                  <a:srgbClr val="1E2DBE"/>
                </a:solidFill>
              </a:rPr>
              <a:t>		       -</a:t>
            </a:r>
            <a:br>
              <a:rPr lang="en-US" altLang="en-US" dirty="0">
                <a:solidFill>
                  <a:srgbClr val="1E2DBE"/>
                </a:solidFill>
              </a:rPr>
            </a:br>
            <a:r>
              <a:rPr lang="en-US" altLang="en-US" dirty="0">
                <a:solidFill>
                  <a:srgbClr val="1E2DBE"/>
                </a:solidFill>
              </a:rPr>
              <a:t>		  104.5</a:t>
            </a:r>
            <a:br>
              <a:rPr lang="en-US" altLang="en-US" dirty="0">
                <a:solidFill>
                  <a:srgbClr val="1E2DBE"/>
                </a:solidFill>
              </a:rPr>
            </a:br>
            <a:r>
              <a:rPr lang="en-US" altLang="en-US" dirty="0">
                <a:solidFill>
                  <a:srgbClr val="1E2DBE"/>
                </a:solidFill>
              </a:rPr>
              <a:t>		      0.75</a:t>
            </a:r>
            <a:br>
              <a:rPr lang="en-US" altLang="en-US" dirty="0">
                <a:solidFill>
                  <a:srgbClr val="1E2DBE"/>
                </a:solidFill>
              </a:rPr>
            </a:br>
            <a:r>
              <a:rPr lang="en-US" altLang="en-US" dirty="0">
                <a:solidFill>
                  <a:srgbClr val="1E2DBE"/>
                </a:solidFill>
              </a:rPr>
              <a:t>		    36</a:t>
            </a:r>
          </a:p>
          <a:p>
            <a:pPr lvl="2"/>
            <a:endParaRPr lang="en-US" altLang="en-US" dirty="0"/>
          </a:p>
          <a:p>
            <a:pPr lvl="2"/>
            <a:endParaRPr lang="en-US" altLang="en-US" dirty="0"/>
          </a:p>
          <a:p>
            <a:pPr lvl="2"/>
            <a:endParaRPr lang="en-US" dirty="0">
              <a:latin typeface="Arial" charset="0"/>
              <a:cs typeface="Arial" charset="0"/>
            </a:endParaRPr>
          </a:p>
        </p:txBody>
      </p:sp>
    </p:spTree>
    <p:extLst>
      <p:ext uri="{BB962C8B-B14F-4D97-AF65-F5344CB8AC3E}">
        <p14:creationId xmlns:p14="http://schemas.microsoft.com/office/powerpoint/2010/main" val="2247988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500"/>
                                        <p:tgtEl>
                                          <p:spTgt spid="9">
                                            <p:txEl>
                                              <p:pRg st="0" end="0"/>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fade">
                                      <p:cBhvr>
                                        <p:cTn id="18"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Tables</a:t>
            </a:r>
            <a:endParaRPr lang="en-GB" dirty="0"/>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35</a:t>
            </a:fld>
            <a:endParaRPr lang="en-GB"/>
          </a:p>
        </p:txBody>
      </p:sp>
      <p:pic>
        <p:nvPicPr>
          <p:cNvPr id="10" name="Picture 3" descr="table2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3467" y="1601450"/>
            <a:ext cx="7232136" cy="3673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AutoShape 8"/>
          <p:cNvSpPr>
            <a:spLocks noChangeArrowheads="1"/>
          </p:cNvSpPr>
          <p:nvPr/>
        </p:nvSpPr>
        <p:spPr bwMode="auto">
          <a:xfrm>
            <a:off x="4506004" y="1099368"/>
            <a:ext cx="2209800" cy="355600"/>
          </a:xfrm>
          <a:prstGeom prst="wedgeRectCallout">
            <a:avLst>
              <a:gd name="adj1" fmla="val 46065"/>
              <a:gd name="adj2" fmla="val 257602"/>
            </a:avLst>
          </a:prstGeom>
          <a:noFill/>
          <a:ln w="2857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dirty="0">
                <a:solidFill>
                  <a:schemeClr val="accent2"/>
                </a:solidFill>
              </a:rPr>
              <a:t>Header - left aligned</a:t>
            </a:r>
            <a:endParaRPr lang="en-GB" altLang="en-US" sz="1600" dirty="0">
              <a:solidFill>
                <a:schemeClr val="accent2"/>
              </a:solidFill>
            </a:endParaRPr>
          </a:p>
        </p:txBody>
      </p:sp>
      <p:sp>
        <p:nvSpPr>
          <p:cNvPr id="13" name="AutoShape 8"/>
          <p:cNvSpPr>
            <a:spLocks noChangeArrowheads="1"/>
          </p:cNvSpPr>
          <p:nvPr/>
        </p:nvSpPr>
        <p:spPr bwMode="auto">
          <a:xfrm>
            <a:off x="7847084" y="1302799"/>
            <a:ext cx="3984480" cy="355600"/>
          </a:xfrm>
          <a:prstGeom prst="wedgeRectCallout">
            <a:avLst>
              <a:gd name="adj1" fmla="val -55640"/>
              <a:gd name="adj2" fmla="val 399141"/>
            </a:avLst>
          </a:prstGeom>
          <a:noFill/>
          <a:ln w="2857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dirty="0">
                <a:solidFill>
                  <a:schemeClr val="accent2"/>
                </a:solidFill>
              </a:rPr>
              <a:t>Figures - right aligned by decimal point</a:t>
            </a:r>
            <a:endParaRPr lang="en-GB" altLang="en-US" sz="1600" dirty="0">
              <a:solidFill>
                <a:schemeClr val="accent2"/>
              </a:solidFill>
            </a:endParaRPr>
          </a:p>
        </p:txBody>
      </p:sp>
      <p:sp>
        <p:nvSpPr>
          <p:cNvPr id="15" name="Left Arrow 14"/>
          <p:cNvSpPr/>
          <p:nvPr/>
        </p:nvSpPr>
        <p:spPr>
          <a:xfrm>
            <a:off x="9595603" y="5173310"/>
            <a:ext cx="952500" cy="101687"/>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 name="TextBox 17"/>
          <p:cNvSpPr txBox="1">
            <a:spLocks noChangeArrowheads="1"/>
          </p:cNvSpPr>
          <p:nvPr/>
        </p:nvSpPr>
        <p:spPr bwMode="auto">
          <a:xfrm>
            <a:off x="3748954" y="5483093"/>
            <a:ext cx="5715000" cy="646112"/>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1800" dirty="0">
                <a:solidFill>
                  <a:schemeClr val="accent2"/>
                </a:solidFill>
              </a:rPr>
              <a:t>No horizontal or vertical lines in the table except at the header and at the bottom of the table</a:t>
            </a:r>
            <a:endParaRPr lang="en-GB" altLang="en-US" sz="1800" dirty="0"/>
          </a:p>
        </p:txBody>
      </p:sp>
      <p:sp>
        <p:nvSpPr>
          <p:cNvPr id="19" name="AutoShape 8"/>
          <p:cNvSpPr>
            <a:spLocks noChangeArrowheads="1"/>
          </p:cNvSpPr>
          <p:nvPr/>
        </p:nvSpPr>
        <p:spPr bwMode="auto">
          <a:xfrm>
            <a:off x="285628" y="3965948"/>
            <a:ext cx="1834118" cy="550634"/>
          </a:xfrm>
          <a:prstGeom prst="wedgeRectCallout">
            <a:avLst>
              <a:gd name="adj1" fmla="val 60674"/>
              <a:gd name="adj2" fmla="val 94055"/>
            </a:avLst>
          </a:prstGeom>
          <a:noFill/>
          <a:ln w="2857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dirty="0" err="1">
                <a:solidFill>
                  <a:schemeClr val="accent2"/>
                </a:solidFill>
              </a:rPr>
              <a:t>n.a</a:t>
            </a:r>
            <a:r>
              <a:rPr lang="en-US" altLang="en-US" sz="1600" dirty="0">
                <a:solidFill>
                  <a:schemeClr val="accent2"/>
                </a:solidFill>
              </a:rPr>
              <a:t>. and Note are inside the table</a:t>
            </a:r>
            <a:endParaRPr lang="en-GB" altLang="en-US" sz="1600" dirty="0">
              <a:solidFill>
                <a:schemeClr val="accent2"/>
              </a:solidFill>
            </a:endParaRPr>
          </a:p>
        </p:txBody>
      </p:sp>
      <p:sp>
        <p:nvSpPr>
          <p:cNvPr id="20" name="Left Arrow 19"/>
          <p:cNvSpPr/>
          <p:nvPr/>
        </p:nvSpPr>
        <p:spPr>
          <a:xfrm>
            <a:off x="9595603" y="2748061"/>
            <a:ext cx="952500" cy="101687"/>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 name="Left Arrow 20"/>
          <p:cNvSpPr/>
          <p:nvPr/>
        </p:nvSpPr>
        <p:spPr>
          <a:xfrm>
            <a:off x="9595603" y="2006533"/>
            <a:ext cx="952500" cy="101687"/>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 name="AutoShape 8"/>
          <p:cNvSpPr>
            <a:spLocks noChangeArrowheads="1"/>
          </p:cNvSpPr>
          <p:nvPr/>
        </p:nvSpPr>
        <p:spPr bwMode="auto">
          <a:xfrm>
            <a:off x="285628" y="1975096"/>
            <a:ext cx="1978526" cy="643413"/>
          </a:xfrm>
          <a:prstGeom prst="wedgeRectCallout">
            <a:avLst>
              <a:gd name="adj1" fmla="val 150023"/>
              <a:gd name="adj2" fmla="val 131643"/>
            </a:avLst>
          </a:prstGeom>
          <a:noFill/>
          <a:ln w="2857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dirty="0">
                <a:solidFill>
                  <a:schemeClr val="accent2"/>
                </a:solidFill>
              </a:rPr>
              <a:t>Spaces are used instead of commas</a:t>
            </a:r>
            <a:endParaRPr lang="en-GB" altLang="en-US" sz="1600" dirty="0">
              <a:solidFill>
                <a:schemeClr val="accent2"/>
              </a:solidFill>
            </a:endParaRPr>
          </a:p>
        </p:txBody>
      </p:sp>
      <p:sp>
        <p:nvSpPr>
          <p:cNvPr id="16" name="AutoShape 8"/>
          <p:cNvSpPr>
            <a:spLocks noChangeArrowheads="1"/>
          </p:cNvSpPr>
          <p:nvPr/>
        </p:nvSpPr>
        <p:spPr bwMode="auto">
          <a:xfrm>
            <a:off x="3084946" y="461920"/>
            <a:ext cx="2299854" cy="355600"/>
          </a:xfrm>
          <a:prstGeom prst="wedgeRectCallout">
            <a:avLst>
              <a:gd name="adj1" fmla="val -66726"/>
              <a:gd name="adj2" fmla="val 254031"/>
            </a:avLst>
          </a:prstGeom>
          <a:noFill/>
          <a:ln w="2857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dirty="0">
                <a:solidFill>
                  <a:schemeClr val="accent2"/>
                </a:solidFill>
              </a:rPr>
              <a:t>Table title - left aligned</a:t>
            </a:r>
            <a:endParaRPr lang="en-GB" altLang="en-US" sz="1600" dirty="0">
              <a:solidFill>
                <a:schemeClr val="accent2"/>
              </a:solidFill>
            </a:endParaRPr>
          </a:p>
        </p:txBody>
      </p:sp>
    </p:spTree>
    <p:extLst>
      <p:ext uri="{BB962C8B-B14F-4D97-AF65-F5344CB8AC3E}">
        <p14:creationId xmlns:p14="http://schemas.microsoft.com/office/powerpoint/2010/main" val="2598003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ox(out)">
                                      <p:cBhvr>
                                        <p:cTn id="7" dur="1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down)">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down)">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down)">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wipe(down)">
                                      <p:cBhvr>
                                        <p:cTn id="32" dur="500"/>
                                        <p:tgtEl>
                                          <p:spTgt spid="19"/>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circle(in)">
                                      <p:cBhvr>
                                        <p:cTn id="37" dur="2000"/>
                                        <p:tgtEl>
                                          <p:spTgt spid="1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500"/>
                                        <p:tgtEl>
                                          <p:spTgt spid="20"/>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5" grpId="0" animBg="1"/>
      <p:bldP spid="18" grpId="0" animBg="1"/>
      <p:bldP spid="19" grpId="0" animBg="1"/>
      <p:bldP spid="20" grpId="0" animBg="1"/>
      <p:bldP spid="21" grpId="0" animBg="1"/>
      <p:bldP spid="22" grpId="0" animBg="1"/>
      <p:bldP spid="1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Tables</a:t>
            </a:r>
            <a:endParaRPr lang="en-GB" dirty="0"/>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36</a:t>
            </a:fld>
            <a:endParaRPr lang="en-GB"/>
          </a:p>
        </p:txBody>
      </p:sp>
      <p:pic>
        <p:nvPicPr>
          <p:cNvPr id="3" name="Picture 2"/>
          <p:cNvPicPr>
            <a:picLocks noChangeAspect="1"/>
          </p:cNvPicPr>
          <p:nvPr/>
        </p:nvPicPr>
        <p:blipFill rotWithShape="1">
          <a:blip r:embed="rId3"/>
          <a:srcRect l="33602" t="35511" r="16671" b="18845"/>
          <a:stretch/>
        </p:blipFill>
        <p:spPr>
          <a:xfrm>
            <a:off x="2860963" y="2639022"/>
            <a:ext cx="6470074" cy="3338947"/>
          </a:xfrm>
          <a:prstGeom prst="rect">
            <a:avLst/>
          </a:prstGeom>
        </p:spPr>
      </p:pic>
      <p:sp>
        <p:nvSpPr>
          <p:cNvPr id="20" name="Content Placeholder 2"/>
          <p:cNvSpPr>
            <a:spLocks noGrp="1"/>
          </p:cNvSpPr>
          <p:nvPr>
            <p:ph sz="half" idx="1"/>
          </p:nvPr>
        </p:nvSpPr>
        <p:spPr>
          <a:xfrm>
            <a:off x="490538" y="1969022"/>
            <a:ext cx="10897898" cy="467723"/>
          </a:xfrm>
        </p:spPr>
        <p:txBody>
          <a:bodyPr/>
          <a:lstStyle/>
          <a:p>
            <a:r>
              <a:rPr lang="en-US" altLang="en-US" dirty="0"/>
              <a:t>The left-hand column should be clearly subdivided by indenting, italics and bold where necessary.</a:t>
            </a:r>
          </a:p>
          <a:p>
            <a:pPr lvl="2"/>
            <a:endParaRPr lang="en-US" altLang="en-US" dirty="0"/>
          </a:p>
          <a:p>
            <a:pPr lvl="2"/>
            <a:endParaRPr lang="en-US" dirty="0">
              <a:latin typeface="Arial" charset="0"/>
              <a:cs typeface="Arial" charset="0"/>
            </a:endParaRP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27638" y="2402206"/>
            <a:ext cx="6200775" cy="114300"/>
          </a:xfrm>
          <a:prstGeom prst="rect">
            <a:avLst/>
          </a:prstGeom>
        </p:spPr>
      </p:pic>
      <p:pic>
        <p:nvPicPr>
          <p:cNvPr id="22" name="Picture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95612" y="5842893"/>
            <a:ext cx="6200775" cy="114300"/>
          </a:xfrm>
          <a:prstGeom prst="rect">
            <a:avLst/>
          </a:prstGeom>
        </p:spPr>
      </p:pic>
      <p:sp>
        <p:nvSpPr>
          <p:cNvPr id="23" name="Left Arrow 22"/>
          <p:cNvSpPr/>
          <p:nvPr/>
        </p:nvSpPr>
        <p:spPr>
          <a:xfrm rot="10800000">
            <a:off x="1558862" y="3396552"/>
            <a:ext cx="952500" cy="101687"/>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4" name="Left Arrow 23"/>
          <p:cNvSpPr/>
          <p:nvPr/>
        </p:nvSpPr>
        <p:spPr>
          <a:xfrm rot="10800000">
            <a:off x="1558862" y="3809380"/>
            <a:ext cx="952500" cy="101687"/>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5" name="Left Arrow 24"/>
          <p:cNvSpPr/>
          <p:nvPr/>
        </p:nvSpPr>
        <p:spPr>
          <a:xfrm rot="10800000">
            <a:off x="1558862" y="4242427"/>
            <a:ext cx="952500" cy="101687"/>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2477060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srcRect l="16565" t="43277" r="26041" b="30587"/>
          <a:stretch/>
        </p:blipFill>
        <p:spPr>
          <a:xfrm>
            <a:off x="1748906" y="2980075"/>
            <a:ext cx="7467600" cy="1911927"/>
          </a:xfrm>
          <a:prstGeom prst="rect">
            <a:avLst/>
          </a:prstGeom>
        </p:spPr>
      </p:pic>
      <p:sp>
        <p:nvSpPr>
          <p:cNvPr id="2" name="Title 1"/>
          <p:cNvSpPr>
            <a:spLocks noGrp="1"/>
          </p:cNvSpPr>
          <p:nvPr>
            <p:ph type="title"/>
          </p:nvPr>
        </p:nvSpPr>
        <p:spPr>
          <a:xfrm>
            <a:off x="490538" y="1423195"/>
            <a:ext cx="11210924" cy="310355"/>
          </a:xfrm>
        </p:spPr>
        <p:txBody>
          <a:bodyPr/>
          <a:lstStyle/>
          <a:p>
            <a:r>
              <a:rPr lang="en-US" dirty="0"/>
              <a:t>Text boxes</a:t>
            </a:r>
            <a:endParaRPr lang="en-GB" dirty="0"/>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37</a:t>
            </a:fld>
            <a:endParaRPr lang="en-GB"/>
          </a:p>
        </p:txBody>
      </p:sp>
      <p:sp>
        <p:nvSpPr>
          <p:cNvPr id="20" name="AutoShape 8"/>
          <p:cNvSpPr>
            <a:spLocks noChangeArrowheads="1"/>
          </p:cNvSpPr>
          <p:nvPr/>
        </p:nvSpPr>
        <p:spPr bwMode="auto">
          <a:xfrm>
            <a:off x="490538" y="2060691"/>
            <a:ext cx="3651972" cy="617037"/>
          </a:xfrm>
          <a:prstGeom prst="wedgeRectCallout">
            <a:avLst>
              <a:gd name="adj1" fmla="val 65684"/>
              <a:gd name="adj2" fmla="val 137238"/>
            </a:avLst>
          </a:prstGeom>
          <a:noFill/>
          <a:ln w="2857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dirty="0">
                <a:solidFill>
                  <a:schemeClr val="accent2"/>
                </a:solidFill>
              </a:rPr>
              <a:t>Text box heading is inside box,</a:t>
            </a:r>
            <a:br>
              <a:rPr lang="en-US" altLang="en-US" sz="1600" dirty="0">
                <a:solidFill>
                  <a:schemeClr val="accent2"/>
                </a:solidFill>
              </a:rPr>
            </a:br>
            <a:r>
              <a:rPr lang="en-US" altLang="en-US" sz="1600" dirty="0" err="1">
                <a:solidFill>
                  <a:schemeClr val="accent2"/>
                </a:solidFill>
              </a:rPr>
              <a:t>centre</a:t>
            </a:r>
            <a:r>
              <a:rPr lang="en-US" altLang="en-US" sz="1600" dirty="0">
                <a:solidFill>
                  <a:schemeClr val="accent2"/>
                </a:solidFill>
              </a:rPr>
              <a:t> aligned, on two separate lines.</a:t>
            </a:r>
            <a:endParaRPr lang="en-GB" altLang="en-US" sz="1600" dirty="0">
              <a:solidFill>
                <a:schemeClr val="accent2"/>
              </a:solidFill>
            </a:endParaRPr>
          </a:p>
        </p:txBody>
      </p:sp>
      <p:sp>
        <p:nvSpPr>
          <p:cNvPr id="21" name="AutoShape 7"/>
          <p:cNvSpPr>
            <a:spLocks noChangeArrowheads="1"/>
          </p:cNvSpPr>
          <p:nvPr/>
        </p:nvSpPr>
        <p:spPr bwMode="auto">
          <a:xfrm>
            <a:off x="6355543" y="1478392"/>
            <a:ext cx="5587075" cy="443576"/>
          </a:xfrm>
          <a:prstGeom prst="wedgeRectCallout">
            <a:avLst>
              <a:gd name="adj1" fmla="val -62161"/>
              <a:gd name="adj2" fmla="val 305893"/>
            </a:avLst>
          </a:prstGeom>
          <a:noFill/>
          <a:ln w="2857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dirty="0">
                <a:solidFill>
                  <a:schemeClr val="accent2"/>
                </a:solidFill>
              </a:rPr>
              <a:t>Numbering of boxes as 1, 2, 3. No full stop at the end.</a:t>
            </a:r>
            <a:endParaRPr lang="en-GB" altLang="en-US" sz="1600" dirty="0">
              <a:solidFill>
                <a:schemeClr val="accent2"/>
              </a:solidFill>
            </a:endParaRPr>
          </a:p>
        </p:txBody>
      </p:sp>
      <p:sp>
        <p:nvSpPr>
          <p:cNvPr id="22" name="AutoShape 10"/>
          <p:cNvSpPr>
            <a:spLocks noChangeArrowheads="1"/>
          </p:cNvSpPr>
          <p:nvPr/>
        </p:nvSpPr>
        <p:spPr bwMode="auto">
          <a:xfrm>
            <a:off x="2734974" y="5285011"/>
            <a:ext cx="6686118" cy="609600"/>
          </a:xfrm>
          <a:prstGeom prst="wedgeRectCallout">
            <a:avLst>
              <a:gd name="adj1" fmla="val -57424"/>
              <a:gd name="adj2" fmla="val -146188"/>
            </a:avLst>
          </a:prstGeom>
          <a:noFill/>
          <a:ln w="2857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dirty="0">
                <a:solidFill>
                  <a:schemeClr val="accent2"/>
                </a:solidFill>
              </a:rPr>
              <a:t>Note and Source are placed at the bottom, inside box, smaller font size than text, with a full reference provided in the bibliography.</a:t>
            </a:r>
            <a:endParaRPr lang="en-GB" altLang="en-US" sz="1600" dirty="0">
              <a:solidFill>
                <a:schemeClr val="accent2"/>
              </a:solidFill>
            </a:endParaRPr>
          </a:p>
        </p:txBody>
      </p:sp>
      <p:sp>
        <p:nvSpPr>
          <p:cNvPr id="10" name="AutoShape 7"/>
          <p:cNvSpPr>
            <a:spLocks noChangeArrowheads="1"/>
          </p:cNvSpPr>
          <p:nvPr/>
        </p:nvSpPr>
        <p:spPr bwMode="auto">
          <a:xfrm>
            <a:off x="9243755" y="2553962"/>
            <a:ext cx="2698863" cy="1865512"/>
          </a:xfrm>
          <a:prstGeom prst="wedgeRectCallout">
            <a:avLst>
              <a:gd name="adj1" fmla="val -143754"/>
              <a:gd name="adj2" fmla="val 57227"/>
            </a:avLst>
          </a:prstGeom>
          <a:noFill/>
          <a:ln w="2857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dirty="0">
                <a:solidFill>
                  <a:schemeClr val="accent2"/>
                </a:solidFill>
              </a:rPr>
              <a:t>More than one note and source, they should be numbered and presented horizontally, separated by three spaces, rather than beginning on a new line for each.</a:t>
            </a:r>
            <a:endParaRPr lang="en-GB" altLang="en-US" sz="1600" dirty="0">
              <a:solidFill>
                <a:schemeClr val="accent2"/>
              </a:solidFill>
            </a:endParaRPr>
          </a:p>
        </p:txBody>
      </p:sp>
    </p:spTree>
    <p:extLst>
      <p:ext uri="{BB962C8B-B14F-4D97-AF65-F5344CB8AC3E}">
        <p14:creationId xmlns:p14="http://schemas.microsoft.com/office/powerpoint/2010/main" val="3222104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wipe(down)">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up)">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down)">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1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Figures</a:t>
            </a:r>
            <a:endParaRPr lang="en-GB" dirty="0"/>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38</a:t>
            </a:fld>
            <a:endParaRPr lang="en-GB"/>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42321" y="1423195"/>
            <a:ext cx="6353175" cy="3800475"/>
          </a:xfrm>
          <a:prstGeom prst="rect">
            <a:avLst/>
          </a:prstGeom>
        </p:spPr>
      </p:pic>
      <p:sp>
        <p:nvSpPr>
          <p:cNvPr id="22" name="AutoShape 10"/>
          <p:cNvSpPr>
            <a:spLocks noChangeArrowheads="1"/>
          </p:cNvSpPr>
          <p:nvPr/>
        </p:nvSpPr>
        <p:spPr bwMode="auto">
          <a:xfrm>
            <a:off x="334025" y="3938339"/>
            <a:ext cx="2899713" cy="870129"/>
          </a:xfrm>
          <a:prstGeom prst="wedgeRectCallout">
            <a:avLst>
              <a:gd name="adj1" fmla="val 62466"/>
              <a:gd name="adj2" fmla="val 104195"/>
            </a:avLst>
          </a:prstGeom>
          <a:noFill/>
          <a:ln w="2857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dirty="0">
                <a:solidFill>
                  <a:schemeClr val="accent2"/>
                </a:solidFill>
              </a:rPr>
              <a:t>Note and Source are placed outside of the border, directly below the figure.</a:t>
            </a:r>
            <a:endParaRPr lang="en-GB" altLang="en-US" sz="1600" dirty="0">
              <a:solidFill>
                <a:schemeClr val="accent2"/>
              </a:solidFill>
            </a:endParaRPr>
          </a:p>
        </p:txBody>
      </p:sp>
      <p:sp>
        <p:nvSpPr>
          <p:cNvPr id="12" name="Content Placeholder 2"/>
          <p:cNvSpPr>
            <a:spLocks noGrp="1"/>
          </p:cNvSpPr>
          <p:nvPr>
            <p:ph sz="half" idx="1"/>
          </p:nvPr>
        </p:nvSpPr>
        <p:spPr>
          <a:xfrm>
            <a:off x="3729755" y="5263395"/>
            <a:ext cx="4749227" cy="278423"/>
          </a:xfrm>
          <a:solidFill>
            <a:schemeClr val="bg1"/>
          </a:solidFill>
        </p:spPr>
        <p:txBody>
          <a:bodyPr/>
          <a:lstStyle/>
          <a:p>
            <a:pPr marL="0" lvl="2" indent="0">
              <a:buNone/>
            </a:pPr>
            <a:r>
              <a:rPr lang="en-US" altLang="en-US" sz="1000" b="1" dirty="0"/>
              <a:t>Note:</a:t>
            </a:r>
            <a:r>
              <a:rPr lang="en-US" altLang="en-US" sz="1000" dirty="0"/>
              <a:t> ...   </a:t>
            </a:r>
            <a:r>
              <a:rPr lang="en-US" altLang="en-US" sz="1000" b="1" dirty="0"/>
              <a:t>Source:</a:t>
            </a:r>
            <a:r>
              <a:rPr lang="en-US" altLang="en-US" sz="1000" dirty="0"/>
              <a:t> </a:t>
            </a:r>
            <a:r>
              <a:rPr lang="en-US" altLang="en-US" sz="1200" dirty="0"/>
              <a:t>…</a:t>
            </a:r>
            <a:endParaRPr lang="en-US" altLang="en-US" sz="1200" dirty="0">
              <a:solidFill>
                <a:srgbClr val="FF0000"/>
              </a:solidFill>
            </a:endParaRPr>
          </a:p>
          <a:p>
            <a:pPr marL="0" lvl="2" indent="0">
              <a:buNone/>
            </a:pPr>
            <a:endParaRPr lang="en-US" altLang="en-US" dirty="0"/>
          </a:p>
        </p:txBody>
      </p:sp>
    </p:spTree>
    <p:extLst>
      <p:ext uri="{BB962C8B-B14F-4D97-AF65-F5344CB8AC3E}">
        <p14:creationId xmlns:p14="http://schemas.microsoft.com/office/powerpoint/2010/main" val="3799459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up)">
                                      <p:cBhvr>
                                        <p:cTn id="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Lists in running text</a:t>
            </a:r>
            <a:endParaRPr lang="en-GB" dirty="0"/>
          </a:p>
        </p:txBody>
      </p:sp>
      <p:sp>
        <p:nvSpPr>
          <p:cNvPr id="3" name="Content Placeholder 2"/>
          <p:cNvSpPr>
            <a:spLocks noGrp="1"/>
          </p:cNvSpPr>
          <p:nvPr>
            <p:ph sz="half" idx="1"/>
          </p:nvPr>
        </p:nvSpPr>
        <p:spPr>
          <a:xfrm>
            <a:off x="490538" y="1932393"/>
            <a:ext cx="11105717" cy="375361"/>
          </a:xfrm>
        </p:spPr>
        <p:txBody>
          <a:bodyPr/>
          <a:lstStyle/>
          <a:p>
            <a:r>
              <a:rPr lang="en-US" dirty="0"/>
              <a:t>Omit numbering or lettering for a list with a few short items</a:t>
            </a:r>
            <a:endParaRPr lang="en-US" dirty="0">
              <a:latin typeface="Arial" charset="0"/>
              <a:cs typeface="Arial" charset="0"/>
            </a:endParaRP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39</a:t>
            </a:fld>
            <a:endParaRPr lang="en-GB"/>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8035" y="2307754"/>
            <a:ext cx="8220075" cy="504825"/>
          </a:xfrm>
          <a:prstGeom prst="rect">
            <a:avLst/>
          </a:prstGeom>
        </p:spPr>
      </p:pic>
      <p:sp>
        <p:nvSpPr>
          <p:cNvPr id="16" name="Content Placeholder 2"/>
          <p:cNvSpPr>
            <a:spLocks noGrp="1"/>
          </p:cNvSpPr>
          <p:nvPr>
            <p:ph sz="half" idx="1"/>
          </p:nvPr>
        </p:nvSpPr>
        <p:spPr>
          <a:xfrm>
            <a:off x="490537" y="3308231"/>
            <a:ext cx="11105717" cy="375361"/>
          </a:xfrm>
        </p:spPr>
        <p:txBody>
          <a:bodyPr/>
          <a:lstStyle/>
          <a:p>
            <a:r>
              <a:rPr lang="en-US" dirty="0"/>
              <a:t>With numbering or lettering, separate by commas or semicolons</a:t>
            </a:r>
            <a:endParaRPr lang="en-US" dirty="0">
              <a:latin typeface="Arial" charset="0"/>
              <a:cs typeface="Arial" charset="0"/>
            </a:endParaRPr>
          </a:p>
        </p:txBody>
      </p:sp>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26610" y="3699537"/>
            <a:ext cx="8191500" cy="533400"/>
          </a:xfrm>
          <a:prstGeom prst="rect">
            <a:avLst/>
          </a:prstGeom>
        </p:spPr>
      </p:pic>
      <p:sp>
        <p:nvSpPr>
          <p:cNvPr id="19" name="Content Placeholder 2"/>
          <p:cNvSpPr>
            <a:spLocks noGrp="1"/>
          </p:cNvSpPr>
          <p:nvPr>
            <p:ph sz="half" idx="1"/>
          </p:nvPr>
        </p:nvSpPr>
        <p:spPr>
          <a:xfrm>
            <a:off x="490537" y="4838192"/>
            <a:ext cx="11105717" cy="375361"/>
          </a:xfrm>
        </p:spPr>
        <p:txBody>
          <a:bodyPr/>
          <a:lstStyle/>
          <a:p>
            <a:r>
              <a:rPr lang="en-US" dirty="0"/>
              <a:t>The list with a colon + semicolons</a:t>
            </a:r>
            <a:endParaRPr lang="en-US" dirty="0">
              <a:latin typeface="Arial" charset="0"/>
              <a:cs typeface="Arial" charset="0"/>
            </a:endParaRPr>
          </a:p>
        </p:txBody>
      </p:sp>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78985" y="5226433"/>
            <a:ext cx="8239125" cy="533400"/>
          </a:xfrm>
          <a:prstGeom prst="rect">
            <a:avLst/>
          </a:prstGeom>
        </p:spPr>
      </p:pic>
      <p:sp>
        <p:nvSpPr>
          <p:cNvPr id="23" name="Left Arrow 22"/>
          <p:cNvSpPr/>
          <p:nvPr/>
        </p:nvSpPr>
        <p:spPr>
          <a:xfrm rot="16200000">
            <a:off x="8671792" y="2118130"/>
            <a:ext cx="301058" cy="116893"/>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4" name="Left Arrow 23"/>
          <p:cNvSpPr/>
          <p:nvPr/>
        </p:nvSpPr>
        <p:spPr>
          <a:xfrm rot="5400000">
            <a:off x="3036527" y="2897074"/>
            <a:ext cx="284682" cy="109740"/>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5" name="Oval 24"/>
          <p:cNvSpPr/>
          <p:nvPr/>
        </p:nvSpPr>
        <p:spPr>
          <a:xfrm>
            <a:off x="7565707" y="5182388"/>
            <a:ext cx="346363" cy="353557"/>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ft Arrow 25"/>
          <p:cNvSpPr/>
          <p:nvPr/>
        </p:nvSpPr>
        <p:spPr>
          <a:xfrm rot="5400000">
            <a:off x="3452163" y="4333288"/>
            <a:ext cx="284682" cy="109740"/>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7" name="Left Arrow 26"/>
          <p:cNvSpPr/>
          <p:nvPr/>
        </p:nvSpPr>
        <p:spPr>
          <a:xfrm rot="16200000">
            <a:off x="8976593" y="3525621"/>
            <a:ext cx="301058" cy="116893"/>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8" name="Left Arrow 27"/>
          <p:cNvSpPr/>
          <p:nvPr/>
        </p:nvSpPr>
        <p:spPr>
          <a:xfrm rot="5400000">
            <a:off x="3220073" y="5851356"/>
            <a:ext cx="284682" cy="109740"/>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9" name="Left Arrow 28"/>
          <p:cNvSpPr/>
          <p:nvPr/>
        </p:nvSpPr>
        <p:spPr>
          <a:xfrm rot="5400000">
            <a:off x="5901054" y="5851356"/>
            <a:ext cx="284682" cy="109740"/>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1235543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6">
                                            <p:txEl>
                                              <p:pRg st="0" end="0"/>
                                            </p:txEl>
                                          </p:spTgt>
                                        </p:tgtEl>
                                        <p:attrNameLst>
                                          <p:attrName>style.visibility</p:attrName>
                                        </p:attrNameLst>
                                      </p:cBhvr>
                                      <p:to>
                                        <p:strVal val="visible"/>
                                      </p:to>
                                    </p:set>
                                    <p:animEffect transition="in" filter="fade">
                                      <p:cBhvr>
                                        <p:cTn id="27" dur="500"/>
                                        <p:tgtEl>
                                          <p:spTgt spid="16">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9">
                                            <p:txEl>
                                              <p:pRg st="0" end="0"/>
                                            </p:txEl>
                                          </p:spTgt>
                                        </p:tgtEl>
                                        <p:attrNameLst>
                                          <p:attrName>style.visibility</p:attrName>
                                        </p:attrNameLst>
                                      </p:cBhvr>
                                      <p:to>
                                        <p:strVal val="visible"/>
                                      </p:to>
                                    </p:set>
                                    <p:animEffect transition="in" filter="fade">
                                      <p:cBhvr>
                                        <p:cTn id="47" dur="500"/>
                                        <p:tgtEl>
                                          <p:spTgt spid="19">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500"/>
                                        <p:tgtEl>
                                          <p:spTgt spid="11"/>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500"/>
                                        <p:tgtEl>
                                          <p:spTgt spid="28"/>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fade">
                                      <p:cBhvr>
                                        <p:cTn id="6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6" grpId="0" build="p"/>
      <p:bldP spid="19" grpId="0" build="p"/>
      <p:bldP spid="23" grpId="0" animBg="1"/>
      <p:bldP spid="24" grpId="0" animBg="1"/>
      <p:bldP spid="25" grpId="0" animBg="1"/>
      <p:bldP spid="26" grpId="0" animBg="1"/>
      <p:bldP spid="27" grpId="0" animBg="1"/>
      <p:bldP spid="28" grpId="0" animBg="1"/>
      <p:bldP spid="2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Numbered / bullet lists</a:t>
            </a:r>
            <a:endParaRPr lang="en-GB" dirty="0"/>
          </a:p>
        </p:txBody>
      </p:sp>
      <p:sp>
        <p:nvSpPr>
          <p:cNvPr id="3" name="Content Placeholder 2"/>
          <p:cNvSpPr>
            <a:spLocks noGrp="1"/>
          </p:cNvSpPr>
          <p:nvPr>
            <p:ph sz="half" idx="1"/>
          </p:nvPr>
        </p:nvSpPr>
        <p:spPr>
          <a:xfrm>
            <a:off x="490538" y="1932393"/>
            <a:ext cx="11105717" cy="504352"/>
          </a:xfrm>
        </p:spPr>
        <p:txBody>
          <a:bodyPr/>
          <a:lstStyle/>
          <a:p>
            <a:r>
              <a:rPr lang="en-US" dirty="0"/>
              <a:t>Full stop for the first level, lower-case letters in </a:t>
            </a:r>
            <a:r>
              <a:rPr lang="en-US" u="sng" dirty="0"/>
              <a:t>round brackets</a:t>
            </a:r>
            <a:r>
              <a:rPr lang="en-US" dirty="0"/>
              <a:t> for second level, and lower-case Roman numerals in </a:t>
            </a:r>
            <a:r>
              <a:rPr lang="en-US" u="sng" dirty="0"/>
              <a:t>round brackets</a:t>
            </a:r>
            <a:r>
              <a:rPr lang="en-US" dirty="0"/>
              <a:t> for the third level</a:t>
            </a:r>
            <a:endParaRPr lang="en-US" dirty="0">
              <a:latin typeface="Arial" charset="0"/>
              <a:cs typeface="Arial" charset="0"/>
            </a:endParaRP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40</a:t>
            </a:fld>
            <a:endParaRPr lang="en-GB"/>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2228" y="2574454"/>
            <a:ext cx="7379482" cy="726832"/>
          </a:xfrm>
          <a:prstGeom prst="rect">
            <a:avLst/>
          </a:prstGeom>
        </p:spPr>
      </p:pic>
      <p:sp>
        <p:nvSpPr>
          <p:cNvPr id="25" name="Content Placeholder 2"/>
          <p:cNvSpPr>
            <a:spLocks noGrp="1"/>
          </p:cNvSpPr>
          <p:nvPr>
            <p:ph sz="half" idx="1"/>
          </p:nvPr>
        </p:nvSpPr>
        <p:spPr>
          <a:xfrm>
            <a:off x="490538" y="3728969"/>
            <a:ext cx="11105717" cy="375361"/>
          </a:xfrm>
        </p:spPr>
        <p:txBody>
          <a:bodyPr/>
          <a:lstStyle/>
          <a:p>
            <a:r>
              <a:rPr lang="en-US" dirty="0">
                <a:latin typeface="Arial" charset="0"/>
                <a:cs typeface="Arial" charset="0"/>
              </a:rPr>
              <a:t>Bullet for the first level, and a dash for the second level</a:t>
            </a:r>
          </a:p>
        </p:txBody>
      </p:sp>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20802" y="4104330"/>
            <a:ext cx="7350907" cy="1931750"/>
          </a:xfrm>
          <a:prstGeom prst="rect">
            <a:avLst/>
          </a:prstGeom>
        </p:spPr>
      </p:pic>
    </p:spTree>
    <p:extLst>
      <p:ext uri="{BB962C8B-B14F-4D97-AF65-F5344CB8AC3E}">
        <p14:creationId xmlns:p14="http://schemas.microsoft.com/office/powerpoint/2010/main" val="2936505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fade">
                                      <p:cBhvr>
                                        <p:cTn id="17" dur="500"/>
                                        <p:tgtEl>
                                          <p:spTgt spid="2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5"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Numbered / bullet lists</a:t>
            </a:r>
            <a:endParaRPr lang="en-GB" dirty="0"/>
          </a:p>
        </p:txBody>
      </p:sp>
      <p:sp>
        <p:nvSpPr>
          <p:cNvPr id="3" name="Content Placeholder 2"/>
          <p:cNvSpPr>
            <a:spLocks noGrp="1"/>
          </p:cNvSpPr>
          <p:nvPr>
            <p:ph sz="half" idx="1"/>
          </p:nvPr>
        </p:nvSpPr>
        <p:spPr>
          <a:xfrm>
            <a:off x="490538" y="2081213"/>
            <a:ext cx="11105717" cy="610782"/>
          </a:xfrm>
        </p:spPr>
        <p:txBody>
          <a:bodyPr/>
          <a:lstStyle/>
          <a:p>
            <a:r>
              <a:rPr lang="en-US" dirty="0"/>
              <a:t>Incomplete sentence items begin with lower-case letters and end with a semicolon, except for the last item which ends with a full stop.</a:t>
            </a:r>
            <a:endParaRPr lang="en-US" dirty="0">
              <a:latin typeface="Arial" charset="0"/>
              <a:cs typeface="Arial" charset="0"/>
            </a:endParaRP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41</a:t>
            </a:fld>
            <a:endParaRPr lang="en-GB"/>
          </a:p>
        </p:txBody>
      </p:sp>
      <p:sp>
        <p:nvSpPr>
          <p:cNvPr id="10" name="Content Placeholder 2"/>
          <p:cNvSpPr>
            <a:spLocks noGrp="1"/>
          </p:cNvSpPr>
          <p:nvPr>
            <p:ph sz="half" idx="1"/>
          </p:nvPr>
        </p:nvSpPr>
        <p:spPr>
          <a:xfrm>
            <a:off x="1180518" y="2791964"/>
            <a:ext cx="6490554" cy="1071315"/>
          </a:xfrm>
          <a:solidFill>
            <a:schemeClr val="bg1">
              <a:lumMod val="95000"/>
            </a:schemeClr>
          </a:solidFill>
        </p:spPr>
        <p:txBody>
          <a:bodyPr/>
          <a:lstStyle/>
          <a:p>
            <a:pPr marL="0" lvl="2" indent="0">
              <a:buNone/>
            </a:pPr>
            <a:r>
              <a:rPr lang="en-US" altLang="en-US" dirty="0"/>
              <a:t>A successful Asia-Pacific youth employment requires</a:t>
            </a:r>
            <a:r>
              <a:rPr lang="en-US" altLang="en-US" dirty="0">
                <a:solidFill>
                  <a:srgbClr val="1E2DBE"/>
                </a:solidFill>
              </a:rPr>
              <a:t>:</a:t>
            </a:r>
          </a:p>
          <a:p>
            <a:pPr lvl="2">
              <a:buFont typeface="Arial" panose="020B0604020202020204" pitchFamily="34" charset="0"/>
              <a:buChar char="•"/>
            </a:pPr>
            <a:r>
              <a:rPr lang="en-US" altLang="en-US" dirty="0">
                <a:solidFill>
                  <a:srgbClr val="1E2DBE"/>
                </a:solidFill>
              </a:rPr>
              <a:t>e</a:t>
            </a:r>
            <a:r>
              <a:rPr lang="en-US" altLang="en-US" dirty="0"/>
              <a:t>ffective action starting at the national level</a:t>
            </a:r>
            <a:r>
              <a:rPr lang="en-US" altLang="en-US" dirty="0">
                <a:solidFill>
                  <a:srgbClr val="1E2DBE"/>
                </a:solidFill>
              </a:rPr>
              <a:t>;</a:t>
            </a:r>
          </a:p>
          <a:p>
            <a:pPr lvl="2">
              <a:buFont typeface="Arial" panose="020B0604020202020204" pitchFamily="34" charset="0"/>
              <a:buChar char="•"/>
            </a:pPr>
            <a:r>
              <a:rPr lang="en-US" altLang="en-US" dirty="0">
                <a:solidFill>
                  <a:srgbClr val="1E2DBE"/>
                </a:solidFill>
              </a:rPr>
              <a:t>a</a:t>
            </a:r>
            <a:r>
              <a:rPr lang="en-US" altLang="en-US" dirty="0"/>
              <a:t>ctive involvement on the part of young women and men</a:t>
            </a:r>
            <a:r>
              <a:rPr lang="en-US" altLang="en-US" dirty="0">
                <a:solidFill>
                  <a:srgbClr val="1E2DBE"/>
                </a:solidFill>
              </a:rPr>
              <a:t>.</a:t>
            </a:r>
          </a:p>
          <a:p>
            <a:pPr marL="0" lvl="2" indent="0">
              <a:buNone/>
            </a:pPr>
            <a:endParaRPr lang="en-US" altLang="en-US" dirty="0"/>
          </a:p>
        </p:txBody>
      </p:sp>
      <p:sp>
        <p:nvSpPr>
          <p:cNvPr id="13" name="Content Placeholder 2"/>
          <p:cNvSpPr>
            <a:spLocks noGrp="1"/>
          </p:cNvSpPr>
          <p:nvPr>
            <p:ph sz="half" idx="1"/>
          </p:nvPr>
        </p:nvSpPr>
        <p:spPr>
          <a:xfrm>
            <a:off x="490538" y="4474138"/>
            <a:ext cx="10329862" cy="438701"/>
          </a:xfrm>
        </p:spPr>
        <p:txBody>
          <a:bodyPr/>
          <a:lstStyle/>
          <a:p>
            <a:r>
              <a:rPr lang="en-US" altLang="en-US" dirty="0"/>
              <a:t>Complete sentence items begin with capital letters and end with full stops.</a:t>
            </a:r>
            <a:br>
              <a:rPr lang="en-US" altLang="en-US" dirty="0"/>
            </a:br>
            <a:endParaRPr lang="en-GB" dirty="0"/>
          </a:p>
        </p:txBody>
      </p:sp>
      <p:sp>
        <p:nvSpPr>
          <p:cNvPr id="15" name="Content Placeholder 2"/>
          <p:cNvSpPr>
            <a:spLocks noGrp="1"/>
          </p:cNvSpPr>
          <p:nvPr>
            <p:ph sz="half" idx="1"/>
          </p:nvPr>
        </p:nvSpPr>
        <p:spPr>
          <a:xfrm>
            <a:off x="1180518" y="4912839"/>
            <a:ext cx="9639882" cy="1071315"/>
          </a:xfrm>
          <a:solidFill>
            <a:schemeClr val="bg1">
              <a:lumMod val="95000"/>
            </a:schemeClr>
          </a:solidFill>
        </p:spPr>
        <p:txBody>
          <a:bodyPr/>
          <a:lstStyle/>
          <a:p>
            <a:pPr marL="0" lvl="2" indent="0">
              <a:buNone/>
            </a:pPr>
            <a:r>
              <a:rPr lang="en-US" altLang="en-US" dirty="0"/>
              <a:t>The speaker made two points</a:t>
            </a:r>
            <a:r>
              <a:rPr lang="en-US" altLang="en-US" dirty="0">
                <a:solidFill>
                  <a:srgbClr val="70B450"/>
                </a:solidFill>
              </a:rPr>
              <a:t>:</a:t>
            </a:r>
          </a:p>
          <a:p>
            <a:pPr lvl="2">
              <a:buFont typeface="Arial" panose="020B0604020202020204" pitchFamily="34" charset="0"/>
              <a:buChar char="•"/>
            </a:pPr>
            <a:r>
              <a:rPr lang="en-US" altLang="en-US" dirty="0">
                <a:solidFill>
                  <a:srgbClr val="1E2DBE"/>
                </a:solidFill>
              </a:rPr>
              <a:t>A</a:t>
            </a:r>
            <a:r>
              <a:rPr lang="en-US" altLang="en-US" dirty="0"/>
              <a:t>boriginal peoples across the world have been persecuted in the name of civilization</a:t>
            </a:r>
            <a:r>
              <a:rPr lang="en-US" altLang="en-US" dirty="0">
                <a:solidFill>
                  <a:srgbClr val="1E2DBE"/>
                </a:solidFill>
              </a:rPr>
              <a:t>.</a:t>
            </a:r>
          </a:p>
          <a:p>
            <a:pPr lvl="2">
              <a:buFont typeface="Arial" panose="020B0604020202020204" pitchFamily="34" charset="0"/>
              <a:buChar char="•"/>
            </a:pPr>
            <a:r>
              <a:rPr lang="en-US" altLang="en-US" dirty="0">
                <a:solidFill>
                  <a:srgbClr val="1E2DBE"/>
                </a:solidFill>
              </a:rPr>
              <a:t>E</a:t>
            </a:r>
            <a:r>
              <a:rPr lang="en-US" altLang="en-US" dirty="0"/>
              <a:t>ven enlightened governments have broken treaties made in good faith with aboriginals</a:t>
            </a:r>
            <a:r>
              <a:rPr lang="en-US" altLang="en-US" dirty="0">
                <a:solidFill>
                  <a:srgbClr val="1E2DBE"/>
                </a:solidFill>
              </a:rPr>
              <a:t>.</a:t>
            </a:r>
          </a:p>
          <a:p>
            <a:pPr lvl="2">
              <a:buFont typeface="Arial" panose="020B0604020202020204" pitchFamily="34" charset="0"/>
              <a:buChar char="•"/>
            </a:pPr>
            <a:endParaRPr lang="en-US" altLang="en-US" dirty="0">
              <a:solidFill>
                <a:srgbClr val="FF0000"/>
              </a:solidFill>
            </a:endParaRPr>
          </a:p>
          <a:p>
            <a:pPr marL="0" lvl="2" indent="0">
              <a:buNone/>
            </a:pPr>
            <a:endParaRPr lang="en-US" altLang="en-US" dirty="0"/>
          </a:p>
        </p:txBody>
      </p:sp>
    </p:spTree>
    <p:extLst>
      <p:ext uri="{BB962C8B-B14F-4D97-AF65-F5344CB8AC3E}">
        <p14:creationId xmlns:p14="http://schemas.microsoft.com/office/powerpoint/2010/main" val="1065748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bg/>
                                          </p:spTgt>
                                        </p:tgtEl>
                                        <p:attrNameLst>
                                          <p:attrName>style.visibility</p:attrName>
                                        </p:attrNameLst>
                                      </p:cBhvr>
                                      <p:to>
                                        <p:strVal val="visible"/>
                                      </p:to>
                                    </p:set>
                                    <p:animEffect transition="in" filter="fade">
                                      <p:cBhvr>
                                        <p:cTn id="12" dur="500"/>
                                        <p:tgtEl>
                                          <p:spTgt spid="10">
                                            <p:bg/>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0">
                                            <p:txEl>
                                              <p:pRg st="0" end="0"/>
                                            </p:txEl>
                                          </p:spTgt>
                                        </p:tgtEl>
                                        <p:attrNameLst>
                                          <p:attrName>style.visibility</p:attrName>
                                        </p:attrNameLst>
                                      </p:cBhvr>
                                      <p:to>
                                        <p:strVal val="visible"/>
                                      </p:to>
                                    </p:set>
                                    <p:animEffect transition="in" filter="fade">
                                      <p:cBhvr>
                                        <p:cTn id="15" dur="500"/>
                                        <p:tgtEl>
                                          <p:spTgt spid="10">
                                            <p:txEl>
                                              <p:pRg st="0" end="0"/>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0">
                                            <p:txEl>
                                              <p:pRg st="1" end="1"/>
                                            </p:txEl>
                                          </p:spTgt>
                                        </p:tgtEl>
                                        <p:attrNameLst>
                                          <p:attrName>style.visibility</p:attrName>
                                        </p:attrNameLst>
                                      </p:cBhvr>
                                      <p:to>
                                        <p:strVal val="visible"/>
                                      </p:to>
                                    </p:set>
                                    <p:animEffect transition="in" filter="fade">
                                      <p:cBhvr>
                                        <p:cTn id="18" dur="500"/>
                                        <p:tgtEl>
                                          <p:spTgt spid="10">
                                            <p:txEl>
                                              <p:pRg st="1" end="1"/>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animEffect transition="in" filter="fade">
                                      <p:cBhvr>
                                        <p:cTn id="21" dur="500"/>
                                        <p:tgtEl>
                                          <p:spTgt spid="10">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3">
                                            <p:txEl>
                                              <p:pRg st="0" end="0"/>
                                            </p:txEl>
                                          </p:spTgt>
                                        </p:tgtEl>
                                        <p:attrNameLst>
                                          <p:attrName>style.visibility</p:attrName>
                                        </p:attrNameLst>
                                      </p:cBhvr>
                                      <p:to>
                                        <p:strVal val="visible"/>
                                      </p:to>
                                    </p:set>
                                    <p:animEffect transition="in" filter="fade">
                                      <p:cBhvr>
                                        <p:cTn id="26" dur="500"/>
                                        <p:tgtEl>
                                          <p:spTgt spid="13">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5">
                                            <p:bg/>
                                          </p:spTgt>
                                        </p:tgtEl>
                                        <p:attrNameLst>
                                          <p:attrName>style.visibility</p:attrName>
                                        </p:attrNameLst>
                                      </p:cBhvr>
                                      <p:to>
                                        <p:strVal val="visible"/>
                                      </p:to>
                                    </p:set>
                                    <p:animEffect transition="in" filter="fade">
                                      <p:cBhvr>
                                        <p:cTn id="31" dur="500"/>
                                        <p:tgtEl>
                                          <p:spTgt spid="15">
                                            <p:bg/>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5">
                                            <p:txEl>
                                              <p:pRg st="0" end="0"/>
                                            </p:txEl>
                                          </p:spTgt>
                                        </p:tgtEl>
                                        <p:attrNameLst>
                                          <p:attrName>style.visibility</p:attrName>
                                        </p:attrNameLst>
                                      </p:cBhvr>
                                      <p:to>
                                        <p:strVal val="visible"/>
                                      </p:to>
                                    </p:set>
                                    <p:animEffect transition="in" filter="fade">
                                      <p:cBhvr>
                                        <p:cTn id="34" dur="500"/>
                                        <p:tgtEl>
                                          <p:spTgt spid="15">
                                            <p:txEl>
                                              <p:pRg st="0" end="0"/>
                                            </p:tx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5">
                                            <p:txEl>
                                              <p:pRg st="1" end="1"/>
                                            </p:txEl>
                                          </p:spTgt>
                                        </p:tgtEl>
                                        <p:attrNameLst>
                                          <p:attrName>style.visibility</p:attrName>
                                        </p:attrNameLst>
                                      </p:cBhvr>
                                      <p:to>
                                        <p:strVal val="visible"/>
                                      </p:to>
                                    </p:set>
                                    <p:animEffect transition="in" filter="fade">
                                      <p:cBhvr>
                                        <p:cTn id="37" dur="500"/>
                                        <p:tgtEl>
                                          <p:spTgt spid="15">
                                            <p:txEl>
                                              <p:pRg st="1" end="1"/>
                                            </p:tx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5">
                                            <p:txEl>
                                              <p:pRg st="2" end="2"/>
                                            </p:txEl>
                                          </p:spTgt>
                                        </p:tgtEl>
                                        <p:attrNameLst>
                                          <p:attrName>style.visibility</p:attrName>
                                        </p:attrNameLst>
                                      </p:cBhvr>
                                      <p:to>
                                        <p:strVal val="visible"/>
                                      </p:to>
                                    </p:set>
                                    <p:animEffect transition="in" filter="fade">
                                      <p:cBhvr>
                                        <p:cTn id="40" dur="500"/>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0" grpId="0" build="p" animBg="1"/>
      <p:bldP spid="13" grpId="0" build="p"/>
      <p:bldP spid="15" grpId="0" build="p"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Numbered / bullet lists</a:t>
            </a:r>
            <a:endParaRPr lang="en-GB" dirty="0"/>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42</a:t>
            </a:fld>
            <a:endParaRPr lang="en-GB"/>
          </a:p>
        </p:txBody>
      </p:sp>
      <p:sp>
        <p:nvSpPr>
          <p:cNvPr id="14" name="Content Placeholder 2"/>
          <p:cNvSpPr>
            <a:spLocks noGrp="1"/>
          </p:cNvSpPr>
          <p:nvPr>
            <p:ph sz="half" idx="1"/>
          </p:nvPr>
        </p:nvSpPr>
        <p:spPr>
          <a:xfrm>
            <a:off x="490538" y="2086698"/>
            <a:ext cx="11105717" cy="313201"/>
          </a:xfrm>
        </p:spPr>
        <p:txBody>
          <a:bodyPr/>
          <a:lstStyle/>
          <a:p>
            <a:r>
              <a:rPr lang="en-US" dirty="0"/>
              <a:t>Sentence fragments do not require a semicolon or a full stop.</a:t>
            </a:r>
            <a:endParaRPr lang="en-US" dirty="0">
              <a:latin typeface="Arial" charset="0"/>
              <a:cs typeface="Arial" charset="0"/>
            </a:endParaRPr>
          </a:p>
        </p:txBody>
      </p:sp>
      <p:sp>
        <p:nvSpPr>
          <p:cNvPr id="11" name="Content Placeholder 2"/>
          <p:cNvSpPr>
            <a:spLocks noGrp="1"/>
          </p:cNvSpPr>
          <p:nvPr>
            <p:ph sz="half" idx="1"/>
          </p:nvPr>
        </p:nvSpPr>
        <p:spPr>
          <a:xfrm>
            <a:off x="1239105" y="2541987"/>
            <a:ext cx="7284609" cy="1160265"/>
          </a:xfrm>
          <a:solidFill>
            <a:schemeClr val="bg1">
              <a:lumMod val="95000"/>
            </a:schemeClr>
          </a:solidFill>
        </p:spPr>
        <p:txBody>
          <a:bodyPr/>
          <a:lstStyle/>
          <a:p>
            <a:pPr marL="0" lvl="2" indent="0">
              <a:buNone/>
            </a:pPr>
            <a:r>
              <a:rPr lang="en-US" altLang="en-US" dirty="0"/>
              <a:t>A successful Asia-Pacific youth employment requires</a:t>
            </a:r>
            <a:r>
              <a:rPr lang="en-US" altLang="en-US" dirty="0">
                <a:solidFill>
                  <a:srgbClr val="70B450"/>
                </a:solidFill>
              </a:rPr>
              <a:t>:</a:t>
            </a:r>
          </a:p>
          <a:p>
            <a:pPr lvl="2">
              <a:buFont typeface="Arial" panose="020B0604020202020204" pitchFamily="34" charset="0"/>
              <a:buChar char="•"/>
            </a:pPr>
            <a:r>
              <a:rPr lang="en-US" altLang="en-US" dirty="0">
                <a:solidFill>
                  <a:srgbClr val="1E2DBE"/>
                </a:solidFill>
              </a:rPr>
              <a:t>e</a:t>
            </a:r>
            <a:r>
              <a:rPr lang="en-US" altLang="en-US" dirty="0"/>
              <a:t>quality of treatment</a:t>
            </a:r>
          </a:p>
          <a:p>
            <a:pPr lvl="2">
              <a:buFont typeface="Arial" panose="020B0604020202020204" pitchFamily="34" charset="0"/>
              <a:buChar char="•"/>
            </a:pPr>
            <a:r>
              <a:rPr lang="en-US" altLang="en-US" dirty="0">
                <a:solidFill>
                  <a:srgbClr val="1E2DBE"/>
                </a:solidFill>
              </a:rPr>
              <a:t>c</a:t>
            </a:r>
            <a:r>
              <a:rPr lang="en-US" altLang="en-US" dirty="0"/>
              <a:t>ontracts of employment</a:t>
            </a:r>
            <a:endParaRPr lang="en-US" altLang="en-US" dirty="0">
              <a:solidFill>
                <a:srgbClr val="FF0000"/>
              </a:solidFill>
            </a:endParaRPr>
          </a:p>
          <a:p>
            <a:pPr marL="0" lvl="2" indent="0">
              <a:buNone/>
            </a:pPr>
            <a:endParaRPr lang="en-US" altLang="en-US" dirty="0"/>
          </a:p>
        </p:txBody>
      </p:sp>
      <p:sp>
        <p:nvSpPr>
          <p:cNvPr id="12" name="Content Placeholder 2"/>
          <p:cNvSpPr>
            <a:spLocks noGrp="1"/>
          </p:cNvSpPr>
          <p:nvPr>
            <p:ph sz="half" idx="1"/>
          </p:nvPr>
        </p:nvSpPr>
        <p:spPr>
          <a:xfrm>
            <a:off x="490538" y="3929899"/>
            <a:ext cx="10329862" cy="438701"/>
          </a:xfrm>
        </p:spPr>
        <p:txBody>
          <a:bodyPr/>
          <a:lstStyle/>
          <a:p>
            <a:r>
              <a:rPr lang="en-US" altLang="en-US" dirty="0"/>
              <a:t>Omit punctuation at the end of items in an agenda.</a:t>
            </a:r>
            <a:br>
              <a:rPr lang="en-US" altLang="en-US" dirty="0"/>
            </a:br>
            <a:endParaRPr lang="en-GB" dirty="0"/>
          </a:p>
        </p:txBody>
      </p:sp>
      <p:sp>
        <p:nvSpPr>
          <p:cNvPr id="13" name="Content Placeholder 2"/>
          <p:cNvSpPr>
            <a:spLocks noGrp="1"/>
          </p:cNvSpPr>
          <p:nvPr>
            <p:ph sz="half" idx="1"/>
          </p:nvPr>
        </p:nvSpPr>
        <p:spPr>
          <a:xfrm>
            <a:off x="1239106" y="4344197"/>
            <a:ext cx="7284609" cy="1993105"/>
          </a:xfrm>
          <a:solidFill>
            <a:schemeClr val="bg1">
              <a:lumMod val="95000"/>
            </a:schemeClr>
          </a:solidFill>
        </p:spPr>
        <p:txBody>
          <a:bodyPr/>
          <a:lstStyle/>
          <a:p>
            <a:pPr marL="0" lvl="2" indent="0">
              <a:buNone/>
            </a:pPr>
            <a:r>
              <a:rPr lang="en-US" altLang="en-US" dirty="0"/>
              <a:t>1. Preview of the </a:t>
            </a:r>
            <a:r>
              <a:rPr lang="en-US" altLang="en-US" dirty="0" err="1"/>
              <a:t>Programme</a:t>
            </a:r>
            <a:r>
              <a:rPr lang="en-US" altLang="en-US" dirty="0"/>
              <a:t> and Budget</a:t>
            </a:r>
            <a:br>
              <a:rPr lang="en-US" altLang="en-US" dirty="0"/>
            </a:br>
            <a:r>
              <a:rPr lang="en-US" altLang="en-US" dirty="0"/>
              <a:t>    (a)  Strategy for the improvement</a:t>
            </a:r>
            <a:br>
              <a:rPr lang="en-US" altLang="en-US" dirty="0"/>
            </a:br>
            <a:r>
              <a:rPr lang="en-US" altLang="en-US" dirty="0"/>
              <a:t>    (b)  Preview of </a:t>
            </a:r>
            <a:r>
              <a:rPr lang="en-US" altLang="en-US" dirty="0" err="1"/>
              <a:t>Programme</a:t>
            </a:r>
            <a:r>
              <a:rPr lang="en-US" altLang="en-US" dirty="0"/>
              <a:t> and Budget</a:t>
            </a:r>
          </a:p>
          <a:p>
            <a:pPr marL="0" lvl="2" indent="0">
              <a:buNone/>
            </a:pPr>
            <a:r>
              <a:rPr lang="en-US" altLang="en-US" dirty="0"/>
              <a:t>2. Evaluations</a:t>
            </a:r>
            <a:br>
              <a:rPr lang="en-US" altLang="en-US" dirty="0"/>
            </a:br>
            <a:r>
              <a:rPr lang="en-US" altLang="en-US" dirty="0"/>
              <a:t>    (a)  Annual evaluation report</a:t>
            </a:r>
            <a:br>
              <a:rPr lang="en-US" altLang="en-US" dirty="0"/>
            </a:br>
            <a:r>
              <a:rPr lang="en-US" altLang="en-US" dirty="0"/>
              <a:t>    (b)  Country </a:t>
            </a:r>
            <a:r>
              <a:rPr lang="en-US" altLang="en-US" dirty="0" err="1"/>
              <a:t>programme</a:t>
            </a:r>
            <a:r>
              <a:rPr lang="en-US" altLang="en-US" dirty="0"/>
              <a:t> evaluation</a:t>
            </a:r>
            <a:endParaRPr lang="en-US" altLang="en-US" dirty="0">
              <a:solidFill>
                <a:srgbClr val="FF0000"/>
              </a:solidFill>
            </a:endParaRPr>
          </a:p>
        </p:txBody>
      </p:sp>
    </p:spTree>
    <p:extLst>
      <p:ext uri="{BB962C8B-B14F-4D97-AF65-F5344CB8AC3E}">
        <p14:creationId xmlns:p14="http://schemas.microsoft.com/office/powerpoint/2010/main" val="3667646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bg/>
                                          </p:spTgt>
                                        </p:tgtEl>
                                        <p:attrNameLst>
                                          <p:attrName>style.visibility</p:attrName>
                                        </p:attrNameLst>
                                      </p:cBhvr>
                                      <p:to>
                                        <p:strVal val="visible"/>
                                      </p:to>
                                    </p:set>
                                    <p:animEffect transition="in" filter="fade">
                                      <p:cBhvr>
                                        <p:cTn id="12" dur="500"/>
                                        <p:tgtEl>
                                          <p:spTgt spid="11">
                                            <p:bg/>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animEffect transition="in" filter="fade">
                                      <p:cBhvr>
                                        <p:cTn id="15" dur="500"/>
                                        <p:tgtEl>
                                          <p:spTgt spid="11">
                                            <p:txEl>
                                              <p:pRg st="0" end="0"/>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1">
                                            <p:txEl>
                                              <p:pRg st="1" end="1"/>
                                            </p:txEl>
                                          </p:spTgt>
                                        </p:tgtEl>
                                        <p:attrNameLst>
                                          <p:attrName>style.visibility</p:attrName>
                                        </p:attrNameLst>
                                      </p:cBhvr>
                                      <p:to>
                                        <p:strVal val="visible"/>
                                      </p:to>
                                    </p:set>
                                    <p:animEffect transition="in" filter="fade">
                                      <p:cBhvr>
                                        <p:cTn id="18" dur="500"/>
                                        <p:tgtEl>
                                          <p:spTgt spid="11">
                                            <p:txEl>
                                              <p:pRg st="1" end="1"/>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1">
                                            <p:txEl>
                                              <p:pRg st="2" end="2"/>
                                            </p:txEl>
                                          </p:spTgt>
                                        </p:tgtEl>
                                        <p:attrNameLst>
                                          <p:attrName>style.visibility</p:attrName>
                                        </p:attrNameLst>
                                      </p:cBhvr>
                                      <p:to>
                                        <p:strVal val="visible"/>
                                      </p:to>
                                    </p:set>
                                    <p:animEffect transition="in" filter="fade">
                                      <p:cBhvr>
                                        <p:cTn id="21" dur="500"/>
                                        <p:tgtEl>
                                          <p:spTgt spid="11">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xEl>
                                              <p:pRg st="0" end="0"/>
                                            </p:txEl>
                                          </p:spTgt>
                                        </p:tgtEl>
                                        <p:attrNameLst>
                                          <p:attrName>style.visibility</p:attrName>
                                        </p:attrNameLst>
                                      </p:cBhvr>
                                      <p:to>
                                        <p:strVal val="visible"/>
                                      </p:to>
                                    </p:set>
                                    <p:animEffect transition="in" filter="fade">
                                      <p:cBhvr>
                                        <p:cTn id="26" dur="500"/>
                                        <p:tgtEl>
                                          <p:spTgt spid="12">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3">
                                            <p:bg/>
                                          </p:spTgt>
                                        </p:tgtEl>
                                        <p:attrNameLst>
                                          <p:attrName>style.visibility</p:attrName>
                                        </p:attrNameLst>
                                      </p:cBhvr>
                                      <p:to>
                                        <p:strVal val="visible"/>
                                      </p:to>
                                    </p:set>
                                    <p:animEffect transition="in" filter="fade">
                                      <p:cBhvr>
                                        <p:cTn id="31" dur="500"/>
                                        <p:tgtEl>
                                          <p:spTgt spid="13">
                                            <p:bg/>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3">
                                            <p:txEl>
                                              <p:pRg st="0" end="0"/>
                                            </p:txEl>
                                          </p:spTgt>
                                        </p:tgtEl>
                                        <p:attrNameLst>
                                          <p:attrName>style.visibility</p:attrName>
                                        </p:attrNameLst>
                                      </p:cBhvr>
                                      <p:to>
                                        <p:strVal val="visible"/>
                                      </p:to>
                                    </p:set>
                                    <p:animEffect transition="in" filter="fade">
                                      <p:cBhvr>
                                        <p:cTn id="34" dur="500"/>
                                        <p:tgtEl>
                                          <p:spTgt spid="13">
                                            <p:txEl>
                                              <p:pRg st="0" end="0"/>
                                            </p:tx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3">
                                            <p:txEl>
                                              <p:pRg st="1" end="1"/>
                                            </p:txEl>
                                          </p:spTgt>
                                        </p:tgtEl>
                                        <p:attrNameLst>
                                          <p:attrName>style.visibility</p:attrName>
                                        </p:attrNameLst>
                                      </p:cBhvr>
                                      <p:to>
                                        <p:strVal val="visible"/>
                                      </p:to>
                                    </p:set>
                                    <p:animEffect transition="in" filter="fade">
                                      <p:cBhvr>
                                        <p:cTn id="37"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11" grpId="0" build="p" animBg="1"/>
      <p:bldP spid="12" grpId="0" build="p"/>
      <p:bldP spid="13" grpId="0" build="p"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Numbered / bullet lists</a:t>
            </a:r>
            <a:endParaRPr lang="en-GB" dirty="0"/>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43</a:t>
            </a:fld>
            <a:endParaRPr lang="en-GB"/>
          </a:p>
        </p:txBody>
      </p:sp>
      <p:sp>
        <p:nvSpPr>
          <p:cNvPr id="14" name="Content Placeholder 2"/>
          <p:cNvSpPr>
            <a:spLocks noGrp="1"/>
          </p:cNvSpPr>
          <p:nvPr>
            <p:ph sz="half" idx="1"/>
          </p:nvPr>
        </p:nvSpPr>
        <p:spPr>
          <a:xfrm>
            <a:off x="490538" y="2086698"/>
            <a:ext cx="11105717" cy="313201"/>
          </a:xfrm>
        </p:spPr>
        <p:txBody>
          <a:bodyPr/>
          <a:lstStyle/>
          <a:p>
            <a:r>
              <a:rPr lang="en-US" dirty="0"/>
              <a:t>Each item in numbered / bullet list should:</a:t>
            </a:r>
            <a:endParaRPr lang="en-US" dirty="0">
              <a:latin typeface="Arial" charset="0"/>
              <a:cs typeface="Arial" charset="0"/>
            </a:endParaRPr>
          </a:p>
        </p:txBody>
      </p:sp>
      <p:sp>
        <p:nvSpPr>
          <p:cNvPr id="15" name="Content Placeholder 2"/>
          <p:cNvSpPr>
            <a:spLocks noGrp="1"/>
          </p:cNvSpPr>
          <p:nvPr>
            <p:ph sz="half" idx="1"/>
          </p:nvPr>
        </p:nvSpPr>
        <p:spPr>
          <a:xfrm>
            <a:off x="1124805" y="2600036"/>
            <a:ext cx="8530724" cy="1057563"/>
          </a:xfrm>
        </p:spPr>
        <p:txBody>
          <a:bodyPr/>
          <a:lstStyle/>
          <a:p>
            <a:pPr lvl="2"/>
            <a:r>
              <a:rPr lang="en-US" altLang="en-US" dirty="0"/>
              <a:t>be a grammatically consistent;</a:t>
            </a:r>
          </a:p>
          <a:p>
            <a:pPr lvl="2"/>
            <a:r>
              <a:rPr lang="en-US" altLang="en-US" dirty="0"/>
              <a:t>begin with the same grammatical form (for example, all verbs or all nouns).</a:t>
            </a:r>
          </a:p>
        </p:txBody>
      </p:sp>
    </p:spTree>
    <p:extLst>
      <p:ext uri="{BB962C8B-B14F-4D97-AF65-F5344CB8AC3E}">
        <p14:creationId xmlns:p14="http://schemas.microsoft.com/office/powerpoint/2010/main" val="3039602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xEl>
                                              <p:pRg st="0" end="0"/>
                                            </p:txEl>
                                          </p:spTgt>
                                        </p:tgtEl>
                                        <p:attrNameLst>
                                          <p:attrName>style.visibility</p:attrName>
                                        </p:attrNameLst>
                                      </p:cBhvr>
                                      <p:to>
                                        <p:strVal val="visible"/>
                                      </p:to>
                                    </p:set>
                                    <p:animEffect transition="in" filter="fade">
                                      <p:cBhvr>
                                        <p:cTn id="12" dur="500"/>
                                        <p:tgtEl>
                                          <p:spTgt spid="15">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5">
                                            <p:txEl>
                                              <p:pRg st="1" end="1"/>
                                            </p:txEl>
                                          </p:spTgt>
                                        </p:tgtEl>
                                        <p:attrNameLst>
                                          <p:attrName>style.visibility</p:attrName>
                                        </p:attrNameLst>
                                      </p:cBhvr>
                                      <p:to>
                                        <p:strVal val="visible"/>
                                      </p:to>
                                    </p:set>
                                    <p:animEffect transition="in" filter="fade">
                                      <p:cBhvr>
                                        <p:cTn id="15" dur="500"/>
                                        <p:tgtEl>
                                          <p:spTgt spid="1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15"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ILO usage list</a:t>
            </a:r>
            <a:endParaRPr lang="en-GB" dirty="0"/>
          </a:p>
        </p:txBody>
      </p:sp>
      <p:sp>
        <p:nvSpPr>
          <p:cNvPr id="3" name="Content Placeholder 2"/>
          <p:cNvSpPr>
            <a:spLocks noGrp="1"/>
          </p:cNvSpPr>
          <p:nvPr>
            <p:ph sz="half" idx="1"/>
          </p:nvPr>
        </p:nvSpPr>
        <p:spPr>
          <a:xfrm>
            <a:off x="490537" y="2086698"/>
            <a:ext cx="11549063" cy="4104552"/>
          </a:xfrm>
        </p:spPr>
        <p:txBody>
          <a:bodyPr/>
          <a:lstStyle/>
          <a:p>
            <a:pPr lvl="2"/>
            <a:r>
              <a:rPr lang="en-US" altLang="en-US" dirty="0"/>
              <a:t>advis</a:t>
            </a:r>
            <a:r>
              <a:rPr lang="en-US" altLang="en-US" dirty="0">
                <a:solidFill>
                  <a:srgbClr val="1E2DBE"/>
                </a:solidFill>
              </a:rPr>
              <a:t>e</a:t>
            </a:r>
            <a:r>
              <a:rPr lang="en-US" altLang="en-US" dirty="0"/>
              <a:t>r (not advisor)</a:t>
            </a:r>
          </a:p>
          <a:p>
            <a:pPr lvl="2"/>
            <a:r>
              <a:rPr lang="en-US" altLang="en-US" dirty="0" err="1"/>
              <a:t>analy</a:t>
            </a:r>
            <a:r>
              <a:rPr lang="en-US" altLang="en-US" dirty="0" err="1">
                <a:solidFill>
                  <a:srgbClr val="1E2DBE"/>
                </a:solidFill>
              </a:rPr>
              <a:t>s</a:t>
            </a:r>
            <a:r>
              <a:rPr lang="en-US" altLang="en-US" dirty="0" err="1"/>
              <a:t>e</a:t>
            </a:r>
            <a:r>
              <a:rPr lang="en-US" altLang="en-US" dirty="0"/>
              <a:t> (not analyze)</a:t>
            </a:r>
          </a:p>
          <a:p>
            <a:pPr lvl="2"/>
            <a:r>
              <a:rPr lang="en-US" altLang="en-US" dirty="0"/>
              <a:t>Asia</a:t>
            </a:r>
            <a:r>
              <a:rPr lang="en-US" altLang="en-US" dirty="0">
                <a:solidFill>
                  <a:srgbClr val="1E2DBE"/>
                </a:solidFill>
              </a:rPr>
              <a:t>-</a:t>
            </a:r>
            <a:r>
              <a:rPr lang="en-US" altLang="en-US" dirty="0"/>
              <a:t>Pacific region, Asia </a:t>
            </a:r>
            <a:r>
              <a:rPr lang="en-US" altLang="en-US" dirty="0">
                <a:solidFill>
                  <a:srgbClr val="1E2DBE"/>
                </a:solidFill>
              </a:rPr>
              <a:t>and the </a:t>
            </a:r>
            <a:r>
              <a:rPr lang="en-US" altLang="en-US" dirty="0"/>
              <a:t>Pacific</a:t>
            </a:r>
          </a:p>
          <a:p>
            <a:pPr lvl="2"/>
            <a:r>
              <a:rPr lang="en-US" altLang="en-US" dirty="0"/>
              <a:t>Association of South</a:t>
            </a:r>
            <a:r>
              <a:rPr lang="en-US" altLang="en-US" dirty="0">
                <a:solidFill>
                  <a:srgbClr val="1E2DBE"/>
                </a:solidFill>
              </a:rPr>
              <a:t>e</a:t>
            </a:r>
            <a:r>
              <a:rPr lang="en-US" altLang="en-US" dirty="0"/>
              <a:t>ast Asian Nations (ASEAN) (not South-East)</a:t>
            </a:r>
          </a:p>
          <a:p>
            <a:pPr lvl="2"/>
            <a:r>
              <a:rPr lang="en-US" altLang="en-US" dirty="0">
                <a:solidFill>
                  <a:srgbClr val="1E2DBE"/>
                </a:solidFill>
              </a:rPr>
              <a:t>b</a:t>
            </a:r>
            <a:r>
              <a:rPr lang="en-US" altLang="en-US" dirty="0"/>
              <a:t>ox (lower case in running text, “</a:t>
            </a:r>
            <a:r>
              <a:rPr lang="en-US" altLang="en-US" dirty="0">
                <a:solidFill>
                  <a:srgbClr val="1E2DBE"/>
                </a:solidFill>
              </a:rPr>
              <a:t>s</a:t>
            </a:r>
            <a:r>
              <a:rPr lang="en-US" altLang="en-US" dirty="0"/>
              <a:t>ee </a:t>
            </a:r>
            <a:r>
              <a:rPr lang="en-US" altLang="en-US" dirty="0">
                <a:solidFill>
                  <a:srgbClr val="1E2DBE"/>
                </a:solidFill>
              </a:rPr>
              <a:t>b</a:t>
            </a:r>
            <a:r>
              <a:rPr lang="en-US" altLang="en-US" dirty="0"/>
              <a:t>ox 1”)</a:t>
            </a:r>
          </a:p>
          <a:p>
            <a:pPr lvl="2"/>
            <a:r>
              <a:rPr lang="en-US" altLang="en-US" dirty="0">
                <a:solidFill>
                  <a:srgbClr val="1E2DBE"/>
                </a:solidFill>
              </a:rPr>
              <a:t>c</a:t>
            </a:r>
            <a:r>
              <a:rPr lang="en-US" altLang="en-US" dirty="0"/>
              <a:t>hapter (lower case when not followed by a number, initial capital when followed by a number, “in </a:t>
            </a:r>
            <a:r>
              <a:rPr lang="en-US" altLang="en-US" dirty="0">
                <a:solidFill>
                  <a:srgbClr val="1E2DBE"/>
                </a:solidFill>
              </a:rPr>
              <a:t>C</a:t>
            </a:r>
            <a:r>
              <a:rPr lang="en-US" altLang="en-US" dirty="0"/>
              <a:t>hapter 3”)</a:t>
            </a:r>
          </a:p>
          <a:p>
            <a:pPr lvl="2"/>
            <a:r>
              <a:rPr lang="en-US" altLang="en-US" dirty="0">
                <a:solidFill>
                  <a:srgbClr val="1E2DBE"/>
                </a:solidFill>
              </a:rPr>
              <a:t>c</a:t>
            </a:r>
            <a:r>
              <a:rPr lang="en-US" altLang="en-US" dirty="0"/>
              <a:t>ountry </a:t>
            </a:r>
            <a:r>
              <a:rPr lang="en-US" altLang="en-US" dirty="0">
                <a:solidFill>
                  <a:srgbClr val="1E2DBE"/>
                </a:solidFill>
              </a:rPr>
              <a:t>o</a:t>
            </a:r>
            <a:r>
              <a:rPr lang="en-US" altLang="en-US" dirty="0"/>
              <a:t>ffice (initial capitals for a specific country office, otherwise lower case)</a:t>
            </a:r>
            <a:endParaRPr lang="en-US" altLang="en-US" dirty="0">
              <a:solidFill>
                <a:srgbClr val="1E2DBE"/>
              </a:solidFill>
            </a:endParaRPr>
          </a:p>
          <a:p>
            <a:pPr lvl="2"/>
            <a:r>
              <a:rPr lang="en-US" altLang="en-US" dirty="0">
                <a:solidFill>
                  <a:srgbClr val="1E2DBE"/>
                </a:solidFill>
              </a:rPr>
              <a:t>d</a:t>
            </a:r>
            <a:r>
              <a:rPr lang="en-US" altLang="en-US" dirty="0"/>
              <a:t>ecent </a:t>
            </a:r>
            <a:r>
              <a:rPr lang="en-US" altLang="en-US" dirty="0">
                <a:solidFill>
                  <a:srgbClr val="1E2DBE"/>
                </a:solidFill>
              </a:rPr>
              <a:t>w</a:t>
            </a:r>
            <a:r>
              <a:rPr lang="en-US" altLang="en-US" dirty="0"/>
              <a:t>ork, </a:t>
            </a:r>
            <a:r>
              <a:rPr lang="en-US" altLang="en-US" dirty="0">
                <a:solidFill>
                  <a:srgbClr val="1E2DBE"/>
                </a:solidFill>
              </a:rPr>
              <a:t>D</a:t>
            </a:r>
            <a:r>
              <a:rPr lang="en-US" altLang="en-US" dirty="0"/>
              <a:t>ecent </a:t>
            </a:r>
            <a:r>
              <a:rPr lang="en-US" altLang="en-US" dirty="0">
                <a:solidFill>
                  <a:srgbClr val="1E2DBE"/>
                </a:solidFill>
              </a:rPr>
              <a:t>W</a:t>
            </a:r>
            <a:r>
              <a:rPr lang="en-US" altLang="en-US" dirty="0"/>
              <a:t>ork </a:t>
            </a:r>
            <a:r>
              <a:rPr lang="en-US" altLang="en-US" dirty="0">
                <a:solidFill>
                  <a:srgbClr val="1E2DBE"/>
                </a:solidFill>
              </a:rPr>
              <a:t>A</a:t>
            </a:r>
            <a:r>
              <a:rPr lang="en-US" altLang="en-US" dirty="0"/>
              <a:t>genda, </a:t>
            </a:r>
            <a:r>
              <a:rPr lang="en-US" altLang="en-US" dirty="0">
                <a:solidFill>
                  <a:srgbClr val="1E2DBE"/>
                </a:solidFill>
              </a:rPr>
              <a:t>D</a:t>
            </a:r>
            <a:r>
              <a:rPr lang="en-US" altLang="en-US" dirty="0"/>
              <a:t>ecent </a:t>
            </a:r>
            <a:r>
              <a:rPr lang="en-US" altLang="en-US" dirty="0">
                <a:solidFill>
                  <a:srgbClr val="1E2DBE"/>
                </a:solidFill>
              </a:rPr>
              <a:t>W</a:t>
            </a:r>
            <a:r>
              <a:rPr lang="en-US" altLang="en-US" dirty="0"/>
              <a:t>ork </a:t>
            </a:r>
            <a:r>
              <a:rPr lang="en-US" altLang="en-US" dirty="0">
                <a:solidFill>
                  <a:srgbClr val="1E2DBE"/>
                </a:solidFill>
              </a:rPr>
              <a:t>C</a:t>
            </a:r>
            <a:r>
              <a:rPr lang="en-US" altLang="en-US" dirty="0"/>
              <a:t>ountry </a:t>
            </a:r>
            <a:r>
              <a:rPr lang="en-US" altLang="en-US" dirty="0" err="1">
                <a:solidFill>
                  <a:srgbClr val="1E2DBE"/>
                </a:solidFill>
              </a:rPr>
              <a:t>P</a:t>
            </a:r>
            <a:r>
              <a:rPr lang="en-US" altLang="en-US" dirty="0" err="1"/>
              <a:t>rogramme</a:t>
            </a:r>
            <a:r>
              <a:rPr lang="en-US" altLang="en-US" dirty="0"/>
              <a:t>(s)</a:t>
            </a:r>
          </a:p>
          <a:p>
            <a:pPr lvl="2"/>
            <a:r>
              <a:rPr lang="en-US" altLang="en-US" dirty="0"/>
              <a:t>decision</a:t>
            </a:r>
            <a:r>
              <a:rPr lang="en-US" altLang="en-US" dirty="0">
                <a:solidFill>
                  <a:srgbClr val="1E2DBE"/>
                </a:solidFill>
              </a:rPr>
              <a:t>-</a:t>
            </a:r>
            <a:r>
              <a:rPr lang="en-US" altLang="en-US" dirty="0"/>
              <a:t>maker, decision</a:t>
            </a:r>
            <a:r>
              <a:rPr lang="en-US" altLang="en-US" dirty="0">
                <a:solidFill>
                  <a:srgbClr val="1E2DBE"/>
                </a:solidFill>
              </a:rPr>
              <a:t>-</a:t>
            </a:r>
            <a:r>
              <a:rPr lang="en-US" altLang="en-US" dirty="0"/>
              <a:t>making</a:t>
            </a:r>
          </a:p>
          <a:p>
            <a:pPr lvl="2"/>
            <a:r>
              <a:rPr lang="en-US" altLang="en-US" dirty="0"/>
              <a:t>Director</a:t>
            </a:r>
            <a:r>
              <a:rPr lang="en-US" altLang="en-US" dirty="0">
                <a:solidFill>
                  <a:srgbClr val="1E2DBE"/>
                </a:solidFill>
              </a:rPr>
              <a:t>-</a:t>
            </a:r>
            <a:r>
              <a:rPr lang="en-US" altLang="en-US" dirty="0"/>
              <a:t>General of the International </a:t>
            </a:r>
            <a:r>
              <a:rPr lang="en-US" altLang="en-US" dirty="0" err="1"/>
              <a:t>Labour</a:t>
            </a:r>
            <a:r>
              <a:rPr lang="en-US" altLang="en-US" dirty="0"/>
              <a:t> Organization</a:t>
            </a:r>
          </a:p>
          <a:p>
            <a:pPr lvl="2"/>
            <a:r>
              <a:rPr lang="en-US" altLang="en-US" dirty="0"/>
              <a:t>e</a:t>
            </a:r>
            <a:r>
              <a:rPr lang="en-US" altLang="en-US" dirty="0">
                <a:solidFill>
                  <a:srgbClr val="1E2DBE"/>
                </a:solidFill>
              </a:rPr>
              <a:t>-</a:t>
            </a:r>
            <a:r>
              <a:rPr lang="en-US" altLang="en-US" dirty="0"/>
              <a:t>commerce, e</a:t>
            </a:r>
            <a:r>
              <a:rPr lang="en-US" altLang="en-US" dirty="0">
                <a:solidFill>
                  <a:srgbClr val="1E2DBE"/>
                </a:solidFill>
              </a:rPr>
              <a:t>-</a:t>
            </a:r>
            <a:r>
              <a:rPr lang="en-US" altLang="en-US" dirty="0"/>
              <a:t>business, but </a:t>
            </a:r>
            <a:r>
              <a:rPr lang="en-US" altLang="en-US" dirty="0">
                <a:solidFill>
                  <a:srgbClr val="1E2DBE"/>
                </a:solidFill>
              </a:rPr>
              <a:t>email</a:t>
            </a:r>
          </a:p>
          <a:p>
            <a:pPr lvl="2"/>
            <a:r>
              <a:rPr lang="en-US" altLang="en-US" dirty="0">
                <a:solidFill>
                  <a:srgbClr val="1E2DBE"/>
                </a:solidFill>
              </a:rPr>
              <a:t>M</a:t>
            </a:r>
            <a:r>
              <a:rPr lang="en-US" altLang="en-US" dirty="0"/>
              <a:t>ember </a:t>
            </a:r>
            <a:r>
              <a:rPr lang="en-US" altLang="en-US" dirty="0">
                <a:solidFill>
                  <a:srgbClr val="1E2DBE"/>
                </a:solidFill>
              </a:rPr>
              <a:t>S</a:t>
            </a:r>
            <a:r>
              <a:rPr lang="en-US" altLang="en-US" dirty="0"/>
              <a:t>tate(s) of the International </a:t>
            </a:r>
            <a:r>
              <a:rPr lang="en-US" altLang="en-US" dirty="0" err="1"/>
              <a:t>Labour</a:t>
            </a:r>
            <a:r>
              <a:rPr lang="en-US" altLang="en-US" dirty="0"/>
              <a:t> Organization</a:t>
            </a:r>
          </a:p>
          <a:p>
            <a:pPr lvl="2"/>
            <a:endParaRPr lang="en-US" dirty="0">
              <a:latin typeface="Arial" charset="0"/>
              <a:cs typeface="Arial" charset="0"/>
            </a:endParaRP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44</a:t>
            </a:fld>
            <a:endParaRPr lang="en-GB"/>
          </a:p>
        </p:txBody>
      </p:sp>
    </p:spTree>
    <p:extLst>
      <p:ext uri="{BB962C8B-B14F-4D97-AF65-F5344CB8AC3E}">
        <p14:creationId xmlns:p14="http://schemas.microsoft.com/office/powerpoint/2010/main" val="3958555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fade">
                                      <p:cBhvr>
                                        <p:cTn id="57" dur="500"/>
                                        <p:tgtEl>
                                          <p:spTgt spid="3">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3">
                                            <p:txEl>
                                              <p:pRg st="11" end="11"/>
                                            </p:txEl>
                                          </p:spTgt>
                                        </p:tgtEl>
                                        <p:attrNameLst>
                                          <p:attrName>style.visibility</p:attrName>
                                        </p:attrNameLst>
                                      </p:cBhvr>
                                      <p:to>
                                        <p:strVal val="visible"/>
                                      </p:to>
                                    </p:set>
                                    <p:animEffect transition="in" filter="fade">
                                      <p:cBhvr>
                                        <p:cTn id="62"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ILO usage list</a:t>
            </a:r>
            <a:endParaRPr lang="en-GB" dirty="0"/>
          </a:p>
        </p:txBody>
      </p:sp>
      <p:sp>
        <p:nvSpPr>
          <p:cNvPr id="3" name="Content Placeholder 2"/>
          <p:cNvSpPr>
            <a:spLocks noGrp="1"/>
          </p:cNvSpPr>
          <p:nvPr>
            <p:ph sz="half" idx="1"/>
          </p:nvPr>
        </p:nvSpPr>
        <p:spPr>
          <a:xfrm>
            <a:off x="490538" y="2086699"/>
            <a:ext cx="11452080" cy="2831666"/>
          </a:xfrm>
        </p:spPr>
        <p:txBody>
          <a:bodyPr/>
          <a:lstStyle/>
          <a:p>
            <a:pPr lvl="2"/>
            <a:r>
              <a:rPr lang="en-US" altLang="en-US" dirty="0"/>
              <a:t>micro, small and medium</a:t>
            </a:r>
            <a:r>
              <a:rPr lang="en-US" altLang="en-US" dirty="0">
                <a:solidFill>
                  <a:srgbClr val="1E2DBE"/>
                </a:solidFill>
              </a:rPr>
              <a:t>-sized</a:t>
            </a:r>
            <a:r>
              <a:rPr lang="en-US" altLang="en-US" dirty="0"/>
              <a:t> </a:t>
            </a:r>
            <a:r>
              <a:rPr lang="en-US" altLang="en-US" dirty="0">
                <a:solidFill>
                  <a:srgbClr val="1E2DBE"/>
                </a:solidFill>
              </a:rPr>
              <a:t>e</a:t>
            </a:r>
            <a:r>
              <a:rPr lang="en-US" altLang="en-US" dirty="0"/>
              <a:t>nterprises</a:t>
            </a:r>
          </a:p>
          <a:p>
            <a:pPr lvl="2"/>
            <a:r>
              <a:rPr lang="en-US" altLang="en-US" dirty="0"/>
              <a:t>small and medium</a:t>
            </a:r>
            <a:r>
              <a:rPr lang="en-US" altLang="en-US" dirty="0">
                <a:solidFill>
                  <a:srgbClr val="1E2DBE"/>
                </a:solidFill>
              </a:rPr>
              <a:t>-sized</a:t>
            </a:r>
            <a:r>
              <a:rPr lang="en-US" altLang="en-US" dirty="0"/>
              <a:t> </a:t>
            </a:r>
            <a:r>
              <a:rPr lang="en-US" altLang="en-US" dirty="0">
                <a:solidFill>
                  <a:srgbClr val="1E2DBE"/>
                </a:solidFill>
              </a:rPr>
              <a:t>e</a:t>
            </a:r>
            <a:r>
              <a:rPr lang="en-US" altLang="en-US" dirty="0"/>
              <a:t>nterprises</a:t>
            </a:r>
          </a:p>
          <a:p>
            <a:pPr lvl="2"/>
            <a:r>
              <a:rPr lang="en-US" altLang="en-US" dirty="0"/>
              <a:t>non</a:t>
            </a:r>
            <a:r>
              <a:rPr lang="en-US" altLang="en-US" dirty="0">
                <a:solidFill>
                  <a:srgbClr val="1E2DBE"/>
                </a:solidFill>
              </a:rPr>
              <a:t>-</a:t>
            </a:r>
            <a:r>
              <a:rPr lang="en-US" altLang="en-US" dirty="0"/>
              <a:t>governmental organization</a:t>
            </a:r>
          </a:p>
          <a:p>
            <a:pPr lvl="2"/>
            <a:r>
              <a:rPr lang="en-US" altLang="en-US" dirty="0"/>
              <a:t>part</a:t>
            </a:r>
            <a:r>
              <a:rPr lang="en-US" altLang="en-US" dirty="0">
                <a:solidFill>
                  <a:srgbClr val="1E2DBE"/>
                </a:solidFill>
              </a:rPr>
              <a:t>-</a:t>
            </a:r>
            <a:r>
              <a:rPr lang="en-US" altLang="en-US" dirty="0"/>
              <a:t>time, a part</a:t>
            </a:r>
            <a:r>
              <a:rPr lang="en-US" altLang="en-US" dirty="0">
                <a:solidFill>
                  <a:srgbClr val="1E2DBE"/>
                </a:solidFill>
              </a:rPr>
              <a:t>-</a:t>
            </a:r>
            <a:r>
              <a:rPr lang="en-US" altLang="en-US" dirty="0"/>
              <a:t>time job</a:t>
            </a:r>
          </a:p>
          <a:p>
            <a:pPr lvl="2"/>
            <a:r>
              <a:rPr lang="en-US" altLang="en-US" dirty="0"/>
              <a:t>policy making, policymaker</a:t>
            </a:r>
            <a:endParaRPr lang="en-US" altLang="en-US" dirty="0">
              <a:solidFill>
                <a:srgbClr val="1E2DBE"/>
              </a:solidFill>
            </a:endParaRPr>
          </a:p>
          <a:p>
            <a:pPr lvl="2"/>
            <a:r>
              <a:rPr lang="en-US" altLang="en-US" dirty="0" err="1">
                <a:solidFill>
                  <a:srgbClr val="1E2DBE"/>
                </a:solidFill>
              </a:rPr>
              <a:t>p</a:t>
            </a:r>
            <a:r>
              <a:rPr lang="en-US" altLang="en-US" dirty="0" err="1"/>
              <a:t>rogramme</a:t>
            </a:r>
            <a:r>
              <a:rPr lang="en-US" altLang="en-US" dirty="0"/>
              <a:t> and </a:t>
            </a:r>
            <a:r>
              <a:rPr lang="en-US" altLang="en-US" dirty="0">
                <a:solidFill>
                  <a:srgbClr val="1E2DBE"/>
                </a:solidFill>
              </a:rPr>
              <a:t>b</a:t>
            </a:r>
            <a:r>
              <a:rPr lang="en-US" altLang="en-US" dirty="0"/>
              <a:t>udget, </a:t>
            </a:r>
            <a:r>
              <a:rPr lang="en-US" altLang="en-US" dirty="0" err="1">
                <a:solidFill>
                  <a:srgbClr val="1E2DBE"/>
                </a:solidFill>
              </a:rPr>
              <a:t>P</a:t>
            </a:r>
            <a:r>
              <a:rPr lang="en-US" altLang="en-US" dirty="0" err="1"/>
              <a:t>rogramme</a:t>
            </a:r>
            <a:r>
              <a:rPr lang="en-US" altLang="en-US" dirty="0"/>
              <a:t> and </a:t>
            </a:r>
            <a:r>
              <a:rPr lang="en-US" altLang="en-US" dirty="0">
                <a:solidFill>
                  <a:srgbClr val="1E2DBE"/>
                </a:solidFill>
              </a:rPr>
              <a:t>B</a:t>
            </a:r>
            <a:r>
              <a:rPr lang="en-US" altLang="en-US" dirty="0"/>
              <a:t>udget </a:t>
            </a:r>
            <a:r>
              <a:rPr lang="en-US" altLang="en-US" dirty="0">
                <a:solidFill>
                  <a:srgbClr val="1E2DBE"/>
                </a:solidFill>
              </a:rPr>
              <a:t>p</a:t>
            </a:r>
            <a:r>
              <a:rPr lang="en-US" altLang="en-US" dirty="0"/>
              <a:t>roposals for 2020</a:t>
            </a:r>
            <a:r>
              <a:rPr lang="en-GB" dirty="0">
                <a:solidFill>
                  <a:srgbClr val="1E2DBE"/>
                </a:solidFill>
              </a:rPr>
              <a:t>–</a:t>
            </a:r>
            <a:r>
              <a:rPr lang="en-US" altLang="en-US" dirty="0"/>
              <a:t>21</a:t>
            </a:r>
          </a:p>
          <a:p>
            <a:pPr lvl="2"/>
            <a:r>
              <a:rPr lang="en-US" altLang="en-US" dirty="0"/>
              <a:t>short</a:t>
            </a:r>
            <a:r>
              <a:rPr lang="en-US" altLang="en-US" dirty="0">
                <a:solidFill>
                  <a:srgbClr val="1E2DBE"/>
                </a:solidFill>
              </a:rPr>
              <a:t>-</a:t>
            </a:r>
            <a:r>
              <a:rPr lang="en-US" altLang="en-US" dirty="0"/>
              <a:t>term</a:t>
            </a:r>
          </a:p>
          <a:p>
            <a:pPr lvl="2"/>
            <a:r>
              <a:rPr lang="en-US" altLang="en-US" dirty="0"/>
              <a:t>socio</a:t>
            </a:r>
            <a:r>
              <a:rPr lang="en-US" altLang="en-US" dirty="0">
                <a:solidFill>
                  <a:srgbClr val="1E2DBE"/>
                </a:solidFill>
              </a:rPr>
              <a:t>-</a:t>
            </a:r>
            <a:r>
              <a:rPr lang="en-US" altLang="en-US" dirty="0"/>
              <a:t>economic</a:t>
            </a:r>
          </a:p>
          <a:p>
            <a:pPr lvl="2"/>
            <a:endParaRPr lang="en-US" altLang="en-US" dirty="0"/>
          </a:p>
          <a:p>
            <a:pPr lvl="2"/>
            <a:endParaRPr lang="en-US" dirty="0">
              <a:latin typeface="Arial" charset="0"/>
              <a:cs typeface="Arial" charset="0"/>
            </a:endParaRP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45</a:t>
            </a:fld>
            <a:endParaRPr lang="en-GB"/>
          </a:p>
        </p:txBody>
      </p:sp>
      <p:sp>
        <p:nvSpPr>
          <p:cNvPr id="9" name="Content Placeholder 2"/>
          <p:cNvSpPr>
            <a:spLocks noGrp="1"/>
          </p:cNvSpPr>
          <p:nvPr>
            <p:ph sz="half" idx="1"/>
          </p:nvPr>
        </p:nvSpPr>
        <p:spPr>
          <a:xfrm>
            <a:off x="2240323" y="5271513"/>
            <a:ext cx="7711353" cy="719431"/>
          </a:xfrm>
          <a:solidFill>
            <a:schemeClr val="bg2">
              <a:lumMod val="90000"/>
            </a:schemeClr>
          </a:solidFill>
        </p:spPr>
        <p:txBody>
          <a:bodyPr/>
          <a:lstStyle/>
          <a:p>
            <a:pPr marL="0" lvl="2" indent="0">
              <a:buNone/>
            </a:pPr>
            <a:r>
              <a:rPr lang="en-US" altLang="en-US" dirty="0"/>
              <a:t>More words are in the ILO house style manual, sixth edition, pages 66</a:t>
            </a:r>
            <a:r>
              <a:rPr lang="en-GB" dirty="0"/>
              <a:t>–</a:t>
            </a:r>
            <a:r>
              <a:rPr lang="en-US" altLang="en-US" dirty="0"/>
              <a:t>80,</a:t>
            </a:r>
          </a:p>
          <a:p>
            <a:pPr marL="0" lvl="2" indent="0">
              <a:buNone/>
            </a:pPr>
            <a:r>
              <a:rPr lang="en-US" altLang="en-US" dirty="0"/>
              <a:t>otherwise check at </a:t>
            </a:r>
            <a:r>
              <a:rPr lang="en-US" altLang="en-US" i="1" dirty="0">
                <a:hlinkClick r:id="rId3"/>
              </a:rPr>
              <a:t>Oxford English Dictionary</a:t>
            </a:r>
            <a:r>
              <a:rPr lang="en-US" altLang="en-US" i="1" dirty="0"/>
              <a:t>.</a:t>
            </a:r>
            <a:endParaRPr lang="en-US" altLang="en-US" dirty="0"/>
          </a:p>
        </p:txBody>
      </p:sp>
    </p:spTree>
    <p:extLst>
      <p:ext uri="{BB962C8B-B14F-4D97-AF65-F5344CB8AC3E}">
        <p14:creationId xmlns:p14="http://schemas.microsoft.com/office/powerpoint/2010/main" val="2069232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1" fill="hold" grpId="0" nodeType="clickEffect">
                                  <p:stCondLst>
                                    <p:cond delay="0"/>
                                  </p:stCondLst>
                                  <p:childTnLst>
                                    <p:set>
                                      <p:cBhvr>
                                        <p:cTn id="46" dur="1" fill="hold">
                                          <p:stCondLst>
                                            <p:cond delay="0"/>
                                          </p:stCondLst>
                                        </p:cTn>
                                        <p:tgtEl>
                                          <p:spTgt spid="9">
                                            <p:bg/>
                                          </p:spTgt>
                                        </p:tgtEl>
                                        <p:attrNameLst>
                                          <p:attrName>style.visibility</p:attrName>
                                        </p:attrNameLst>
                                      </p:cBhvr>
                                      <p:to>
                                        <p:strVal val="visible"/>
                                      </p:to>
                                    </p:set>
                                    <p:animEffect transition="in" filter="wipe(up)">
                                      <p:cBhvr>
                                        <p:cTn id="47" dur="500"/>
                                        <p:tgtEl>
                                          <p:spTgt spid="9">
                                            <p:bg/>
                                          </p:spTgt>
                                        </p:tgtEl>
                                      </p:cBhvr>
                                    </p:animEffect>
                                  </p:childTnLst>
                                </p:cTn>
                              </p:par>
                              <p:par>
                                <p:cTn id="48" presetID="22" presetClass="entr" presetSubtype="1" fill="hold" grpId="0" nodeType="withEffect">
                                  <p:stCondLst>
                                    <p:cond delay="0"/>
                                  </p:stCondLst>
                                  <p:childTnLst>
                                    <p:set>
                                      <p:cBhvr>
                                        <p:cTn id="49" dur="1" fill="hold">
                                          <p:stCondLst>
                                            <p:cond delay="0"/>
                                          </p:stCondLst>
                                        </p:cTn>
                                        <p:tgtEl>
                                          <p:spTgt spid="9">
                                            <p:txEl>
                                              <p:pRg st="0" end="0"/>
                                            </p:txEl>
                                          </p:spTgt>
                                        </p:tgtEl>
                                        <p:attrNameLst>
                                          <p:attrName>style.visibility</p:attrName>
                                        </p:attrNameLst>
                                      </p:cBhvr>
                                      <p:to>
                                        <p:strVal val="visible"/>
                                      </p:to>
                                    </p:set>
                                    <p:animEffect transition="in" filter="wipe(up)">
                                      <p:cBhvr>
                                        <p:cTn id="50" dur="500"/>
                                        <p:tgtEl>
                                          <p:spTgt spid="9">
                                            <p:txEl>
                                              <p:pRg st="0" end="0"/>
                                            </p:txEl>
                                          </p:spTgt>
                                        </p:tgtEl>
                                      </p:cBhvr>
                                    </p:animEffect>
                                  </p:childTnLst>
                                </p:cTn>
                              </p:par>
                              <p:par>
                                <p:cTn id="51" presetID="22" presetClass="entr" presetSubtype="1" fill="hold" grpId="0" nodeType="withEffect">
                                  <p:stCondLst>
                                    <p:cond delay="0"/>
                                  </p:stCondLst>
                                  <p:childTnLst>
                                    <p:set>
                                      <p:cBhvr>
                                        <p:cTn id="52" dur="1" fill="hold">
                                          <p:stCondLst>
                                            <p:cond delay="0"/>
                                          </p:stCondLst>
                                        </p:cTn>
                                        <p:tgtEl>
                                          <p:spTgt spid="9">
                                            <p:txEl>
                                              <p:pRg st="1" end="1"/>
                                            </p:txEl>
                                          </p:spTgt>
                                        </p:tgtEl>
                                        <p:attrNameLst>
                                          <p:attrName>style.visibility</p:attrName>
                                        </p:attrNameLst>
                                      </p:cBhvr>
                                      <p:to>
                                        <p:strVal val="visible"/>
                                      </p:to>
                                    </p:set>
                                    <p:animEffect transition="in" filter="wipe(up)">
                                      <p:cBhvr>
                                        <p:cTn id="53"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Photo credit</a:t>
            </a:r>
            <a:endParaRPr lang="en-GB" dirty="0"/>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dirty="0"/>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46</a:t>
            </a:fld>
            <a:endParaRPr lang="en-GB"/>
          </a:p>
        </p:txBody>
      </p:sp>
      <p:pic>
        <p:nvPicPr>
          <p:cNvPr id="9" name="Picture 8">
            <a:extLst>
              <a:ext uri="{FF2B5EF4-FFF2-40B4-BE49-F238E27FC236}">
                <a16:creationId xmlns:a16="http://schemas.microsoft.com/office/drawing/2014/main" id="{8A103EA1-5208-2B3A-EBE1-C657A77BFF72}"/>
              </a:ext>
            </a:extLst>
          </p:cNvPr>
          <p:cNvPicPr>
            <a:picLocks noChangeAspect="1"/>
          </p:cNvPicPr>
          <p:nvPr/>
        </p:nvPicPr>
        <p:blipFill rotWithShape="1">
          <a:blip r:embed="rId3"/>
          <a:srcRect l="51236" t="20752" r="10253" b="25244"/>
          <a:stretch/>
        </p:blipFill>
        <p:spPr>
          <a:xfrm>
            <a:off x="5305192" y="878137"/>
            <a:ext cx="5856270" cy="4619381"/>
          </a:xfrm>
          <a:prstGeom prst="rect">
            <a:avLst/>
          </a:prstGeom>
        </p:spPr>
      </p:pic>
      <p:sp>
        <p:nvSpPr>
          <p:cNvPr id="13" name="Content Placeholder 2">
            <a:extLst>
              <a:ext uri="{FF2B5EF4-FFF2-40B4-BE49-F238E27FC236}">
                <a16:creationId xmlns:a16="http://schemas.microsoft.com/office/drawing/2014/main" id="{5327F560-CB68-5F8E-3BDC-FC89E6E71236}"/>
              </a:ext>
            </a:extLst>
          </p:cNvPr>
          <p:cNvSpPr>
            <a:spLocks noGrp="1"/>
          </p:cNvSpPr>
          <p:nvPr>
            <p:ph sz="half" idx="1"/>
          </p:nvPr>
        </p:nvSpPr>
        <p:spPr>
          <a:xfrm>
            <a:off x="490538" y="2086699"/>
            <a:ext cx="4369138" cy="1704465"/>
          </a:xfrm>
        </p:spPr>
        <p:txBody>
          <a:bodyPr/>
          <a:lstStyle/>
          <a:p>
            <a:pPr lvl="2"/>
            <a:r>
              <a:rPr lang="en-US" altLang="en-US" dirty="0"/>
              <a:t>Each photo is permission granted by the owner if not ILO photo copyright.</a:t>
            </a:r>
          </a:p>
          <a:p>
            <a:pPr lvl="2"/>
            <a:r>
              <a:rPr lang="en-US" altLang="en-US" dirty="0"/>
              <a:t>Under each photo </a:t>
            </a:r>
            <a:r>
              <a:rPr lang="en-GB" altLang="en-US" dirty="0"/>
              <a:t>add photo caption and credit </a:t>
            </a:r>
            <a:r>
              <a:rPr lang="en-GB" altLang="en-US" dirty="0">
                <a:solidFill>
                  <a:srgbClr val="FF0000"/>
                </a:solidFill>
              </a:rPr>
              <a:t>(Noto Sans, Regular, 7.5 pt.)</a:t>
            </a:r>
            <a:endParaRPr lang="en-US" altLang="en-US" dirty="0">
              <a:solidFill>
                <a:srgbClr val="FF0000"/>
              </a:solidFill>
            </a:endParaRPr>
          </a:p>
          <a:p>
            <a:pPr lvl="2"/>
            <a:endParaRPr lang="en-US" dirty="0">
              <a:latin typeface="Arial" charset="0"/>
              <a:cs typeface="Arial" charset="0"/>
            </a:endParaRPr>
          </a:p>
        </p:txBody>
      </p:sp>
      <p:sp>
        <p:nvSpPr>
          <p:cNvPr id="14" name="AutoShape 8">
            <a:extLst>
              <a:ext uri="{FF2B5EF4-FFF2-40B4-BE49-F238E27FC236}">
                <a16:creationId xmlns:a16="http://schemas.microsoft.com/office/drawing/2014/main" id="{C8CA240D-98A1-81D0-0A9F-AA57FE594E52}"/>
              </a:ext>
            </a:extLst>
          </p:cNvPr>
          <p:cNvSpPr>
            <a:spLocks noChangeArrowheads="1"/>
          </p:cNvSpPr>
          <p:nvPr/>
        </p:nvSpPr>
        <p:spPr bwMode="auto">
          <a:xfrm>
            <a:off x="3612927" y="5680067"/>
            <a:ext cx="1504665" cy="497795"/>
          </a:xfrm>
          <a:prstGeom prst="wedgeRectCallout">
            <a:avLst>
              <a:gd name="adj1" fmla="val 57978"/>
              <a:gd name="adj2" fmla="val -168224"/>
            </a:avLst>
          </a:prstGeom>
          <a:noFill/>
          <a:ln w="2857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dirty="0">
                <a:solidFill>
                  <a:schemeClr val="accent2"/>
                </a:solidFill>
              </a:rPr>
              <a:t>Photo caption.</a:t>
            </a:r>
            <a:endParaRPr lang="en-GB" altLang="en-US" sz="1600" dirty="0">
              <a:solidFill>
                <a:schemeClr val="accent2"/>
              </a:solidFill>
            </a:endParaRPr>
          </a:p>
        </p:txBody>
      </p:sp>
      <p:sp>
        <p:nvSpPr>
          <p:cNvPr id="15" name="AutoShape 8">
            <a:extLst>
              <a:ext uri="{FF2B5EF4-FFF2-40B4-BE49-F238E27FC236}">
                <a16:creationId xmlns:a16="http://schemas.microsoft.com/office/drawing/2014/main" id="{F9B6DE59-0C22-7CDA-1A12-BC28BC9C70B0}"/>
              </a:ext>
            </a:extLst>
          </p:cNvPr>
          <p:cNvSpPr>
            <a:spLocks noChangeArrowheads="1"/>
          </p:cNvSpPr>
          <p:nvPr/>
        </p:nvSpPr>
        <p:spPr bwMode="auto">
          <a:xfrm>
            <a:off x="5712431" y="5649513"/>
            <a:ext cx="961845" cy="551200"/>
          </a:xfrm>
          <a:prstGeom prst="wedgeRectCallout">
            <a:avLst>
              <a:gd name="adj1" fmla="val 104271"/>
              <a:gd name="adj2" fmla="val -95986"/>
            </a:avLst>
          </a:prstGeom>
          <a:noFill/>
          <a:ln w="2857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dirty="0">
                <a:solidFill>
                  <a:schemeClr val="accent2"/>
                </a:solidFill>
              </a:rPr>
              <a:t>Photo country</a:t>
            </a:r>
            <a:endParaRPr lang="en-GB" altLang="en-US" sz="1600" dirty="0">
              <a:solidFill>
                <a:schemeClr val="accent2"/>
              </a:solidFill>
            </a:endParaRPr>
          </a:p>
        </p:txBody>
      </p:sp>
      <p:sp>
        <p:nvSpPr>
          <p:cNvPr id="16" name="AutoShape 8">
            <a:extLst>
              <a:ext uri="{FF2B5EF4-FFF2-40B4-BE49-F238E27FC236}">
                <a16:creationId xmlns:a16="http://schemas.microsoft.com/office/drawing/2014/main" id="{79A538E9-C898-7C1D-7AE3-62681742C7CA}"/>
              </a:ext>
            </a:extLst>
          </p:cNvPr>
          <p:cNvSpPr>
            <a:spLocks noChangeArrowheads="1"/>
          </p:cNvSpPr>
          <p:nvPr/>
        </p:nvSpPr>
        <p:spPr bwMode="auto">
          <a:xfrm>
            <a:off x="7089168" y="5839507"/>
            <a:ext cx="2343969" cy="497795"/>
          </a:xfrm>
          <a:prstGeom prst="wedgeRectCallout">
            <a:avLst>
              <a:gd name="adj1" fmla="val 357"/>
              <a:gd name="adj2" fmla="val -122818"/>
            </a:avLst>
          </a:prstGeom>
          <a:noFill/>
          <a:ln w="2857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dirty="0">
                <a:solidFill>
                  <a:schemeClr val="accent2"/>
                </a:solidFill>
              </a:rPr>
              <a:t>Photo taken month/year</a:t>
            </a:r>
            <a:endParaRPr lang="en-GB" altLang="en-US" sz="1600" dirty="0">
              <a:solidFill>
                <a:schemeClr val="accent2"/>
              </a:solidFill>
            </a:endParaRPr>
          </a:p>
        </p:txBody>
      </p:sp>
      <p:sp>
        <p:nvSpPr>
          <p:cNvPr id="17" name="AutoShape 8">
            <a:extLst>
              <a:ext uri="{FF2B5EF4-FFF2-40B4-BE49-F238E27FC236}">
                <a16:creationId xmlns:a16="http://schemas.microsoft.com/office/drawing/2014/main" id="{6C2CA93A-CCE2-A553-2B7B-9F8076053ECD}"/>
              </a:ext>
            </a:extLst>
          </p:cNvPr>
          <p:cNvSpPr>
            <a:spLocks noChangeArrowheads="1"/>
          </p:cNvSpPr>
          <p:nvPr/>
        </p:nvSpPr>
        <p:spPr bwMode="auto">
          <a:xfrm>
            <a:off x="9574104" y="5699855"/>
            <a:ext cx="2617896" cy="668696"/>
          </a:xfrm>
          <a:prstGeom prst="wedgeRectCallout">
            <a:avLst>
              <a:gd name="adj1" fmla="val -46739"/>
              <a:gd name="adj2" fmla="val -88764"/>
            </a:avLst>
          </a:prstGeom>
          <a:noFill/>
          <a:ln w="2857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dirty="0">
                <a:solidFill>
                  <a:schemeClr val="accent2"/>
                </a:solidFill>
              </a:rPr>
              <a:t>Photographer full name/ owner organization</a:t>
            </a:r>
            <a:endParaRPr lang="en-GB" altLang="en-US" sz="1600" dirty="0">
              <a:solidFill>
                <a:schemeClr val="accent2"/>
              </a:solidFill>
            </a:endParaRPr>
          </a:p>
        </p:txBody>
      </p:sp>
      <p:sp>
        <p:nvSpPr>
          <p:cNvPr id="21" name="AutoShape 8">
            <a:extLst>
              <a:ext uri="{FF2B5EF4-FFF2-40B4-BE49-F238E27FC236}">
                <a16:creationId xmlns:a16="http://schemas.microsoft.com/office/drawing/2014/main" id="{ED6BE202-FEDF-1C20-3ADB-BA17A977CE35}"/>
              </a:ext>
            </a:extLst>
          </p:cNvPr>
          <p:cNvSpPr>
            <a:spLocks noChangeArrowheads="1"/>
          </p:cNvSpPr>
          <p:nvPr/>
        </p:nvSpPr>
        <p:spPr bwMode="auto">
          <a:xfrm>
            <a:off x="5489574" y="4066089"/>
            <a:ext cx="919385" cy="310355"/>
          </a:xfrm>
          <a:prstGeom prst="wedgeRectCallout">
            <a:avLst>
              <a:gd name="adj1" fmla="val 99937"/>
              <a:gd name="adj2" fmla="val 367049"/>
            </a:avLst>
          </a:prstGeom>
          <a:solidFill>
            <a:srgbClr val="1E2DBE"/>
          </a:solidFill>
          <a:ln w="28575">
            <a:solidFill>
              <a:srgbClr val="1E2DBE"/>
            </a:solidFill>
            <a:miter lim="800000"/>
            <a:headEnd/>
            <a:tailEnd/>
          </a:ln>
          <a:effec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dirty="0">
                <a:solidFill>
                  <a:schemeClr val="bg1"/>
                </a:solidFill>
              </a:rPr>
              <a:t>Comma</a:t>
            </a:r>
            <a:endParaRPr lang="en-GB" altLang="en-US" sz="1600" dirty="0">
              <a:solidFill>
                <a:schemeClr val="bg1"/>
              </a:solidFill>
            </a:endParaRPr>
          </a:p>
        </p:txBody>
      </p:sp>
      <p:sp>
        <p:nvSpPr>
          <p:cNvPr id="23" name="AutoShape 8">
            <a:extLst>
              <a:ext uri="{FF2B5EF4-FFF2-40B4-BE49-F238E27FC236}">
                <a16:creationId xmlns:a16="http://schemas.microsoft.com/office/drawing/2014/main" id="{2C5E65D3-6250-CEC1-1A8B-F594D443EF57}"/>
              </a:ext>
            </a:extLst>
          </p:cNvPr>
          <p:cNvSpPr>
            <a:spLocks noChangeArrowheads="1"/>
          </p:cNvSpPr>
          <p:nvPr/>
        </p:nvSpPr>
        <p:spPr bwMode="auto">
          <a:xfrm>
            <a:off x="6527507" y="4053338"/>
            <a:ext cx="919385" cy="310355"/>
          </a:xfrm>
          <a:prstGeom prst="wedgeRectCallout">
            <a:avLst>
              <a:gd name="adj1" fmla="val 78704"/>
              <a:gd name="adj2" fmla="val 363738"/>
            </a:avLst>
          </a:prstGeom>
          <a:solidFill>
            <a:srgbClr val="1E2DBE"/>
          </a:solidFill>
          <a:ln w="28575">
            <a:solidFill>
              <a:srgbClr val="1E2DBE"/>
            </a:solidFill>
            <a:miter lim="800000"/>
            <a:headEnd/>
            <a:tailEnd/>
          </a:ln>
          <a:effec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dirty="0">
                <a:solidFill>
                  <a:schemeClr val="bg1"/>
                </a:solidFill>
              </a:rPr>
              <a:t>Comma</a:t>
            </a:r>
            <a:endParaRPr lang="en-GB" altLang="en-US" sz="1600" dirty="0">
              <a:solidFill>
                <a:schemeClr val="bg1"/>
              </a:solidFill>
            </a:endParaRPr>
          </a:p>
        </p:txBody>
      </p:sp>
      <p:sp>
        <p:nvSpPr>
          <p:cNvPr id="24" name="AutoShape 8">
            <a:extLst>
              <a:ext uri="{FF2B5EF4-FFF2-40B4-BE49-F238E27FC236}">
                <a16:creationId xmlns:a16="http://schemas.microsoft.com/office/drawing/2014/main" id="{8F2EDF00-677E-FB63-A66C-134BBEB1220F}"/>
              </a:ext>
            </a:extLst>
          </p:cNvPr>
          <p:cNvSpPr>
            <a:spLocks noChangeArrowheads="1"/>
          </p:cNvSpPr>
          <p:nvPr/>
        </p:nvSpPr>
        <p:spPr bwMode="auto">
          <a:xfrm>
            <a:off x="7563325" y="4053338"/>
            <a:ext cx="919385" cy="310355"/>
          </a:xfrm>
          <a:prstGeom prst="wedgeRectCallout">
            <a:avLst>
              <a:gd name="adj1" fmla="val 66411"/>
              <a:gd name="adj2" fmla="val 360428"/>
            </a:avLst>
          </a:prstGeom>
          <a:solidFill>
            <a:srgbClr val="1E2DBE"/>
          </a:solidFill>
          <a:ln w="28575">
            <a:solidFill>
              <a:srgbClr val="1E2DBE"/>
            </a:solidFill>
            <a:miter lim="800000"/>
            <a:headEnd/>
            <a:tailEnd/>
          </a:ln>
          <a:effec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en-US" sz="1600" dirty="0">
                <a:solidFill>
                  <a:schemeClr val="bg1"/>
                </a:solidFill>
              </a:rPr>
              <a:t>Dot</a:t>
            </a:r>
            <a:endParaRPr lang="en-GB" altLang="en-US" sz="1600" dirty="0">
              <a:solidFill>
                <a:schemeClr val="bg1"/>
              </a:solidFill>
            </a:endParaRPr>
          </a:p>
        </p:txBody>
      </p:sp>
      <p:sp>
        <p:nvSpPr>
          <p:cNvPr id="25" name="AutoShape 8">
            <a:extLst>
              <a:ext uri="{FF2B5EF4-FFF2-40B4-BE49-F238E27FC236}">
                <a16:creationId xmlns:a16="http://schemas.microsoft.com/office/drawing/2014/main" id="{26F42E83-1B87-6CC4-034A-A1C4B3CB6D06}"/>
              </a:ext>
            </a:extLst>
          </p:cNvPr>
          <p:cNvSpPr>
            <a:spLocks noChangeArrowheads="1"/>
          </p:cNvSpPr>
          <p:nvPr/>
        </p:nvSpPr>
        <p:spPr bwMode="auto">
          <a:xfrm>
            <a:off x="8902700" y="4066088"/>
            <a:ext cx="919385" cy="310355"/>
          </a:xfrm>
          <a:prstGeom prst="wedgeRectCallout">
            <a:avLst>
              <a:gd name="adj1" fmla="val -57632"/>
              <a:gd name="adj2" fmla="val 324013"/>
            </a:avLst>
          </a:prstGeom>
          <a:solidFill>
            <a:srgbClr val="1E2DBE"/>
          </a:solidFill>
          <a:ln w="28575">
            <a:solidFill>
              <a:srgbClr val="1E2DBE"/>
            </a:solidFill>
            <a:miter lim="800000"/>
            <a:headEnd/>
            <a:tailEnd/>
          </a:ln>
          <a:effec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None/>
            </a:pPr>
            <a:r>
              <a:rPr lang="en-US" altLang="en-US" sz="1600" dirty="0">
                <a:solidFill>
                  <a:schemeClr val="bg1"/>
                </a:solidFill>
              </a:rPr>
              <a:t>© sign</a:t>
            </a:r>
            <a:endParaRPr lang="en-GB" altLang="en-US" sz="1600" dirty="0">
              <a:solidFill>
                <a:schemeClr val="bg1"/>
              </a:solidFill>
            </a:endParaRPr>
          </a:p>
        </p:txBody>
      </p:sp>
      <p:sp>
        <p:nvSpPr>
          <p:cNvPr id="26" name="AutoShape 8">
            <a:extLst>
              <a:ext uri="{FF2B5EF4-FFF2-40B4-BE49-F238E27FC236}">
                <a16:creationId xmlns:a16="http://schemas.microsoft.com/office/drawing/2014/main" id="{ED81A574-2D45-E14B-52AB-78322FE0FC63}"/>
              </a:ext>
            </a:extLst>
          </p:cNvPr>
          <p:cNvSpPr>
            <a:spLocks noChangeArrowheads="1"/>
          </p:cNvSpPr>
          <p:nvPr/>
        </p:nvSpPr>
        <p:spPr bwMode="auto">
          <a:xfrm>
            <a:off x="10913865" y="4082854"/>
            <a:ext cx="919385" cy="310355"/>
          </a:xfrm>
          <a:prstGeom prst="wedgeRectCallout">
            <a:avLst>
              <a:gd name="adj1" fmla="val -63219"/>
              <a:gd name="adj2" fmla="val 340565"/>
            </a:avLst>
          </a:prstGeom>
          <a:solidFill>
            <a:srgbClr val="1E2DBE"/>
          </a:solidFill>
          <a:ln w="28575">
            <a:solidFill>
              <a:srgbClr val="1E2DBE"/>
            </a:solidFill>
            <a:miter lim="800000"/>
            <a:headEnd/>
            <a:tailEnd/>
          </a:ln>
          <a:effec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None/>
            </a:pPr>
            <a:r>
              <a:rPr lang="en-US" altLang="en-US" sz="1600" dirty="0">
                <a:solidFill>
                  <a:schemeClr val="bg1"/>
                </a:solidFill>
              </a:rPr>
              <a:t>No dot</a:t>
            </a:r>
            <a:endParaRPr lang="en-GB" altLang="en-US" sz="1600" dirty="0">
              <a:solidFill>
                <a:schemeClr val="bg1"/>
              </a:solidFill>
            </a:endParaRPr>
          </a:p>
        </p:txBody>
      </p:sp>
      <p:sp>
        <p:nvSpPr>
          <p:cNvPr id="27" name="AutoShape 8">
            <a:extLst>
              <a:ext uri="{FF2B5EF4-FFF2-40B4-BE49-F238E27FC236}">
                <a16:creationId xmlns:a16="http://schemas.microsoft.com/office/drawing/2014/main" id="{4F276039-49F9-839D-9102-340D1B76D36E}"/>
              </a:ext>
            </a:extLst>
          </p:cNvPr>
          <p:cNvSpPr>
            <a:spLocks noChangeArrowheads="1"/>
          </p:cNvSpPr>
          <p:nvPr/>
        </p:nvSpPr>
        <p:spPr bwMode="auto">
          <a:xfrm>
            <a:off x="9914172" y="4081440"/>
            <a:ext cx="919385" cy="310355"/>
          </a:xfrm>
          <a:prstGeom prst="wedgeRectCallout">
            <a:avLst>
              <a:gd name="adj1" fmla="val 3831"/>
              <a:gd name="adj2" fmla="val 304150"/>
            </a:avLst>
          </a:prstGeom>
          <a:solidFill>
            <a:srgbClr val="1E2DBE"/>
          </a:solidFill>
          <a:ln w="28575">
            <a:solidFill>
              <a:srgbClr val="1E2DBE"/>
            </a:solidFill>
            <a:miter lim="800000"/>
            <a:headEnd/>
            <a:tailEnd/>
          </a:ln>
          <a:effec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None/>
            </a:pPr>
            <a:r>
              <a:rPr lang="en-GB" altLang="en-US" sz="1600" dirty="0">
                <a:solidFill>
                  <a:schemeClr val="bg1"/>
                </a:solidFill>
              </a:rPr>
              <a:t>/</a:t>
            </a:r>
          </a:p>
        </p:txBody>
      </p:sp>
    </p:spTree>
    <p:extLst>
      <p:ext uri="{BB962C8B-B14F-4D97-AF65-F5344CB8AC3E}">
        <p14:creationId xmlns:p14="http://schemas.microsoft.com/office/powerpoint/2010/main" val="3046053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xEl>
                                              <p:pRg st="1" end="1"/>
                                            </p:txEl>
                                          </p:spTgt>
                                        </p:tgtEl>
                                        <p:attrNameLst>
                                          <p:attrName>style.visibility</p:attrName>
                                        </p:attrNameLst>
                                      </p:cBhvr>
                                      <p:to>
                                        <p:strVal val="visible"/>
                                      </p:to>
                                    </p:set>
                                    <p:animEffect transition="in" filter="fade">
                                      <p:cBhvr>
                                        <p:cTn id="12" dur="500"/>
                                        <p:tgtEl>
                                          <p:spTgt spid="1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down)">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down)">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down)">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down)">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wipe(down)">
                                      <p:cBhvr>
                                        <p:cTn id="37" dur="5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wipe(down)">
                                      <p:cBhvr>
                                        <p:cTn id="42" dur="500"/>
                                        <p:tgtEl>
                                          <p:spTgt spid="23"/>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down)">
                                      <p:cBhvr>
                                        <p:cTn id="47" dur="500"/>
                                        <p:tgtEl>
                                          <p:spTgt spid="24"/>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wipe(down)">
                                      <p:cBhvr>
                                        <p:cTn id="52" dur="500"/>
                                        <p:tgtEl>
                                          <p:spTgt spid="25"/>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down)">
                                      <p:cBhvr>
                                        <p:cTn id="57" dur="500"/>
                                        <p:tgtEl>
                                          <p:spTgt spid="27"/>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wipe(down)">
                                      <p:cBhvr>
                                        <p:cTn id="6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21" grpId="0" animBg="1"/>
      <p:bldP spid="23" grpId="0" animBg="1"/>
      <p:bldP spid="24" grpId="0" animBg="1"/>
      <p:bldP spid="25" grpId="0" animBg="1"/>
      <p:bldP spid="26" grpId="0" animBg="1"/>
      <p:bldP spid="2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document&#10;&#10;Description automatically generated">
            <a:extLst>
              <a:ext uri="{FF2B5EF4-FFF2-40B4-BE49-F238E27FC236}">
                <a16:creationId xmlns:a16="http://schemas.microsoft.com/office/drawing/2014/main" id="{B3B051AF-0912-C7E7-92C6-CA38285124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1561" y="186734"/>
            <a:ext cx="3996647" cy="6330568"/>
          </a:xfrm>
          <a:prstGeom prst="rect">
            <a:avLst/>
          </a:prstGeom>
          <a:ln w="25400">
            <a:solidFill>
              <a:srgbClr val="1E2DBE"/>
            </a:solidFill>
          </a:ln>
        </p:spPr>
      </p:pic>
      <p:sp>
        <p:nvSpPr>
          <p:cNvPr id="2" name="Title 1"/>
          <p:cNvSpPr>
            <a:spLocks noGrp="1"/>
          </p:cNvSpPr>
          <p:nvPr>
            <p:ph type="title"/>
          </p:nvPr>
        </p:nvSpPr>
        <p:spPr>
          <a:xfrm>
            <a:off x="490538" y="1423195"/>
            <a:ext cx="5827769" cy="713830"/>
          </a:xfrm>
        </p:spPr>
        <p:txBody>
          <a:bodyPr/>
          <a:lstStyle/>
          <a:p>
            <a:r>
              <a:rPr lang="en-US" dirty="0"/>
              <a:t>Creative Commons copyright page</a:t>
            </a:r>
            <a:br>
              <a:rPr lang="en-US" dirty="0">
                <a:highlight>
                  <a:srgbClr val="FFFF00"/>
                </a:highlight>
              </a:rPr>
            </a:br>
            <a:endParaRPr lang="en-GB" dirty="0">
              <a:highlight>
                <a:srgbClr val="FFFF00"/>
              </a:highlight>
            </a:endParaRP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47</a:t>
            </a:fld>
            <a:endParaRPr lang="en-GB"/>
          </a:p>
        </p:txBody>
      </p:sp>
      <p:sp>
        <p:nvSpPr>
          <p:cNvPr id="11" name="AutoShape 12"/>
          <p:cNvSpPr>
            <a:spLocks noChangeArrowheads="1"/>
          </p:cNvSpPr>
          <p:nvPr/>
        </p:nvSpPr>
        <p:spPr bwMode="auto">
          <a:xfrm>
            <a:off x="1479477" y="2483300"/>
            <a:ext cx="4674741" cy="3677428"/>
          </a:xfrm>
          <a:prstGeom prst="wedgeRectCallout">
            <a:avLst>
              <a:gd name="adj1" fmla="val 66299"/>
              <a:gd name="adj2" fmla="val 51113"/>
            </a:avLst>
          </a:prstGeom>
          <a:solidFill>
            <a:schemeClr val="accent1">
              <a:alpha val="0"/>
            </a:schemeClr>
          </a:solidFill>
          <a:ln w="28575">
            <a:solidFill>
              <a:srgbClr val="FF33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buFontTx/>
              <a:buNone/>
            </a:pPr>
            <a:r>
              <a:rPr lang="en-GB" altLang="en-US" sz="1600" dirty="0"/>
              <a:t>Add photo credit above ‘Printed in …’ if it does not specify under each photo as in the following format:</a:t>
            </a:r>
          </a:p>
          <a:p>
            <a:pPr>
              <a:buFontTx/>
              <a:buNone/>
            </a:pPr>
            <a:br>
              <a:rPr lang="en-US" altLang="en-US" sz="1600" dirty="0">
                <a:solidFill>
                  <a:srgbClr val="1E2DBE"/>
                </a:solidFill>
              </a:rPr>
            </a:br>
            <a:r>
              <a:rPr lang="en-US" altLang="en-US" sz="1600" dirty="0">
                <a:solidFill>
                  <a:srgbClr val="1E2DBE"/>
                </a:solidFill>
              </a:rPr>
              <a:t>Cover photo: © Marcel Crozet/ILO</a:t>
            </a:r>
          </a:p>
          <a:p>
            <a:pPr>
              <a:buFontTx/>
              <a:buNone/>
            </a:pPr>
            <a:r>
              <a:rPr lang="en-US" altLang="en-US" sz="1600" dirty="0">
                <a:solidFill>
                  <a:srgbClr val="1E2DBE"/>
                </a:solidFill>
              </a:rPr>
              <a:t>All cover photos: © Marcel Crozet/ILO</a:t>
            </a:r>
          </a:p>
          <a:p>
            <a:pPr>
              <a:buFontTx/>
              <a:buNone/>
            </a:pPr>
            <a:r>
              <a:rPr lang="en-US" altLang="en-US" sz="1600" dirty="0">
                <a:solidFill>
                  <a:srgbClr val="1E2DBE"/>
                </a:solidFill>
              </a:rPr>
              <a:t>Cover photo: (Top) © Marcel Crozet/ILO</a:t>
            </a:r>
            <a:br>
              <a:rPr lang="en-US" altLang="en-US" sz="1600" dirty="0">
                <a:solidFill>
                  <a:srgbClr val="1E2DBE"/>
                </a:solidFill>
              </a:rPr>
            </a:br>
            <a:r>
              <a:rPr lang="en-GB" altLang="en-US" sz="1600" dirty="0">
                <a:solidFill>
                  <a:srgbClr val="1E2DBE"/>
                </a:solidFill>
              </a:rPr>
              <a:t>                     (Bottom) </a:t>
            </a:r>
            <a:r>
              <a:rPr lang="en-US" altLang="en-US" sz="1600" dirty="0">
                <a:solidFill>
                  <a:srgbClr val="1E2DBE"/>
                </a:solidFill>
              </a:rPr>
              <a:t>© </a:t>
            </a:r>
            <a:r>
              <a:rPr lang="en-GB" altLang="en-US" sz="1600" dirty="0">
                <a:solidFill>
                  <a:srgbClr val="1E2DBE"/>
                </a:solidFill>
              </a:rPr>
              <a:t>Shutterstock</a:t>
            </a:r>
            <a:br>
              <a:rPr lang="en-US" altLang="en-US" sz="1600" dirty="0">
                <a:solidFill>
                  <a:srgbClr val="1E2DBE"/>
                </a:solidFill>
              </a:rPr>
            </a:br>
            <a:r>
              <a:rPr lang="en-US" altLang="en-US" sz="1600" dirty="0">
                <a:solidFill>
                  <a:srgbClr val="1E2DBE"/>
                </a:solidFill>
              </a:rPr>
              <a:t>All photos: © Marcel Crozet/ILO</a:t>
            </a:r>
            <a:br>
              <a:rPr lang="en-US" altLang="en-US" sz="1600" dirty="0">
                <a:solidFill>
                  <a:srgbClr val="1E2DBE"/>
                </a:solidFill>
              </a:rPr>
            </a:br>
            <a:r>
              <a:rPr lang="en-US" altLang="en-US" sz="1600" dirty="0">
                <a:solidFill>
                  <a:srgbClr val="1E2DBE"/>
                </a:solidFill>
              </a:rPr>
              <a:t>Illustration: © Marcel Crozet/ILO</a:t>
            </a:r>
          </a:p>
          <a:p>
            <a:pPr>
              <a:buFontTx/>
              <a:buNone/>
            </a:pPr>
            <a:r>
              <a:rPr lang="en-GB" altLang="en-US" sz="1600" dirty="0">
                <a:solidFill>
                  <a:srgbClr val="1E2DBE"/>
                </a:solidFill>
              </a:rPr>
              <a:t>Page 10: © Shutterstock</a:t>
            </a:r>
          </a:p>
          <a:p>
            <a:pPr>
              <a:buFontTx/>
              <a:buNone/>
            </a:pPr>
            <a:r>
              <a:rPr lang="en-GB" sz="1600" dirty="0">
                <a:solidFill>
                  <a:srgbClr val="1E2DBE"/>
                </a:solidFill>
              </a:rPr>
              <a:t>Chapter 1: </a:t>
            </a:r>
            <a:r>
              <a:rPr lang="en-GB" altLang="en-US" sz="1600" dirty="0">
                <a:solidFill>
                  <a:srgbClr val="1E2DBE"/>
                </a:solidFill>
              </a:rPr>
              <a:t>© Shutterstock</a:t>
            </a:r>
          </a:p>
          <a:p>
            <a:pPr>
              <a:buFontTx/>
              <a:buNone/>
            </a:pPr>
            <a:r>
              <a:rPr lang="en-GB" sz="1600" dirty="0">
                <a:solidFill>
                  <a:srgbClr val="1E2DBE"/>
                </a:solidFill>
              </a:rPr>
              <a:t>Chapters 5 and 6: </a:t>
            </a:r>
            <a:r>
              <a:rPr lang="en-GB" altLang="en-US" sz="1600" dirty="0">
                <a:solidFill>
                  <a:srgbClr val="1E2DBE"/>
                </a:solidFill>
              </a:rPr>
              <a:t>© </a:t>
            </a:r>
            <a:r>
              <a:rPr lang="en-GB" altLang="en-US" sz="1600" dirty="0" err="1">
                <a:solidFill>
                  <a:srgbClr val="1E2DBE"/>
                </a:solidFill>
              </a:rPr>
              <a:t>Kritanut</a:t>
            </a:r>
            <a:r>
              <a:rPr lang="en-GB" altLang="en-US" sz="1600" dirty="0">
                <a:solidFill>
                  <a:srgbClr val="1E2DBE"/>
                </a:solidFill>
              </a:rPr>
              <a:t> </a:t>
            </a:r>
            <a:r>
              <a:rPr lang="en-GB" altLang="en-US" sz="1600" dirty="0" err="1">
                <a:solidFill>
                  <a:srgbClr val="1E2DBE"/>
                </a:solidFill>
              </a:rPr>
              <a:t>Unsombut</a:t>
            </a:r>
            <a:r>
              <a:rPr lang="en-GB" altLang="en-US" sz="1600" dirty="0">
                <a:solidFill>
                  <a:srgbClr val="1E2DBE"/>
                </a:solidFill>
              </a:rPr>
              <a:t>/iStock</a:t>
            </a:r>
            <a:endParaRPr lang="en-GB" sz="1600" dirty="0"/>
          </a:p>
          <a:p>
            <a:pPr>
              <a:buFontTx/>
              <a:buNone/>
            </a:pPr>
            <a:endParaRPr lang="en-GB" altLang="en-US" sz="1600" dirty="0"/>
          </a:p>
          <a:p>
            <a:pPr>
              <a:buFontTx/>
              <a:buNone/>
            </a:pPr>
            <a:endParaRPr lang="en-GB" altLang="en-US" sz="1600" b="1" dirty="0"/>
          </a:p>
          <a:p>
            <a:pPr>
              <a:buFontTx/>
              <a:buNone/>
            </a:pPr>
            <a:endParaRPr lang="en-GB" altLang="en-US" sz="1600" b="1" dirty="0"/>
          </a:p>
          <a:p>
            <a:pPr>
              <a:buFontTx/>
              <a:buNone/>
            </a:pPr>
            <a:br>
              <a:rPr lang="en-GB" altLang="en-US" sz="1600" dirty="0">
                <a:solidFill>
                  <a:srgbClr val="1E2DBE"/>
                </a:solidFill>
              </a:rPr>
            </a:br>
            <a:r>
              <a:rPr lang="en-GB" altLang="en-US" sz="1600" dirty="0">
                <a:solidFill>
                  <a:srgbClr val="1E2DBE"/>
                </a:solidFill>
              </a:rPr>
              <a:t>  </a:t>
            </a:r>
          </a:p>
          <a:p>
            <a:pPr>
              <a:buFontTx/>
              <a:buNone/>
            </a:pPr>
            <a:endParaRPr lang="en-US" altLang="en-US" sz="1600" dirty="0"/>
          </a:p>
          <a:p>
            <a:pPr algn="ctr" eaLnBrk="1" hangingPunct="1">
              <a:spcBef>
                <a:spcPct val="0"/>
              </a:spcBef>
              <a:buFontTx/>
              <a:buNone/>
            </a:pPr>
            <a:endParaRPr lang="en-GB" altLang="en-US" sz="1600" b="1" dirty="0">
              <a:solidFill>
                <a:schemeClr val="accent2"/>
              </a:solidFill>
            </a:endParaRPr>
          </a:p>
        </p:txBody>
      </p:sp>
    </p:spTree>
    <p:extLst>
      <p:ext uri="{BB962C8B-B14F-4D97-AF65-F5344CB8AC3E}">
        <p14:creationId xmlns:p14="http://schemas.microsoft.com/office/powerpoint/2010/main" val="3448608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Footnotes &amp; References</a:t>
            </a:r>
            <a:endParaRPr lang="en-GB" dirty="0"/>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48</a:t>
            </a:fld>
            <a:endParaRPr lang="en-GB"/>
          </a:p>
        </p:txBody>
      </p:sp>
      <p:pic>
        <p:nvPicPr>
          <p:cNvPr id="4" name="Picture 3">
            <a:extLst>
              <a:ext uri="{FF2B5EF4-FFF2-40B4-BE49-F238E27FC236}">
                <a16:creationId xmlns:a16="http://schemas.microsoft.com/office/drawing/2014/main" id="{1030AF8C-45B7-FB88-DD0B-6BB60AA7537E}"/>
              </a:ext>
            </a:extLst>
          </p:cNvPr>
          <p:cNvPicPr>
            <a:picLocks noChangeAspect="1"/>
          </p:cNvPicPr>
          <p:nvPr/>
        </p:nvPicPr>
        <p:blipFill rotWithShape="1">
          <a:blip r:embed="rId3"/>
          <a:srcRect l="4023" t="6299" r="4023" b="3820"/>
          <a:stretch/>
        </p:blipFill>
        <p:spPr>
          <a:xfrm>
            <a:off x="490538" y="1787308"/>
            <a:ext cx="9222431" cy="5070692"/>
          </a:xfrm>
          <a:prstGeom prst="rect">
            <a:avLst/>
          </a:prstGeom>
        </p:spPr>
      </p:pic>
    </p:spTree>
    <p:extLst>
      <p:ext uri="{BB962C8B-B14F-4D97-AF65-F5344CB8AC3E}">
        <p14:creationId xmlns:p14="http://schemas.microsoft.com/office/powerpoint/2010/main" val="81590740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Footnotes &amp; References</a:t>
            </a:r>
            <a:endParaRPr lang="en-GB" dirty="0"/>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49</a:t>
            </a:fld>
            <a:endParaRPr lang="en-GB"/>
          </a:p>
        </p:txBody>
      </p:sp>
      <p:pic>
        <p:nvPicPr>
          <p:cNvPr id="4" name="Picture 3">
            <a:extLst>
              <a:ext uri="{FF2B5EF4-FFF2-40B4-BE49-F238E27FC236}">
                <a16:creationId xmlns:a16="http://schemas.microsoft.com/office/drawing/2014/main" id="{853B0BB0-9E83-A08F-9372-5408A632B2DA}"/>
              </a:ext>
            </a:extLst>
          </p:cNvPr>
          <p:cNvPicPr>
            <a:picLocks noChangeAspect="1"/>
          </p:cNvPicPr>
          <p:nvPr/>
        </p:nvPicPr>
        <p:blipFill rotWithShape="1">
          <a:blip r:embed="rId3"/>
          <a:srcRect l="13230" t="10499" r="13540" b="10562"/>
          <a:stretch/>
        </p:blipFill>
        <p:spPr>
          <a:xfrm>
            <a:off x="490538" y="1733550"/>
            <a:ext cx="8499350" cy="5153612"/>
          </a:xfrm>
          <a:prstGeom prst="rect">
            <a:avLst/>
          </a:prstGeom>
        </p:spPr>
      </p:pic>
    </p:spTree>
    <p:extLst>
      <p:ext uri="{BB962C8B-B14F-4D97-AF65-F5344CB8AC3E}">
        <p14:creationId xmlns:p14="http://schemas.microsoft.com/office/powerpoint/2010/main" val="96409860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Footnotes &amp; References</a:t>
            </a:r>
            <a:endParaRPr lang="en-GB" dirty="0"/>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50</a:t>
            </a:fld>
            <a:endParaRPr lang="en-GB"/>
          </a:p>
        </p:txBody>
      </p:sp>
      <p:pic>
        <p:nvPicPr>
          <p:cNvPr id="9" name="Picture 8">
            <a:extLst>
              <a:ext uri="{FF2B5EF4-FFF2-40B4-BE49-F238E27FC236}">
                <a16:creationId xmlns:a16="http://schemas.microsoft.com/office/drawing/2014/main" id="{916EE73D-4A89-D8E5-5A7D-3FA91E88FB02}"/>
              </a:ext>
            </a:extLst>
          </p:cNvPr>
          <p:cNvPicPr>
            <a:picLocks noChangeAspect="1"/>
          </p:cNvPicPr>
          <p:nvPr/>
        </p:nvPicPr>
        <p:blipFill rotWithShape="1">
          <a:blip r:embed="rId3"/>
          <a:srcRect l="13315" t="9287" r="13623" b="25278"/>
          <a:stretch/>
        </p:blipFill>
        <p:spPr>
          <a:xfrm>
            <a:off x="490538" y="1849849"/>
            <a:ext cx="8907695" cy="4487453"/>
          </a:xfrm>
          <a:prstGeom prst="rect">
            <a:avLst/>
          </a:prstGeom>
        </p:spPr>
      </p:pic>
    </p:spTree>
    <p:extLst>
      <p:ext uri="{BB962C8B-B14F-4D97-AF65-F5344CB8AC3E}">
        <p14:creationId xmlns:p14="http://schemas.microsoft.com/office/powerpoint/2010/main" val="44343052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Useful links</a:t>
            </a:r>
            <a:endParaRPr lang="en-GB" dirty="0"/>
          </a:p>
        </p:txBody>
      </p:sp>
      <p:sp>
        <p:nvSpPr>
          <p:cNvPr id="3" name="Content Placeholder 2"/>
          <p:cNvSpPr>
            <a:spLocks noGrp="1"/>
          </p:cNvSpPr>
          <p:nvPr>
            <p:ph sz="half" idx="1"/>
          </p:nvPr>
        </p:nvSpPr>
        <p:spPr>
          <a:xfrm>
            <a:off x="490538" y="2086697"/>
            <a:ext cx="7993062" cy="4070604"/>
          </a:xfrm>
        </p:spPr>
        <p:txBody>
          <a:bodyPr/>
          <a:lstStyle/>
          <a:p>
            <a:pPr lvl="2"/>
            <a:r>
              <a:rPr lang="en-GB" u="sng" dirty="0">
                <a:hlinkClick r:id="rId3"/>
              </a:rPr>
              <a:t>ILO publications portal</a:t>
            </a:r>
            <a:endParaRPr lang="en-US" altLang="en-US" i="1" dirty="0">
              <a:hlinkClick r:id="rId4"/>
            </a:endParaRPr>
          </a:p>
          <a:p>
            <a:pPr lvl="2"/>
            <a:r>
              <a:rPr lang="en-US" altLang="en-US" i="1" dirty="0">
                <a:hlinkClick r:id="rId4"/>
              </a:rPr>
              <a:t>ILO house style manual</a:t>
            </a:r>
            <a:r>
              <a:rPr lang="en-US" altLang="en-US" dirty="0">
                <a:hlinkClick r:id="rId4"/>
              </a:rPr>
              <a:t>, sixth edition.</a:t>
            </a:r>
            <a:endParaRPr lang="en-US" altLang="en-US" dirty="0"/>
          </a:p>
          <a:p>
            <a:pPr lvl="2"/>
            <a:r>
              <a:rPr lang="en-US" altLang="en-US" dirty="0">
                <a:hlinkClick r:id="rId5"/>
              </a:rPr>
              <a:t>ISBN and DOI online request form</a:t>
            </a:r>
            <a:endParaRPr lang="en-US" altLang="en-US" dirty="0"/>
          </a:p>
          <a:p>
            <a:pPr lvl="2"/>
            <a:r>
              <a:rPr lang="en-GB" u="sng" dirty="0">
                <a:hlinkClick r:id="rId6"/>
              </a:rPr>
              <a:t>ILO standard Creative Commons copyright page</a:t>
            </a:r>
            <a:endParaRPr lang="en-GB" u="sng" dirty="0"/>
          </a:p>
          <a:p>
            <a:pPr lvl="2"/>
            <a:r>
              <a:rPr lang="en-US" altLang="en-US" dirty="0">
                <a:hlinkClick r:id="rId7"/>
              </a:rPr>
              <a:t>ILO Conventions and Recommendations titles</a:t>
            </a:r>
            <a:endParaRPr lang="en-US" altLang="en-US" dirty="0"/>
          </a:p>
          <a:p>
            <a:pPr lvl="2"/>
            <a:r>
              <a:rPr lang="en-US" altLang="en-US" dirty="0">
                <a:hlinkClick r:id="rId8"/>
              </a:rPr>
              <a:t>ILO Member States</a:t>
            </a:r>
            <a:endParaRPr lang="en-US" altLang="en-US" dirty="0"/>
          </a:p>
          <a:p>
            <a:pPr lvl="2"/>
            <a:r>
              <a:rPr lang="en-US" altLang="en-US" dirty="0">
                <a:hlinkClick r:id="rId9"/>
              </a:rPr>
              <a:t>ILOTERM (ILO terminology)</a:t>
            </a:r>
            <a:endParaRPr lang="en-US" altLang="en-US" dirty="0"/>
          </a:p>
          <a:p>
            <a:pPr lvl="2"/>
            <a:r>
              <a:rPr lang="en-US" altLang="en-US" dirty="0">
                <a:hlinkClick r:id="rId10"/>
              </a:rPr>
              <a:t>ILO publishing</a:t>
            </a:r>
            <a:endParaRPr lang="en-US" altLang="en-US" dirty="0"/>
          </a:p>
          <a:p>
            <a:pPr lvl="2"/>
            <a:r>
              <a:rPr lang="en-US" altLang="en-US" dirty="0">
                <a:hlinkClick r:id="rId11"/>
              </a:rPr>
              <a:t>Online version of the </a:t>
            </a:r>
            <a:r>
              <a:rPr lang="en-US" altLang="en-US" i="1" dirty="0">
                <a:hlinkClick r:id="rId11"/>
              </a:rPr>
              <a:t>Oxford English Dictionary</a:t>
            </a:r>
            <a:r>
              <a:rPr lang="en-US" altLang="en-US" dirty="0">
                <a:hlinkClick r:id="rId11"/>
              </a:rPr>
              <a:t> (for ILO staff)</a:t>
            </a:r>
            <a:endParaRPr lang="en-US" altLang="en-US" dirty="0"/>
          </a:p>
          <a:p>
            <a:pPr lvl="2"/>
            <a:r>
              <a:rPr lang="en-US" altLang="en-US" dirty="0">
                <a:hlinkClick r:id="rId12"/>
              </a:rPr>
              <a:t>Public version of the </a:t>
            </a:r>
            <a:r>
              <a:rPr lang="en-US" altLang="en-US" i="1" dirty="0">
                <a:hlinkClick r:id="rId12"/>
              </a:rPr>
              <a:t>Oxford English Dictionary</a:t>
            </a:r>
            <a:endParaRPr lang="en-US" altLang="en-US" i="1" dirty="0"/>
          </a:p>
          <a:p>
            <a:pPr lvl="2"/>
            <a:r>
              <a:rPr lang="en-US" altLang="en-US" dirty="0">
                <a:hlinkClick r:id="rId13"/>
              </a:rPr>
              <a:t>ISO 4217 currency codes</a:t>
            </a:r>
            <a:endParaRPr lang="en-US" altLang="en-US" dirty="0"/>
          </a:p>
          <a:p>
            <a:pPr lvl="2"/>
            <a:endParaRPr lang="en-US" altLang="en-US" dirty="0"/>
          </a:p>
          <a:p>
            <a:pPr lvl="2"/>
            <a:endParaRPr lang="en-US" altLang="en-US" dirty="0"/>
          </a:p>
          <a:p>
            <a:pPr lvl="2"/>
            <a:endParaRPr lang="en-US" dirty="0">
              <a:latin typeface="Arial" charset="0"/>
              <a:cs typeface="Arial" charset="0"/>
            </a:endParaRP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51</a:t>
            </a:fld>
            <a:endParaRPr lang="en-GB"/>
          </a:p>
        </p:txBody>
      </p:sp>
    </p:spTree>
    <p:extLst>
      <p:ext uri="{BB962C8B-B14F-4D97-AF65-F5344CB8AC3E}">
        <p14:creationId xmlns:p14="http://schemas.microsoft.com/office/powerpoint/2010/main" val="132726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Useful links</a:t>
            </a:r>
            <a:endParaRPr lang="en-GB" dirty="0"/>
          </a:p>
        </p:txBody>
      </p:sp>
      <p:sp>
        <p:nvSpPr>
          <p:cNvPr id="3" name="Content Placeholder 2"/>
          <p:cNvSpPr>
            <a:spLocks noGrp="1"/>
          </p:cNvSpPr>
          <p:nvPr>
            <p:ph sz="half" idx="1"/>
          </p:nvPr>
        </p:nvSpPr>
        <p:spPr>
          <a:xfrm>
            <a:off x="4325431" y="2557499"/>
            <a:ext cx="3541135" cy="442091"/>
          </a:xfrm>
        </p:spPr>
        <p:txBody>
          <a:bodyPr/>
          <a:lstStyle/>
          <a:p>
            <a:pPr lvl="2"/>
            <a:r>
              <a:rPr lang="en-US" altLang="en-US" dirty="0"/>
              <a:t>Important note</a:t>
            </a: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52</a:t>
            </a:fld>
            <a:endParaRPr lang="en-GB"/>
          </a:p>
        </p:txBody>
      </p:sp>
      <p:sp>
        <p:nvSpPr>
          <p:cNvPr id="10" name="Content Placeholder 2"/>
          <p:cNvSpPr>
            <a:spLocks noGrp="1"/>
          </p:cNvSpPr>
          <p:nvPr>
            <p:ph sz="half" idx="1"/>
          </p:nvPr>
        </p:nvSpPr>
        <p:spPr>
          <a:xfrm>
            <a:off x="490538" y="2061384"/>
            <a:ext cx="3541135" cy="375361"/>
          </a:xfrm>
        </p:spPr>
        <p:txBody>
          <a:bodyPr/>
          <a:lstStyle/>
          <a:p>
            <a:r>
              <a:rPr lang="en-US" dirty="0"/>
              <a:t>Layout and design</a:t>
            </a:r>
            <a:endParaRPr lang="en-US" dirty="0">
              <a:latin typeface="Arial" charset="0"/>
              <a:cs typeface="Arial" charset="0"/>
            </a:endParaRPr>
          </a:p>
        </p:txBody>
      </p:sp>
      <p:pic>
        <p:nvPicPr>
          <p:cNvPr id="14" name="Picture 13"/>
          <p:cNvPicPr>
            <a:picLocks noChangeAspect="1"/>
          </p:cNvPicPr>
          <p:nvPr/>
        </p:nvPicPr>
        <p:blipFill rotWithShape="1">
          <a:blip r:embed="rId3">
            <a:extLst>
              <a:ext uri="{28A0092B-C50C-407E-A947-70E740481C1C}">
                <a14:useLocalDpi xmlns:a14="http://schemas.microsoft.com/office/drawing/2010/main" val="0"/>
              </a:ext>
            </a:extLst>
          </a:blip>
          <a:srcRect l="2952" t="25262"/>
          <a:stretch/>
        </p:blipFill>
        <p:spPr>
          <a:xfrm>
            <a:off x="4531591" y="2927132"/>
            <a:ext cx="7510626" cy="1045330"/>
          </a:xfrm>
          <a:prstGeom prst="rect">
            <a:avLst/>
          </a:prstGeom>
        </p:spPr>
      </p:pic>
      <p:sp>
        <p:nvSpPr>
          <p:cNvPr id="24" name="Content Placeholder 2"/>
          <p:cNvSpPr>
            <a:spLocks noGrp="1"/>
          </p:cNvSpPr>
          <p:nvPr>
            <p:ph sz="half" idx="1"/>
          </p:nvPr>
        </p:nvSpPr>
        <p:spPr>
          <a:xfrm>
            <a:off x="642938" y="2589145"/>
            <a:ext cx="3541135" cy="3277399"/>
          </a:xfrm>
        </p:spPr>
        <p:txBody>
          <a:bodyPr/>
          <a:lstStyle/>
          <a:p>
            <a:pPr lvl="2"/>
            <a:r>
              <a:rPr lang="en-US" altLang="en-US" dirty="0">
                <a:hlinkClick r:id="rId4"/>
              </a:rPr>
              <a:t>ILO brand hub</a:t>
            </a:r>
            <a:endParaRPr lang="en-US" altLang="en-US" dirty="0"/>
          </a:p>
          <a:p>
            <a:pPr lvl="2"/>
            <a:r>
              <a:rPr lang="en-US" altLang="en-US" dirty="0">
                <a:hlinkClick r:id="rId5"/>
              </a:rPr>
              <a:t>ILO logo</a:t>
            </a:r>
            <a:endParaRPr lang="en-US" altLang="en-US" dirty="0"/>
          </a:p>
          <a:p>
            <a:pPr lvl="2"/>
            <a:r>
              <a:rPr lang="en-US" altLang="en-US" dirty="0">
                <a:hlinkClick r:id="rId6"/>
              </a:rPr>
              <a:t>Typography hierarchy</a:t>
            </a:r>
            <a:endParaRPr lang="en-US" altLang="en-US" dirty="0"/>
          </a:p>
          <a:p>
            <a:pPr lvl="2"/>
            <a:r>
              <a:rPr lang="en-US" altLang="en-US" dirty="0" err="1">
                <a:hlinkClick r:id="rId7"/>
              </a:rPr>
              <a:t>Colour</a:t>
            </a:r>
            <a:r>
              <a:rPr lang="en-US" altLang="en-US" dirty="0">
                <a:hlinkClick r:id="rId7"/>
              </a:rPr>
              <a:t> palette</a:t>
            </a:r>
            <a:endParaRPr lang="en-US" altLang="en-US" dirty="0"/>
          </a:p>
          <a:p>
            <a:pPr lvl="2"/>
            <a:r>
              <a:rPr lang="en-US" altLang="en-US" dirty="0" err="1">
                <a:hlinkClick r:id="rId8"/>
              </a:rPr>
              <a:t>Colour</a:t>
            </a:r>
            <a:r>
              <a:rPr lang="en-US" altLang="en-US" dirty="0">
                <a:hlinkClick r:id="rId8"/>
              </a:rPr>
              <a:t> combinations</a:t>
            </a:r>
            <a:endParaRPr lang="en-US" altLang="en-US" dirty="0"/>
          </a:p>
          <a:p>
            <a:pPr lvl="2"/>
            <a:r>
              <a:rPr lang="en-GB" u="sng" dirty="0"/>
              <a:t>P</a:t>
            </a:r>
            <a:r>
              <a:rPr lang="en-GB" u="sng" dirty="0">
                <a:hlinkClick r:id="rId9"/>
              </a:rPr>
              <a:t>hoto caption and crediting</a:t>
            </a:r>
            <a:endParaRPr lang="en-GB" u="sng" dirty="0"/>
          </a:p>
          <a:p>
            <a:pPr lvl="2"/>
            <a:r>
              <a:rPr lang="en-US" altLang="en-US" dirty="0">
                <a:hlinkClick r:id="rId10"/>
              </a:rPr>
              <a:t>Sample of ILO standard reports</a:t>
            </a:r>
            <a:endParaRPr lang="en-US" altLang="en-US" dirty="0"/>
          </a:p>
          <a:p>
            <a:pPr lvl="2"/>
            <a:r>
              <a:rPr lang="en-US" altLang="en-US" dirty="0">
                <a:hlinkClick r:id="rId11"/>
              </a:rPr>
              <a:t>Downloads templates, logos, …</a:t>
            </a:r>
            <a:endParaRPr lang="en-US" altLang="en-US" dirty="0"/>
          </a:p>
          <a:p>
            <a:pPr lvl="2"/>
            <a:r>
              <a:rPr lang="en-GB" u="sng" dirty="0">
                <a:hlinkClick r:id="rId12"/>
              </a:rPr>
              <a:t>ISBN barcode generator</a:t>
            </a:r>
            <a:endParaRPr lang="en-GB" dirty="0"/>
          </a:p>
          <a:p>
            <a:pPr lvl="2"/>
            <a:endParaRPr lang="en-US" altLang="en-US" dirty="0"/>
          </a:p>
          <a:p>
            <a:pPr lvl="2"/>
            <a:endParaRPr lang="en-US" altLang="en-US" dirty="0"/>
          </a:p>
          <a:p>
            <a:pPr lvl="2"/>
            <a:endParaRPr lang="en-US" dirty="0">
              <a:latin typeface="Arial" charset="0"/>
              <a:cs typeface="Arial" charset="0"/>
            </a:endParaRPr>
          </a:p>
        </p:txBody>
      </p:sp>
    </p:spTree>
    <p:extLst>
      <p:ext uri="{BB962C8B-B14F-4D97-AF65-F5344CB8AC3E}">
        <p14:creationId xmlns:p14="http://schemas.microsoft.com/office/powerpoint/2010/main" val="507174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up)">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Useful links</a:t>
            </a:r>
            <a:endParaRPr lang="en-GB" dirty="0"/>
          </a:p>
        </p:txBody>
      </p:sp>
      <p:sp>
        <p:nvSpPr>
          <p:cNvPr id="3" name="Content Placeholder 2"/>
          <p:cNvSpPr>
            <a:spLocks noGrp="1"/>
          </p:cNvSpPr>
          <p:nvPr>
            <p:ph sz="half" idx="1"/>
          </p:nvPr>
        </p:nvSpPr>
        <p:spPr>
          <a:xfrm>
            <a:off x="490538" y="2595649"/>
            <a:ext cx="10814771" cy="1248564"/>
          </a:xfrm>
        </p:spPr>
        <p:txBody>
          <a:bodyPr/>
          <a:lstStyle/>
          <a:p>
            <a:pPr lvl="2"/>
            <a:r>
              <a:rPr lang="en-US" altLang="en-US" dirty="0"/>
              <a:t>Use a specific design and layout which can only be formatted using </a:t>
            </a:r>
            <a:r>
              <a:rPr lang="en-US" altLang="en-US" dirty="0" err="1"/>
              <a:t>PublishOne</a:t>
            </a:r>
            <a:r>
              <a:rPr lang="en-US" altLang="en-US" dirty="0"/>
              <a:t> </a:t>
            </a:r>
            <a:r>
              <a:rPr lang="en-US" altLang="en-US" dirty="0" err="1"/>
              <a:t>programme</a:t>
            </a:r>
            <a:r>
              <a:rPr lang="en-US" altLang="en-US" dirty="0"/>
              <a:t>.</a:t>
            </a:r>
            <a:br>
              <a:rPr lang="en-US" altLang="en-US" dirty="0"/>
            </a:br>
            <a:r>
              <a:rPr lang="en-US" altLang="en-US" dirty="0"/>
              <a:t>Please contact: </a:t>
            </a:r>
            <a:r>
              <a:rPr lang="en-GB" b="1" dirty="0">
                <a:hlinkClick r:id="rId3"/>
              </a:rPr>
              <a:t>p1support@ilo.org</a:t>
            </a:r>
            <a:r>
              <a:rPr lang="en-GB" b="1" dirty="0"/>
              <a:t> </a:t>
            </a:r>
            <a:r>
              <a:rPr lang="en-US" dirty="0"/>
              <a:t>for a training.</a:t>
            </a:r>
            <a:br>
              <a:rPr lang="en-US" dirty="0"/>
            </a:br>
            <a:endParaRPr lang="en-US" dirty="0"/>
          </a:p>
          <a:p>
            <a:pPr lvl="2"/>
            <a:r>
              <a:rPr lang="en-GB" u="sng" dirty="0">
                <a:hlinkClick r:id="rId4"/>
              </a:rPr>
              <a:t>Coordinator video tutorial</a:t>
            </a:r>
            <a:br>
              <a:rPr lang="en-GB" u="sng" dirty="0"/>
            </a:br>
            <a:endParaRPr lang="en-GB" dirty="0"/>
          </a:p>
          <a:p>
            <a:pPr lvl="2"/>
            <a:r>
              <a:rPr lang="en-GB" dirty="0"/>
              <a:t>More video tutorials on </a:t>
            </a:r>
            <a:r>
              <a:rPr lang="en-GB" u="sng" dirty="0">
                <a:hlinkClick r:id="rId5"/>
              </a:rPr>
              <a:t>YouTube channel</a:t>
            </a:r>
            <a:endParaRPr lang="en-US" dirty="0"/>
          </a:p>
          <a:p>
            <a:pPr lvl="2"/>
            <a:endParaRPr lang="en-US" dirty="0">
              <a:latin typeface="Arial" charset="0"/>
              <a:cs typeface="Arial" charset="0"/>
            </a:endParaRP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53</a:t>
            </a:fld>
            <a:endParaRPr lang="en-GB"/>
          </a:p>
        </p:txBody>
      </p:sp>
      <p:sp>
        <p:nvSpPr>
          <p:cNvPr id="10" name="Content Placeholder 2"/>
          <p:cNvSpPr>
            <a:spLocks noGrp="1"/>
          </p:cNvSpPr>
          <p:nvPr>
            <p:ph sz="half" idx="1"/>
          </p:nvPr>
        </p:nvSpPr>
        <p:spPr>
          <a:xfrm>
            <a:off x="490538" y="2061384"/>
            <a:ext cx="3541135" cy="375361"/>
          </a:xfrm>
        </p:spPr>
        <p:txBody>
          <a:bodyPr/>
          <a:lstStyle/>
          <a:p>
            <a:r>
              <a:rPr lang="en-US" dirty="0"/>
              <a:t>ILO Working Papers</a:t>
            </a:r>
            <a:endParaRPr lang="en-US" dirty="0">
              <a:latin typeface="Arial" charset="0"/>
              <a:cs typeface="Arial" charset="0"/>
            </a:endParaRPr>
          </a:p>
        </p:txBody>
      </p:sp>
    </p:spTree>
    <p:extLst>
      <p:ext uri="{BB962C8B-B14F-4D97-AF65-F5344CB8AC3E}">
        <p14:creationId xmlns:p14="http://schemas.microsoft.com/office/powerpoint/2010/main" val="3005292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500"/>
                                        <p:tgtEl>
                                          <p:spTgt spid="3">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up)">
                                      <p:cBhvr>
                                        <p:cTn id="10" dur="500"/>
                                        <p:tgtEl>
                                          <p:spTgt spid="3">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up)">
                                      <p:cBhvr>
                                        <p:cTn id="1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1423195"/>
            <a:ext cx="11210924" cy="310355"/>
          </a:xfrm>
        </p:spPr>
        <p:txBody>
          <a:bodyPr/>
          <a:lstStyle/>
          <a:p>
            <a:r>
              <a:rPr lang="en-US" dirty="0"/>
              <a:t>Useful links</a:t>
            </a:r>
            <a:endParaRPr lang="en-GB" dirty="0"/>
          </a:p>
        </p:txBody>
      </p:sp>
      <p:sp>
        <p:nvSpPr>
          <p:cNvPr id="3" name="Content Placeholder 2"/>
          <p:cNvSpPr>
            <a:spLocks noGrp="1"/>
          </p:cNvSpPr>
          <p:nvPr>
            <p:ph sz="half" idx="1"/>
          </p:nvPr>
        </p:nvSpPr>
        <p:spPr>
          <a:xfrm>
            <a:off x="490538" y="2654517"/>
            <a:ext cx="7933026" cy="1248564"/>
          </a:xfrm>
        </p:spPr>
        <p:txBody>
          <a:bodyPr/>
          <a:lstStyle/>
          <a:p>
            <a:pPr lvl="2"/>
            <a:r>
              <a:rPr lang="en-US" altLang="en-US" dirty="0">
                <a:hlinkClick r:id="rId3"/>
              </a:rPr>
              <a:t>WCMS instructional materials for Asia and the Pacific</a:t>
            </a:r>
            <a:br>
              <a:rPr lang="en-US" altLang="en-US" dirty="0"/>
            </a:br>
            <a:endParaRPr lang="en-US" altLang="en-US" dirty="0"/>
          </a:p>
          <a:p>
            <a:pPr lvl="2"/>
            <a:r>
              <a:rPr lang="en-US" altLang="en-US" dirty="0">
                <a:hlinkClick r:id="rId4"/>
              </a:rPr>
              <a:t>E-learning: Quick WCMS guide</a:t>
            </a:r>
            <a:br>
              <a:rPr lang="en-US" altLang="en-US" dirty="0"/>
            </a:br>
            <a:endParaRPr lang="en-US" altLang="en-US" dirty="0"/>
          </a:p>
          <a:p>
            <a:pPr lvl="2"/>
            <a:r>
              <a:rPr lang="en-US" altLang="en-US" dirty="0">
                <a:hlinkClick r:id="rId5"/>
              </a:rPr>
              <a:t>Useful script</a:t>
            </a:r>
            <a:endParaRPr lang="en-US" altLang="en-US" dirty="0"/>
          </a:p>
          <a:p>
            <a:pPr lvl="2"/>
            <a:endParaRPr lang="en-US" dirty="0">
              <a:latin typeface="Arial" charset="0"/>
              <a:cs typeface="Arial" charset="0"/>
            </a:endParaRPr>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pPr/>
              <a:t>54</a:t>
            </a:fld>
            <a:endParaRPr lang="en-GB"/>
          </a:p>
        </p:txBody>
      </p:sp>
      <p:sp>
        <p:nvSpPr>
          <p:cNvPr id="10" name="Content Placeholder 2"/>
          <p:cNvSpPr>
            <a:spLocks noGrp="1"/>
          </p:cNvSpPr>
          <p:nvPr>
            <p:ph sz="half" idx="1"/>
          </p:nvPr>
        </p:nvSpPr>
        <p:spPr>
          <a:xfrm>
            <a:off x="490538" y="2061384"/>
            <a:ext cx="3541135" cy="375361"/>
          </a:xfrm>
        </p:spPr>
        <p:txBody>
          <a:bodyPr/>
          <a:lstStyle/>
          <a:p>
            <a:r>
              <a:rPr lang="en-US" dirty="0"/>
              <a:t>ILO website</a:t>
            </a:r>
            <a:endParaRPr lang="en-US" dirty="0">
              <a:latin typeface="Arial" charset="0"/>
              <a:cs typeface="Arial" charset="0"/>
            </a:endParaRPr>
          </a:p>
        </p:txBody>
      </p:sp>
    </p:spTree>
    <p:extLst>
      <p:ext uri="{BB962C8B-B14F-4D97-AF65-F5344CB8AC3E}">
        <p14:creationId xmlns:p14="http://schemas.microsoft.com/office/powerpoint/2010/main" val="232276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500"/>
                                        <p:tgtEl>
                                          <p:spTgt spid="3">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up)">
                                      <p:cBhvr>
                                        <p:cTn id="10" dur="500"/>
                                        <p:tgtEl>
                                          <p:spTgt spid="3">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up)">
                                      <p:cBhvr>
                                        <p:cTn id="1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Thank you</a:t>
            </a:r>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pPr/>
              <a:t>55</a:t>
            </a:fld>
            <a:endParaRPr lang="en-GB"/>
          </a:p>
        </p:txBody>
      </p:sp>
      <p:sp>
        <p:nvSpPr>
          <p:cNvPr id="10" name="Content Placeholder 2"/>
          <p:cNvSpPr txBox="1">
            <a:spLocks/>
          </p:cNvSpPr>
          <p:nvPr/>
        </p:nvSpPr>
        <p:spPr>
          <a:xfrm>
            <a:off x="490538" y="2599671"/>
            <a:ext cx="11701463" cy="2328793"/>
          </a:xfrm>
          <a:prstGeom prst="rect">
            <a:avLst/>
          </a:prstGeom>
        </p:spPr>
        <p:txBody>
          <a:bodyPr vert="horz" lIns="0" tIns="0" rIns="0" bIns="0" rtlCol="0">
            <a:noAutofit/>
          </a:bodyPr>
          <a:lstStyle>
            <a:lvl1pPr marL="0" indent="0" algn="l" defTabSz="914400" rtl="0" eaLnBrk="1" latinLnBrk="0" hangingPunct="1">
              <a:lnSpc>
                <a:spcPct val="100000"/>
              </a:lnSpc>
              <a:spcBef>
                <a:spcPts val="2400"/>
              </a:spcBef>
              <a:spcAft>
                <a:spcPts val="600"/>
              </a:spcAft>
              <a:buFont typeface="Arial" panose="020B0604020202020204" pitchFamily="34" charset="0"/>
              <a:buNone/>
              <a:defRPr sz="1800" b="1" kern="1200">
                <a:solidFill>
                  <a:schemeClr val="accent2"/>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defRPr sz="1800" kern="1200">
                <a:solidFill>
                  <a:schemeClr val="tx1"/>
                </a:solidFill>
                <a:latin typeface="+mn-lt"/>
                <a:ea typeface="+mn-ea"/>
                <a:cs typeface="+mn-cs"/>
              </a:defRPr>
            </a:lvl2pPr>
            <a:lvl3pPr marL="252000" indent="-252000" algn="l" defTabSz="914400" rtl="0" eaLnBrk="1" latinLnBrk="0" hangingPunct="1">
              <a:lnSpc>
                <a:spcPct val="100000"/>
              </a:lnSpc>
              <a:spcBef>
                <a:spcPts val="600"/>
              </a:spcBef>
              <a:buClr>
                <a:schemeClr val="accent2"/>
              </a:buClr>
              <a:buSzPct val="70000"/>
              <a:buFont typeface="Wingdings 3" panose="05040102010807070707" pitchFamily="18" charset="2"/>
              <a:buChar char=""/>
              <a:defRPr sz="1800" kern="1200">
                <a:solidFill>
                  <a:schemeClr val="tx1"/>
                </a:solidFill>
                <a:latin typeface="+mn-lt"/>
                <a:ea typeface="+mn-ea"/>
                <a:cs typeface="+mn-cs"/>
              </a:defRPr>
            </a:lvl3pPr>
            <a:lvl4pPr marL="0" indent="0" algn="l" defTabSz="914400" rtl="0" eaLnBrk="1" latinLnBrk="0" hangingPunct="1">
              <a:lnSpc>
                <a:spcPct val="100000"/>
              </a:lnSpc>
              <a:spcBef>
                <a:spcPts val="2400"/>
              </a:spcBef>
              <a:spcAft>
                <a:spcPts val="450"/>
              </a:spcAft>
              <a:buClr>
                <a:schemeClr val="accent2"/>
              </a:buClr>
              <a:buSzPct val="80000"/>
              <a:buFont typeface="Arial" panose="020B0604020202020204" pitchFamily="34" charset="0"/>
              <a:buNone/>
              <a:defRPr sz="1400" b="1" kern="1200">
                <a:solidFill>
                  <a:schemeClr val="accent2"/>
                </a:solidFill>
                <a:latin typeface="+mn-lt"/>
                <a:ea typeface="+mn-ea"/>
                <a:cs typeface="+mn-cs"/>
              </a:defRPr>
            </a:lvl4pPr>
            <a:lvl5pPr marL="0" indent="0" algn="l" defTabSz="914400" rtl="0" eaLnBrk="1" latinLnBrk="0" hangingPunct="1">
              <a:lnSpc>
                <a:spcPct val="100000"/>
              </a:lnSpc>
              <a:spcBef>
                <a:spcPts val="450"/>
              </a:spcBef>
              <a:spcAft>
                <a:spcPts val="450"/>
              </a:spcAft>
              <a:buClr>
                <a:schemeClr val="accent2"/>
              </a:buClr>
              <a:buSzPct val="80000"/>
              <a:buFont typeface="Arial" panose="020B0604020202020204" pitchFamily="34" charset="0"/>
              <a:buNone/>
              <a:defRPr sz="1400" kern="1200">
                <a:solidFill>
                  <a:schemeClr val="tx1"/>
                </a:solidFill>
                <a:latin typeface="+mn-lt"/>
                <a:ea typeface="+mn-ea"/>
                <a:cs typeface="+mn-cs"/>
              </a:defRPr>
            </a:lvl5pPr>
            <a:lvl6pPr marL="252000" indent="-252000" algn="l" defTabSz="914400" rtl="0" eaLnBrk="1" latinLnBrk="0" hangingPunct="1">
              <a:lnSpc>
                <a:spcPct val="100000"/>
              </a:lnSpc>
              <a:spcBef>
                <a:spcPts val="450"/>
              </a:spcBef>
              <a:buClr>
                <a:schemeClr val="accent2"/>
              </a:buClr>
              <a:buSzPct val="70000"/>
              <a:buFont typeface="Wingdings 3" panose="05040102010807070707" pitchFamily="18" charset="2"/>
              <a:buChar char="u"/>
              <a:defRPr sz="1400" kern="1200">
                <a:solidFill>
                  <a:schemeClr val="tx1"/>
                </a:solidFill>
                <a:latin typeface="+mn-lt"/>
                <a:ea typeface="+mn-ea"/>
                <a:cs typeface="+mn-cs"/>
              </a:defRPr>
            </a:lvl6pPr>
            <a:lvl7pPr marL="0" indent="0" algn="l" defTabSz="914400" rtl="0" eaLnBrk="1" latinLnBrk="0" hangingPunct="1">
              <a:lnSpc>
                <a:spcPct val="100000"/>
              </a:lnSpc>
              <a:spcBef>
                <a:spcPts val="600"/>
              </a:spcBef>
              <a:buFont typeface="Arial" panose="020B0604020202020204" pitchFamily="34" charset="0"/>
              <a:buNone/>
              <a:defRPr sz="1000" kern="1200" baseline="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For further information please contact:</a:t>
            </a:r>
            <a:br>
              <a:rPr lang="en-US" dirty="0"/>
            </a:br>
            <a:endParaRPr lang="en-GB" dirty="0"/>
          </a:p>
          <a:p>
            <a:pPr lvl="2"/>
            <a:r>
              <a:rPr lang="en-US" dirty="0">
                <a:latin typeface="Arial" charset="0"/>
                <a:cs typeface="Arial" charset="0"/>
              </a:rPr>
              <a:t>Chanitda Wiwatchanon</a:t>
            </a:r>
            <a:br>
              <a:rPr lang="en-US" dirty="0">
                <a:latin typeface="Arial" charset="0"/>
                <a:cs typeface="Arial" charset="0"/>
              </a:rPr>
            </a:br>
            <a:r>
              <a:rPr lang="en-US" dirty="0">
                <a:latin typeface="Arial" charset="0"/>
                <a:cs typeface="Arial" charset="0"/>
              </a:rPr>
              <a:t>ILO Regional Office for Asia and the Pacific</a:t>
            </a:r>
            <a:br>
              <a:rPr lang="en-US" dirty="0">
                <a:latin typeface="Arial" charset="0"/>
                <a:cs typeface="Arial" charset="0"/>
              </a:rPr>
            </a:br>
            <a:r>
              <a:rPr lang="en-US" dirty="0">
                <a:latin typeface="Arial" charset="0"/>
                <a:cs typeface="Arial" charset="0"/>
              </a:rPr>
              <a:t>T: +662 288 1769</a:t>
            </a:r>
            <a:br>
              <a:rPr lang="en-US" dirty="0">
                <a:latin typeface="Arial" charset="0"/>
                <a:cs typeface="Arial" charset="0"/>
              </a:rPr>
            </a:br>
            <a:r>
              <a:rPr lang="en-US" dirty="0">
                <a:latin typeface="Arial" charset="0"/>
                <a:cs typeface="Arial" charset="0"/>
              </a:rPr>
              <a:t>E: chanitda@ilo.org</a:t>
            </a:r>
            <a:br>
              <a:rPr lang="en-US" dirty="0">
                <a:latin typeface="Arial" charset="0"/>
                <a:cs typeface="Arial" charset="0"/>
              </a:rPr>
            </a:br>
            <a:r>
              <a:rPr lang="en-US" dirty="0">
                <a:latin typeface="Arial" charset="0"/>
                <a:cs typeface="Arial" charset="0"/>
              </a:rPr>
              <a:t>W: ilo.org/</a:t>
            </a:r>
            <a:r>
              <a:rPr lang="en-US" dirty="0" err="1">
                <a:latin typeface="Arial" charset="0"/>
                <a:cs typeface="Arial" charset="0"/>
              </a:rPr>
              <a:t>asia</a:t>
            </a:r>
            <a:endParaRPr lang="en-US" dirty="0">
              <a:latin typeface="Arial" charset="0"/>
              <a:cs typeface="Arial" charset="0"/>
            </a:endParaRPr>
          </a:p>
        </p:txBody>
      </p:sp>
    </p:spTree>
    <p:extLst>
      <p:ext uri="{BB962C8B-B14F-4D97-AF65-F5344CB8AC3E}">
        <p14:creationId xmlns:p14="http://schemas.microsoft.com/office/powerpoint/2010/main" val="2658993966"/>
      </p:ext>
    </p:extLst>
  </p:cSld>
  <p:clrMapOvr>
    <a:masterClrMapping/>
  </p:clrMapOvr>
</p:sld>
</file>

<file path=ppt/theme/theme1.xml><?xml version="1.0" encoding="utf-8"?>
<a:theme xmlns:a="http://schemas.openxmlformats.org/drawingml/2006/main" name="ILO 2020">
  <a:themeElements>
    <a:clrScheme name="ILO Jan 2020">
      <a:dk1>
        <a:srgbClr val="230050"/>
      </a:dk1>
      <a:lt1>
        <a:sysClr val="window" lastClr="FFFFFF"/>
      </a:lt1>
      <a:dk2>
        <a:srgbClr val="000000"/>
      </a:dk2>
      <a:lt2>
        <a:srgbClr val="F8FCFE"/>
      </a:lt2>
      <a:accent1>
        <a:srgbClr val="1E2DBE"/>
      </a:accent1>
      <a:accent2>
        <a:srgbClr val="FA3C4B"/>
      </a:accent2>
      <a:accent3>
        <a:srgbClr val="FFCD2D"/>
      </a:accent3>
      <a:accent4>
        <a:srgbClr val="960A55"/>
      </a:accent4>
      <a:accent5>
        <a:srgbClr val="05D2D2"/>
      </a:accent5>
      <a:accent6>
        <a:srgbClr val="8CE164"/>
      </a:accent6>
      <a:hlink>
        <a:srgbClr val="230050"/>
      </a:hlink>
      <a:folHlink>
        <a:srgbClr val="23005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ILO Presentation 16x9.potx" id="{1B78B7CC-6F33-4AED-B988-F1824BC14DB2}" vid="{017B0592-C5E0-43A0-8804-D21738B904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English+PowerPoint+Presentation</Template>
  <TotalTime>0</TotalTime>
  <Words>4608</Words>
  <Application>Microsoft Office PowerPoint</Application>
  <PresentationFormat>Widescreen</PresentationFormat>
  <Paragraphs>628</Paragraphs>
  <Slides>55</Slides>
  <Notes>53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55</vt:i4>
      </vt:variant>
    </vt:vector>
  </HeadingPairs>
  <TitlesOfParts>
    <vt:vector size="59" baseType="lpstr">
      <vt:lpstr>Arial</vt:lpstr>
      <vt:lpstr>Calibri</vt:lpstr>
      <vt:lpstr>Wingdings 3</vt:lpstr>
      <vt:lpstr>ILO 2020</vt:lpstr>
      <vt:lpstr>Common mistakes relating to</vt:lpstr>
      <vt:lpstr>This presentation is based on:</vt:lpstr>
      <vt:lpstr>Office names</vt:lpstr>
      <vt:lpstr>Office names</vt:lpstr>
      <vt:lpstr>Office names</vt:lpstr>
      <vt:lpstr>Country names</vt:lpstr>
      <vt:lpstr>Asia-Pacific country groupings</vt:lpstr>
      <vt:lpstr>Capitalization</vt:lpstr>
      <vt:lpstr>Capitalization – Geographical, political, administrative designations</vt:lpstr>
      <vt:lpstr>Capitalization – Subdivisions of texts</vt:lpstr>
      <vt:lpstr>Capitalization - ILO Conventions &amp; Recommendations</vt:lpstr>
      <vt:lpstr>Capitalization - ILO Conventions &amp; Recommendations</vt:lpstr>
      <vt:lpstr>Italics</vt:lpstr>
      <vt:lpstr>Per cent sign</vt:lpstr>
      <vt:lpstr>Spacing</vt:lpstr>
      <vt:lpstr>Round brackets</vt:lpstr>
      <vt:lpstr>Square brackets</vt:lpstr>
      <vt:lpstr>Comma</vt:lpstr>
      <vt:lpstr>Hyphen (-), en dash (–), and em dash (—)</vt:lpstr>
      <vt:lpstr>Hyphen (-), en dash (–), and em dash (—)</vt:lpstr>
      <vt:lpstr>Quotations</vt:lpstr>
      <vt:lpstr>Quotations</vt:lpstr>
      <vt:lpstr>Quotations</vt:lpstr>
      <vt:lpstr>Quotations</vt:lpstr>
      <vt:lpstr>Abbreviations / acronyms</vt:lpstr>
      <vt:lpstr>Abbreviations / acronyms</vt:lpstr>
      <vt:lpstr>Abbreviations / acronyms</vt:lpstr>
      <vt:lpstr>Currencies</vt:lpstr>
      <vt:lpstr>Numbers</vt:lpstr>
      <vt:lpstr>Numbers</vt:lpstr>
      <vt:lpstr>Numbers</vt:lpstr>
      <vt:lpstr>Numbers</vt:lpstr>
      <vt:lpstr>Numbers</vt:lpstr>
      <vt:lpstr>Tables</vt:lpstr>
      <vt:lpstr>Tables</vt:lpstr>
      <vt:lpstr>Tables</vt:lpstr>
      <vt:lpstr>Text boxes</vt:lpstr>
      <vt:lpstr>Figures</vt:lpstr>
      <vt:lpstr>Lists in running text</vt:lpstr>
      <vt:lpstr>Numbered / bullet lists</vt:lpstr>
      <vt:lpstr>Numbered / bullet lists</vt:lpstr>
      <vt:lpstr>Numbered / bullet lists</vt:lpstr>
      <vt:lpstr>Numbered / bullet lists</vt:lpstr>
      <vt:lpstr>ILO usage list</vt:lpstr>
      <vt:lpstr>ILO usage list</vt:lpstr>
      <vt:lpstr>Photo credit</vt:lpstr>
      <vt:lpstr>Creative Commons copyright page </vt:lpstr>
      <vt:lpstr>Footnotes &amp; References</vt:lpstr>
      <vt:lpstr>Footnotes &amp; References</vt:lpstr>
      <vt:lpstr>Footnotes &amp; References</vt:lpstr>
      <vt:lpstr>Useful links</vt:lpstr>
      <vt:lpstr>Useful links</vt:lpstr>
      <vt:lpstr>Useful links</vt:lpstr>
      <vt:lpstr>Useful links</vt:lpstr>
      <vt:lpstr>Thank you</vt:lpstr>
    </vt:vector>
  </TitlesOfParts>
  <Company>ILO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title here 40pt</dc:title>
  <dc:creator>Wiwatchanon, Chanitda</dc:creator>
  <cp:lastModifiedBy>Wiwatchanon, Chanitda</cp:lastModifiedBy>
  <cp:revision>310</cp:revision>
  <dcterms:created xsi:type="dcterms:W3CDTF">2020-04-14T03:02:21Z</dcterms:created>
  <dcterms:modified xsi:type="dcterms:W3CDTF">2023-07-25T08:12:28Z</dcterms:modified>
</cp:coreProperties>
</file>