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57" r:id="rId2"/>
    <p:sldId id="274" r:id="rId3"/>
    <p:sldId id="334" r:id="rId4"/>
    <p:sldId id="331" r:id="rId5"/>
    <p:sldId id="323" r:id="rId6"/>
    <p:sldId id="332" r:id="rId7"/>
    <p:sldId id="333" r:id="rId8"/>
    <p:sldId id="335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3889" autoAdjust="0"/>
    <p:restoredTop sz="41783" autoAdjust="0"/>
  </p:normalViewPr>
  <p:slideViewPr>
    <p:cSldViewPr snapToGrid="0">
      <p:cViewPr varScale="1">
        <p:scale>
          <a:sx n="37" d="100"/>
          <a:sy n="37" d="100"/>
        </p:scale>
        <p:origin x="1144" y="200"/>
      </p:cViewPr>
      <p:guideLst/>
    </p:cSldViewPr>
  </p:slideViewPr>
  <p:outlineViewPr>
    <p:cViewPr>
      <p:scale>
        <a:sx n="33" d="100"/>
        <a:sy n="33" d="100"/>
      </p:scale>
      <p:origin x="0" y="-8496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75" d="100"/>
        <a:sy n="75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0D068C6-7325-408C-921E-B389FF684A63}" type="datetimeFigureOut">
              <a:rPr lang="en-GB" smtClean="0"/>
              <a:t>22/09/2021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0826FEE-2901-4F80-B040-94DEDE5C3E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543806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0826FEE-2901-4F80-B040-94DEDE5C3ECF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39417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826FEE-2901-4F80-B040-94DEDE5C3ECF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730511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826FEE-2901-4F80-B040-94DEDE5C3ECF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218683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d-ID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Sistem klasifikasi pekerjaan standar</a:t>
            </a:r>
            <a:r>
              <a:rPr lang="id-ID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: sistem </a:t>
            </a:r>
            <a:r>
              <a:rPr lang="id-ID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pengkodean</a:t>
            </a:r>
            <a:r>
              <a:rPr lang="id-ID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yang memungkinkan untuk mendaftar keterampilan pencari kerja dan lowongan pekerjaan yang didaftar oleh perusahaan untuk layanan pencocokan dan penempatan kerja yang efisien</a:t>
            </a: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id-ID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Indonesia harus memilikinya</a:t>
            </a:r>
            <a:endParaRPr lang="en-US" b="1" dirty="0"/>
          </a:p>
          <a:p>
            <a:endParaRPr lang="en-US" dirty="0"/>
          </a:p>
          <a:p>
            <a:r>
              <a:rPr lang="id-ID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ILO mendorong negara-negara untuk mengembangkan </a:t>
            </a:r>
            <a:r>
              <a:rPr lang="id-ID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kode klasifikasi nasional mereka dalam pedoman Klasifikasi Pekerjaan Standar Internasional</a:t>
            </a:r>
            <a:r>
              <a:rPr lang="id-ID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b="1" dirty="0"/>
              <a:t>(ISCO)</a:t>
            </a:r>
            <a:endParaRPr lang="en-US" b="0" dirty="0"/>
          </a:p>
          <a:p>
            <a:endParaRPr lang="en-US" b="0" dirty="0"/>
          </a:p>
          <a:p>
            <a:r>
              <a:rPr lang="id-ID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Klasifikasi atau kode pekerjaan diperlukan untuk</a:t>
            </a:r>
            <a:r>
              <a:rPr lang="en-US" b="0" dirty="0"/>
              <a:t>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id-ID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Pemberitahuan lowongan pekerjaan dengan membandingkan tugas pekerjaan dan persyaratan masuk yang diberikan oleh pemberi kerja dengan uraian pekerjaan yang tersedia di klasifikasi pekerjaan nasional (KPN</a:t>
            </a:r>
            <a:r>
              <a:rPr lang="en-US" b="1" dirty="0"/>
              <a:t>)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id-ID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Keterampilan pencari kerja saat mendaftar kerja</a:t>
            </a:r>
            <a:endParaRPr lang="en-US" b="1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826FEE-2901-4F80-B040-94DEDE5C3ECF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975750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826FEE-2901-4F80-B040-94DEDE5C3ECF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236513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826FEE-2901-4F80-B040-94DEDE5C3ECF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826795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826FEE-2901-4F80-B040-94DEDE5C3ECF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76423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826FEE-2901-4F80-B040-94DEDE5C3ECF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549785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4.em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emf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image" Target="../media/image9.emf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emf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90538" y="2873014"/>
            <a:ext cx="7200000" cy="608525"/>
          </a:xfrm>
        </p:spPr>
        <p:txBody>
          <a:bodyPr wrap="square" bIns="54000" anchor="t" anchorCtr="0">
            <a:noAutofit/>
          </a:bodyPr>
          <a:lstStyle>
            <a:lvl1pPr algn="l">
              <a:defRPr sz="4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90538" y="3481539"/>
            <a:ext cx="7200000" cy="1655762"/>
          </a:xfrm>
        </p:spPr>
        <p:txBody>
          <a:bodyPr>
            <a:noAutofit/>
          </a:bodyPr>
          <a:lstStyle>
            <a:lvl1pPr marL="0" indent="0" algn="l">
              <a:lnSpc>
                <a:spcPct val="90000"/>
              </a:lnSpc>
              <a:spcAft>
                <a:spcPts val="1200"/>
              </a:spcAft>
              <a:buNone/>
              <a:defRPr sz="4000" b="0">
                <a:solidFill>
                  <a:schemeClr val="accent1"/>
                </a:solidFill>
              </a:defRPr>
            </a:lvl1pPr>
            <a:lvl2pPr marL="0" indent="0" algn="l">
              <a:buNone/>
              <a:defRPr sz="1400">
                <a:solidFill>
                  <a:schemeClr val="accent1"/>
                </a:solidFill>
              </a:defRPr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90538" y="6180035"/>
            <a:ext cx="2743200" cy="216000"/>
          </a:xfrm>
        </p:spPr>
        <p:txBody>
          <a:bodyPr anchor="b" anchorCtr="0">
            <a:noAutofit/>
          </a:bodyPr>
          <a:lstStyle>
            <a:lvl1pPr>
              <a:defRPr sz="1000">
                <a:solidFill>
                  <a:schemeClr val="accent1"/>
                </a:solidFill>
              </a:defRPr>
            </a:lvl1pPr>
          </a:lstStyle>
          <a:p>
            <a:r>
              <a:rPr lang="en-GB"/>
              <a:t>Date: Monday / 01 / October / 2019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90538" y="6858000"/>
            <a:ext cx="5605462" cy="180000"/>
          </a:xfrm>
        </p:spPr>
        <p:txBody>
          <a:bodyPr>
            <a:noAutofit/>
          </a:bodyPr>
          <a:lstStyle>
            <a:lvl1pPr>
              <a:defRPr>
                <a:noFill/>
              </a:defRPr>
            </a:lvl1pPr>
          </a:lstStyle>
          <a:p>
            <a:r>
              <a:rPr lang="en-GB"/>
              <a:t>Advancing social justice, promoting decent work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161462" y="6870450"/>
            <a:ext cx="540000" cy="288000"/>
          </a:xfrm>
        </p:spPr>
        <p:txBody>
          <a:bodyPr>
            <a:noAutofit/>
          </a:bodyPr>
          <a:lstStyle>
            <a:lvl1pPr>
              <a:defRPr>
                <a:noFill/>
              </a:defRPr>
            </a:lvl1pPr>
          </a:lstStyle>
          <a:p>
            <a:fld id="{856227C0-AD57-4F9B-BAE3-EEFB0D0EE427}" type="slidenum">
              <a:rPr lang="en-GB" smtClean="0"/>
              <a:pPr/>
              <a:t>‹#›</a:t>
            </a:fld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380" y="2988404"/>
            <a:ext cx="214312" cy="25158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538" y="490538"/>
            <a:ext cx="1371600" cy="494482"/>
          </a:xfrm>
          <a:prstGeom prst="rect">
            <a:avLst/>
          </a:prstGeom>
        </p:spPr>
      </p:pic>
      <p:sp>
        <p:nvSpPr>
          <p:cNvPr id="11" name="Picture Placeholder 10"/>
          <p:cNvSpPr>
            <a:spLocks noGrp="1"/>
          </p:cNvSpPr>
          <p:nvPr>
            <p:ph type="pic" sz="quarter" idx="13" hasCustomPrompt="1"/>
          </p:nvPr>
        </p:nvSpPr>
        <p:spPr>
          <a:xfrm>
            <a:off x="2946400" y="0"/>
            <a:ext cx="9245600" cy="5321300"/>
          </a:xfrm>
          <a:custGeom>
            <a:avLst/>
            <a:gdLst>
              <a:gd name="connsiteX0" fmla="*/ 0 w 9245600"/>
              <a:gd name="connsiteY0" fmla="*/ 0 h 5321300"/>
              <a:gd name="connsiteX1" fmla="*/ 9245600 w 9245600"/>
              <a:gd name="connsiteY1" fmla="*/ 0 h 5321300"/>
              <a:gd name="connsiteX2" fmla="*/ 9245600 w 9245600"/>
              <a:gd name="connsiteY2" fmla="*/ 5321300 h 5321300"/>
              <a:gd name="connsiteX3" fmla="*/ 0 w 9245600"/>
              <a:gd name="connsiteY3" fmla="*/ 5321300 h 5321300"/>
              <a:gd name="connsiteX4" fmla="*/ 0 w 9245600"/>
              <a:gd name="connsiteY4" fmla="*/ 0 h 5321300"/>
              <a:gd name="connsiteX0" fmla="*/ 0 w 9245600"/>
              <a:gd name="connsiteY0" fmla="*/ 0 h 5321300"/>
              <a:gd name="connsiteX1" fmla="*/ 9245600 w 9245600"/>
              <a:gd name="connsiteY1" fmla="*/ 0 h 5321300"/>
              <a:gd name="connsiteX2" fmla="*/ 9245600 w 9245600"/>
              <a:gd name="connsiteY2" fmla="*/ 5321300 h 5321300"/>
              <a:gd name="connsiteX3" fmla="*/ 0 w 9245600"/>
              <a:gd name="connsiteY3" fmla="*/ 0 h 5321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245600" h="5321300">
                <a:moveTo>
                  <a:pt x="0" y="0"/>
                </a:moveTo>
                <a:lnTo>
                  <a:pt x="9245600" y="0"/>
                </a:lnTo>
                <a:lnTo>
                  <a:pt x="9245600" y="532130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</p:spPr>
        <p:txBody>
          <a:bodyPr>
            <a:noAutofit/>
          </a:bodyPr>
          <a:lstStyle>
            <a:lvl1pPr algn="r">
              <a:defRPr sz="1000">
                <a:solidFill>
                  <a:schemeClr val="bg1"/>
                </a:solidFill>
              </a:defRPr>
            </a:lvl1pPr>
          </a:lstStyle>
          <a:p>
            <a:r>
              <a:rPr lang="en-GB"/>
              <a:t>Click icon to insert picture, or leave unchanged for plain colour fill</a:t>
            </a:r>
          </a:p>
        </p:txBody>
      </p:sp>
    </p:spTree>
    <p:extLst>
      <p:ext uri="{BB962C8B-B14F-4D97-AF65-F5344CB8AC3E}">
        <p14:creationId xmlns:p14="http://schemas.microsoft.com/office/powerpoint/2010/main" val="31661355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/>
              <a:t>Date: Monday / 01 / October / 2019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Advancing social justice, promoting decent work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6227C0-AD57-4F9B-BAE3-EEFB0D0EE4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82920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+ Patter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0539" y="2393950"/>
            <a:ext cx="7311862" cy="348297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/>
              <a:t>Date: Monday / 01 / October / 2019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Advancing social justice, promoting decent work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6227C0-AD57-4F9B-BAE3-EEFB0D0EE427}" type="slidenum">
              <a:rPr lang="en-GB" smtClean="0"/>
              <a:t>‹#›</a:t>
            </a:fld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834" b="41970"/>
          <a:stretch/>
        </p:blipFill>
        <p:spPr>
          <a:xfrm>
            <a:off x="4581526" y="3244430"/>
            <a:ext cx="7619999" cy="3623095"/>
          </a:xfrm>
          <a:prstGeom prst="rect">
            <a:avLst/>
          </a:prstGeom>
        </p:spPr>
      </p:pic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490538" y="4796725"/>
            <a:ext cx="3412800" cy="970829"/>
          </a:xfrm>
        </p:spPr>
        <p:txBody>
          <a:bodyPr tIns="108000">
            <a:spAutoFit/>
          </a:bodyPr>
          <a:lstStyle>
            <a:lvl1pPr marL="489600" indent="-489600">
              <a:buSzPct val="150000"/>
              <a:buFontTx/>
              <a:buBlip>
                <a:blip r:embed="rId3"/>
              </a:buBlip>
              <a:defRPr b="0">
                <a:solidFill>
                  <a:schemeClr val="tx1"/>
                </a:solidFill>
              </a:defRPr>
            </a:lvl1pPr>
            <a:lvl2pPr marL="669600" indent="-180000">
              <a:buClr>
                <a:schemeClr val="accent2"/>
              </a:buClr>
              <a:buSzPct val="80000"/>
              <a:buFont typeface="Wingdings 3" panose="05040102010807070707" pitchFamily="18" charset="2"/>
              <a:buChar char="u"/>
              <a:defRPr sz="1000"/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</p:spTree>
    <p:extLst>
      <p:ext uri="{BB962C8B-B14F-4D97-AF65-F5344CB8AC3E}">
        <p14:creationId xmlns:p14="http://schemas.microsoft.com/office/powerpoint/2010/main" val="1810859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+ Corner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/>
          <p:cNvSpPr>
            <a:spLocks noGrp="1"/>
          </p:cNvSpPr>
          <p:nvPr>
            <p:ph type="pic" sz="quarter" idx="13" hasCustomPrompt="1"/>
          </p:nvPr>
        </p:nvSpPr>
        <p:spPr>
          <a:xfrm>
            <a:off x="4692650" y="2538000"/>
            <a:ext cx="7499350" cy="4320000"/>
          </a:xfrm>
          <a:custGeom>
            <a:avLst/>
            <a:gdLst>
              <a:gd name="connsiteX0" fmla="*/ 0 w 7499350"/>
              <a:gd name="connsiteY0" fmla="*/ 0 h 4320000"/>
              <a:gd name="connsiteX1" fmla="*/ 7499350 w 7499350"/>
              <a:gd name="connsiteY1" fmla="*/ 0 h 4320000"/>
              <a:gd name="connsiteX2" fmla="*/ 7499350 w 7499350"/>
              <a:gd name="connsiteY2" fmla="*/ 4320000 h 4320000"/>
              <a:gd name="connsiteX3" fmla="*/ 0 w 7499350"/>
              <a:gd name="connsiteY3" fmla="*/ 4320000 h 4320000"/>
              <a:gd name="connsiteX4" fmla="*/ 0 w 7499350"/>
              <a:gd name="connsiteY4" fmla="*/ 0 h 4320000"/>
              <a:gd name="connsiteX0" fmla="*/ 0 w 7499350"/>
              <a:gd name="connsiteY0" fmla="*/ 4320000 h 4320000"/>
              <a:gd name="connsiteX1" fmla="*/ 7499350 w 7499350"/>
              <a:gd name="connsiteY1" fmla="*/ 0 h 4320000"/>
              <a:gd name="connsiteX2" fmla="*/ 7499350 w 7499350"/>
              <a:gd name="connsiteY2" fmla="*/ 4320000 h 4320000"/>
              <a:gd name="connsiteX3" fmla="*/ 0 w 7499350"/>
              <a:gd name="connsiteY3" fmla="*/ 4320000 h 432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499350" h="4320000">
                <a:moveTo>
                  <a:pt x="0" y="4320000"/>
                </a:moveTo>
                <a:lnTo>
                  <a:pt x="7499350" y="0"/>
                </a:lnTo>
                <a:lnTo>
                  <a:pt x="7499350" y="4320000"/>
                </a:lnTo>
                <a:lnTo>
                  <a:pt x="0" y="4320000"/>
                </a:lnTo>
                <a:close/>
              </a:path>
            </a:pathLst>
          </a:custGeom>
        </p:spPr>
        <p:txBody>
          <a:bodyPr anchor="b" anchorCtr="0"/>
          <a:lstStyle>
            <a:lvl1pPr algn="r">
              <a:defRPr sz="1000" b="1">
                <a:solidFill>
                  <a:schemeClr val="tx1"/>
                </a:solidFill>
              </a:defRPr>
            </a:lvl1pPr>
          </a:lstStyle>
          <a:p>
            <a:r>
              <a:rPr lang="en-GB"/>
              <a:t>Click icon to insert picture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0539" y="2393950"/>
            <a:ext cx="7311862" cy="348297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/>
              <a:t>Date: Monday / 01 / October / 2019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Advancing social justice, promoting decent work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6227C0-AD57-4F9B-BAE3-EEFB0D0EE427}" type="slidenum">
              <a:rPr lang="en-GB" smtClean="0"/>
              <a:t>‹#›</a:t>
            </a:fld>
            <a:endParaRPr lang="en-GB"/>
          </a:p>
        </p:txBody>
      </p:sp>
      <p:sp>
        <p:nvSpPr>
          <p:cNvPr id="9" name="TextBox 8"/>
          <p:cNvSpPr txBox="1"/>
          <p:nvPr userDrawn="1"/>
        </p:nvSpPr>
        <p:spPr>
          <a:xfrm>
            <a:off x="4686300" y="6870450"/>
            <a:ext cx="7505700" cy="15388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en-GB" sz="1000"/>
              <a:t>NB Manually place “ilo.org” device in front of image</a:t>
            </a:r>
          </a:p>
        </p:txBody>
      </p:sp>
    </p:spTree>
    <p:extLst>
      <p:ext uri="{BB962C8B-B14F-4D97-AF65-F5344CB8AC3E}">
        <p14:creationId xmlns:p14="http://schemas.microsoft.com/office/powerpoint/2010/main" val="2590658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+ Image/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0539" y="2393950"/>
            <a:ext cx="7311862" cy="348297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/>
              <a:t>Date: Monday / 01 / October / 2019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Advancing social justice, promoting decent work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6227C0-AD57-4F9B-BAE3-EEFB0D0EE427}" type="slidenum">
              <a:rPr lang="en-GB" smtClean="0"/>
              <a:t>‹#›</a:t>
            </a:fld>
            <a:endParaRPr lang="en-GB"/>
          </a:p>
        </p:txBody>
      </p:sp>
      <p:sp>
        <p:nvSpPr>
          <p:cNvPr id="9" name="TextBox 8"/>
          <p:cNvSpPr txBox="1"/>
          <p:nvPr userDrawn="1"/>
        </p:nvSpPr>
        <p:spPr>
          <a:xfrm>
            <a:off x="4686300" y="6870450"/>
            <a:ext cx="7505700" cy="15388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en-GB" sz="1000"/>
              <a:t>NB Manually place “ilo.org” device in front of image</a:t>
            </a:r>
          </a:p>
        </p:txBody>
      </p:sp>
      <p:sp>
        <p:nvSpPr>
          <p:cNvPr id="10" name="Picture Placeholder 9"/>
          <p:cNvSpPr>
            <a:spLocks noGrp="1"/>
          </p:cNvSpPr>
          <p:nvPr>
            <p:ph type="pic" sz="quarter" idx="13" hasCustomPrompt="1"/>
          </p:nvPr>
        </p:nvSpPr>
        <p:spPr>
          <a:xfrm>
            <a:off x="8289130" y="981075"/>
            <a:ext cx="3902869" cy="5876925"/>
          </a:xfrm>
          <a:custGeom>
            <a:avLst/>
            <a:gdLst>
              <a:gd name="connsiteX0" fmla="*/ 0 w 3902869"/>
              <a:gd name="connsiteY0" fmla="*/ 0 h 5876925"/>
              <a:gd name="connsiteX1" fmla="*/ 3902869 w 3902869"/>
              <a:gd name="connsiteY1" fmla="*/ 0 h 5876925"/>
              <a:gd name="connsiteX2" fmla="*/ 3902869 w 3902869"/>
              <a:gd name="connsiteY2" fmla="*/ 5876925 h 5876925"/>
              <a:gd name="connsiteX3" fmla="*/ 0 w 3902869"/>
              <a:gd name="connsiteY3" fmla="*/ 5876925 h 5876925"/>
              <a:gd name="connsiteX4" fmla="*/ 0 w 3902869"/>
              <a:gd name="connsiteY4" fmla="*/ 0 h 5876925"/>
              <a:gd name="connsiteX0" fmla="*/ 0 w 3902869"/>
              <a:gd name="connsiteY0" fmla="*/ 0 h 5876925"/>
              <a:gd name="connsiteX1" fmla="*/ 3898107 w 3902869"/>
              <a:gd name="connsiteY1" fmla="*/ 2252663 h 5876925"/>
              <a:gd name="connsiteX2" fmla="*/ 3902869 w 3902869"/>
              <a:gd name="connsiteY2" fmla="*/ 5876925 h 5876925"/>
              <a:gd name="connsiteX3" fmla="*/ 0 w 3902869"/>
              <a:gd name="connsiteY3" fmla="*/ 5876925 h 5876925"/>
              <a:gd name="connsiteX4" fmla="*/ 0 w 3902869"/>
              <a:gd name="connsiteY4" fmla="*/ 0 h 58769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02869" h="5876925">
                <a:moveTo>
                  <a:pt x="0" y="0"/>
                </a:moveTo>
                <a:lnTo>
                  <a:pt x="3898107" y="2252663"/>
                </a:lnTo>
                <a:cubicBezTo>
                  <a:pt x="3899694" y="3460750"/>
                  <a:pt x="3901282" y="4668838"/>
                  <a:pt x="3902869" y="5876925"/>
                </a:cubicBezTo>
                <a:lnTo>
                  <a:pt x="0" y="5876925"/>
                </a:lnTo>
                <a:lnTo>
                  <a:pt x="0" y="0"/>
                </a:lnTo>
                <a:close/>
              </a:path>
            </a:pathLst>
          </a:custGeom>
        </p:spPr>
        <p:txBody>
          <a:bodyPr anchor="b" anchorCtr="0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r>
              <a:rPr lang="en-GB"/>
              <a:t>Click icon to insert picture</a:t>
            </a:r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4"/>
          </p:nvPr>
        </p:nvSpPr>
        <p:spPr>
          <a:xfrm>
            <a:off x="8288338" y="5876925"/>
            <a:ext cx="3413125" cy="247650"/>
          </a:xfrm>
          <a:custGeom>
            <a:avLst/>
            <a:gdLst>
              <a:gd name="connsiteX0" fmla="*/ 0 w 3413125"/>
              <a:gd name="connsiteY0" fmla="*/ 0 h 247650"/>
              <a:gd name="connsiteX1" fmla="*/ 3413125 w 3413125"/>
              <a:gd name="connsiteY1" fmla="*/ 0 h 247650"/>
              <a:gd name="connsiteX2" fmla="*/ 3413125 w 3413125"/>
              <a:gd name="connsiteY2" fmla="*/ 247650 h 247650"/>
              <a:gd name="connsiteX3" fmla="*/ 0 w 3413125"/>
              <a:gd name="connsiteY3" fmla="*/ 247650 h 247650"/>
              <a:gd name="connsiteX4" fmla="*/ 0 w 3413125"/>
              <a:gd name="connsiteY4" fmla="*/ 0 h 247650"/>
              <a:gd name="connsiteX0" fmla="*/ 0 w 3413125"/>
              <a:gd name="connsiteY0" fmla="*/ 0 h 247650"/>
              <a:gd name="connsiteX1" fmla="*/ 3153569 w 3413125"/>
              <a:gd name="connsiteY1" fmla="*/ 0 h 247650"/>
              <a:gd name="connsiteX2" fmla="*/ 3413125 w 3413125"/>
              <a:gd name="connsiteY2" fmla="*/ 247650 h 247650"/>
              <a:gd name="connsiteX3" fmla="*/ 0 w 3413125"/>
              <a:gd name="connsiteY3" fmla="*/ 247650 h 247650"/>
              <a:gd name="connsiteX4" fmla="*/ 0 w 3413125"/>
              <a:gd name="connsiteY4" fmla="*/ 0 h 247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13125" h="247650">
                <a:moveTo>
                  <a:pt x="0" y="0"/>
                </a:moveTo>
                <a:lnTo>
                  <a:pt x="3153569" y="0"/>
                </a:lnTo>
                <a:lnTo>
                  <a:pt x="3413125" y="247650"/>
                </a:lnTo>
                <a:lnTo>
                  <a:pt x="0" y="24765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</p:spPr>
        <p:txBody>
          <a:bodyPr lIns="108000" anchor="ctr" anchorCtr="0"/>
          <a:lstStyle>
            <a:lvl1pPr>
              <a:defRPr sz="1000" b="0">
                <a:solidFill>
                  <a:schemeClr val="bg1"/>
                </a:solidFill>
              </a:defRPr>
            </a:lvl1pPr>
            <a:lvl2pPr>
              <a:defRPr sz="1000">
                <a:solidFill>
                  <a:schemeClr val="bg1"/>
                </a:solidFill>
              </a:defRPr>
            </a:lvl2pPr>
            <a:lvl3pPr>
              <a:defRPr sz="1000">
                <a:solidFill>
                  <a:schemeClr val="bg1"/>
                </a:solidFill>
              </a:defRPr>
            </a:lvl3pPr>
            <a:lvl4pPr>
              <a:defRPr sz="1000">
                <a:solidFill>
                  <a:schemeClr val="bg1"/>
                </a:solidFill>
              </a:defRPr>
            </a:lvl4pPr>
            <a:lvl5pPr>
              <a:defRPr sz="10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6571289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90538" y="2393950"/>
            <a:ext cx="5360400" cy="34829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41062" y="2393949"/>
            <a:ext cx="5360400" cy="348297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/>
              <a:t>Date: Monday / 01 / October / 2019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Advancing social justice, promoting decent work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6227C0-AD57-4F9B-BAE3-EEFB0D0EE4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71306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hree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90538" y="2393950"/>
            <a:ext cx="3412800" cy="34829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389600" y="2393949"/>
            <a:ext cx="3412800" cy="348297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/>
              <a:t>Date: Monday / 01 / October / 2019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Advancing social justice, promoting decent work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6227C0-AD57-4F9B-BAE3-EEFB0D0EE427}" type="slidenum">
              <a:rPr lang="en-GB" smtClean="0"/>
              <a:t>‹#›</a:t>
            </a:fld>
            <a:endParaRPr lang="en-GB"/>
          </a:p>
        </p:txBody>
      </p:sp>
      <p:sp>
        <p:nvSpPr>
          <p:cNvPr id="8" name="Content Placeholder 3"/>
          <p:cNvSpPr>
            <a:spLocks noGrp="1"/>
          </p:cNvSpPr>
          <p:nvPr>
            <p:ph sz="half" idx="13"/>
          </p:nvPr>
        </p:nvSpPr>
        <p:spPr>
          <a:xfrm>
            <a:off x="8288662" y="2393949"/>
            <a:ext cx="3412800" cy="348297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41476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Content with Sta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90538" y="2393950"/>
            <a:ext cx="3412800" cy="34829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389600" y="2393949"/>
            <a:ext cx="3412800" cy="348297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/>
              <a:t>Date: Monday / 01 / October / 2019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Advancing social justice, promoting decent work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6227C0-AD57-4F9B-BAE3-EEFB0D0EE427}" type="slidenum">
              <a:rPr lang="en-GB" smtClean="0"/>
              <a:t>‹#›</a:t>
            </a:fld>
            <a:endParaRPr lang="en-GB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 hasCustomPrompt="1"/>
          </p:nvPr>
        </p:nvSpPr>
        <p:spPr>
          <a:xfrm>
            <a:off x="8288662" y="2393950"/>
            <a:ext cx="3412801" cy="3482975"/>
          </a:xfrm>
        </p:spPr>
        <p:txBody>
          <a:bodyPr tIns="54000"/>
          <a:lstStyle>
            <a:lvl1pPr marL="360000" indent="-360000">
              <a:lnSpc>
                <a:spcPct val="80000"/>
              </a:lnSpc>
              <a:spcBef>
                <a:spcPts val="3200"/>
              </a:spcBef>
              <a:spcAft>
                <a:spcPts val="0"/>
              </a:spcAft>
              <a:buClr>
                <a:schemeClr val="accent2"/>
              </a:buClr>
              <a:buFontTx/>
              <a:buBlip>
                <a:blip r:embed="rId2"/>
              </a:buBlip>
              <a:defRPr sz="6000" b="0" spc="-200" baseline="0">
                <a:solidFill>
                  <a:schemeClr val="accent1"/>
                </a:solidFill>
              </a:defRPr>
            </a:lvl1pPr>
            <a:lvl2pPr marL="36000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000"/>
            </a:lvl2pPr>
          </a:lstStyle>
          <a:p>
            <a:pPr lvl="0"/>
            <a:r>
              <a:rPr lang="en-US"/>
              <a:t>00.0%</a:t>
            </a:r>
          </a:p>
          <a:p>
            <a:pPr lvl="1"/>
            <a:r>
              <a:rPr lang="en-US"/>
              <a:t>Supporting text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00624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 and Imag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/>
              <a:t>Date: Monday / 01 / October / 2019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Advancing social justice, promoting decent work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6227C0-AD57-4F9B-BAE3-EEFB0D0EE427}" type="slidenum">
              <a:rPr lang="en-GB" smtClean="0"/>
              <a:t>‹#›</a:t>
            </a:fld>
            <a:endParaRPr lang="en-GB"/>
          </a:p>
        </p:txBody>
      </p:sp>
      <p:sp>
        <p:nvSpPr>
          <p:cNvPr id="6" name="Text Placeholder 9"/>
          <p:cNvSpPr>
            <a:spLocks noGrp="1"/>
          </p:cNvSpPr>
          <p:nvPr>
            <p:ph type="body" sz="quarter" idx="13" hasCustomPrompt="1"/>
          </p:nvPr>
        </p:nvSpPr>
        <p:spPr>
          <a:xfrm>
            <a:off x="490538" y="2393950"/>
            <a:ext cx="7380000" cy="3482976"/>
          </a:xfrm>
        </p:spPr>
        <p:txBody>
          <a:bodyPr tIns="0">
            <a:noAutofit/>
          </a:bodyPr>
          <a:lstStyle>
            <a:lvl1pPr marL="489600" indent="-489600">
              <a:buSzPct val="120000"/>
              <a:buFontTx/>
              <a:buBlip>
                <a:blip r:embed="rId2"/>
              </a:buBlip>
              <a:defRPr sz="2300" b="0">
                <a:solidFill>
                  <a:schemeClr val="tx1"/>
                </a:solidFill>
              </a:defRPr>
            </a:lvl1pPr>
            <a:lvl2pPr marL="489600" indent="0">
              <a:buClr>
                <a:schemeClr val="accent2"/>
              </a:buClr>
              <a:buSzPct val="80000"/>
              <a:buFont typeface="Wingdings 3" panose="05040102010807070707" pitchFamily="18" charset="2"/>
              <a:buNone/>
              <a:defRPr sz="2300" baseline="0"/>
            </a:lvl2pPr>
            <a:lvl3pPr marL="669600" indent="-180000">
              <a:spcBef>
                <a:spcPts val="1800"/>
              </a:spcBef>
              <a:defRPr sz="1000"/>
            </a:lvl3pPr>
          </a:lstStyle>
          <a:p>
            <a:pPr lvl="0"/>
            <a:r>
              <a:rPr lang="en-US"/>
              <a:t>Quote (level 1)</a:t>
            </a:r>
          </a:p>
          <a:p>
            <a:pPr lvl="1"/>
            <a:r>
              <a:rPr lang="en-US"/>
              <a:t>Continuation paras (level 2)</a:t>
            </a:r>
          </a:p>
          <a:p>
            <a:pPr lvl="2"/>
            <a:r>
              <a:rPr lang="en-GB"/>
              <a:t>Source (level 3)</a:t>
            </a:r>
          </a:p>
        </p:txBody>
      </p:sp>
      <p:sp>
        <p:nvSpPr>
          <p:cNvPr id="8" name="Picture Placeholder 7"/>
          <p:cNvSpPr>
            <a:spLocks noGrp="1"/>
          </p:cNvSpPr>
          <p:nvPr>
            <p:ph type="pic" sz="quarter" idx="14"/>
          </p:nvPr>
        </p:nvSpPr>
        <p:spPr>
          <a:xfrm>
            <a:off x="8270663" y="2447925"/>
            <a:ext cx="3430800" cy="3429000"/>
          </a:xfrm>
        </p:spPr>
        <p:txBody>
          <a:bodyPr/>
          <a:lstStyle>
            <a:lvl1pPr>
              <a:defRPr sz="1000">
                <a:solidFill>
                  <a:schemeClr val="tx1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04444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0538" y="2872800"/>
            <a:ext cx="7200000" cy="608525"/>
          </a:xfrm>
        </p:spPr>
        <p:txBody>
          <a:bodyPr bIns="54000" anchor="t" anchorCtr="0">
            <a:noAutofit/>
          </a:bodyPr>
          <a:lstStyle>
            <a:lvl1pPr>
              <a:lnSpc>
                <a:spcPct val="90000"/>
              </a:lnSpc>
              <a:defRPr sz="40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0538" y="3481324"/>
            <a:ext cx="7200000" cy="1656000"/>
          </a:xfrm>
        </p:spPr>
        <p:txBody>
          <a:bodyPr>
            <a:noAutofit/>
          </a:bodyPr>
          <a:lstStyle>
            <a:lvl1pPr marL="0" indent="0">
              <a:lnSpc>
                <a:spcPct val="90000"/>
              </a:lnSpc>
              <a:buNone/>
              <a:defRPr sz="4000" b="0">
                <a:solidFill>
                  <a:schemeClr val="accent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>
            <a:noAutofit/>
          </a:bodyPr>
          <a:lstStyle/>
          <a:p>
            <a:r>
              <a:rPr lang="en-GB"/>
              <a:t>Date: Monday / 01 / October / 2019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621088" y="6867374"/>
            <a:ext cx="5605462" cy="180000"/>
          </a:xfrm>
        </p:spPr>
        <p:txBody>
          <a:bodyPr>
            <a:noAutofit/>
          </a:bodyPr>
          <a:lstStyle>
            <a:lvl1pPr>
              <a:defRPr>
                <a:noFill/>
              </a:defRPr>
            </a:lvl1pPr>
          </a:lstStyle>
          <a:p>
            <a:r>
              <a:rPr lang="en-GB"/>
              <a:t>Advancing social justice, promoting decent work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161462" y="6870450"/>
            <a:ext cx="540000" cy="288000"/>
          </a:xfrm>
        </p:spPr>
        <p:txBody>
          <a:bodyPr>
            <a:noAutofit/>
          </a:bodyPr>
          <a:lstStyle>
            <a:lvl1pPr>
              <a:defRPr>
                <a:noFill/>
              </a:defRPr>
            </a:lvl1pPr>
          </a:lstStyle>
          <a:p>
            <a:fld id="{856227C0-AD57-4F9B-BAE3-EEFB0D0EE427}" type="slidenum">
              <a:rPr lang="en-GB" smtClean="0"/>
              <a:pPr/>
              <a:t>‹#›</a:t>
            </a:fld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538" y="490538"/>
            <a:ext cx="1371600" cy="494482"/>
          </a:xfrm>
          <a:prstGeom prst="rect">
            <a:avLst/>
          </a:prstGeom>
        </p:spPr>
      </p:pic>
      <p:sp>
        <p:nvSpPr>
          <p:cNvPr id="8" name="Right Triangle 7"/>
          <p:cNvSpPr/>
          <p:nvPr userDrawn="1"/>
        </p:nvSpPr>
        <p:spPr>
          <a:xfrm flipH="1">
            <a:off x="5529262" y="3007518"/>
            <a:ext cx="6662738" cy="3850481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GB"/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380" y="2988404"/>
            <a:ext cx="214312" cy="2515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75798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 B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0538" y="2872800"/>
            <a:ext cx="7200000" cy="608525"/>
          </a:xfrm>
        </p:spPr>
        <p:txBody>
          <a:bodyPr bIns="54000" anchor="t" anchorCtr="0">
            <a:noAutofit/>
          </a:bodyPr>
          <a:lstStyle>
            <a:lvl1pPr>
              <a:lnSpc>
                <a:spcPct val="90000"/>
              </a:lnSpc>
              <a:defRPr sz="40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0538" y="3481324"/>
            <a:ext cx="7200000" cy="1656000"/>
          </a:xfrm>
        </p:spPr>
        <p:txBody>
          <a:bodyPr>
            <a:noAutofit/>
          </a:bodyPr>
          <a:lstStyle>
            <a:lvl1pPr marL="0" indent="0">
              <a:lnSpc>
                <a:spcPct val="90000"/>
              </a:lnSpc>
              <a:buNone/>
              <a:defRPr sz="4000" b="0">
                <a:solidFill>
                  <a:schemeClr val="accent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>
            <a:noAutofit/>
          </a:bodyPr>
          <a:lstStyle/>
          <a:p>
            <a:r>
              <a:rPr lang="en-GB"/>
              <a:t>Date: Monday / 01 / October / 2019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602038" y="6866325"/>
            <a:ext cx="5605462" cy="180000"/>
          </a:xfrm>
        </p:spPr>
        <p:txBody>
          <a:bodyPr>
            <a:noAutofit/>
          </a:bodyPr>
          <a:lstStyle>
            <a:lvl1pPr>
              <a:defRPr>
                <a:noFill/>
              </a:defRPr>
            </a:lvl1pPr>
          </a:lstStyle>
          <a:p>
            <a:r>
              <a:rPr lang="en-GB"/>
              <a:t>Advancing social justice, promoting decent work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161462" y="6870450"/>
            <a:ext cx="540000" cy="288000"/>
          </a:xfrm>
        </p:spPr>
        <p:txBody>
          <a:bodyPr>
            <a:noAutofit/>
          </a:bodyPr>
          <a:lstStyle>
            <a:lvl1pPr>
              <a:defRPr>
                <a:noFill/>
              </a:defRPr>
            </a:lvl1pPr>
          </a:lstStyle>
          <a:p>
            <a:fld id="{856227C0-AD57-4F9B-BAE3-EEFB0D0EE427}" type="slidenum">
              <a:rPr lang="en-GB" smtClean="0"/>
              <a:pPr/>
              <a:t>‹#›</a:t>
            </a:fld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538" y="490538"/>
            <a:ext cx="1371600" cy="494482"/>
          </a:xfrm>
          <a:prstGeom prst="rect">
            <a:avLst/>
          </a:prstGeom>
        </p:spPr>
      </p:pic>
      <p:sp>
        <p:nvSpPr>
          <p:cNvPr id="8" name="Right Triangle 7"/>
          <p:cNvSpPr/>
          <p:nvPr userDrawn="1"/>
        </p:nvSpPr>
        <p:spPr>
          <a:xfrm flipH="1">
            <a:off x="8286750" y="4601106"/>
            <a:ext cx="3905250" cy="2256894"/>
          </a:xfrm>
          <a:prstGeom prst="rt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GB"/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380" y="2988404"/>
            <a:ext cx="214312" cy="251584"/>
          </a:xfrm>
          <a:prstGeom prst="rect">
            <a:avLst/>
          </a:prstGeom>
        </p:spPr>
      </p:pic>
      <p:sp>
        <p:nvSpPr>
          <p:cNvPr id="10" name="Right Triangle 9"/>
          <p:cNvSpPr/>
          <p:nvPr userDrawn="1"/>
        </p:nvSpPr>
        <p:spPr>
          <a:xfrm rot="10800000">
            <a:off x="3191027" y="2238"/>
            <a:ext cx="8999022" cy="5200650"/>
          </a:xfrm>
          <a:prstGeom prst="rt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204550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 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0538" y="2872800"/>
            <a:ext cx="7200000" cy="608525"/>
          </a:xfrm>
        </p:spPr>
        <p:txBody>
          <a:bodyPr bIns="54000" anchor="t" anchorCtr="0">
            <a:noAutofit/>
          </a:bodyPr>
          <a:lstStyle>
            <a:lvl1pPr>
              <a:lnSpc>
                <a:spcPct val="90000"/>
              </a:lnSpc>
              <a:defRPr sz="40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0538" y="3481324"/>
            <a:ext cx="7200000" cy="1656000"/>
          </a:xfrm>
        </p:spPr>
        <p:txBody>
          <a:bodyPr>
            <a:noAutofit/>
          </a:bodyPr>
          <a:lstStyle>
            <a:lvl1pPr marL="0" indent="0">
              <a:lnSpc>
                <a:spcPct val="90000"/>
              </a:lnSpc>
              <a:buNone/>
              <a:defRPr sz="4000" b="0">
                <a:solidFill>
                  <a:schemeClr val="accent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>
            <a:noAutofit/>
          </a:bodyPr>
          <a:lstStyle/>
          <a:p>
            <a:r>
              <a:rPr lang="en-GB"/>
              <a:t>Date: Monday / 01 / October / 2019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602038" y="6866325"/>
            <a:ext cx="5605462" cy="180000"/>
          </a:xfrm>
        </p:spPr>
        <p:txBody>
          <a:bodyPr>
            <a:noAutofit/>
          </a:bodyPr>
          <a:lstStyle>
            <a:lvl1pPr>
              <a:defRPr>
                <a:noFill/>
              </a:defRPr>
            </a:lvl1pPr>
          </a:lstStyle>
          <a:p>
            <a:r>
              <a:rPr lang="en-GB"/>
              <a:t>Advancing social justice, promoting decent work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161462" y="6870450"/>
            <a:ext cx="540000" cy="288000"/>
          </a:xfrm>
        </p:spPr>
        <p:txBody>
          <a:bodyPr>
            <a:noAutofit/>
          </a:bodyPr>
          <a:lstStyle>
            <a:lvl1pPr>
              <a:defRPr>
                <a:noFill/>
              </a:defRPr>
            </a:lvl1pPr>
          </a:lstStyle>
          <a:p>
            <a:fld id="{856227C0-AD57-4F9B-BAE3-EEFB0D0EE427}" type="slidenum">
              <a:rPr lang="en-GB" smtClean="0"/>
              <a:pPr/>
              <a:t>‹#›</a:t>
            </a:fld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538" y="490538"/>
            <a:ext cx="1371600" cy="49448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380" y="2988404"/>
            <a:ext cx="214312" cy="251584"/>
          </a:xfrm>
          <a:prstGeom prst="rect">
            <a:avLst/>
          </a:prstGeom>
        </p:spPr>
      </p:pic>
      <p:sp>
        <p:nvSpPr>
          <p:cNvPr id="10" name="Right Triangle 9"/>
          <p:cNvSpPr/>
          <p:nvPr userDrawn="1"/>
        </p:nvSpPr>
        <p:spPr>
          <a:xfrm rot="10800000">
            <a:off x="5307376" y="0"/>
            <a:ext cx="6884624" cy="3978712"/>
          </a:xfrm>
          <a:prstGeom prst="rtTriangl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999288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 Photo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0538" y="2872800"/>
            <a:ext cx="7200000" cy="608525"/>
          </a:xfrm>
        </p:spPr>
        <p:txBody>
          <a:bodyPr bIns="54000" anchor="t" anchorCtr="0">
            <a:noAutofit/>
          </a:bodyPr>
          <a:lstStyle>
            <a:lvl1pPr>
              <a:lnSpc>
                <a:spcPct val="90000"/>
              </a:lnSpc>
              <a:defRPr sz="40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0538" y="3481324"/>
            <a:ext cx="7200000" cy="1656000"/>
          </a:xfrm>
        </p:spPr>
        <p:txBody>
          <a:bodyPr>
            <a:noAutofit/>
          </a:bodyPr>
          <a:lstStyle>
            <a:lvl1pPr marL="0" indent="0">
              <a:lnSpc>
                <a:spcPct val="90000"/>
              </a:lnSpc>
              <a:buNone/>
              <a:defRPr sz="4000" b="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>
            <a:noAutofit/>
          </a:bodyPr>
          <a:lstStyle/>
          <a:p>
            <a:r>
              <a:rPr lang="en-GB"/>
              <a:t>Date: Monday / 01 / October / 2019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602038" y="6870450"/>
            <a:ext cx="5605462" cy="180000"/>
          </a:xfrm>
        </p:spPr>
        <p:txBody>
          <a:bodyPr>
            <a:noAutofit/>
          </a:bodyPr>
          <a:lstStyle>
            <a:lvl1pPr>
              <a:defRPr>
                <a:noFill/>
              </a:defRPr>
            </a:lvl1pPr>
          </a:lstStyle>
          <a:p>
            <a:r>
              <a:rPr lang="en-GB"/>
              <a:t>Advancing social justice, promoting decent work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161462" y="6870450"/>
            <a:ext cx="540000" cy="288000"/>
          </a:xfrm>
        </p:spPr>
        <p:txBody>
          <a:bodyPr>
            <a:noAutofit/>
          </a:bodyPr>
          <a:lstStyle>
            <a:lvl1pPr>
              <a:defRPr>
                <a:noFill/>
              </a:defRPr>
            </a:lvl1pPr>
          </a:lstStyle>
          <a:p>
            <a:fld id="{856227C0-AD57-4F9B-BAE3-EEFB0D0EE427}" type="slidenum">
              <a:rPr lang="en-GB" smtClean="0"/>
              <a:pPr/>
              <a:t>‹#›</a:t>
            </a:fld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602" y="490538"/>
            <a:ext cx="1371472" cy="49448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380" y="2988404"/>
            <a:ext cx="214312" cy="2515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822243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 Pattern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t="21407" r="38481" b="40746"/>
          <a:stretch/>
        </p:blipFill>
        <p:spPr>
          <a:xfrm>
            <a:off x="-1397975" y="1085561"/>
            <a:ext cx="13604217" cy="5784889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0538" y="2872800"/>
            <a:ext cx="7200000" cy="608525"/>
          </a:xfrm>
        </p:spPr>
        <p:txBody>
          <a:bodyPr bIns="54000" anchor="t" anchorCtr="0">
            <a:noAutofit/>
          </a:bodyPr>
          <a:lstStyle>
            <a:lvl1pPr>
              <a:lnSpc>
                <a:spcPct val="90000"/>
              </a:lnSpc>
              <a:defRPr sz="40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0538" y="3481324"/>
            <a:ext cx="5868000" cy="648000"/>
          </a:xfrm>
        </p:spPr>
        <p:txBody>
          <a:bodyPr>
            <a:noAutofit/>
          </a:bodyPr>
          <a:lstStyle>
            <a:lvl1pPr marL="0" indent="0">
              <a:lnSpc>
                <a:spcPct val="90000"/>
              </a:lnSpc>
              <a:buNone/>
              <a:defRPr sz="4000" b="0">
                <a:solidFill>
                  <a:schemeClr val="accent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>
            <a:noAutofit/>
          </a:bodyPr>
          <a:lstStyle/>
          <a:p>
            <a:r>
              <a:rPr lang="en-GB"/>
              <a:t>Date: Monday / 01 / October / 2019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649663" y="6870450"/>
            <a:ext cx="5605462" cy="180000"/>
          </a:xfrm>
        </p:spPr>
        <p:txBody>
          <a:bodyPr>
            <a:noAutofit/>
          </a:bodyPr>
          <a:lstStyle>
            <a:lvl1pPr>
              <a:defRPr>
                <a:noFill/>
              </a:defRPr>
            </a:lvl1pPr>
          </a:lstStyle>
          <a:p>
            <a:r>
              <a:rPr lang="en-GB"/>
              <a:t>Advancing social justice, promoting decent work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161462" y="6870450"/>
            <a:ext cx="540000" cy="288000"/>
          </a:xfrm>
        </p:spPr>
        <p:txBody>
          <a:bodyPr>
            <a:noAutofit/>
          </a:bodyPr>
          <a:lstStyle>
            <a:lvl1pPr>
              <a:defRPr>
                <a:noFill/>
              </a:defRPr>
            </a:lvl1pPr>
          </a:lstStyle>
          <a:p>
            <a:fld id="{856227C0-AD57-4F9B-BAE3-EEFB0D0EE427}" type="slidenum">
              <a:rPr lang="en-GB" smtClean="0"/>
              <a:pPr/>
              <a:t>‹#›</a:t>
            </a:fld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538" y="490538"/>
            <a:ext cx="1371600" cy="49448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380" y="2988404"/>
            <a:ext cx="214312" cy="2515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628298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/>
              <a:t>Date: Monday / 01 / October / 2019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Advancing social justice, promoting decent work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6227C0-AD57-4F9B-BAE3-EEFB0D0EE4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208807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/>
              <a:t>Date: Monday / 01 / October / 2019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Advancing social justice, promoting decent work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6227C0-AD57-4F9B-BAE3-EEFB0D0EE4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19567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em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emf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emf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90538" y="1423195"/>
            <a:ext cx="11210924" cy="720000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0538" y="2393950"/>
            <a:ext cx="11210924" cy="3482975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90538" y="6870450"/>
            <a:ext cx="2743200" cy="216000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 algn="l">
              <a:defRPr sz="1000">
                <a:noFill/>
              </a:defRPr>
            </a:lvl1pPr>
          </a:lstStyle>
          <a:p>
            <a:r>
              <a:rPr lang="en-GB"/>
              <a:t>Date: Monday / 01 / October / 2019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90538" y="6337302"/>
            <a:ext cx="5605462" cy="180000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>
              <a:defRPr sz="1000" b="1">
                <a:solidFill>
                  <a:schemeClr val="tx1"/>
                </a:solidFill>
              </a:defRPr>
            </a:lvl1pPr>
          </a:lstStyle>
          <a:p>
            <a:r>
              <a:rPr lang="en-GB"/>
              <a:t>Advancing social justice, promoting decent work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161462" y="432000"/>
            <a:ext cx="540000" cy="288000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r">
              <a:defRPr sz="1800">
                <a:solidFill>
                  <a:schemeClr val="accent1"/>
                </a:solidFill>
              </a:defRPr>
            </a:lvl1pPr>
          </a:lstStyle>
          <a:p>
            <a:fld id="{856227C0-AD57-4F9B-BAE3-EEFB0D0EE427}" type="slidenum">
              <a:rPr lang="en-GB" smtClean="0"/>
              <a:pPr/>
              <a:t>‹#›</a:t>
            </a:fld>
            <a:endParaRPr lang="en-GB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538" y="490538"/>
            <a:ext cx="1371600" cy="494482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381" y="1519079"/>
            <a:ext cx="119513" cy="14029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57063" y="6367463"/>
            <a:ext cx="644400" cy="1722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76135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7" r:id="rId3"/>
    <p:sldLayoutId id="2147483665" r:id="rId4"/>
    <p:sldLayoutId id="2147483666" r:id="rId5"/>
    <p:sldLayoutId id="2147483652" r:id="rId6"/>
    <p:sldLayoutId id="2147483664" r:id="rId7"/>
    <p:sldLayoutId id="2147483668" r:id="rId8"/>
    <p:sldLayoutId id="2147483669" r:id="rId9"/>
    <p:sldLayoutId id="2147483651" r:id="rId10"/>
    <p:sldLayoutId id="2147483660" r:id="rId11"/>
    <p:sldLayoutId id="2147483661" r:id="rId12"/>
    <p:sldLayoutId id="2147483662" r:id="rId13"/>
    <p:sldLayoutId id="2147483663" r:id="rId14"/>
    <p:sldLayoutId id="2147483654" r:id="rId15"/>
    <p:sldLayoutId id="2147483655" r:id="rId16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2500" b="1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100000"/>
        </a:lnSpc>
        <a:spcBef>
          <a:spcPts val="2400"/>
        </a:spcBef>
        <a:spcAft>
          <a:spcPts val="600"/>
        </a:spcAft>
        <a:buFont typeface="Arial" panose="020B0604020202020204" pitchFamily="34" charset="0"/>
        <a:buNone/>
        <a:defRPr sz="1800" b="1" kern="1200">
          <a:solidFill>
            <a:schemeClr val="accent2"/>
          </a:solidFill>
          <a:latin typeface="+mn-lt"/>
          <a:ea typeface="+mn-ea"/>
          <a:cs typeface="+mn-cs"/>
        </a:defRPr>
      </a:lvl1pPr>
      <a:lvl2pPr marL="0" indent="0" algn="l" defTabSz="914400" rtl="0" eaLnBrk="1" latinLnBrk="0" hangingPunct="1">
        <a:lnSpc>
          <a:spcPct val="10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252000" indent="-252000" algn="l" defTabSz="914400" rtl="0" eaLnBrk="1" latinLnBrk="0" hangingPunct="1">
        <a:lnSpc>
          <a:spcPct val="100000"/>
        </a:lnSpc>
        <a:spcBef>
          <a:spcPts val="600"/>
        </a:spcBef>
        <a:buClr>
          <a:schemeClr val="accent2"/>
        </a:buClr>
        <a:buSzPct val="70000"/>
        <a:buFont typeface="Wingdings 3" panose="05040102010807070707" pitchFamily="18" charset="2"/>
        <a:buChar char="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0" indent="0" algn="l" defTabSz="914400" rtl="0" eaLnBrk="1" latinLnBrk="0" hangingPunct="1">
        <a:lnSpc>
          <a:spcPct val="100000"/>
        </a:lnSpc>
        <a:spcBef>
          <a:spcPts val="2400"/>
        </a:spcBef>
        <a:spcAft>
          <a:spcPts val="450"/>
        </a:spcAft>
        <a:buClr>
          <a:schemeClr val="accent2"/>
        </a:buClr>
        <a:buSzPct val="80000"/>
        <a:buFont typeface="Arial" panose="020B0604020202020204" pitchFamily="34" charset="0"/>
        <a:buNone/>
        <a:defRPr sz="1400" b="1" kern="1200">
          <a:solidFill>
            <a:schemeClr val="accent2"/>
          </a:solidFill>
          <a:latin typeface="+mn-lt"/>
          <a:ea typeface="+mn-ea"/>
          <a:cs typeface="+mn-cs"/>
        </a:defRPr>
      </a:lvl4pPr>
      <a:lvl5pPr marL="0" indent="0" algn="l" defTabSz="914400" rtl="0" eaLnBrk="1" latinLnBrk="0" hangingPunct="1">
        <a:lnSpc>
          <a:spcPct val="100000"/>
        </a:lnSpc>
        <a:spcBef>
          <a:spcPts val="450"/>
        </a:spcBef>
        <a:spcAft>
          <a:spcPts val="450"/>
        </a:spcAft>
        <a:buClr>
          <a:schemeClr val="accent2"/>
        </a:buClr>
        <a:buSzPct val="80000"/>
        <a:buFont typeface="Arial" panose="020B0604020202020204" pitchFamily="34" charset="0"/>
        <a:buNone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2000" indent="-252000" algn="l" defTabSz="914400" rtl="0" eaLnBrk="1" latinLnBrk="0" hangingPunct="1">
        <a:lnSpc>
          <a:spcPct val="100000"/>
        </a:lnSpc>
        <a:spcBef>
          <a:spcPts val="450"/>
        </a:spcBef>
        <a:buClr>
          <a:schemeClr val="accent2"/>
        </a:buClr>
        <a:buSzPct val="70000"/>
        <a:buFont typeface="Wingdings 3" panose="05040102010807070707" pitchFamily="18" charset="2"/>
        <a:buChar char="u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0" indent="0" algn="l" defTabSz="914400" rtl="0" eaLnBrk="1" latinLnBrk="0" hangingPunct="1">
        <a:lnSpc>
          <a:spcPct val="100000"/>
        </a:lnSpc>
        <a:spcBef>
          <a:spcPts val="600"/>
        </a:spcBef>
        <a:buFont typeface="Arial" panose="020B0604020202020204" pitchFamily="34" charset="0"/>
        <a:buNone/>
        <a:defRPr sz="10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40" userDrawn="1">
          <p15:clr>
            <a:srgbClr val="F26B43"/>
          </p15:clr>
        </p15:guide>
        <p15:guide id="3" pos="309" userDrawn="1">
          <p15:clr>
            <a:srgbClr val="F26B43"/>
          </p15:clr>
        </p15:guide>
        <p15:guide id="4" pos="7371" userDrawn="1">
          <p15:clr>
            <a:srgbClr val="F26B43"/>
          </p15:clr>
        </p15:guide>
        <p15:guide id="5" orient="horz" pos="309" userDrawn="1">
          <p15:clr>
            <a:srgbClr val="F26B43"/>
          </p15:clr>
        </p15:guide>
        <p15:guide id="6" orient="horz" pos="4011" userDrawn="1">
          <p15:clr>
            <a:srgbClr val="F26B43"/>
          </p15:clr>
        </p15:guide>
        <p15:guide id="7" orient="horz" pos="1508" userDrawn="1">
          <p15:clr>
            <a:srgbClr val="F26B43"/>
          </p15:clr>
        </p15:guide>
        <p15:guide id="8" orient="horz" pos="3702" userDrawn="1">
          <p15:clr>
            <a:srgbClr val="F26B43"/>
          </p15:clr>
        </p15:guide>
        <p15:guide id="9" orient="horz" pos="1542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Modul/Unit 18</a:t>
            </a:r>
            <a:br>
              <a:rPr lang="en-GB" dirty="0"/>
            </a:b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90537" y="3481539"/>
            <a:ext cx="8558869" cy="1655762"/>
          </a:xfrm>
        </p:spPr>
        <p:txBody>
          <a:bodyPr/>
          <a:lstStyle/>
          <a:p>
            <a:r>
              <a:rPr lang="en-GB" dirty="0" err="1"/>
              <a:t>Sistem</a:t>
            </a:r>
            <a:r>
              <a:rPr lang="en-GB" dirty="0"/>
              <a:t> </a:t>
            </a:r>
            <a:r>
              <a:rPr lang="en-GB" dirty="0" err="1"/>
              <a:t>klasifikasi</a:t>
            </a:r>
            <a:r>
              <a:rPr lang="en-GB" dirty="0"/>
              <a:t> </a:t>
            </a:r>
            <a:r>
              <a:rPr lang="en-GB" dirty="0" err="1"/>
              <a:t>pekerjaan</a:t>
            </a:r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Advancing social justice, promoting decent work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6227C0-AD57-4F9B-BAE3-EEFB0D0EE427}" type="slidenum">
              <a:rPr lang="en-GB" smtClean="0"/>
              <a:pPr/>
              <a:t>1</a:t>
            </a:fld>
            <a:endParaRPr lang="en-GB"/>
          </a:p>
        </p:txBody>
      </p:sp>
      <p:sp>
        <p:nvSpPr>
          <p:cNvPr id="12" name="Picture Placeholder 11"/>
          <p:cNvSpPr>
            <a:spLocks noGrp="1"/>
          </p:cNvSpPr>
          <p:nvPr>
            <p:ph type="pic" sz="quarter" idx="13"/>
          </p:nvPr>
        </p:nvSpPr>
        <p:spPr/>
      </p:sp>
    </p:spTree>
    <p:extLst>
      <p:ext uri="{BB962C8B-B14F-4D97-AF65-F5344CB8AC3E}">
        <p14:creationId xmlns:p14="http://schemas.microsoft.com/office/powerpoint/2010/main" val="90000278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/>
              <a:t>Tujuan</a:t>
            </a:r>
            <a:r>
              <a:rPr lang="en-GB" dirty="0"/>
              <a:t> </a:t>
            </a:r>
            <a:r>
              <a:rPr lang="en-GB" dirty="0" err="1"/>
              <a:t>Pembelajaran</a:t>
            </a:r>
            <a:br>
              <a:rPr lang="en-GB" dirty="0"/>
            </a:b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2" indent="0">
              <a:buNone/>
            </a:pPr>
            <a:r>
              <a:rPr lang="en-GB" sz="2400" dirty="0"/>
              <a:t>Setelah </a:t>
            </a:r>
            <a:r>
              <a:rPr lang="en-GB" sz="2400" dirty="0" err="1"/>
              <a:t>menyelesaikan</a:t>
            </a:r>
            <a:r>
              <a:rPr lang="en-GB" sz="2400" dirty="0"/>
              <a:t> unit </a:t>
            </a:r>
            <a:r>
              <a:rPr lang="en-GB" sz="2400" dirty="0" err="1"/>
              <a:t>ini</a:t>
            </a:r>
            <a:r>
              <a:rPr lang="en-GB" sz="2400" dirty="0"/>
              <a:t>, </a:t>
            </a:r>
            <a:r>
              <a:rPr lang="en-GB" sz="2400" dirty="0" err="1"/>
              <a:t>peserta</a:t>
            </a:r>
            <a:r>
              <a:rPr lang="en-GB" sz="2400" dirty="0"/>
              <a:t> </a:t>
            </a:r>
            <a:r>
              <a:rPr lang="en-GB" sz="2400" dirty="0" err="1"/>
              <a:t>akan</a:t>
            </a:r>
            <a:r>
              <a:rPr lang="en-GB" sz="2400" dirty="0"/>
              <a:t> </a:t>
            </a:r>
            <a:r>
              <a:rPr lang="en-GB" sz="2400" dirty="0" err="1"/>
              <a:t>mampu</a:t>
            </a:r>
            <a:r>
              <a:rPr lang="en-GB" sz="2400" dirty="0"/>
              <a:t>:</a:t>
            </a:r>
          </a:p>
          <a:p>
            <a:pPr lvl="2"/>
            <a:r>
              <a:rPr lang="en-GB" sz="2400" dirty="0" err="1"/>
              <a:t>Memahami</a:t>
            </a:r>
            <a:r>
              <a:rPr lang="en-GB" sz="2400" dirty="0"/>
              <a:t> </a:t>
            </a:r>
            <a:r>
              <a:rPr lang="en-GB" sz="2400" dirty="0" err="1"/>
              <a:t>pentingnya</a:t>
            </a:r>
            <a:r>
              <a:rPr lang="en-GB" sz="2400" dirty="0"/>
              <a:t> </a:t>
            </a:r>
            <a:r>
              <a:rPr lang="en-GB" sz="2400" dirty="0" err="1"/>
              <a:t>memiliki</a:t>
            </a:r>
            <a:r>
              <a:rPr lang="en-GB" sz="2400" dirty="0"/>
              <a:t> </a:t>
            </a:r>
            <a:r>
              <a:rPr lang="en-GB" sz="2400" dirty="0" err="1"/>
              <a:t>sistem</a:t>
            </a:r>
            <a:r>
              <a:rPr lang="en-GB" sz="2400" dirty="0"/>
              <a:t> </a:t>
            </a:r>
            <a:r>
              <a:rPr lang="en-GB" sz="2400" dirty="0" err="1"/>
              <a:t>klasifikasi</a:t>
            </a:r>
            <a:r>
              <a:rPr lang="en-GB" sz="2400" dirty="0"/>
              <a:t> </a:t>
            </a:r>
            <a:r>
              <a:rPr lang="en-GB" sz="2400" dirty="0" err="1"/>
              <a:t>pekerjaan</a:t>
            </a:r>
            <a:r>
              <a:rPr lang="en-GB" sz="2400" dirty="0"/>
              <a:t> </a:t>
            </a:r>
            <a:r>
              <a:rPr lang="en-GB" sz="2400" dirty="0" err="1"/>
              <a:t>standar</a:t>
            </a:r>
            <a:r>
              <a:rPr lang="en-GB" sz="2400" dirty="0"/>
              <a:t> yang </a:t>
            </a:r>
            <a:r>
              <a:rPr lang="en-GB" sz="2400" dirty="0" err="1"/>
              <a:t>terpercaya</a:t>
            </a:r>
            <a:endParaRPr lang="en-GB" sz="2400" dirty="0"/>
          </a:p>
          <a:p>
            <a:pPr lvl="2"/>
            <a:r>
              <a:rPr lang="en-GB" sz="2400" dirty="0" err="1"/>
              <a:t>Mengetahui</a:t>
            </a:r>
            <a:r>
              <a:rPr lang="en-GB" sz="2400" dirty="0"/>
              <a:t> </a:t>
            </a:r>
            <a:r>
              <a:rPr lang="en-GB" sz="2400" dirty="0" err="1"/>
              <a:t>sistem</a:t>
            </a:r>
            <a:r>
              <a:rPr lang="en-GB" sz="2400" dirty="0"/>
              <a:t> </a:t>
            </a:r>
            <a:r>
              <a:rPr lang="en-GB" sz="2400" dirty="0" err="1"/>
              <a:t>klasifikasi</a:t>
            </a:r>
            <a:r>
              <a:rPr lang="en-GB" sz="2400" dirty="0"/>
              <a:t> </a:t>
            </a:r>
            <a:r>
              <a:rPr lang="en-GB" sz="2400" dirty="0" err="1"/>
              <a:t>pekerjaan</a:t>
            </a:r>
            <a:r>
              <a:rPr lang="en-GB" sz="2400" dirty="0"/>
              <a:t> Indonesia</a:t>
            </a:r>
          </a:p>
          <a:p>
            <a:pPr lvl="2"/>
            <a:endParaRPr lang="en-GB" sz="2400" dirty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/>
              <a:t>Date: Monday / 01 / October / 2019</a:t>
            </a:r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Advancing social justice, promoting decent work</a:t>
            </a:r>
          </a:p>
        </p:txBody>
      </p:sp>
      <p:sp>
        <p:nvSpPr>
          <p:cNvPr id="28" name="Slide Number Placeholder 2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6227C0-AD57-4F9B-BAE3-EEFB0D0EE427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692121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/>
              <a:t>Memahami</a:t>
            </a:r>
            <a:r>
              <a:rPr lang="en-GB" dirty="0"/>
              <a:t> pasar </a:t>
            </a:r>
            <a:r>
              <a:rPr lang="en-GB" dirty="0" err="1"/>
              <a:t>tenaga</a:t>
            </a:r>
            <a:r>
              <a:rPr lang="en-GB" dirty="0"/>
              <a:t> </a:t>
            </a:r>
            <a:r>
              <a:rPr lang="en-GB" dirty="0" err="1"/>
              <a:t>kerja</a:t>
            </a: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2"/>
            <a:r>
              <a:rPr lang="en-GB" sz="2400" dirty="0" err="1"/>
              <a:t>Sistem</a:t>
            </a:r>
            <a:r>
              <a:rPr lang="en-GB" sz="2400" dirty="0"/>
              <a:t> </a:t>
            </a:r>
            <a:r>
              <a:rPr lang="en-GB" sz="2400" dirty="0" err="1"/>
              <a:t>klasifikasi</a:t>
            </a:r>
            <a:r>
              <a:rPr lang="en-GB" sz="2400" dirty="0"/>
              <a:t> </a:t>
            </a:r>
            <a:r>
              <a:rPr lang="en-GB" sz="2400" dirty="0" err="1"/>
              <a:t>pekerjaan</a:t>
            </a:r>
            <a:r>
              <a:rPr lang="en-GB" sz="2400" dirty="0"/>
              <a:t> </a:t>
            </a:r>
            <a:r>
              <a:rPr lang="en-GB" sz="2400" dirty="0" err="1"/>
              <a:t>standar</a:t>
            </a:r>
            <a:r>
              <a:rPr lang="en-GB" sz="2400" dirty="0"/>
              <a:t> yang </a:t>
            </a:r>
            <a:r>
              <a:rPr lang="en-GB" sz="2400" dirty="0" err="1"/>
              <a:t>didefinisikan</a:t>
            </a:r>
            <a:r>
              <a:rPr lang="en-GB" sz="2400" dirty="0"/>
              <a:t> </a:t>
            </a:r>
            <a:r>
              <a:rPr lang="en-GB" sz="2400" dirty="0" err="1"/>
              <a:t>dengan</a:t>
            </a:r>
            <a:r>
              <a:rPr lang="en-GB" sz="2400" dirty="0"/>
              <a:t> </a:t>
            </a:r>
            <a:r>
              <a:rPr lang="en-GB" sz="2400" dirty="0" err="1"/>
              <a:t>jelas</a:t>
            </a:r>
            <a:r>
              <a:rPr lang="en-GB" sz="2400" dirty="0"/>
              <a:t>: Indonesia </a:t>
            </a:r>
            <a:r>
              <a:rPr lang="en-GB" sz="2400" dirty="0" err="1"/>
              <a:t>harus</a:t>
            </a:r>
            <a:r>
              <a:rPr lang="en-GB" sz="2400" dirty="0"/>
              <a:t> </a:t>
            </a:r>
            <a:r>
              <a:rPr lang="en-GB" sz="2400" dirty="0" err="1"/>
              <a:t>memilikinya</a:t>
            </a:r>
            <a:endParaRPr lang="en-GB" sz="2400" dirty="0"/>
          </a:p>
          <a:p>
            <a:pPr lvl="2"/>
            <a:r>
              <a:rPr lang="en-GB" sz="2400" dirty="0" err="1"/>
              <a:t>Informasi</a:t>
            </a:r>
            <a:r>
              <a:rPr lang="en-GB" sz="2400" dirty="0"/>
              <a:t> pasar </a:t>
            </a:r>
            <a:r>
              <a:rPr lang="en-GB" sz="2400" dirty="0" err="1"/>
              <a:t>tenaga</a:t>
            </a:r>
            <a:r>
              <a:rPr lang="en-GB" sz="2400" dirty="0"/>
              <a:t> </a:t>
            </a:r>
            <a:r>
              <a:rPr lang="en-GB" sz="2400" dirty="0" err="1"/>
              <a:t>kerja</a:t>
            </a:r>
            <a:r>
              <a:rPr lang="en-GB" sz="2400" dirty="0"/>
              <a:t> yang </a:t>
            </a:r>
            <a:r>
              <a:rPr lang="en-GB" sz="2400" dirty="0" err="1"/>
              <a:t>kuat</a:t>
            </a:r>
            <a:r>
              <a:rPr lang="en-GB" sz="2400" dirty="0"/>
              <a:t>, </a:t>
            </a:r>
            <a:r>
              <a:rPr lang="en-GB" sz="2400" dirty="0" err="1"/>
              <a:t>tepat</a:t>
            </a:r>
            <a:r>
              <a:rPr lang="en-GB" sz="2400" dirty="0"/>
              <a:t> </a:t>
            </a:r>
            <a:r>
              <a:rPr lang="en-GB" sz="2400" dirty="0" err="1"/>
              <a:t>waktu</a:t>
            </a:r>
            <a:r>
              <a:rPr lang="en-GB" sz="2400" dirty="0"/>
              <a:t> dan </a:t>
            </a:r>
            <a:r>
              <a:rPr lang="en-GB" sz="2400" dirty="0" err="1"/>
              <a:t>kredibel</a:t>
            </a:r>
            <a:endParaRPr lang="en-GB" sz="2400" dirty="0"/>
          </a:p>
          <a:p>
            <a:pPr lvl="2"/>
            <a:r>
              <a:rPr lang="en-GB" sz="2400" dirty="0" err="1"/>
              <a:t>Sistem</a:t>
            </a:r>
            <a:r>
              <a:rPr lang="en-GB" sz="2400" dirty="0"/>
              <a:t> </a:t>
            </a:r>
            <a:r>
              <a:rPr lang="en-GB" sz="2400" dirty="0" err="1"/>
              <a:t>untuk</a:t>
            </a:r>
            <a:r>
              <a:rPr lang="en-GB" sz="2400" dirty="0"/>
              <a:t> </a:t>
            </a:r>
            <a:r>
              <a:rPr lang="en-GB" sz="2400" dirty="0" err="1"/>
              <a:t>menganalisis</a:t>
            </a:r>
            <a:r>
              <a:rPr lang="en-GB" sz="2400" dirty="0"/>
              <a:t> dan </a:t>
            </a:r>
            <a:r>
              <a:rPr lang="en-GB" sz="2400" dirty="0" err="1"/>
              <a:t>menyebarkan</a:t>
            </a:r>
            <a:r>
              <a:rPr lang="en-GB" sz="2400" dirty="0"/>
              <a:t> </a:t>
            </a:r>
            <a:r>
              <a:rPr lang="en-GB" sz="2400" dirty="0" err="1"/>
              <a:t>informasi</a:t>
            </a:r>
            <a:endParaRPr lang="en-GB" sz="2400" dirty="0"/>
          </a:p>
          <a:p>
            <a:pPr lvl="2"/>
            <a:endParaRPr lang="en-GB" sz="2400" dirty="0"/>
          </a:p>
          <a:p>
            <a:pPr lvl="2"/>
            <a:endParaRPr lang="en-GB" sz="2400" dirty="0"/>
          </a:p>
          <a:p>
            <a:pPr marL="0" lvl="2" indent="0">
              <a:buNone/>
            </a:pPr>
            <a:endParaRPr lang="en-GB" sz="2400" dirty="0"/>
          </a:p>
          <a:p>
            <a:pPr marL="0" lvl="2" indent="0">
              <a:buNone/>
            </a:pPr>
            <a:endParaRPr lang="en-GB" sz="2400" dirty="0"/>
          </a:p>
          <a:p>
            <a:pPr marL="0" lvl="2" indent="0">
              <a:buNone/>
            </a:pPr>
            <a:endParaRPr lang="en-GB" sz="2400" dirty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/>
              <a:t>Date: Monday / 01 / October / 2019</a:t>
            </a:r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Advancing social justice, promoting decent work</a:t>
            </a:r>
          </a:p>
        </p:txBody>
      </p:sp>
      <p:sp>
        <p:nvSpPr>
          <p:cNvPr id="28" name="Slide Number Placeholder 2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6227C0-AD57-4F9B-BAE3-EEFB0D0EE427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374691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/>
              <a:t>Sistem</a:t>
            </a:r>
            <a:r>
              <a:rPr lang="en-GB" dirty="0"/>
              <a:t> </a:t>
            </a:r>
            <a:r>
              <a:rPr lang="en-GB" dirty="0" err="1"/>
              <a:t>klasifikasi</a:t>
            </a:r>
            <a:r>
              <a:rPr lang="en-GB" dirty="0"/>
              <a:t> </a:t>
            </a:r>
            <a:r>
              <a:rPr lang="en-GB" dirty="0" err="1"/>
              <a:t>pekerjaan</a:t>
            </a:r>
            <a:r>
              <a:rPr lang="en-GB" dirty="0"/>
              <a:t> </a:t>
            </a:r>
            <a:r>
              <a:rPr lang="en-GB" dirty="0" err="1"/>
              <a:t>terstandar</a:t>
            </a: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2"/>
            <a:r>
              <a:rPr lang="en-GB" sz="2400" dirty="0" err="1"/>
              <a:t>Sistem</a:t>
            </a:r>
            <a:r>
              <a:rPr lang="en-GB" sz="2400" dirty="0"/>
              <a:t> </a:t>
            </a:r>
            <a:r>
              <a:rPr lang="en-GB" sz="2400" dirty="0" err="1"/>
              <a:t>pengkodean</a:t>
            </a:r>
            <a:r>
              <a:rPr lang="en-GB" sz="2400" dirty="0"/>
              <a:t> yang </a:t>
            </a:r>
            <a:r>
              <a:rPr lang="en-GB" sz="2400" dirty="0" err="1"/>
              <a:t>memungkinkan</a:t>
            </a:r>
            <a:r>
              <a:rPr lang="en-GB" sz="2400" dirty="0"/>
              <a:t> </a:t>
            </a:r>
            <a:r>
              <a:rPr lang="en-GB" sz="2400" dirty="0" err="1"/>
              <a:t>mendata</a:t>
            </a:r>
            <a:r>
              <a:rPr lang="en-GB" sz="2400" dirty="0"/>
              <a:t> </a:t>
            </a:r>
            <a:r>
              <a:rPr lang="en-GB" sz="2400" dirty="0" err="1"/>
              <a:t>keterampilan</a:t>
            </a:r>
            <a:r>
              <a:rPr lang="en-GB" sz="2400" dirty="0"/>
              <a:t> </a:t>
            </a:r>
            <a:r>
              <a:rPr lang="en-GB" sz="2400" dirty="0" err="1"/>
              <a:t>pencari</a:t>
            </a:r>
            <a:r>
              <a:rPr lang="en-GB" sz="2400" dirty="0"/>
              <a:t> </a:t>
            </a:r>
            <a:r>
              <a:rPr lang="en-GB" sz="2400" dirty="0" err="1"/>
              <a:t>kerja</a:t>
            </a:r>
            <a:r>
              <a:rPr lang="en-GB" sz="2400" dirty="0"/>
              <a:t> dan </a:t>
            </a:r>
            <a:r>
              <a:rPr lang="en-GB" sz="2400" dirty="0" err="1"/>
              <a:t>lowongan</a:t>
            </a:r>
            <a:r>
              <a:rPr lang="en-GB" sz="2400" dirty="0"/>
              <a:t> </a:t>
            </a:r>
            <a:r>
              <a:rPr lang="en-GB" sz="2400" dirty="0" err="1"/>
              <a:t>dari</a:t>
            </a:r>
            <a:r>
              <a:rPr lang="en-GB" sz="2400" dirty="0"/>
              <a:t> </a:t>
            </a:r>
            <a:r>
              <a:rPr lang="en-GB" sz="2400" dirty="0" err="1"/>
              <a:t>pemberfi</a:t>
            </a:r>
            <a:r>
              <a:rPr lang="en-GB" sz="2400" dirty="0"/>
              <a:t> </a:t>
            </a:r>
            <a:r>
              <a:rPr lang="en-GB" sz="2400" dirty="0" err="1"/>
              <a:t>kerja</a:t>
            </a:r>
            <a:endParaRPr lang="en-GB" sz="2400" dirty="0"/>
          </a:p>
          <a:p>
            <a:pPr lvl="2"/>
            <a:r>
              <a:rPr lang="en-GB" sz="2400" dirty="0"/>
              <a:t>ILO </a:t>
            </a:r>
            <a:r>
              <a:rPr lang="en-GB" sz="2400" dirty="0" err="1"/>
              <a:t>mendorong</a:t>
            </a:r>
            <a:r>
              <a:rPr lang="en-GB" sz="2400" dirty="0"/>
              <a:t> negara-negara agar </a:t>
            </a:r>
            <a:r>
              <a:rPr lang="en-GB" sz="2400" dirty="0" err="1"/>
              <a:t>menyusun</a:t>
            </a:r>
            <a:r>
              <a:rPr lang="en-GB" sz="2400" dirty="0"/>
              <a:t> </a:t>
            </a:r>
            <a:r>
              <a:rPr lang="en-GB" sz="2400" dirty="0" err="1"/>
              <a:t>kode</a:t>
            </a:r>
            <a:r>
              <a:rPr lang="en-GB" sz="2400" dirty="0"/>
              <a:t> </a:t>
            </a:r>
            <a:r>
              <a:rPr lang="en-GB" sz="2400" dirty="0" err="1"/>
              <a:t>klasifikasi</a:t>
            </a:r>
            <a:r>
              <a:rPr lang="en-GB" sz="2400" dirty="0"/>
              <a:t> </a:t>
            </a:r>
            <a:r>
              <a:rPr lang="en-GB" sz="2400" dirty="0" err="1"/>
              <a:t>nasional</a:t>
            </a:r>
            <a:r>
              <a:rPr lang="en-GB" sz="2400" dirty="0"/>
              <a:t> di </a:t>
            </a:r>
            <a:r>
              <a:rPr lang="en-GB" sz="2400" dirty="0" err="1"/>
              <a:t>dalam</a:t>
            </a:r>
            <a:r>
              <a:rPr lang="en-GB" sz="2400" dirty="0"/>
              <a:t> </a:t>
            </a:r>
            <a:r>
              <a:rPr lang="en-GB" sz="2400" dirty="0" err="1"/>
              <a:t>Klasifikasi</a:t>
            </a:r>
            <a:r>
              <a:rPr lang="en-GB" sz="2400" dirty="0"/>
              <a:t> </a:t>
            </a:r>
            <a:r>
              <a:rPr lang="en-GB" sz="2400" dirty="0" err="1"/>
              <a:t>Pekerjaan</a:t>
            </a:r>
            <a:r>
              <a:rPr lang="en-GB" sz="2400" dirty="0"/>
              <a:t> </a:t>
            </a:r>
            <a:r>
              <a:rPr lang="en-GB" sz="2400" dirty="0" err="1"/>
              <a:t>Standar</a:t>
            </a:r>
            <a:r>
              <a:rPr lang="en-GB" sz="2400" dirty="0"/>
              <a:t> </a:t>
            </a:r>
            <a:r>
              <a:rPr lang="en-GB" sz="2400" dirty="0" err="1"/>
              <a:t>Internasional</a:t>
            </a:r>
            <a:r>
              <a:rPr lang="en-GB" sz="2400" dirty="0"/>
              <a:t> (International Standard Classification of Occupations (ISCO))</a:t>
            </a:r>
          </a:p>
          <a:p>
            <a:pPr lvl="2"/>
            <a:r>
              <a:rPr lang="en-GB" sz="2400" dirty="0"/>
              <a:t>Kode </a:t>
            </a:r>
            <a:r>
              <a:rPr lang="en-GB" sz="2400" dirty="0" err="1"/>
              <a:t>pekerjaan</a:t>
            </a:r>
            <a:r>
              <a:rPr lang="en-GB" sz="2400" dirty="0"/>
              <a:t> </a:t>
            </a:r>
            <a:r>
              <a:rPr lang="en-GB" sz="2400" dirty="0" err="1"/>
              <a:t>diperlukan</a:t>
            </a:r>
            <a:r>
              <a:rPr lang="en-GB" sz="2400" dirty="0"/>
              <a:t> </a:t>
            </a:r>
            <a:r>
              <a:rPr lang="en-GB" sz="2400" dirty="0" err="1"/>
              <a:t>untuk</a:t>
            </a:r>
            <a:r>
              <a:rPr lang="en-GB" sz="2400" dirty="0"/>
              <a:t>: </a:t>
            </a:r>
          </a:p>
          <a:p>
            <a:pPr marL="1347788" lvl="2" indent="-314325">
              <a:buFont typeface="Arial" panose="020B0604020202020204" pitchFamily="34" charset="0"/>
              <a:buChar char="•"/>
            </a:pPr>
            <a:r>
              <a:rPr lang="en-GB" sz="2400" dirty="0" err="1"/>
              <a:t>Pemberitahuan</a:t>
            </a:r>
            <a:r>
              <a:rPr lang="en-GB" sz="2400" dirty="0"/>
              <a:t> </a:t>
            </a:r>
            <a:r>
              <a:rPr lang="en-GB" sz="2400" dirty="0" err="1"/>
              <a:t>lowongan</a:t>
            </a:r>
            <a:r>
              <a:rPr lang="en-GB" sz="2400" dirty="0"/>
              <a:t> </a:t>
            </a:r>
            <a:r>
              <a:rPr lang="en-GB" sz="2400" dirty="0" err="1"/>
              <a:t>kerja</a:t>
            </a:r>
            <a:r>
              <a:rPr lang="en-GB" sz="2400" dirty="0"/>
              <a:t> </a:t>
            </a:r>
            <a:r>
              <a:rPr lang="en-GB" sz="2400" dirty="0" err="1"/>
              <a:t>dengan</a:t>
            </a:r>
            <a:r>
              <a:rPr lang="en-GB" sz="2400" dirty="0"/>
              <a:t> </a:t>
            </a:r>
            <a:r>
              <a:rPr lang="en-GB" sz="2400" dirty="0" err="1"/>
              <a:t>membandingkan</a:t>
            </a:r>
            <a:r>
              <a:rPr lang="en-GB" sz="2400" dirty="0"/>
              <a:t> </a:t>
            </a:r>
            <a:r>
              <a:rPr lang="en-GB" sz="2400" dirty="0" err="1"/>
              <a:t>tugas</a:t>
            </a:r>
            <a:r>
              <a:rPr lang="en-GB" sz="2400" dirty="0"/>
              <a:t> </a:t>
            </a:r>
            <a:r>
              <a:rPr lang="en-GB" sz="2400" dirty="0" err="1"/>
              <a:t>pekerjaan</a:t>
            </a:r>
            <a:r>
              <a:rPr lang="en-GB" sz="2400" dirty="0"/>
              <a:t> dan </a:t>
            </a:r>
            <a:r>
              <a:rPr lang="en-GB" sz="2400" dirty="0" err="1"/>
              <a:t>persyaratan</a:t>
            </a:r>
            <a:r>
              <a:rPr lang="en-GB" sz="2400" dirty="0"/>
              <a:t> </a:t>
            </a:r>
            <a:r>
              <a:rPr lang="en-GB" sz="2400" dirty="0" err="1"/>
              <a:t>masuk</a:t>
            </a:r>
            <a:r>
              <a:rPr lang="en-GB" sz="2400" dirty="0"/>
              <a:t> yang </a:t>
            </a:r>
            <a:r>
              <a:rPr lang="en-GB" sz="2400" dirty="0" err="1"/>
              <a:t>diberikan</a:t>
            </a:r>
            <a:r>
              <a:rPr lang="en-GB" sz="2400" dirty="0"/>
              <a:t> oleh </a:t>
            </a:r>
            <a:r>
              <a:rPr lang="en-GB" sz="2400" dirty="0" err="1"/>
              <a:t>pemberi</a:t>
            </a:r>
            <a:r>
              <a:rPr lang="en-GB" sz="2400" dirty="0"/>
              <a:t> </a:t>
            </a:r>
            <a:r>
              <a:rPr lang="en-GB" sz="2400" dirty="0" err="1"/>
              <a:t>kerja</a:t>
            </a:r>
            <a:endParaRPr lang="en-GB" sz="2400" dirty="0"/>
          </a:p>
          <a:p>
            <a:pPr marL="1347788" lvl="2" indent="-314325">
              <a:buFont typeface="Arial" panose="020B0604020202020204" pitchFamily="34" charset="0"/>
              <a:buChar char="•"/>
            </a:pPr>
            <a:r>
              <a:rPr lang="en-GB" sz="2400" dirty="0" err="1"/>
              <a:t>Keterampilan</a:t>
            </a:r>
            <a:r>
              <a:rPr lang="en-GB" sz="2400" dirty="0"/>
              <a:t> </a:t>
            </a:r>
            <a:r>
              <a:rPr lang="en-GB" sz="2400" dirty="0" err="1"/>
              <a:t>pencari</a:t>
            </a:r>
            <a:r>
              <a:rPr lang="en-GB" sz="2400" dirty="0"/>
              <a:t> </a:t>
            </a:r>
            <a:r>
              <a:rPr lang="en-GB" sz="2400" dirty="0" err="1"/>
              <a:t>kerja</a:t>
            </a:r>
            <a:r>
              <a:rPr lang="en-GB" sz="2400" dirty="0"/>
              <a:t> </a:t>
            </a:r>
            <a:r>
              <a:rPr lang="en-GB" sz="2400" dirty="0" err="1"/>
              <a:t>ketika</a:t>
            </a:r>
            <a:r>
              <a:rPr lang="en-GB" sz="2400" dirty="0"/>
              <a:t> </a:t>
            </a:r>
            <a:r>
              <a:rPr lang="en-GB" sz="2400" dirty="0" err="1"/>
              <a:t>mereka</a:t>
            </a:r>
            <a:r>
              <a:rPr lang="en-GB" sz="2400" dirty="0"/>
              <a:t> </a:t>
            </a:r>
            <a:r>
              <a:rPr lang="en-GB" sz="2400" dirty="0" err="1"/>
              <a:t>mendaftar</a:t>
            </a:r>
            <a:r>
              <a:rPr lang="en-GB" sz="2400" dirty="0"/>
              <a:t> </a:t>
            </a:r>
            <a:r>
              <a:rPr lang="en-GB" sz="2400" dirty="0" err="1"/>
              <a:t>kerja</a:t>
            </a:r>
            <a:endParaRPr lang="en-GB" sz="2400" dirty="0"/>
          </a:p>
          <a:p>
            <a:pPr marL="1347788" lvl="2" indent="-314325">
              <a:buFont typeface="Arial" panose="020B0604020202020204" pitchFamily="34" charset="0"/>
              <a:buChar char="•"/>
            </a:pPr>
            <a:endParaRPr lang="en-GB" sz="2400" dirty="0"/>
          </a:p>
          <a:p>
            <a:pPr lvl="2"/>
            <a:endParaRPr lang="en-GB" sz="2400" dirty="0"/>
          </a:p>
          <a:p>
            <a:pPr lvl="2"/>
            <a:endParaRPr lang="en-GB" sz="2400" dirty="0"/>
          </a:p>
          <a:p>
            <a:pPr lvl="2"/>
            <a:endParaRPr lang="en-GB" sz="2400" dirty="0"/>
          </a:p>
          <a:p>
            <a:pPr lvl="2"/>
            <a:endParaRPr lang="en-GB" sz="2400" dirty="0"/>
          </a:p>
          <a:p>
            <a:pPr lvl="2"/>
            <a:endParaRPr lang="en-GB" sz="2400" dirty="0"/>
          </a:p>
          <a:p>
            <a:pPr lvl="2"/>
            <a:endParaRPr lang="en-GB" sz="2400" dirty="0"/>
          </a:p>
          <a:p>
            <a:pPr lvl="2"/>
            <a:endParaRPr lang="en-GB" sz="2400" dirty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/>
              <a:t>Date: Monday / 01 / October / 2019</a:t>
            </a:r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Advancing social justice, promoting decent work</a:t>
            </a:r>
          </a:p>
        </p:txBody>
      </p:sp>
      <p:sp>
        <p:nvSpPr>
          <p:cNvPr id="28" name="Slide Number Placeholder 2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6227C0-AD57-4F9B-BAE3-EEFB0D0EE427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309411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/>
              <a:t>Klasifikasi</a:t>
            </a:r>
            <a:r>
              <a:rPr lang="en-GB" dirty="0"/>
              <a:t> </a:t>
            </a:r>
            <a:r>
              <a:rPr lang="en-GB" dirty="0" err="1"/>
              <a:t>Pekerjaan</a:t>
            </a:r>
            <a:r>
              <a:rPr lang="en-GB" dirty="0"/>
              <a:t> </a:t>
            </a:r>
            <a:r>
              <a:rPr lang="en-GB" dirty="0" err="1"/>
              <a:t>Standar</a:t>
            </a:r>
            <a:r>
              <a:rPr lang="en-GB" dirty="0"/>
              <a:t> </a:t>
            </a:r>
            <a:r>
              <a:rPr lang="en-GB" dirty="0" err="1"/>
              <a:t>Internasional</a:t>
            </a:r>
            <a:r>
              <a:rPr lang="en-GB" dirty="0"/>
              <a:t> (ISCO)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2"/>
            <a:r>
              <a:rPr lang="en-GB" sz="2400" dirty="0"/>
              <a:t>Alat </a:t>
            </a:r>
            <a:r>
              <a:rPr lang="en-GB" sz="2400" dirty="0" err="1"/>
              <a:t>klasifikasi</a:t>
            </a:r>
            <a:r>
              <a:rPr lang="en-GB" sz="2400" dirty="0"/>
              <a:t> </a:t>
            </a:r>
            <a:r>
              <a:rPr lang="en-GB" sz="2400" dirty="0" err="1"/>
              <a:t>untuk</a:t>
            </a:r>
            <a:r>
              <a:rPr lang="en-GB" sz="2400" dirty="0"/>
              <a:t> </a:t>
            </a:r>
            <a:r>
              <a:rPr lang="en-GB" sz="2400" dirty="0" err="1"/>
              <a:t>menata</a:t>
            </a:r>
            <a:r>
              <a:rPr lang="en-GB" sz="2400" dirty="0"/>
              <a:t> </a:t>
            </a:r>
            <a:r>
              <a:rPr lang="en-GB" sz="2400" dirty="0" err="1"/>
              <a:t>pekerjaan</a:t>
            </a:r>
            <a:r>
              <a:rPr lang="en-GB" sz="2400" dirty="0"/>
              <a:t> </a:t>
            </a:r>
            <a:r>
              <a:rPr lang="en-GB" sz="2400" dirty="0" err="1"/>
              <a:t>ke</a:t>
            </a:r>
            <a:r>
              <a:rPr lang="en-GB" sz="2400" dirty="0"/>
              <a:t> </a:t>
            </a:r>
            <a:r>
              <a:rPr lang="en-GB" sz="2400" dirty="0" err="1"/>
              <a:t>dalam</a:t>
            </a:r>
            <a:r>
              <a:rPr lang="en-GB" sz="2400" dirty="0"/>
              <a:t> </a:t>
            </a:r>
            <a:r>
              <a:rPr lang="en-GB" sz="2400" dirty="0" err="1"/>
              <a:t>serangkaian</a:t>
            </a:r>
            <a:r>
              <a:rPr lang="en-GB" sz="2400" dirty="0"/>
              <a:t> </a:t>
            </a:r>
            <a:r>
              <a:rPr lang="en-GB" sz="2400" dirty="0" err="1"/>
              <a:t>kelompok</a:t>
            </a:r>
            <a:r>
              <a:rPr lang="en-GB" sz="2400" dirty="0"/>
              <a:t> yang </a:t>
            </a:r>
            <a:r>
              <a:rPr lang="en-GB" sz="2400" dirty="0" err="1"/>
              <a:t>terdefinisikan</a:t>
            </a:r>
            <a:r>
              <a:rPr lang="en-GB" sz="2400" dirty="0"/>
              <a:t> </a:t>
            </a:r>
            <a:r>
              <a:rPr lang="en-GB" sz="2400" dirty="0" err="1"/>
              <a:t>dengan</a:t>
            </a:r>
            <a:r>
              <a:rPr lang="en-GB" sz="2400" dirty="0"/>
              <a:t> </a:t>
            </a:r>
            <a:r>
              <a:rPr lang="en-GB" sz="2400" dirty="0" err="1"/>
              <a:t>jelas</a:t>
            </a:r>
            <a:r>
              <a:rPr lang="en-GB" sz="2400" dirty="0"/>
              <a:t> </a:t>
            </a:r>
            <a:r>
              <a:rPr lang="en-GB" sz="2400" dirty="0" err="1"/>
              <a:t>sesuai</a:t>
            </a:r>
            <a:r>
              <a:rPr lang="en-GB" sz="2400" dirty="0"/>
              <a:t> </a:t>
            </a:r>
            <a:r>
              <a:rPr lang="en-GB" sz="2400" dirty="0" err="1"/>
              <a:t>tugas</a:t>
            </a:r>
            <a:r>
              <a:rPr lang="en-GB" sz="2400" dirty="0"/>
              <a:t> dan </a:t>
            </a:r>
            <a:r>
              <a:rPr lang="en-GB" sz="2400" dirty="0" err="1"/>
              <a:t>kewajiban</a:t>
            </a:r>
            <a:r>
              <a:rPr lang="en-GB" sz="2400" dirty="0"/>
              <a:t> yang </a:t>
            </a:r>
            <a:r>
              <a:rPr lang="en-GB" sz="2400" dirty="0" err="1"/>
              <a:t>dilaksanakan</a:t>
            </a:r>
            <a:r>
              <a:rPr lang="en-GB" sz="2400" dirty="0"/>
              <a:t> di </a:t>
            </a:r>
            <a:r>
              <a:rPr lang="en-GB" sz="2400" dirty="0" err="1"/>
              <a:t>suatu</a:t>
            </a:r>
            <a:r>
              <a:rPr lang="en-GB" sz="2400" dirty="0"/>
              <a:t> </a:t>
            </a:r>
            <a:r>
              <a:rPr lang="en-GB" sz="2400" dirty="0" err="1"/>
              <a:t>pekerjaan</a:t>
            </a:r>
            <a:endParaRPr lang="en-GB" sz="2400" dirty="0"/>
          </a:p>
          <a:p>
            <a:pPr lvl="2"/>
            <a:r>
              <a:rPr lang="en-GB" sz="2400" dirty="0" err="1"/>
              <a:t>Dimaksudkan</a:t>
            </a:r>
            <a:r>
              <a:rPr lang="en-GB" sz="2400" dirty="0"/>
              <a:t> </a:t>
            </a:r>
            <a:r>
              <a:rPr lang="en-GB" sz="2400" dirty="0" err="1"/>
              <a:t>untuk</a:t>
            </a:r>
            <a:r>
              <a:rPr lang="en-GB" sz="2400" dirty="0"/>
              <a:t> </a:t>
            </a:r>
            <a:r>
              <a:rPr lang="en-GB" sz="2400" dirty="0" err="1"/>
              <a:t>digunakan</a:t>
            </a:r>
            <a:r>
              <a:rPr lang="en-GB" sz="2400" dirty="0"/>
              <a:t> </a:t>
            </a:r>
            <a:r>
              <a:rPr lang="en-GB" sz="2400" dirty="0" err="1"/>
              <a:t>dalam</a:t>
            </a:r>
            <a:r>
              <a:rPr lang="en-GB" sz="2400" dirty="0"/>
              <a:t> </a:t>
            </a:r>
            <a:r>
              <a:rPr lang="en-GB" sz="2400" dirty="0" err="1"/>
              <a:t>aplikasi</a:t>
            </a:r>
            <a:r>
              <a:rPr lang="en-GB" sz="2400" dirty="0"/>
              <a:t> </a:t>
            </a:r>
            <a:r>
              <a:rPr lang="en-GB" sz="2400" dirty="0" err="1"/>
              <a:t>statistik</a:t>
            </a:r>
            <a:r>
              <a:rPr lang="en-GB" sz="2400" dirty="0"/>
              <a:t> dan </a:t>
            </a:r>
            <a:r>
              <a:rPr lang="en-GB" sz="2400" dirty="0" err="1"/>
              <a:t>dalam</a:t>
            </a:r>
            <a:r>
              <a:rPr lang="en-GB" sz="2400" dirty="0"/>
              <a:t> </a:t>
            </a:r>
            <a:r>
              <a:rPr lang="en-GB" sz="2400" dirty="0" err="1"/>
              <a:t>beragam</a:t>
            </a:r>
            <a:r>
              <a:rPr lang="en-GB" sz="2400" dirty="0"/>
              <a:t> </a:t>
            </a:r>
            <a:r>
              <a:rPr lang="en-GB" sz="2400" dirty="0" err="1"/>
              <a:t>aplikasi</a:t>
            </a:r>
            <a:r>
              <a:rPr lang="en-GB" sz="2400" dirty="0"/>
              <a:t> </a:t>
            </a:r>
            <a:r>
              <a:rPr lang="en-GB" sz="2400" dirty="0" err="1"/>
              <a:t>berorientasi</a:t>
            </a:r>
            <a:r>
              <a:rPr lang="en-GB" sz="2400" dirty="0"/>
              <a:t> pada </a:t>
            </a:r>
            <a:r>
              <a:rPr lang="en-GB" sz="2400" dirty="0" err="1"/>
              <a:t>klien</a:t>
            </a:r>
            <a:endParaRPr lang="en-GB" sz="2400" dirty="0"/>
          </a:p>
          <a:p>
            <a:pPr lvl="2"/>
            <a:endParaRPr lang="en-GB" sz="2400" dirty="0"/>
          </a:p>
          <a:p>
            <a:pPr lvl="2"/>
            <a:endParaRPr lang="en-GB" sz="2400" dirty="0"/>
          </a:p>
          <a:p>
            <a:pPr lvl="2"/>
            <a:endParaRPr lang="en-GB" sz="2400" dirty="0"/>
          </a:p>
          <a:p>
            <a:pPr lvl="2"/>
            <a:endParaRPr lang="en-GB" sz="2400" dirty="0"/>
          </a:p>
          <a:p>
            <a:pPr lvl="2"/>
            <a:endParaRPr lang="en-GB" sz="2400" dirty="0"/>
          </a:p>
          <a:p>
            <a:pPr lvl="2"/>
            <a:endParaRPr lang="en-GB" sz="2400" dirty="0"/>
          </a:p>
          <a:p>
            <a:pPr marL="0" lvl="2" indent="0">
              <a:buNone/>
            </a:pPr>
            <a:endParaRPr lang="en-GB" sz="2400" dirty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/>
              <a:t>Date: Monday / 01 / October / 2019</a:t>
            </a:r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Advancing social justice, promoting decent work</a:t>
            </a:r>
          </a:p>
        </p:txBody>
      </p:sp>
      <p:sp>
        <p:nvSpPr>
          <p:cNvPr id="28" name="Slide Number Placeholder 2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6227C0-AD57-4F9B-BAE3-EEFB0D0EE427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903963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/>
              <a:t>Aplikasi</a:t>
            </a:r>
            <a:r>
              <a:rPr lang="en-GB" dirty="0"/>
              <a:t> </a:t>
            </a:r>
            <a:r>
              <a:rPr lang="en-GB" dirty="0" err="1"/>
              <a:t>berorientasi</a:t>
            </a:r>
            <a:r>
              <a:rPr lang="en-GB" dirty="0"/>
              <a:t> pada </a:t>
            </a:r>
            <a:r>
              <a:rPr lang="en-GB" dirty="0" err="1"/>
              <a:t>klien</a:t>
            </a: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2"/>
            <a:r>
              <a:rPr lang="en-GB" sz="2400" dirty="0" err="1"/>
              <a:t>Mencocokkan</a:t>
            </a:r>
            <a:r>
              <a:rPr lang="en-GB" sz="2400" dirty="0"/>
              <a:t> </a:t>
            </a:r>
            <a:r>
              <a:rPr lang="en-GB" sz="2400" dirty="0" err="1"/>
              <a:t>pencari</a:t>
            </a:r>
            <a:r>
              <a:rPr lang="en-GB" sz="2400" dirty="0"/>
              <a:t> </a:t>
            </a:r>
            <a:r>
              <a:rPr lang="en-GB" sz="2400" dirty="0" err="1"/>
              <a:t>kerja</a:t>
            </a:r>
            <a:r>
              <a:rPr lang="en-GB" sz="2400" dirty="0"/>
              <a:t> </a:t>
            </a:r>
            <a:r>
              <a:rPr lang="en-GB" sz="2400" dirty="0" err="1"/>
              <a:t>dengan</a:t>
            </a:r>
            <a:r>
              <a:rPr lang="en-GB" sz="2400" dirty="0"/>
              <a:t> </a:t>
            </a:r>
            <a:r>
              <a:rPr lang="en-GB" sz="2400" dirty="0" err="1"/>
              <a:t>lowongan</a:t>
            </a:r>
            <a:r>
              <a:rPr lang="en-GB" sz="2400" dirty="0"/>
              <a:t> </a:t>
            </a:r>
            <a:r>
              <a:rPr lang="en-GB" sz="2400" dirty="0" err="1"/>
              <a:t>pekerjaan</a:t>
            </a:r>
            <a:endParaRPr lang="en-GB" sz="2400" dirty="0"/>
          </a:p>
          <a:p>
            <a:pPr lvl="2"/>
            <a:r>
              <a:rPr lang="en-GB" sz="2400" dirty="0" err="1"/>
              <a:t>Pengelolaan</a:t>
            </a:r>
            <a:r>
              <a:rPr lang="en-GB" sz="2400" dirty="0"/>
              <a:t> </a:t>
            </a:r>
            <a:r>
              <a:rPr lang="en-GB" sz="2400" dirty="0" err="1"/>
              <a:t>migrasi</a:t>
            </a:r>
            <a:r>
              <a:rPr lang="en-GB" sz="2400" dirty="0"/>
              <a:t> </a:t>
            </a:r>
            <a:r>
              <a:rPr lang="en-GB" sz="2400" dirty="0" err="1"/>
              <a:t>pekerja</a:t>
            </a:r>
            <a:r>
              <a:rPr lang="en-GB" sz="2400" dirty="0"/>
              <a:t> </a:t>
            </a:r>
            <a:r>
              <a:rPr lang="en-GB" sz="2400" dirty="0" err="1"/>
              <a:t>antar</a:t>
            </a:r>
            <a:r>
              <a:rPr lang="en-GB" sz="2400" dirty="0"/>
              <a:t> negara </a:t>
            </a:r>
            <a:r>
              <a:rPr lang="en-GB" sz="2400" dirty="0" err="1"/>
              <a:t>jangka</a:t>
            </a:r>
            <a:r>
              <a:rPr lang="en-GB" sz="2400" dirty="0"/>
              <a:t> </a:t>
            </a:r>
            <a:r>
              <a:rPr lang="en-GB" sz="2400" dirty="0" err="1"/>
              <a:t>pendek</a:t>
            </a:r>
            <a:r>
              <a:rPr lang="en-GB" sz="2400" dirty="0"/>
              <a:t> </a:t>
            </a:r>
            <a:r>
              <a:rPr lang="en-GB" sz="2400" dirty="0" err="1"/>
              <a:t>atau</a:t>
            </a:r>
            <a:r>
              <a:rPr lang="en-GB" sz="2400" dirty="0"/>
              <a:t> </a:t>
            </a:r>
            <a:r>
              <a:rPr lang="en-GB" sz="2400" dirty="0" err="1"/>
              <a:t>panjang</a:t>
            </a:r>
            <a:endParaRPr lang="en-GB" sz="2400" dirty="0"/>
          </a:p>
          <a:p>
            <a:pPr lvl="2"/>
            <a:r>
              <a:rPr lang="en-GB" sz="2400" dirty="0" err="1"/>
              <a:t>Pengembangan</a:t>
            </a:r>
            <a:r>
              <a:rPr lang="en-GB" sz="2400" dirty="0"/>
              <a:t> program </a:t>
            </a:r>
            <a:r>
              <a:rPr lang="en-GB" sz="2400" dirty="0" err="1"/>
              <a:t>pelatihan</a:t>
            </a:r>
            <a:r>
              <a:rPr lang="en-GB" sz="2400" dirty="0"/>
              <a:t> dan </a:t>
            </a:r>
            <a:r>
              <a:rPr lang="en-GB" sz="2400" dirty="0" err="1"/>
              <a:t>bimbingan</a:t>
            </a:r>
            <a:r>
              <a:rPr lang="en-GB" sz="2400" dirty="0"/>
              <a:t> </a:t>
            </a:r>
            <a:r>
              <a:rPr lang="en-GB" sz="2400" dirty="0" err="1"/>
              <a:t>vokasi</a:t>
            </a:r>
            <a:endParaRPr lang="en-GB" sz="2400" dirty="0"/>
          </a:p>
          <a:p>
            <a:pPr lvl="2"/>
            <a:endParaRPr lang="en-GB" sz="2400" dirty="0"/>
          </a:p>
          <a:p>
            <a:pPr lvl="2"/>
            <a:endParaRPr lang="en-GB" sz="2400" dirty="0"/>
          </a:p>
          <a:p>
            <a:pPr lvl="2"/>
            <a:endParaRPr lang="en-GB" sz="2400" dirty="0"/>
          </a:p>
          <a:p>
            <a:pPr lvl="2"/>
            <a:endParaRPr lang="en-GB" sz="2400" dirty="0"/>
          </a:p>
          <a:p>
            <a:pPr lvl="2"/>
            <a:endParaRPr lang="en-GB" sz="2400" dirty="0"/>
          </a:p>
          <a:p>
            <a:pPr lvl="2"/>
            <a:endParaRPr lang="en-GB" sz="2400" dirty="0"/>
          </a:p>
          <a:p>
            <a:pPr lvl="2"/>
            <a:endParaRPr lang="en-GB" sz="2400" dirty="0"/>
          </a:p>
          <a:p>
            <a:pPr lvl="2"/>
            <a:endParaRPr lang="en-GB" sz="2400" dirty="0"/>
          </a:p>
          <a:p>
            <a:pPr lvl="2"/>
            <a:endParaRPr lang="en-GB" sz="2400" dirty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/>
              <a:t>Date: Monday / 01 / October / 2019</a:t>
            </a:r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Advancing social justice, promoting decent work</a:t>
            </a:r>
          </a:p>
        </p:txBody>
      </p:sp>
      <p:sp>
        <p:nvSpPr>
          <p:cNvPr id="28" name="Slide Number Placeholder 2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6227C0-AD57-4F9B-BAE3-EEFB0D0EE427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442537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/>
              <a:t>Rincian</a:t>
            </a:r>
            <a:r>
              <a:rPr lang="en-GB" dirty="0"/>
              <a:t> ISCO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2"/>
            <a:r>
              <a:rPr lang="en-GB" sz="2400" dirty="0" err="1"/>
              <a:t>Mengklasifikasi</a:t>
            </a:r>
            <a:r>
              <a:rPr lang="en-GB" sz="2400" dirty="0"/>
              <a:t> dunia </a:t>
            </a:r>
            <a:r>
              <a:rPr lang="en-GB" sz="2400" dirty="0" err="1"/>
              <a:t>kerja</a:t>
            </a:r>
            <a:r>
              <a:rPr lang="en-GB" sz="2400" dirty="0"/>
              <a:t> </a:t>
            </a:r>
            <a:r>
              <a:rPr lang="en-GB" sz="2400" dirty="0" err="1"/>
              <a:t>ke</a:t>
            </a:r>
            <a:r>
              <a:rPr lang="en-GB" sz="2400" dirty="0"/>
              <a:t> </a:t>
            </a:r>
            <a:r>
              <a:rPr lang="en-GB" sz="2400" dirty="0" err="1"/>
              <a:t>dalam</a:t>
            </a:r>
            <a:r>
              <a:rPr lang="en-GB" sz="2400" dirty="0"/>
              <a:t> </a:t>
            </a:r>
            <a:r>
              <a:rPr lang="en-GB" sz="2400" b="1" dirty="0"/>
              <a:t>10 </a:t>
            </a:r>
            <a:r>
              <a:rPr lang="en-GB" sz="2400" b="1" dirty="0" err="1"/>
              <a:t>kelompok</a:t>
            </a:r>
            <a:r>
              <a:rPr lang="en-GB" sz="2400" b="1" dirty="0"/>
              <a:t> mayor </a:t>
            </a:r>
            <a:r>
              <a:rPr lang="en-GB" sz="2400" dirty="0" err="1"/>
              <a:t>pekerjaan</a:t>
            </a:r>
            <a:r>
              <a:rPr lang="en-GB" sz="2400" dirty="0"/>
              <a:t> dan masing-masing </a:t>
            </a:r>
            <a:r>
              <a:rPr lang="en-GB" sz="2400" dirty="0" err="1"/>
              <a:t>diberi</a:t>
            </a:r>
            <a:r>
              <a:rPr lang="en-GB" sz="2400" dirty="0"/>
              <a:t> </a:t>
            </a:r>
            <a:r>
              <a:rPr lang="en-GB" sz="2400" dirty="0" err="1"/>
              <a:t>kode</a:t>
            </a:r>
            <a:r>
              <a:rPr lang="en-GB" sz="2400" dirty="0"/>
              <a:t> </a:t>
            </a:r>
            <a:r>
              <a:rPr lang="en-GB" sz="2400" dirty="0" err="1"/>
              <a:t>satu</a:t>
            </a:r>
            <a:r>
              <a:rPr lang="en-GB" sz="2400" dirty="0"/>
              <a:t> digit </a:t>
            </a:r>
            <a:r>
              <a:rPr lang="en-GB" sz="2400" dirty="0" err="1"/>
              <a:t>unik</a:t>
            </a:r>
            <a:endParaRPr lang="en-GB" sz="2400" dirty="0"/>
          </a:p>
          <a:p>
            <a:pPr lvl="2"/>
            <a:r>
              <a:rPr lang="en-GB" sz="2400" dirty="0"/>
              <a:t>Juga </a:t>
            </a:r>
            <a:r>
              <a:rPr lang="en-GB" sz="2400" dirty="0" err="1"/>
              <a:t>memiliki</a:t>
            </a:r>
            <a:r>
              <a:rPr lang="en-GB" sz="2400" dirty="0"/>
              <a:t> </a:t>
            </a:r>
            <a:r>
              <a:rPr lang="en-GB" sz="2400" b="1" dirty="0" err="1"/>
              <a:t>kelompok-kelompok</a:t>
            </a:r>
            <a:r>
              <a:rPr lang="en-GB" sz="2400" b="1" dirty="0"/>
              <a:t> sub-mayo</a:t>
            </a:r>
            <a:r>
              <a:rPr lang="en-GB" sz="2400" dirty="0"/>
              <a:t>r pada </a:t>
            </a:r>
            <a:r>
              <a:rPr lang="en-GB" sz="2400" dirty="0" err="1"/>
              <a:t>tingkat</a:t>
            </a:r>
            <a:r>
              <a:rPr lang="en-GB" sz="2400" dirty="0"/>
              <a:t> </a:t>
            </a:r>
            <a:r>
              <a:rPr lang="en-GB" sz="2400" dirty="0" err="1"/>
              <a:t>dua</a:t>
            </a:r>
            <a:r>
              <a:rPr lang="en-GB" sz="2400" dirty="0"/>
              <a:t> digit</a:t>
            </a:r>
          </a:p>
          <a:p>
            <a:pPr lvl="2"/>
            <a:r>
              <a:rPr lang="en-GB" sz="2400" dirty="0" err="1"/>
              <a:t>Kelompok-kelompok</a:t>
            </a:r>
            <a:r>
              <a:rPr lang="en-GB" sz="2400" dirty="0"/>
              <a:t> minor di </a:t>
            </a:r>
            <a:r>
              <a:rPr lang="en-GB" sz="2400" dirty="0" err="1"/>
              <a:t>dalam</a:t>
            </a:r>
            <a:r>
              <a:rPr lang="en-GB" sz="2400" dirty="0"/>
              <a:t> </a:t>
            </a:r>
            <a:r>
              <a:rPr lang="en-GB" sz="2400" dirty="0" err="1"/>
              <a:t>kelompok</a:t>
            </a:r>
            <a:r>
              <a:rPr lang="en-GB" sz="2400" dirty="0"/>
              <a:t> sub-mayor di </a:t>
            </a:r>
            <a:r>
              <a:rPr lang="en-GB" sz="2400" dirty="0" err="1"/>
              <a:t>tingkat</a:t>
            </a:r>
            <a:r>
              <a:rPr lang="en-GB" sz="2400" dirty="0"/>
              <a:t> </a:t>
            </a:r>
            <a:r>
              <a:rPr lang="en-GB" sz="2400" dirty="0" err="1"/>
              <a:t>tiga</a:t>
            </a:r>
            <a:r>
              <a:rPr lang="en-GB" sz="2400" dirty="0"/>
              <a:t> digit: </a:t>
            </a:r>
            <a:r>
              <a:rPr lang="en-GB" sz="2400" dirty="0" err="1"/>
              <a:t>pengantar</a:t>
            </a:r>
            <a:r>
              <a:rPr lang="en-GB" sz="2400" dirty="0"/>
              <a:t> </a:t>
            </a:r>
            <a:r>
              <a:rPr lang="en-GB" sz="2400" dirty="0" err="1"/>
              <a:t>kerja</a:t>
            </a:r>
            <a:r>
              <a:rPr lang="en-GB" sz="2400" dirty="0"/>
              <a:t>/</a:t>
            </a:r>
            <a:r>
              <a:rPr lang="en-GB" sz="2400" dirty="0" err="1"/>
              <a:t>petugas</a:t>
            </a:r>
            <a:r>
              <a:rPr lang="en-GB" sz="2400" dirty="0"/>
              <a:t> </a:t>
            </a:r>
            <a:r>
              <a:rPr lang="en-GB" sz="2400" dirty="0" err="1"/>
              <a:t>antar</a:t>
            </a:r>
            <a:r>
              <a:rPr lang="en-GB" sz="2400" dirty="0"/>
              <a:t> </a:t>
            </a:r>
            <a:r>
              <a:rPr lang="en-GB" sz="2400" dirty="0" err="1"/>
              <a:t>kerja</a:t>
            </a:r>
            <a:r>
              <a:rPr lang="en-GB" sz="2400" dirty="0"/>
              <a:t> </a:t>
            </a:r>
            <a:r>
              <a:rPr lang="en-GB" sz="2400" dirty="0" err="1"/>
              <a:t>bisa</a:t>
            </a:r>
            <a:r>
              <a:rPr lang="en-GB" sz="2400" dirty="0"/>
              <a:t> </a:t>
            </a:r>
            <a:r>
              <a:rPr lang="en-GB" sz="2400" dirty="0" err="1"/>
              <a:t>berdiskusi</a:t>
            </a:r>
            <a:r>
              <a:rPr lang="en-GB" sz="2400" dirty="0"/>
              <a:t> </a:t>
            </a:r>
            <a:r>
              <a:rPr lang="en-GB" sz="2400" dirty="0" err="1"/>
              <a:t>dengan</a:t>
            </a:r>
            <a:r>
              <a:rPr lang="en-GB" sz="2400" dirty="0"/>
              <a:t> </a:t>
            </a:r>
            <a:r>
              <a:rPr lang="en-GB" sz="2400" dirty="0" err="1"/>
              <a:t>pencari</a:t>
            </a:r>
            <a:r>
              <a:rPr lang="en-GB" sz="2400" dirty="0"/>
              <a:t> </a:t>
            </a:r>
            <a:r>
              <a:rPr lang="en-GB" sz="2400" dirty="0" err="1"/>
              <a:t>kerja</a:t>
            </a:r>
            <a:r>
              <a:rPr lang="en-GB" sz="2400" dirty="0"/>
              <a:t> </a:t>
            </a:r>
            <a:r>
              <a:rPr lang="en-GB" sz="2400" dirty="0" err="1"/>
              <a:t>tentang</a:t>
            </a:r>
            <a:r>
              <a:rPr lang="en-GB" sz="2400" dirty="0"/>
              <a:t> </a:t>
            </a:r>
            <a:r>
              <a:rPr lang="en-GB" sz="2400" dirty="0" err="1"/>
              <a:t>pilihan</a:t>
            </a:r>
            <a:r>
              <a:rPr lang="en-GB" sz="2400" dirty="0"/>
              <a:t> </a:t>
            </a:r>
            <a:r>
              <a:rPr lang="en-GB" sz="2400" dirty="0" err="1"/>
              <a:t>karier</a:t>
            </a:r>
            <a:r>
              <a:rPr lang="en-GB" sz="2400" dirty="0"/>
              <a:t> dan </a:t>
            </a:r>
            <a:r>
              <a:rPr lang="en-GB" sz="2400" dirty="0" err="1"/>
              <a:t>pekerjaan</a:t>
            </a:r>
            <a:r>
              <a:rPr lang="en-GB" sz="2400" dirty="0"/>
              <a:t> dan </a:t>
            </a:r>
            <a:r>
              <a:rPr lang="en-GB" sz="2400" dirty="0" err="1"/>
              <a:t>dengan</a:t>
            </a:r>
            <a:r>
              <a:rPr lang="en-GB" sz="2400" dirty="0"/>
              <a:t> </a:t>
            </a:r>
            <a:r>
              <a:rPr lang="en-GB" sz="2400" dirty="0" err="1"/>
              <a:t>pemberi</a:t>
            </a:r>
            <a:r>
              <a:rPr lang="en-GB" sz="2400" dirty="0"/>
              <a:t> </a:t>
            </a:r>
            <a:r>
              <a:rPr lang="en-GB" sz="2400" dirty="0" err="1"/>
              <a:t>kerja</a:t>
            </a:r>
            <a:r>
              <a:rPr lang="en-GB" sz="2400" dirty="0"/>
              <a:t> </a:t>
            </a:r>
            <a:r>
              <a:rPr lang="en-GB" sz="2400" dirty="0" err="1"/>
              <a:t>tentang</a:t>
            </a:r>
            <a:r>
              <a:rPr lang="en-GB" sz="2400" dirty="0"/>
              <a:t> </a:t>
            </a:r>
            <a:r>
              <a:rPr lang="en-GB" sz="2400" dirty="0" err="1"/>
              <a:t>lowongan</a:t>
            </a:r>
            <a:r>
              <a:rPr lang="en-GB" sz="2400" dirty="0"/>
              <a:t> </a:t>
            </a:r>
            <a:r>
              <a:rPr lang="en-GB" sz="2400" dirty="0" err="1"/>
              <a:t>kerja</a:t>
            </a:r>
            <a:endParaRPr lang="en-GB" sz="2400" dirty="0"/>
          </a:p>
          <a:p>
            <a:pPr lvl="2"/>
            <a:r>
              <a:rPr lang="en-GB" sz="2400" dirty="0"/>
              <a:t>Tingkat </a:t>
            </a:r>
            <a:r>
              <a:rPr lang="en-GB" sz="2400" b="1" dirty="0" err="1"/>
              <a:t>kelompok</a:t>
            </a:r>
            <a:r>
              <a:rPr lang="en-GB" sz="2400" b="1" dirty="0"/>
              <a:t> un</a:t>
            </a:r>
            <a:r>
              <a:rPr lang="en-GB" sz="2400" dirty="0"/>
              <a:t>it </a:t>
            </a:r>
            <a:r>
              <a:rPr lang="en-GB" sz="2400" dirty="0" err="1"/>
              <a:t>diberi</a:t>
            </a:r>
            <a:r>
              <a:rPr lang="en-GB" sz="2400" dirty="0"/>
              <a:t> </a:t>
            </a:r>
            <a:r>
              <a:rPr lang="en-GB" sz="2400" dirty="0" err="1"/>
              <a:t>kode</a:t>
            </a:r>
            <a:r>
              <a:rPr lang="en-GB" sz="2400" dirty="0"/>
              <a:t> </a:t>
            </a:r>
            <a:r>
              <a:rPr lang="en-GB" sz="2400" dirty="0" err="1"/>
              <a:t>empat</a:t>
            </a:r>
            <a:r>
              <a:rPr lang="en-GB" sz="2400" dirty="0"/>
              <a:t> digit: </a:t>
            </a:r>
            <a:r>
              <a:rPr lang="en-GB" sz="2400" dirty="0" err="1"/>
              <a:t>uraian</a:t>
            </a:r>
            <a:r>
              <a:rPr lang="en-GB" sz="2400" dirty="0"/>
              <a:t> </a:t>
            </a:r>
            <a:r>
              <a:rPr lang="en-GB" sz="2400" dirty="0" err="1"/>
              <a:t>pekerjaan</a:t>
            </a:r>
            <a:r>
              <a:rPr lang="en-GB" sz="2400" dirty="0"/>
              <a:t> </a:t>
            </a:r>
            <a:r>
              <a:rPr lang="en-GB" sz="2400" dirty="0" err="1"/>
              <a:t>lebih</a:t>
            </a:r>
            <a:r>
              <a:rPr lang="en-GB" sz="2400" dirty="0"/>
              <a:t> </a:t>
            </a:r>
            <a:r>
              <a:rPr lang="en-GB" sz="2400" dirty="0" err="1"/>
              <a:t>rinci</a:t>
            </a:r>
            <a:r>
              <a:rPr lang="en-GB" sz="2400" dirty="0"/>
              <a:t> </a:t>
            </a:r>
            <a:r>
              <a:rPr lang="en-GB" sz="2400" dirty="0" err="1"/>
              <a:t>terkait</a:t>
            </a:r>
            <a:r>
              <a:rPr lang="en-GB" sz="2400" dirty="0"/>
              <a:t> </a:t>
            </a:r>
            <a:r>
              <a:rPr lang="en-GB" sz="2400" dirty="0" err="1"/>
              <a:t>dengan</a:t>
            </a:r>
            <a:r>
              <a:rPr lang="en-GB" sz="2400" dirty="0"/>
              <a:t> </a:t>
            </a:r>
            <a:r>
              <a:rPr lang="en-GB" sz="2400" dirty="0" err="1"/>
              <a:t>persyaratan</a:t>
            </a:r>
            <a:r>
              <a:rPr lang="en-GB" sz="2400" dirty="0"/>
              <a:t> </a:t>
            </a:r>
            <a:r>
              <a:rPr lang="en-GB" sz="2400" dirty="0" err="1"/>
              <a:t>pendidikan</a:t>
            </a:r>
            <a:r>
              <a:rPr lang="en-GB" sz="2400" dirty="0"/>
              <a:t> </a:t>
            </a:r>
            <a:r>
              <a:rPr lang="en-GB" sz="2400" dirty="0" err="1"/>
              <a:t>tertentu</a:t>
            </a:r>
            <a:r>
              <a:rPr lang="en-GB" sz="2400" dirty="0"/>
              <a:t> </a:t>
            </a:r>
          </a:p>
          <a:p>
            <a:pPr lvl="2"/>
            <a:endParaRPr lang="en-GB" sz="2400" dirty="0"/>
          </a:p>
          <a:p>
            <a:pPr lvl="2"/>
            <a:endParaRPr lang="en-GB" sz="2400" dirty="0"/>
          </a:p>
          <a:p>
            <a:pPr lvl="2"/>
            <a:endParaRPr lang="en-GB" sz="2400" dirty="0"/>
          </a:p>
          <a:p>
            <a:pPr lvl="2"/>
            <a:endParaRPr lang="en-GB" sz="2400" dirty="0"/>
          </a:p>
          <a:p>
            <a:pPr lvl="2"/>
            <a:endParaRPr lang="en-GB" sz="2400" dirty="0"/>
          </a:p>
          <a:p>
            <a:pPr marL="0" lvl="2" indent="0">
              <a:buNone/>
            </a:pPr>
            <a:endParaRPr lang="en-GB" sz="2400" dirty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/>
              <a:t>Date: Monday / 01 / October / 2019</a:t>
            </a:r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Advancing social justice, promoting decent work</a:t>
            </a:r>
          </a:p>
        </p:txBody>
      </p:sp>
      <p:sp>
        <p:nvSpPr>
          <p:cNvPr id="28" name="Slide Number Placeholder 2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6227C0-AD57-4F9B-BAE3-EEFB0D0EE427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080071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90538" y="1423194"/>
            <a:ext cx="11210924" cy="2005805"/>
          </a:xfrm>
        </p:spPr>
        <p:txBody>
          <a:bodyPr/>
          <a:lstStyle/>
          <a:p>
            <a:r>
              <a:rPr lang="en-GB" dirty="0"/>
              <a:t>SLIDE TE</a:t>
            </a:r>
            <a:r>
              <a:rPr lang="en-GB" sz="2400" dirty="0"/>
              <a:t>SLIDE TENTANG KLASIFIKASI PEKERJAAN NASIONAL INDONESIA</a:t>
            </a:r>
            <a:br>
              <a:rPr lang="en-GB" sz="2400" dirty="0"/>
            </a:br>
            <a:r>
              <a:rPr lang="en-GB" sz="2400" dirty="0"/>
              <a:t>(</a:t>
            </a:r>
            <a:r>
              <a:rPr lang="en-GB" sz="2400" dirty="0" err="1"/>
              <a:t>diperbarui</a:t>
            </a:r>
            <a:r>
              <a:rPr lang="en-GB" sz="2400" dirty="0"/>
              <a:t> </a:t>
            </a:r>
            <a:r>
              <a:rPr lang="en-GB" sz="2400" dirty="0" err="1"/>
              <a:t>secara</a:t>
            </a:r>
            <a:r>
              <a:rPr lang="en-GB" sz="2400" dirty="0"/>
              <a:t> </a:t>
            </a:r>
            <a:r>
              <a:rPr lang="en-GB" sz="2400" dirty="0" err="1"/>
              <a:t>berkala</a:t>
            </a:r>
            <a:r>
              <a:rPr lang="en-GB" sz="2400" dirty="0"/>
              <a:t> </a:t>
            </a:r>
            <a:r>
              <a:rPr lang="en-GB" sz="2400" dirty="0" err="1"/>
              <a:t>sesuai</a:t>
            </a:r>
            <a:r>
              <a:rPr lang="en-GB" sz="2400" dirty="0"/>
              <a:t> Analisa </a:t>
            </a:r>
            <a:r>
              <a:rPr lang="en-GB" sz="2400" dirty="0" err="1"/>
              <a:t>jabatan</a:t>
            </a:r>
            <a:r>
              <a:rPr lang="en-GB" sz="2400" dirty="0"/>
              <a:t> </a:t>
            </a:r>
            <a:r>
              <a:rPr lang="en-GB" sz="2400" dirty="0" err="1"/>
              <a:t>terbaru</a:t>
            </a:r>
            <a:r>
              <a:rPr lang="en-GB" sz="2400" dirty="0"/>
              <a:t>)</a:t>
            </a:r>
            <a:br>
              <a:rPr lang="en-GB" dirty="0"/>
            </a:br>
            <a:endParaRPr lang="en-GB" dirty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/>
              <a:t>Date: Monday / 01 / October / 2019</a:t>
            </a:r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Advancing social justice, promoting decent work</a:t>
            </a:r>
          </a:p>
        </p:txBody>
      </p:sp>
      <p:sp>
        <p:nvSpPr>
          <p:cNvPr id="28" name="Slide Number Placeholder 2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6227C0-AD57-4F9B-BAE3-EEFB0D0EE427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4537414"/>
      </p:ext>
    </p:extLst>
  </p:cSld>
  <p:clrMapOvr>
    <a:masterClrMapping/>
  </p:clrMapOvr>
</p:sld>
</file>

<file path=ppt/theme/theme1.xml><?xml version="1.0" encoding="utf-8"?>
<a:theme xmlns:a="http://schemas.openxmlformats.org/drawingml/2006/main" name="ILO 2020">
  <a:themeElements>
    <a:clrScheme name="ILO Jan 2020">
      <a:dk1>
        <a:srgbClr val="230050"/>
      </a:dk1>
      <a:lt1>
        <a:sysClr val="window" lastClr="FFFFFF"/>
      </a:lt1>
      <a:dk2>
        <a:srgbClr val="000000"/>
      </a:dk2>
      <a:lt2>
        <a:srgbClr val="F8FCFE"/>
      </a:lt2>
      <a:accent1>
        <a:srgbClr val="1E2DBE"/>
      </a:accent1>
      <a:accent2>
        <a:srgbClr val="FA3C4B"/>
      </a:accent2>
      <a:accent3>
        <a:srgbClr val="FFCD2D"/>
      </a:accent3>
      <a:accent4>
        <a:srgbClr val="960A55"/>
      </a:accent4>
      <a:accent5>
        <a:srgbClr val="05D2D2"/>
      </a:accent5>
      <a:accent6>
        <a:srgbClr val="8CE164"/>
      </a:accent6>
      <a:hlink>
        <a:srgbClr val="230050"/>
      </a:hlink>
      <a:folHlink>
        <a:srgbClr val="230050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LO Presentation 16x9.potx" id="{1B78B7CC-6F33-4AED-B988-F1824BC14DB2}" vid="{017B0592-C5E0-43A0-8804-D21738B9040C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ILO 2020</Template>
  <TotalTime>566</TotalTime>
  <Words>521</Words>
  <Application>Microsoft Macintosh PowerPoint</Application>
  <PresentationFormat>Widescreen</PresentationFormat>
  <Paragraphs>93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Calibri</vt:lpstr>
      <vt:lpstr>Wingdings 3</vt:lpstr>
      <vt:lpstr>ILO 2020</vt:lpstr>
      <vt:lpstr>Modul/Unit 18 </vt:lpstr>
      <vt:lpstr>Tujuan Pembelajaran </vt:lpstr>
      <vt:lpstr>Memahami pasar tenaga kerja</vt:lpstr>
      <vt:lpstr>Sistem klasifikasi pekerjaan terstandar</vt:lpstr>
      <vt:lpstr>Klasifikasi Pekerjaan Standar Internasional (ISCO)</vt:lpstr>
      <vt:lpstr>Aplikasi berorientasi pada klien</vt:lpstr>
      <vt:lpstr>Rincian ISCO</vt:lpstr>
      <vt:lpstr>SLIDE TESLIDE TENTANG KLASIFIKASI PEKERJAAN NASIONAL INDONESIA (diperbarui secara berkala sesuai Analisa jabatan terbaru)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title here 40pt</dc:title>
  <dc:creator>Ayunda Eka Pratama</dc:creator>
  <cp:lastModifiedBy>Ayunda Eka Pratama</cp:lastModifiedBy>
  <cp:revision>53</cp:revision>
  <dcterms:created xsi:type="dcterms:W3CDTF">2021-09-07T09:14:06Z</dcterms:created>
  <dcterms:modified xsi:type="dcterms:W3CDTF">2021-09-22T05:21:12Z</dcterms:modified>
</cp:coreProperties>
</file>