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7" r:id="rId2"/>
    <p:sldId id="274" r:id="rId3"/>
    <p:sldId id="293" r:id="rId4"/>
    <p:sldId id="334" r:id="rId5"/>
    <p:sldId id="331" r:id="rId6"/>
    <p:sldId id="332" r:id="rId7"/>
    <p:sldId id="323" r:id="rId8"/>
    <p:sldId id="33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380" autoAdjust="0"/>
    <p:restoredTop sz="36739" autoAdjust="0"/>
  </p:normalViewPr>
  <p:slideViewPr>
    <p:cSldViewPr snapToGrid="0">
      <p:cViewPr varScale="1">
        <p:scale>
          <a:sx n="31" d="100"/>
          <a:sy n="31" d="100"/>
        </p:scale>
        <p:origin x="1792" y="184"/>
      </p:cViewPr>
      <p:guideLst/>
    </p:cSldViewPr>
  </p:slideViewPr>
  <p:outlineViewPr>
    <p:cViewPr>
      <p:scale>
        <a:sx n="33" d="100"/>
        <a:sy n="33" d="100"/>
      </p:scale>
      <p:origin x="0" y="-8496"/>
    </p:cViewPr>
  </p:outlin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D068C6-7325-408C-921E-B389FF684A63}" type="datetimeFigureOut">
              <a:rPr lang="en-GB" smtClean="0"/>
              <a:t>22/09/2021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826FEE-2901-4F80-B040-94DEDE5C3ECF}" type="slidenum">
              <a:rPr lang="en-GB" smtClean="0"/>
              <a:t>‹#›</a:t>
            </a:fld>
            <a:endParaRPr lang="en-GB"/>
          </a:p>
        </p:txBody>
      </p:sp>
    </p:spTree>
    <p:extLst>
      <p:ext uri="{BB962C8B-B14F-4D97-AF65-F5344CB8AC3E}">
        <p14:creationId xmlns:p14="http://schemas.microsoft.com/office/powerpoint/2010/main" val="1475438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0826FEE-2901-4F80-B040-94DEDE5C3ECF}" type="slidenum">
              <a:rPr lang="en-GB" smtClean="0"/>
              <a:t>1</a:t>
            </a:fld>
            <a:endParaRPr lang="en-GB"/>
          </a:p>
        </p:txBody>
      </p:sp>
    </p:spTree>
    <p:extLst>
      <p:ext uri="{BB962C8B-B14F-4D97-AF65-F5344CB8AC3E}">
        <p14:creationId xmlns:p14="http://schemas.microsoft.com/office/powerpoint/2010/main" val="2903941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a:t>
            </a:fld>
            <a:endParaRPr lang="en-GB"/>
          </a:p>
        </p:txBody>
      </p:sp>
    </p:spTree>
    <p:extLst>
      <p:ext uri="{BB962C8B-B14F-4D97-AF65-F5344CB8AC3E}">
        <p14:creationId xmlns:p14="http://schemas.microsoft.com/office/powerpoint/2010/main" val="3027305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400" b="1" kern="1200" dirty="0">
                <a:solidFill>
                  <a:schemeClr val="tx1"/>
                </a:solidFill>
                <a:effectLst/>
                <a:latin typeface="+mn-lt"/>
                <a:ea typeface="+mn-ea"/>
                <a:cs typeface="+mn-cs"/>
              </a:rPr>
              <a:t>Bursa kerja</a:t>
            </a:r>
            <a:r>
              <a:rPr lang="id-ID" sz="1400" kern="1200" dirty="0">
                <a:solidFill>
                  <a:schemeClr val="tx1"/>
                </a:solidFill>
                <a:effectLst/>
                <a:latin typeface="+mn-lt"/>
                <a:ea typeface="+mn-ea"/>
                <a:cs typeface="+mn-cs"/>
              </a:rPr>
              <a:t> adalah acara tempat pencari kerja bertemu perwakilan perusahaan dan mendapatkan akses ke </a:t>
            </a:r>
            <a:r>
              <a:rPr lang="id-ID" sz="1400" kern="1200" dirty="0" err="1">
                <a:solidFill>
                  <a:schemeClr val="tx1"/>
                </a:solidFill>
                <a:effectLst/>
                <a:latin typeface="+mn-lt"/>
                <a:ea typeface="+mn-ea"/>
                <a:cs typeface="+mn-cs"/>
              </a:rPr>
              <a:t>serangkaian</a:t>
            </a:r>
            <a:r>
              <a:rPr lang="id-ID" sz="1400" kern="1200" dirty="0">
                <a:solidFill>
                  <a:schemeClr val="tx1"/>
                </a:solidFill>
                <a:effectLst/>
                <a:latin typeface="+mn-lt"/>
                <a:ea typeface="+mn-ea"/>
                <a:cs typeface="+mn-cs"/>
              </a:rPr>
              <a:t> layanan</a:t>
            </a:r>
            <a:r>
              <a:rPr lang="en-US" sz="1600" dirty="0"/>
              <a:t>.</a:t>
            </a:r>
          </a:p>
          <a:p>
            <a:endParaRPr lang="en-US" sz="1400" dirty="0"/>
          </a:p>
          <a:p>
            <a:r>
              <a:rPr lang="id-ID" sz="1400" kern="1200" dirty="0">
                <a:solidFill>
                  <a:schemeClr val="tx1"/>
                </a:solidFill>
                <a:effectLst/>
                <a:latin typeface="+mn-lt"/>
                <a:ea typeface="+mn-ea"/>
                <a:cs typeface="+mn-cs"/>
              </a:rPr>
              <a:t>Layanan ini meliputi</a:t>
            </a:r>
            <a:r>
              <a:rPr lang="en-US" sz="1400" dirty="0"/>
              <a:t>:</a:t>
            </a:r>
          </a:p>
          <a:p>
            <a:pPr marL="171450" indent="-171450">
              <a:buFont typeface="Arial" panose="020B0604020202020204" pitchFamily="34" charset="0"/>
              <a:buChar char="•"/>
            </a:pPr>
            <a:r>
              <a:rPr lang="id-ID" sz="1400" kern="1200" dirty="0">
                <a:solidFill>
                  <a:schemeClr val="tx1"/>
                </a:solidFill>
                <a:effectLst/>
                <a:latin typeface="+mn-lt"/>
                <a:ea typeface="+mn-ea"/>
                <a:cs typeface="+mn-cs"/>
              </a:rPr>
              <a:t>Pangkalan data </a:t>
            </a:r>
          </a:p>
          <a:p>
            <a:pPr marL="171450" indent="-171450">
              <a:buFont typeface="Arial" panose="020B0604020202020204" pitchFamily="34" charset="0"/>
              <a:buChar char="•"/>
            </a:pPr>
            <a:r>
              <a:rPr lang="id-ID" sz="1400" kern="1200" dirty="0">
                <a:solidFill>
                  <a:schemeClr val="tx1"/>
                </a:solidFill>
                <a:effectLst/>
                <a:latin typeface="+mn-lt"/>
                <a:ea typeface="+mn-ea"/>
                <a:cs typeface="+mn-cs"/>
              </a:rPr>
              <a:t>Konseling tentang ketenagakerjaan atau manajemen </a:t>
            </a:r>
            <a:r>
              <a:rPr lang="id-ID" sz="1400" kern="1200" dirty="0" err="1">
                <a:solidFill>
                  <a:schemeClr val="tx1"/>
                </a:solidFill>
                <a:effectLst/>
                <a:latin typeface="+mn-lt"/>
                <a:ea typeface="+mn-ea"/>
                <a:cs typeface="+mn-cs"/>
              </a:rPr>
              <a:t>sumberdaya</a:t>
            </a:r>
            <a:r>
              <a:rPr lang="id-ID" sz="1400" kern="1200" dirty="0">
                <a:solidFill>
                  <a:schemeClr val="tx1"/>
                </a:solidFill>
                <a:effectLst/>
                <a:latin typeface="+mn-lt"/>
                <a:ea typeface="+mn-ea"/>
                <a:cs typeface="+mn-cs"/>
              </a:rPr>
              <a:t> manusia</a:t>
            </a:r>
          </a:p>
          <a:p>
            <a:pPr marL="171450" indent="-171450">
              <a:buFont typeface="Arial" panose="020B0604020202020204" pitchFamily="34" charset="0"/>
              <a:buChar char="•"/>
            </a:pPr>
            <a:r>
              <a:rPr lang="id-ID" sz="1400" kern="1200" dirty="0">
                <a:solidFill>
                  <a:schemeClr val="tx1"/>
                </a:solidFill>
                <a:effectLst/>
                <a:latin typeface="+mn-lt"/>
                <a:ea typeface="+mn-ea"/>
                <a:cs typeface="+mn-cs"/>
              </a:rPr>
              <a:t>Informasi tentang tawaran pelatihan</a:t>
            </a:r>
          </a:p>
          <a:p>
            <a:pPr marL="171450" indent="-171450">
              <a:buFont typeface="Arial" panose="020B0604020202020204" pitchFamily="34" charset="0"/>
              <a:buChar char="•"/>
            </a:pPr>
            <a:r>
              <a:rPr lang="id-ID" sz="1400" kern="1200" dirty="0">
                <a:solidFill>
                  <a:schemeClr val="tx1"/>
                </a:solidFill>
                <a:effectLst/>
                <a:latin typeface="+mn-lt"/>
                <a:ea typeface="+mn-ea"/>
                <a:cs typeface="+mn-cs"/>
              </a:rPr>
              <a:t>Lowongan pekerjaan</a:t>
            </a:r>
            <a:endParaRPr lang="en-US" sz="1400" dirty="0"/>
          </a:p>
        </p:txBody>
      </p:sp>
      <p:sp>
        <p:nvSpPr>
          <p:cNvPr id="4" name="Slide Number Placeholder 3"/>
          <p:cNvSpPr>
            <a:spLocks noGrp="1"/>
          </p:cNvSpPr>
          <p:nvPr>
            <p:ph type="sldNum" sz="quarter" idx="10"/>
          </p:nvPr>
        </p:nvSpPr>
        <p:spPr/>
        <p:txBody>
          <a:bodyPr/>
          <a:lstStyle/>
          <a:p>
            <a:fld id="{D0826FEE-2901-4F80-B040-94DEDE5C3ECF}" type="slidenum">
              <a:rPr lang="en-GB" smtClean="0"/>
              <a:t>3</a:t>
            </a:fld>
            <a:endParaRPr lang="en-GB"/>
          </a:p>
        </p:txBody>
      </p:sp>
    </p:spTree>
    <p:extLst>
      <p:ext uri="{BB962C8B-B14F-4D97-AF65-F5344CB8AC3E}">
        <p14:creationId xmlns:p14="http://schemas.microsoft.com/office/powerpoint/2010/main" val="15799521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d-ID" sz="1200" b="1" kern="1200" dirty="0">
                <a:solidFill>
                  <a:schemeClr val="tx1"/>
                </a:solidFill>
                <a:effectLst/>
                <a:latin typeface="+mn-lt"/>
                <a:ea typeface="+mn-ea"/>
                <a:cs typeface="+mn-cs"/>
              </a:rPr>
              <a:t>Layanan ketenagakerjaan yang ditingkatkan</a:t>
            </a:r>
            <a:r>
              <a:rPr lang="id-ID" sz="1200" kern="1200" dirty="0">
                <a:solidFill>
                  <a:schemeClr val="tx1"/>
                </a:solidFill>
                <a:effectLst/>
                <a:latin typeface="+mn-lt"/>
                <a:ea typeface="+mn-ea"/>
                <a:cs typeface="+mn-cs"/>
              </a:rPr>
              <a:t> dapat mencakup pendaftaran di klub pencari kerja atau penyertaan dalam bursa kerja, yang fokus pada industri dan pekerjaan tertentu atau kelompok sasaran tertentu. Penting juga untuk dicatat bahwa, di sebagian besar kantor, konseling ketenagakerjaan tidak berakhir dengan pemberian informasi tentang cara mendapatkan pekerjaan tetapi akan meluas ke informasi yang diperlukan untuk mempertahankan pekerjaan serta untuk membuat kemajuan dalam pekerjaan. Untuk tujuan ini, kantor ketenagakerjaan memberikan informasi tentang keterampilan hidup dasar dan kebiasaan kerja, misalnya membangun hubungan antar pribadi yang baik, pentingnya reliabilitas dan ketepatan waktu di tempat kerja dan cara menanggapi pengawasan dengan tepat. Pada tahap ini juga dalam proses konseling terlihat jelas pentingnya memilih jalur karier pekerjaan yang realistis</a:t>
            </a:r>
            <a:r>
              <a:rPr lang="en-US" sz="1200"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endParaRPr lang="en-GB" dirty="0"/>
          </a:p>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4</a:t>
            </a:fld>
            <a:endParaRPr lang="en-GB"/>
          </a:p>
        </p:txBody>
      </p:sp>
    </p:spTree>
    <p:extLst>
      <p:ext uri="{BB962C8B-B14F-4D97-AF65-F5344CB8AC3E}">
        <p14:creationId xmlns:p14="http://schemas.microsoft.com/office/powerpoint/2010/main" val="14621868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200" b="1" kern="1200" dirty="0">
                <a:solidFill>
                  <a:schemeClr val="tx1"/>
                </a:solidFill>
                <a:effectLst/>
                <a:latin typeface="+mn-lt"/>
                <a:ea typeface="+mn-ea"/>
                <a:cs typeface="+mn-cs"/>
              </a:rPr>
              <a:t>Bursa kerja merupakan kesempatan untuk mencari pekerja dan mendapatkan pekerjaan bagi pencari kerja dan pemberi kerja</a:t>
            </a:r>
            <a:r>
              <a:rPr lang="id-ID" sz="1200" kern="1200" dirty="0">
                <a:solidFill>
                  <a:schemeClr val="tx1"/>
                </a:solidFill>
                <a:effectLst/>
                <a:latin typeface="+mn-lt"/>
                <a:ea typeface="+mn-ea"/>
                <a:cs typeface="+mn-cs"/>
              </a:rPr>
              <a:t>. Di sini perusahaan yang biasanya diwakili oleh Personalia bertemu, menginformasikan dan mewawancarai ratusan pelamar potensial. Bagi pencari kerja, ini merupakan cara untuk mendapatkan kesempatan untuk bertanya, berbicara tentang keterampilan mereka dan terhubung. Begitu pencari kerja datang ke acara bursa kerja, ingatlah bahwa pencari kerja akan berbicara dengan banyak orang, dan penampilan akan menjadi perhatian perekrut. Untuk mahasiswa tingkat akhir, Anda juga dapat datang ke bursa kerja untuk mengetahui bagaimana rasanya mencari pekerjaan di ajang pencarian kerja</a:t>
            </a:r>
            <a:endParaRPr lang="en-US" dirty="0"/>
          </a:p>
          <a:p>
            <a:endParaRPr lang="en-US" dirty="0"/>
          </a:p>
          <a:p>
            <a:r>
              <a:rPr lang="id-ID" sz="1200" kern="1200" dirty="0">
                <a:solidFill>
                  <a:schemeClr val="tx1"/>
                </a:solidFill>
                <a:effectLst/>
                <a:latin typeface="+mn-lt"/>
                <a:ea typeface="+mn-ea"/>
                <a:cs typeface="+mn-cs"/>
              </a:rPr>
              <a:t>Mengikuti bursa kerja berarti </a:t>
            </a:r>
            <a:r>
              <a:rPr lang="id-ID" sz="1200" b="1" kern="1200" dirty="0">
                <a:solidFill>
                  <a:schemeClr val="tx1"/>
                </a:solidFill>
                <a:effectLst/>
                <a:latin typeface="+mn-lt"/>
                <a:ea typeface="+mn-ea"/>
                <a:cs typeface="+mn-cs"/>
              </a:rPr>
              <a:t>memiliki peluang jejaring yang sangat baik</a:t>
            </a:r>
            <a:r>
              <a:rPr lang="id-ID" sz="1200" kern="1200" dirty="0">
                <a:solidFill>
                  <a:schemeClr val="tx1"/>
                </a:solidFill>
                <a:effectLst/>
                <a:latin typeface="+mn-lt"/>
                <a:ea typeface="+mn-ea"/>
                <a:cs typeface="+mn-cs"/>
              </a:rPr>
              <a:t> karena bursa kerja dipenuhi oleh kontak potensial yang sudah bekerja di bidang yang dipilih, serta orang-orang yang ingin berhasil seperti orang lain. Bursa kerja memberi Anda kesempatan untuk </a:t>
            </a:r>
            <a:r>
              <a:rPr lang="id-ID" sz="1200" b="1" kern="1200" dirty="0">
                <a:solidFill>
                  <a:schemeClr val="tx1"/>
                </a:solidFill>
                <a:effectLst/>
                <a:latin typeface="+mn-lt"/>
                <a:ea typeface="+mn-ea"/>
                <a:cs typeface="+mn-cs"/>
              </a:rPr>
              <a:t>menjalin hubungan dengan calon pemberi kerja</a:t>
            </a:r>
            <a:r>
              <a:rPr lang="id-ID" sz="1200" kern="1200" dirty="0">
                <a:solidFill>
                  <a:schemeClr val="tx1"/>
                </a:solidFill>
                <a:effectLst/>
                <a:latin typeface="+mn-lt"/>
                <a:ea typeface="+mn-ea"/>
                <a:cs typeface="+mn-cs"/>
              </a:rPr>
              <a:t>, mentor, dan rekan kerja. Pencari kerja bisa membawa banyak surat lamaran dan CV, atau kartu nama untuk menyampaikan informasi kontak. Juga bersiaplah untuk berbicara, Jangan ragu untuk mendiskusikan bakat, keterampilan, pengalaman, dan pendidikan</a:t>
            </a:r>
            <a:r>
              <a:rPr lang="en-US" dirty="0"/>
              <a:t>.</a:t>
            </a:r>
          </a:p>
          <a:p>
            <a:endParaRPr lang="en-US" dirty="0"/>
          </a:p>
          <a:p>
            <a:r>
              <a:rPr lang="id-ID" sz="1200" kern="1200" dirty="0">
                <a:solidFill>
                  <a:schemeClr val="tx1"/>
                </a:solidFill>
                <a:effectLst/>
                <a:latin typeface="+mn-lt"/>
                <a:ea typeface="+mn-ea"/>
                <a:cs typeface="+mn-cs"/>
              </a:rPr>
              <a:t>Melalui bursa kerja, pencari kerja dapat memperoleh </a:t>
            </a:r>
            <a:r>
              <a:rPr lang="id-ID" sz="1200" b="1" kern="1200" dirty="0">
                <a:solidFill>
                  <a:schemeClr val="tx1"/>
                </a:solidFill>
                <a:effectLst/>
                <a:latin typeface="+mn-lt"/>
                <a:ea typeface="+mn-ea"/>
                <a:cs typeface="+mn-cs"/>
              </a:rPr>
              <a:t>kesempatan untuk mempelajari informasi umum tentang perusahaan yang mereka pilih</a:t>
            </a:r>
            <a:endParaRPr lang="en-US" b="1" dirty="0"/>
          </a:p>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5</a:t>
            </a:fld>
            <a:endParaRPr lang="en-GB"/>
          </a:p>
        </p:txBody>
      </p:sp>
    </p:spTree>
    <p:extLst>
      <p:ext uri="{BB962C8B-B14F-4D97-AF65-F5344CB8AC3E}">
        <p14:creationId xmlns:p14="http://schemas.microsoft.com/office/powerpoint/2010/main" val="1009757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6</a:t>
            </a:fld>
            <a:endParaRPr lang="en-GB"/>
          </a:p>
        </p:txBody>
      </p:sp>
    </p:spTree>
    <p:extLst>
      <p:ext uri="{BB962C8B-B14F-4D97-AF65-F5344CB8AC3E}">
        <p14:creationId xmlns:p14="http://schemas.microsoft.com/office/powerpoint/2010/main" val="658267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7</a:t>
            </a:fld>
            <a:endParaRPr lang="en-GB"/>
          </a:p>
        </p:txBody>
      </p:sp>
    </p:spTree>
    <p:extLst>
      <p:ext uri="{BB962C8B-B14F-4D97-AF65-F5344CB8AC3E}">
        <p14:creationId xmlns:p14="http://schemas.microsoft.com/office/powerpoint/2010/main" val="38623651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200" b="0" kern="1200" dirty="0">
                <a:solidFill>
                  <a:schemeClr val="tx1"/>
                </a:solidFill>
                <a:effectLst/>
                <a:latin typeface="+mn-lt"/>
                <a:ea typeface="+mn-ea"/>
                <a:cs typeface="+mn-cs"/>
              </a:rPr>
              <a:t>Tiga unsur penting yang diperlukan setelah penyelenggaraan acara bursa kerja: umpan balik tentang apakah acara bursa kerja berhasil atau tidak, terutama dengan para pencari kerja dan pemberi kerja</a:t>
            </a:r>
            <a:endParaRPr lang="en-US" b="0" dirty="0"/>
          </a:p>
        </p:txBody>
      </p:sp>
      <p:sp>
        <p:nvSpPr>
          <p:cNvPr id="4" name="Slide Number Placeholder 3"/>
          <p:cNvSpPr>
            <a:spLocks noGrp="1"/>
          </p:cNvSpPr>
          <p:nvPr>
            <p:ph type="sldNum" sz="quarter" idx="10"/>
          </p:nvPr>
        </p:nvSpPr>
        <p:spPr/>
        <p:txBody>
          <a:bodyPr/>
          <a:lstStyle/>
          <a:p>
            <a:fld id="{D0826FEE-2901-4F80-B040-94DEDE5C3ECF}" type="slidenum">
              <a:rPr lang="en-GB" smtClean="0"/>
              <a:t>8</a:t>
            </a:fld>
            <a:endParaRPr lang="en-GB"/>
          </a:p>
        </p:txBody>
      </p:sp>
    </p:spTree>
    <p:extLst>
      <p:ext uri="{BB962C8B-B14F-4D97-AF65-F5344CB8AC3E}">
        <p14:creationId xmlns:p14="http://schemas.microsoft.com/office/powerpoint/2010/main" val="37976423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90538" y="2873014"/>
            <a:ext cx="7200000" cy="608525"/>
          </a:xfrm>
        </p:spPr>
        <p:txBody>
          <a:bodyPr wrap="square" bIns="54000" anchor="t" anchorCtr="0">
            <a:noAutofit/>
          </a:bodyPr>
          <a:lstStyle>
            <a:lvl1pPr algn="l">
              <a:defRPr sz="4000"/>
            </a:lvl1pPr>
          </a:lstStyle>
          <a:p>
            <a:r>
              <a:rPr lang="en-US"/>
              <a:t>Click to edit Master title style</a:t>
            </a:r>
            <a:endParaRPr lang="en-GB"/>
          </a:p>
        </p:txBody>
      </p:sp>
      <p:sp>
        <p:nvSpPr>
          <p:cNvPr id="3" name="Subtitle 2"/>
          <p:cNvSpPr>
            <a:spLocks noGrp="1"/>
          </p:cNvSpPr>
          <p:nvPr>
            <p:ph type="subTitle" idx="1"/>
          </p:nvPr>
        </p:nvSpPr>
        <p:spPr>
          <a:xfrm>
            <a:off x="490538" y="3481539"/>
            <a:ext cx="7200000" cy="1655762"/>
          </a:xfrm>
        </p:spPr>
        <p:txBody>
          <a:bodyPr>
            <a:noAutofit/>
          </a:bodyPr>
          <a:lstStyle>
            <a:lvl1pPr marL="0" indent="0" algn="l">
              <a:lnSpc>
                <a:spcPct val="90000"/>
              </a:lnSpc>
              <a:spcAft>
                <a:spcPts val="1200"/>
              </a:spcAft>
              <a:buNone/>
              <a:defRPr sz="4000" b="0">
                <a:solidFill>
                  <a:schemeClr val="accent1"/>
                </a:solidFill>
              </a:defRPr>
            </a:lvl1pPr>
            <a:lvl2pPr marL="0" indent="0" algn="l">
              <a:buNone/>
              <a:defRPr sz="1400">
                <a:solidFill>
                  <a:schemeClr val="accent1"/>
                </a:solidFill>
              </a:defRPr>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490538" y="6180035"/>
            <a:ext cx="2743200" cy="216000"/>
          </a:xfrm>
        </p:spPr>
        <p:txBody>
          <a:bodyPr anchor="b" anchorCtr="0">
            <a:noAutofit/>
          </a:bodyPr>
          <a:lstStyle>
            <a:lvl1pPr>
              <a:defRPr sz="1000">
                <a:solidFill>
                  <a:schemeClr val="accent1"/>
                </a:solidFill>
              </a:defRPr>
            </a:lvl1pPr>
          </a:lstStyle>
          <a:p>
            <a:r>
              <a:rPr lang="en-GB"/>
              <a:t>Date: Monday / 01 / October / 2019</a:t>
            </a:r>
          </a:p>
        </p:txBody>
      </p:sp>
      <p:sp>
        <p:nvSpPr>
          <p:cNvPr id="5" name="Footer Placeholder 4"/>
          <p:cNvSpPr>
            <a:spLocks noGrp="1"/>
          </p:cNvSpPr>
          <p:nvPr>
            <p:ph type="ftr" sz="quarter" idx="11"/>
          </p:nvPr>
        </p:nvSpPr>
        <p:spPr>
          <a:xfrm>
            <a:off x="490538" y="685800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11" name="Picture Placeholder 10"/>
          <p:cNvSpPr>
            <a:spLocks noGrp="1"/>
          </p:cNvSpPr>
          <p:nvPr>
            <p:ph type="pic" sz="quarter" idx="13" hasCustomPrompt="1"/>
          </p:nvPr>
        </p:nvSpPr>
        <p:spPr>
          <a:xfrm>
            <a:off x="2946400" y="0"/>
            <a:ext cx="9245600" cy="5321300"/>
          </a:xfrm>
          <a:custGeom>
            <a:avLst/>
            <a:gdLst>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5321300 h 5321300"/>
              <a:gd name="connsiteX4" fmla="*/ 0 w 9245600"/>
              <a:gd name="connsiteY4" fmla="*/ 0 h 5321300"/>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0 h 5321300"/>
            </a:gdLst>
            <a:ahLst/>
            <a:cxnLst>
              <a:cxn ang="0">
                <a:pos x="connsiteX0" y="connsiteY0"/>
              </a:cxn>
              <a:cxn ang="0">
                <a:pos x="connsiteX1" y="connsiteY1"/>
              </a:cxn>
              <a:cxn ang="0">
                <a:pos x="connsiteX2" y="connsiteY2"/>
              </a:cxn>
              <a:cxn ang="0">
                <a:pos x="connsiteX3" y="connsiteY3"/>
              </a:cxn>
            </a:cxnLst>
            <a:rect l="l" t="t" r="r" b="b"/>
            <a:pathLst>
              <a:path w="9245600" h="5321300">
                <a:moveTo>
                  <a:pt x="0" y="0"/>
                </a:moveTo>
                <a:lnTo>
                  <a:pt x="9245600" y="0"/>
                </a:lnTo>
                <a:lnTo>
                  <a:pt x="9245600" y="5321300"/>
                </a:lnTo>
                <a:lnTo>
                  <a:pt x="0" y="0"/>
                </a:lnTo>
                <a:close/>
              </a:path>
            </a:pathLst>
          </a:custGeom>
          <a:solidFill>
            <a:schemeClr val="accent1"/>
          </a:solidFill>
        </p:spPr>
        <p:txBody>
          <a:bodyPr>
            <a:noAutofit/>
          </a:bodyPr>
          <a:lstStyle>
            <a:lvl1pPr algn="r">
              <a:defRPr sz="1000">
                <a:solidFill>
                  <a:schemeClr val="bg1"/>
                </a:solidFill>
              </a:defRPr>
            </a:lvl1pPr>
          </a:lstStyle>
          <a:p>
            <a:r>
              <a:rPr lang="en-GB"/>
              <a:t>Click icon to insert picture, or leave unchanged for plain colour fill</a:t>
            </a:r>
          </a:p>
        </p:txBody>
      </p:sp>
    </p:spTree>
    <p:extLst>
      <p:ext uri="{BB962C8B-B14F-4D97-AF65-F5344CB8AC3E}">
        <p14:creationId xmlns:p14="http://schemas.microsoft.com/office/powerpoint/2010/main" val="3166135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758292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 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r="7834" b="41970"/>
          <a:stretch/>
        </p:blipFill>
        <p:spPr>
          <a:xfrm>
            <a:off x="4581526" y="3244430"/>
            <a:ext cx="7619999" cy="3623095"/>
          </a:xfrm>
          <a:prstGeom prst="rect">
            <a:avLst/>
          </a:prstGeom>
        </p:spPr>
      </p:pic>
      <p:sp>
        <p:nvSpPr>
          <p:cNvPr id="10" name="Text Placeholder 9"/>
          <p:cNvSpPr>
            <a:spLocks noGrp="1"/>
          </p:cNvSpPr>
          <p:nvPr>
            <p:ph type="body" sz="quarter" idx="13"/>
          </p:nvPr>
        </p:nvSpPr>
        <p:spPr>
          <a:xfrm>
            <a:off x="490538" y="4796725"/>
            <a:ext cx="3412800" cy="970829"/>
          </a:xfrm>
        </p:spPr>
        <p:txBody>
          <a:bodyPr tIns="108000">
            <a:spAutoFit/>
          </a:bodyPr>
          <a:lstStyle>
            <a:lvl1pPr marL="489600" indent="-489600">
              <a:buSzPct val="150000"/>
              <a:buFontTx/>
              <a:buBlip>
                <a:blip r:embed="rId3"/>
              </a:buBlip>
              <a:defRPr b="0">
                <a:solidFill>
                  <a:schemeClr val="tx1"/>
                </a:solidFill>
              </a:defRPr>
            </a:lvl1pPr>
            <a:lvl2pPr marL="669600" indent="-180000">
              <a:buClr>
                <a:schemeClr val="accent2"/>
              </a:buClr>
              <a:buSzPct val="80000"/>
              <a:buFont typeface="Wingdings 3" panose="05040102010807070707" pitchFamily="18" charset="2"/>
              <a:buChar char="u"/>
              <a:defRPr sz="1000"/>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81085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 Corner Image">
    <p:spTree>
      <p:nvGrpSpPr>
        <p:cNvPr id="1" name=""/>
        <p:cNvGrpSpPr/>
        <p:nvPr/>
      </p:nvGrpSpPr>
      <p:grpSpPr>
        <a:xfrm>
          <a:off x="0" y="0"/>
          <a:ext cx="0" cy="0"/>
          <a:chOff x="0" y="0"/>
          <a:chExt cx="0" cy="0"/>
        </a:xfrm>
      </p:grpSpPr>
      <p:sp>
        <p:nvSpPr>
          <p:cNvPr id="8" name="Picture Placeholder 7"/>
          <p:cNvSpPr>
            <a:spLocks noGrp="1"/>
          </p:cNvSpPr>
          <p:nvPr>
            <p:ph type="pic" sz="quarter" idx="13" hasCustomPrompt="1"/>
          </p:nvPr>
        </p:nvSpPr>
        <p:spPr>
          <a:xfrm>
            <a:off x="4692650" y="2538000"/>
            <a:ext cx="7499350" cy="4320000"/>
          </a:xfrm>
          <a:custGeom>
            <a:avLst/>
            <a:gdLst>
              <a:gd name="connsiteX0" fmla="*/ 0 w 7499350"/>
              <a:gd name="connsiteY0" fmla="*/ 0 h 4320000"/>
              <a:gd name="connsiteX1" fmla="*/ 7499350 w 7499350"/>
              <a:gd name="connsiteY1" fmla="*/ 0 h 4320000"/>
              <a:gd name="connsiteX2" fmla="*/ 7499350 w 7499350"/>
              <a:gd name="connsiteY2" fmla="*/ 4320000 h 4320000"/>
              <a:gd name="connsiteX3" fmla="*/ 0 w 7499350"/>
              <a:gd name="connsiteY3" fmla="*/ 4320000 h 4320000"/>
              <a:gd name="connsiteX4" fmla="*/ 0 w 7499350"/>
              <a:gd name="connsiteY4" fmla="*/ 0 h 4320000"/>
              <a:gd name="connsiteX0" fmla="*/ 0 w 7499350"/>
              <a:gd name="connsiteY0" fmla="*/ 4320000 h 4320000"/>
              <a:gd name="connsiteX1" fmla="*/ 7499350 w 7499350"/>
              <a:gd name="connsiteY1" fmla="*/ 0 h 4320000"/>
              <a:gd name="connsiteX2" fmla="*/ 7499350 w 7499350"/>
              <a:gd name="connsiteY2" fmla="*/ 4320000 h 4320000"/>
              <a:gd name="connsiteX3" fmla="*/ 0 w 7499350"/>
              <a:gd name="connsiteY3" fmla="*/ 4320000 h 4320000"/>
            </a:gdLst>
            <a:ahLst/>
            <a:cxnLst>
              <a:cxn ang="0">
                <a:pos x="connsiteX0" y="connsiteY0"/>
              </a:cxn>
              <a:cxn ang="0">
                <a:pos x="connsiteX1" y="connsiteY1"/>
              </a:cxn>
              <a:cxn ang="0">
                <a:pos x="connsiteX2" y="connsiteY2"/>
              </a:cxn>
              <a:cxn ang="0">
                <a:pos x="connsiteX3" y="connsiteY3"/>
              </a:cxn>
            </a:cxnLst>
            <a:rect l="l" t="t" r="r" b="b"/>
            <a:pathLst>
              <a:path w="7499350" h="4320000">
                <a:moveTo>
                  <a:pt x="0" y="4320000"/>
                </a:moveTo>
                <a:lnTo>
                  <a:pt x="7499350" y="0"/>
                </a:lnTo>
                <a:lnTo>
                  <a:pt x="7499350" y="4320000"/>
                </a:lnTo>
                <a:lnTo>
                  <a:pt x="0" y="4320000"/>
                </a:lnTo>
                <a:close/>
              </a:path>
            </a:pathLst>
          </a:custGeom>
        </p:spPr>
        <p:txBody>
          <a:bodyPr anchor="b" anchorCtr="0"/>
          <a:lstStyle>
            <a:lvl1pPr algn="r">
              <a:defRPr sz="1000" b="1">
                <a:solidFill>
                  <a:schemeClr val="tx1"/>
                </a:solidFill>
              </a:defRPr>
            </a:lvl1pPr>
          </a:lstStyle>
          <a:p>
            <a:r>
              <a:rPr lang="en-GB"/>
              <a:t>Click icon to insert picture</a:t>
            </a:r>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Tree>
    <p:extLst>
      <p:ext uri="{BB962C8B-B14F-4D97-AF65-F5344CB8AC3E}">
        <p14:creationId xmlns:p14="http://schemas.microsoft.com/office/powerpoint/2010/main" val="259065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 Image/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
        <p:nvSpPr>
          <p:cNvPr id="10" name="Picture Placeholder 9"/>
          <p:cNvSpPr>
            <a:spLocks noGrp="1"/>
          </p:cNvSpPr>
          <p:nvPr>
            <p:ph type="pic" sz="quarter" idx="13" hasCustomPrompt="1"/>
          </p:nvPr>
        </p:nvSpPr>
        <p:spPr>
          <a:xfrm>
            <a:off x="8289130" y="981075"/>
            <a:ext cx="3902869" cy="5876925"/>
          </a:xfrm>
          <a:custGeom>
            <a:avLst/>
            <a:gdLst>
              <a:gd name="connsiteX0" fmla="*/ 0 w 3902869"/>
              <a:gd name="connsiteY0" fmla="*/ 0 h 5876925"/>
              <a:gd name="connsiteX1" fmla="*/ 3902869 w 3902869"/>
              <a:gd name="connsiteY1" fmla="*/ 0 h 5876925"/>
              <a:gd name="connsiteX2" fmla="*/ 3902869 w 3902869"/>
              <a:gd name="connsiteY2" fmla="*/ 5876925 h 5876925"/>
              <a:gd name="connsiteX3" fmla="*/ 0 w 3902869"/>
              <a:gd name="connsiteY3" fmla="*/ 5876925 h 5876925"/>
              <a:gd name="connsiteX4" fmla="*/ 0 w 3902869"/>
              <a:gd name="connsiteY4" fmla="*/ 0 h 5876925"/>
              <a:gd name="connsiteX0" fmla="*/ 0 w 3902869"/>
              <a:gd name="connsiteY0" fmla="*/ 0 h 5876925"/>
              <a:gd name="connsiteX1" fmla="*/ 3898107 w 3902869"/>
              <a:gd name="connsiteY1" fmla="*/ 2252663 h 5876925"/>
              <a:gd name="connsiteX2" fmla="*/ 3902869 w 3902869"/>
              <a:gd name="connsiteY2" fmla="*/ 5876925 h 5876925"/>
              <a:gd name="connsiteX3" fmla="*/ 0 w 3902869"/>
              <a:gd name="connsiteY3" fmla="*/ 5876925 h 5876925"/>
              <a:gd name="connsiteX4" fmla="*/ 0 w 3902869"/>
              <a:gd name="connsiteY4" fmla="*/ 0 h 587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869" h="5876925">
                <a:moveTo>
                  <a:pt x="0" y="0"/>
                </a:moveTo>
                <a:lnTo>
                  <a:pt x="3898107" y="2252663"/>
                </a:lnTo>
                <a:cubicBezTo>
                  <a:pt x="3899694" y="3460750"/>
                  <a:pt x="3901282" y="4668838"/>
                  <a:pt x="3902869" y="5876925"/>
                </a:cubicBezTo>
                <a:lnTo>
                  <a:pt x="0" y="5876925"/>
                </a:lnTo>
                <a:lnTo>
                  <a:pt x="0" y="0"/>
                </a:lnTo>
                <a:close/>
              </a:path>
            </a:pathLst>
          </a:custGeom>
        </p:spPr>
        <p:txBody>
          <a:bodyPr anchor="b" anchorCtr="0"/>
          <a:lstStyle>
            <a:lvl1pPr algn="r">
              <a:defRPr sz="1000">
                <a:solidFill>
                  <a:schemeClr val="tx1"/>
                </a:solidFill>
              </a:defRPr>
            </a:lvl1pPr>
          </a:lstStyle>
          <a:p>
            <a:r>
              <a:rPr lang="en-GB"/>
              <a:t>Click icon to insert picture</a:t>
            </a:r>
          </a:p>
        </p:txBody>
      </p:sp>
      <p:sp>
        <p:nvSpPr>
          <p:cNvPr id="12" name="Text Placeholder 11"/>
          <p:cNvSpPr>
            <a:spLocks noGrp="1"/>
          </p:cNvSpPr>
          <p:nvPr>
            <p:ph type="body" sz="quarter" idx="14"/>
          </p:nvPr>
        </p:nvSpPr>
        <p:spPr>
          <a:xfrm>
            <a:off x="8288338" y="5876925"/>
            <a:ext cx="3413125" cy="247650"/>
          </a:xfrm>
          <a:custGeom>
            <a:avLst/>
            <a:gdLst>
              <a:gd name="connsiteX0" fmla="*/ 0 w 3413125"/>
              <a:gd name="connsiteY0" fmla="*/ 0 h 247650"/>
              <a:gd name="connsiteX1" fmla="*/ 3413125 w 3413125"/>
              <a:gd name="connsiteY1" fmla="*/ 0 h 247650"/>
              <a:gd name="connsiteX2" fmla="*/ 3413125 w 3413125"/>
              <a:gd name="connsiteY2" fmla="*/ 247650 h 247650"/>
              <a:gd name="connsiteX3" fmla="*/ 0 w 3413125"/>
              <a:gd name="connsiteY3" fmla="*/ 247650 h 247650"/>
              <a:gd name="connsiteX4" fmla="*/ 0 w 3413125"/>
              <a:gd name="connsiteY4" fmla="*/ 0 h 247650"/>
              <a:gd name="connsiteX0" fmla="*/ 0 w 3413125"/>
              <a:gd name="connsiteY0" fmla="*/ 0 h 247650"/>
              <a:gd name="connsiteX1" fmla="*/ 3153569 w 3413125"/>
              <a:gd name="connsiteY1" fmla="*/ 0 h 247650"/>
              <a:gd name="connsiteX2" fmla="*/ 3413125 w 3413125"/>
              <a:gd name="connsiteY2" fmla="*/ 247650 h 247650"/>
              <a:gd name="connsiteX3" fmla="*/ 0 w 3413125"/>
              <a:gd name="connsiteY3" fmla="*/ 247650 h 247650"/>
              <a:gd name="connsiteX4" fmla="*/ 0 w 3413125"/>
              <a:gd name="connsiteY4" fmla="*/ 0 h 24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125" h="247650">
                <a:moveTo>
                  <a:pt x="0" y="0"/>
                </a:moveTo>
                <a:lnTo>
                  <a:pt x="3153569" y="0"/>
                </a:lnTo>
                <a:lnTo>
                  <a:pt x="3413125" y="247650"/>
                </a:lnTo>
                <a:lnTo>
                  <a:pt x="0" y="247650"/>
                </a:lnTo>
                <a:lnTo>
                  <a:pt x="0" y="0"/>
                </a:lnTo>
                <a:close/>
              </a:path>
            </a:pathLst>
          </a:custGeom>
          <a:solidFill>
            <a:schemeClr val="accent2"/>
          </a:solidFill>
        </p:spPr>
        <p:txBody>
          <a:bodyPr lIns="108000" anchor="ctr" anchorCtr="0"/>
          <a:lstStyle>
            <a:lvl1pPr>
              <a:defRPr sz="1000" b="0">
                <a:solidFill>
                  <a:schemeClr val="bg1"/>
                </a:solidFill>
              </a:defRPr>
            </a:lvl1pPr>
            <a:lvl2pPr>
              <a:defRPr sz="1000">
                <a:solidFill>
                  <a:schemeClr val="bg1"/>
                </a:solidFill>
              </a:defRPr>
            </a:lvl2pPr>
            <a:lvl3pPr>
              <a:defRPr sz="1000">
                <a:solidFill>
                  <a:schemeClr val="bg1"/>
                </a:solidFill>
              </a:defRPr>
            </a:lvl3pPr>
            <a:lvl4pPr>
              <a:defRPr sz="1000">
                <a:solidFill>
                  <a:schemeClr val="bg1"/>
                </a:solidFill>
              </a:defRPr>
            </a:lvl4pPr>
            <a:lvl5pPr>
              <a:defRPr sz="1000">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657128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53604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341062" y="2393949"/>
            <a:ext cx="53604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947130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8" name="Content Placeholder 3"/>
          <p:cNvSpPr>
            <a:spLocks noGrp="1"/>
          </p:cNvSpPr>
          <p:nvPr>
            <p:ph sz="half" idx="13"/>
          </p:nvPr>
        </p:nvSpPr>
        <p:spPr>
          <a:xfrm>
            <a:off x="8288662"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34147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Content with Sta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10" name="Text Placeholder 9"/>
          <p:cNvSpPr>
            <a:spLocks noGrp="1"/>
          </p:cNvSpPr>
          <p:nvPr>
            <p:ph type="body" sz="quarter" idx="13" hasCustomPrompt="1"/>
          </p:nvPr>
        </p:nvSpPr>
        <p:spPr>
          <a:xfrm>
            <a:off x="8288662" y="2393950"/>
            <a:ext cx="3412801" cy="3482975"/>
          </a:xfrm>
        </p:spPr>
        <p:txBody>
          <a:bodyPr tIns="54000"/>
          <a:lstStyle>
            <a:lvl1pPr marL="360000" indent="-360000">
              <a:lnSpc>
                <a:spcPct val="80000"/>
              </a:lnSpc>
              <a:spcBef>
                <a:spcPts val="3200"/>
              </a:spcBef>
              <a:spcAft>
                <a:spcPts val="0"/>
              </a:spcAft>
              <a:buClr>
                <a:schemeClr val="accent2"/>
              </a:buClr>
              <a:buFontTx/>
              <a:buBlip>
                <a:blip r:embed="rId2"/>
              </a:buBlip>
              <a:defRPr sz="6000" b="0" spc="-200" baseline="0">
                <a:solidFill>
                  <a:schemeClr val="accent1"/>
                </a:solidFill>
              </a:defRPr>
            </a:lvl1pPr>
            <a:lvl2pPr marL="360000" indent="0">
              <a:lnSpc>
                <a:spcPct val="100000"/>
              </a:lnSpc>
              <a:spcBef>
                <a:spcPts val="0"/>
              </a:spcBef>
              <a:spcAft>
                <a:spcPts val="0"/>
              </a:spcAft>
              <a:buFontTx/>
              <a:buNone/>
              <a:defRPr sz="1000"/>
            </a:lvl2pPr>
          </a:lstStyle>
          <a:p>
            <a:pPr lvl="0"/>
            <a:r>
              <a:rPr lang="en-US"/>
              <a:t>00.0%</a:t>
            </a:r>
          </a:p>
          <a:p>
            <a:pPr lvl="1"/>
            <a:r>
              <a:rPr lang="en-US"/>
              <a:t>Supporting text</a:t>
            </a:r>
            <a:endParaRPr lang="en-GB"/>
          </a:p>
        </p:txBody>
      </p:sp>
    </p:spTree>
    <p:extLst>
      <p:ext uri="{BB962C8B-B14F-4D97-AF65-F5344CB8AC3E}">
        <p14:creationId xmlns:p14="http://schemas.microsoft.com/office/powerpoint/2010/main" val="2400062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and Imag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
        <p:nvSpPr>
          <p:cNvPr id="6" name="Text Placeholder 9"/>
          <p:cNvSpPr>
            <a:spLocks noGrp="1"/>
          </p:cNvSpPr>
          <p:nvPr>
            <p:ph type="body" sz="quarter" idx="13" hasCustomPrompt="1"/>
          </p:nvPr>
        </p:nvSpPr>
        <p:spPr>
          <a:xfrm>
            <a:off x="490538" y="2393950"/>
            <a:ext cx="7380000" cy="3482976"/>
          </a:xfrm>
        </p:spPr>
        <p:txBody>
          <a:bodyPr tIns="0">
            <a:noAutofit/>
          </a:bodyPr>
          <a:lstStyle>
            <a:lvl1pPr marL="489600" indent="-489600">
              <a:buSzPct val="120000"/>
              <a:buFontTx/>
              <a:buBlip>
                <a:blip r:embed="rId2"/>
              </a:buBlip>
              <a:defRPr sz="2300" b="0">
                <a:solidFill>
                  <a:schemeClr val="tx1"/>
                </a:solidFill>
              </a:defRPr>
            </a:lvl1pPr>
            <a:lvl2pPr marL="489600" indent="0">
              <a:buClr>
                <a:schemeClr val="accent2"/>
              </a:buClr>
              <a:buSzPct val="80000"/>
              <a:buFont typeface="Wingdings 3" panose="05040102010807070707" pitchFamily="18" charset="2"/>
              <a:buNone/>
              <a:defRPr sz="2300" baseline="0"/>
            </a:lvl2pPr>
            <a:lvl3pPr marL="669600" indent="-180000">
              <a:spcBef>
                <a:spcPts val="1800"/>
              </a:spcBef>
              <a:defRPr sz="1000"/>
            </a:lvl3pPr>
          </a:lstStyle>
          <a:p>
            <a:pPr lvl="0"/>
            <a:r>
              <a:rPr lang="en-US"/>
              <a:t>Quote (level 1)</a:t>
            </a:r>
          </a:p>
          <a:p>
            <a:pPr lvl="1"/>
            <a:r>
              <a:rPr lang="en-US"/>
              <a:t>Continuation paras (level 2)</a:t>
            </a:r>
          </a:p>
          <a:p>
            <a:pPr lvl="2"/>
            <a:r>
              <a:rPr lang="en-GB"/>
              <a:t>Source (level 3)</a:t>
            </a:r>
          </a:p>
        </p:txBody>
      </p:sp>
      <p:sp>
        <p:nvSpPr>
          <p:cNvPr id="8" name="Picture Placeholder 7"/>
          <p:cNvSpPr>
            <a:spLocks noGrp="1"/>
          </p:cNvSpPr>
          <p:nvPr>
            <p:ph type="pic" sz="quarter" idx="14"/>
          </p:nvPr>
        </p:nvSpPr>
        <p:spPr>
          <a:xfrm>
            <a:off x="8270663" y="2447925"/>
            <a:ext cx="3430800" cy="3429000"/>
          </a:xfrm>
        </p:spPr>
        <p:txBody>
          <a:bodyPr/>
          <a:lstStyle>
            <a:lvl1pPr>
              <a:defRPr sz="1000">
                <a:solidFill>
                  <a:schemeClr val="tx1"/>
                </a:solidFill>
              </a:defRPr>
            </a:lvl1pPr>
          </a:lstStyle>
          <a:p>
            <a:r>
              <a:rPr lang="en-US"/>
              <a:t>Click icon to add picture</a:t>
            </a:r>
            <a:endParaRPr lang="en-GB"/>
          </a:p>
        </p:txBody>
      </p:sp>
    </p:spTree>
    <p:extLst>
      <p:ext uri="{BB962C8B-B14F-4D97-AF65-F5344CB8AC3E}">
        <p14:creationId xmlns:p14="http://schemas.microsoft.com/office/powerpoint/2010/main" val="2610444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21088" y="6867374"/>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8" name="Right Triangle 7"/>
          <p:cNvSpPr/>
          <p:nvPr userDrawn="1"/>
        </p:nvSpPr>
        <p:spPr>
          <a:xfrm flipH="1">
            <a:off x="5529262" y="3007518"/>
            <a:ext cx="6662738" cy="3850481"/>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577579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Section Header B">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8" name="Right Triangle 7"/>
          <p:cNvSpPr/>
          <p:nvPr userDrawn="1"/>
        </p:nvSpPr>
        <p:spPr>
          <a:xfrm flipH="1">
            <a:off x="8286750" y="4601106"/>
            <a:ext cx="3905250" cy="2256894"/>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
        <p:nvSpPr>
          <p:cNvPr id="10" name="Right Triangle 9"/>
          <p:cNvSpPr/>
          <p:nvPr userDrawn="1"/>
        </p:nvSpPr>
        <p:spPr>
          <a:xfrm rot="10800000">
            <a:off x="3191027" y="2238"/>
            <a:ext cx="8999022" cy="5200650"/>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Tree>
    <p:extLst>
      <p:ext uri="{BB962C8B-B14F-4D97-AF65-F5344CB8AC3E}">
        <p14:creationId xmlns:p14="http://schemas.microsoft.com/office/powerpoint/2010/main" val="3072045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C">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
        <p:nvSpPr>
          <p:cNvPr id="10" name="Right Triangle 9"/>
          <p:cNvSpPr/>
          <p:nvPr userDrawn="1"/>
        </p:nvSpPr>
        <p:spPr>
          <a:xfrm rot="10800000">
            <a:off x="5307376" y="0"/>
            <a:ext cx="6884624" cy="3978712"/>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Tree>
    <p:extLst>
      <p:ext uri="{BB962C8B-B14F-4D97-AF65-F5344CB8AC3E}">
        <p14:creationId xmlns:p14="http://schemas.microsoft.com/office/powerpoint/2010/main" val="1319992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602" y="490538"/>
            <a:ext cx="1371472" cy="494482"/>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3808222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attern">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a:extLst>
              <a:ext uri="{28A0092B-C50C-407E-A947-70E740481C1C}">
                <a14:useLocalDpi xmlns:a14="http://schemas.microsoft.com/office/drawing/2010/main" val="0"/>
              </a:ext>
            </a:extLst>
          </a:blip>
          <a:srcRect l="1" t="21407" r="38481" b="40746"/>
          <a:stretch/>
        </p:blipFill>
        <p:spPr>
          <a:xfrm>
            <a:off x="-1397975" y="1085561"/>
            <a:ext cx="13604217" cy="5784889"/>
          </a:xfrm>
          <a:prstGeom prst="rect">
            <a:avLst/>
          </a:prstGeom>
        </p:spPr>
      </p:pic>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5868000" cy="648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49663"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3006282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6420880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GB"/>
              <a:t>Date: Monday / 01 / October / 2019</a:t>
            </a:r>
          </a:p>
        </p:txBody>
      </p:sp>
      <p:sp>
        <p:nvSpPr>
          <p:cNvPr id="3" name="Footer Placeholder 2"/>
          <p:cNvSpPr>
            <a:spLocks noGrp="1"/>
          </p:cNvSpPr>
          <p:nvPr>
            <p:ph type="ftr" sz="quarter" idx="11"/>
          </p:nvPr>
        </p:nvSpPr>
        <p:spPr/>
        <p:txBody>
          <a:bodyPr/>
          <a:lstStyle/>
          <a:p>
            <a:r>
              <a:rPr lang="en-GB"/>
              <a:t>Advancing social justice, promoting decent work</a:t>
            </a:r>
          </a:p>
        </p:txBody>
      </p:sp>
      <p:sp>
        <p:nvSpPr>
          <p:cNvPr id="4" name="Slide Number Placeholder 3"/>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1711956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0538" y="1423195"/>
            <a:ext cx="11210924" cy="720000"/>
          </a:xfrm>
          <a:prstGeom prst="rect">
            <a:avLst/>
          </a:prstGeom>
        </p:spPr>
        <p:txBody>
          <a:bodyPr vert="horz" lIns="0" tIns="0" rIns="0" bIns="0" rtlCol="0" anchor="t" anchorCtr="0">
            <a:noAutofit/>
          </a:bodyPr>
          <a:lstStyle/>
          <a:p>
            <a:r>
              <a:rPr lang="en-US"/>
              <a:t>Click to edit Master title style</a:t>
            </a:r>
            <a:endParaRPr lang="en-GB"/>
          </a:p>
        </p:txBody>
      </p:sp>
      <p:sp>
        <p:nvSpPr>
          <p:cNvPr id="3" name="Text Placeholder 2"/>
          <p:cNvSpPr>
            <a:spLocks noGrp="1"/>
          </p:cNvSpPr>
          <p:nvPr>
            <p:ph type="body" idx="1"/>
          </p:nvPr>
        </p:nvSpPr>
        <p:spPr>
          <a:xfrm>
            <a:off x="490538" y="2393950"/>
            <a:ext cx="11210924" cy="3482975"/>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0538" y="6870450"/>
            <a:ext cx="2743200" cy="216000"/>
          </a:xfrm>
          <a:prstGeom prst="rect">
            <a:avLst/>
          </a:prstGeom>
        </p:spPr>
        <p:txBody>
          <a:bodyPr vert="horz" lIns="0" tIns="0" rIns="0" bIns="0" rtlCol="0" anchor="ctr">
            <a:noAutofit/>
          </a:bodyPr>
          <a:lstStyle>
            <a:lvl1pPr algn="l">
              <a:defRPr sz="1000">
                <a:noFill/>
              </a:defRPr>
            </a:lvl1pPr>
          </a:lstStyle>
          <a:p>
            <a:r>
              <a:rPr lang="en-GB"/>
              <a:t>Date: Monday / 01 / October / 2019</a:t>
            </a:r>
          </a:p>
        </p:txBody>
      </p:sp>
      <p:sp>
        <p:nvSpPr>
          <p:cNvPr id="5" name="Footer Placeholder 4"/>
          <p:cNvSpPr>
            <a:spLocks noGrp="1"/>
          </p:cNvSpPr>
          <p:nvPr>
            <p:ph type="ftr" sz="quarter" idx="3"/>
          </p:nvPr>
        </p:nvSpPr>
        <p:spPr>
          <a:xfrm>
            <a:off x="490538" y="6337302"/>
            <a:ext cx="5605462" cy="180000"/>
          </a:xfrm>
          <a:prstGeom prst="rect">
            <a:avLst/>
          </a:prstGeom>
        </p:spPr>
        <p:txBody>
          <a:bodyPr vert="horz" lIns="0" tIns="0" rIns="0" bIns="0" rtlCol="0" anchor="t" anchorCtr="0">
            <a:noAutofit/>
          </a:bodyPr>
          <a:lstStyle>
            <a:lvl1pPr algn="l">
              <a:defRPr sz="1000" b="1">
                <a:solidFill>
                  <a:schemeClr val="tx1"/>
                </a:solidFill>
              </a:defRPr>
            </a:lvl1pPr>
          </a:lstStyle>
          <a:p>
            <a:r>
              <a:rPr lang="en-GB"/>
              <a:t>Advancing social justice, promoting decent work</a:t>
            </a:r>
          </a:p>
        </p:txBody>
      </p:sp>
      <p:sp>
        <p:nvSpPr>
          <p:cNvPr id="6" name="Slide Number Placeholder 5"/>
          <p:cNvSpPr>
            <a:spLocks noGrp="1"/>
          </p:cNvSpPr>
          <p:nvPr>
            <p:ph type="sldNum" sz="quarter" idx="4"/>
          </p:nvPr>
        </p:nvSpPr>
        <p:spPr>
          <a:xfrm>
            <a:off x="11161462" y="432000"/>
            <a:ext cx="540000" cy="288000"/>
          </a:xfrm>
          <a:prstGeom prst="rect">
            <a:avLst/>
          </a:prstGeom>
        </p:spPr>
        <p:txBody>
          <a:bodyPr vert="horz" lIns="0" tIns="0" rIns="0" bIns="0" rtlCol="0" anchor="t" anchorCtr="0">
            <a:noAutofit/>
          </a:bodyPr>
          <a:lstStyle>
            <a:lvl1pPr algn="r">
              <a:defRPr sz="1800">
                <a:solidFill>
                  <a:schemeClr val="accent1"/>
                </a:solidFill>
              </a:defRPr>
            </a:lvl1pPr>
          </a:lstStyle>
          <a:p>
            <a:fld id="{856227C0-AD57-4F9B-BAE3-EEFB0D0EE427}" type="slidenum">
              <a:rPr lang="en-GB" smtClean="0"/>
              <a:pPr/>
              <a:t>‹#›</a:t>
            </a:fld>
            <a:endParaRPr lang="en-GB"/>
          </a:p>
        </p:txBody>
      </p:sp>
      <p:pic>
        <p:nvPicPr>
          <p:cNvPr id="8" name="Picture 7"/>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11" name="Picture 10"/>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2381" y="1519079"/>
            <a:ext cx="119513" cy="140298"/>
          </a:xfrm>
          <a:prstGeom prst="rect">
            <a:avLst/>
          </a:prstGeom>
        </p:spPr>
      </p:pic>
      <p:pic>
        <p:nvPicPr>
          <p:cNvPr id="12" name="Picture 11"/>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11057063" y="6367463"/>
            <a:ext cx="644400" cy="172266"/>
          </a:xfrm>
          <a:prstGeom prst="rect">
            <a:avLst/>
          </a:prstGeom>
        </p:spPr>
      </p:pic>
    </p:spTree>
    <p:extLst>
      <p:ext uri="{BB962C8B-B14F-4D97-AF65-F5344CB8AC3E}">
        <p14:creationId xmlns:p14="http://schemas.microsoft.com/office/powerpoint/2010/main" val="1767613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7" r:id="rId3"/>
    <p:sldLayoutId id="2147483665" r:id="rId4"/>
    <p:sldLayoutId id="2147483666" r:id="rId5"/>
    <p:sldLayoutId id="2147483652" r:id="rId6"/>
    <p:sldLayoutId id="2147483664" r:id="rId7"/>
    <p:sldLayoutId id="2147483668" r:id="rId8"/>
    <p:sldLayoutId id="2147483669" r:id="rId9"/>
    <p:sldLayoutId id="2147483651" r:id="rId10"/>
    <p:sldLayoutId id="2147483660" r:id="rId11"/>
    <p:sldLayoutId id="2147483661" r:id="rId12"/>
    <p:sldLayoutId id="2147483662" r:id="rId13"/>
    <p:sldLayoutId id="2147483663" r:id="rId14"/>
    <p:sldLayoutId id="2147483654" r:id="rId15"/>
    <p:sldLayoutId id="2147483655" r:id="rId16"/>
  </p:sldLayoutIdLst>
  <p:hf hdr="0"/>
  <p:txStyles>
    <p:titleStyle>
      <a:lvl1pPr algn="l" defTabSz="914400" rtl="0" eaLnBrk="1" latinLnBrk="0" hangingPunct="1">
        <a:lnSpc>
          <a:spcPct val="90000"/>
        </a:lnSpc>
        <a:spcBef>
          <a:spcPct val="0"/>
        </a:spcBef>
        <a:buNone/>
        <a:defRPr sz="2500" b="1" kern="1200">
          <a:solidFill>
            <a:schemeClr val="accent1"/>
          </a:solidFill>
          <a:latin typeface="+mj-lt"/>
          <a:ea typeface="+mj-ea"/>
          <a:cs typeface="+mj-cs"/>
        </a:defRPr>
      </a:lvl1pPr>
    </p:titleStyle>
    <p:body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9" userDrawn="1">
          <p15:clr>
            <a:srgbClr val="F26B43"/>
          </p15:clr>
        </p15:guide>
        <p15:guide id="4" pos="7371" userDrawn="1">
          <p15:clr>
            <a:srgbClr val="F26B43"/>
          </p15:clr>
        </p15:guide>
        <p15:guide id="5" orient="horz" pos="309" userDrawn="1">
          <p15:clr>
            <a:srgbClr val="F26B43"/>
          </p15:clr>
        </p15:guide>
        <p15:guide id="6" orient="horz" pos="4011" userDrawn="1">
          <p15:clr>
            <a:srgbClr val="F26B43"/>
          </p15:clr>
        </p15:guide>
        <p15:guide id="7" orient="horz" pos="1508" userDrawn="1">
          <p15:clr>
            <a:srgbClr val="F26B43"/>
          </p15:clr>
        </p15:guide>
        <p15:guide id="8" orient="horz" pos="3702" userDrawn="1">
          <p15:clr>
            <a:srgbClr val="F26B43"/>
          </p15:clr>
        </p15:guide>
        <p15:guide id="9" orient="horz" pos="154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Modul/Unit 17</a:t>
            </a:r>
            <a:br>
              <a:rPr lang="en-GB" dirty="0"/>
            </a:br>
            <a:endParaRPr lang="en-GB" dirty="0"/>
          </a:p>
        </p:txBody>
      </p:sp>
      <p:sp>
        <p:nvSpPr>
          <p:cNvPr id="3" name="Subtitle 2"/>
          <p:cNvSpPr>
            <a:spLocks noGrp="1"/>
          </p:cNvSpPr>
          <p:nvPr>
            <p:ph type="subTitle" idx="1"/>
          </p:nvPr>
        </p:nvSpPr>
        <p:spPr>
          <a:xfrm>
            <a:off x="490537" y="3481539"/>
            <a:ext cx="8558869" cy="1655762"/>
          </a:xfrm>
        </p:spPr>
        <p:txBody>
          <a:bodyPr/>
          <a:lstStyle/>
          <a:p>
            <a:r>
              <a:rPr lang="en-GB" dirty="0"/>
              <a:t>Bursa </a:t>
            </a:r>
            <a:r>
              <a:rPr lang="en-GB" dirty="0" err="1"/>
              <a:t>kerja</a:t>
            </a:r>
            <a:endParaRPr lang="en-GB" dirty="0"/>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pPr/>
              <a:t>1</a:t>
            </a:fld>
            <a:endParaRPr lang="en-GB"/>
          </a:p>
        </p:txBody>
      </p:sp>
      <p:sp>
        <p:nvSpPr>
          <p:cNvPr id="12" name="Picture Placeholder 11"/>
          <p:cNvSpPr>
            <a:spLocks noGrp="1"/>
          </p:cNvSpPr>
          <p:nvPr>
            <p:ph type="pic" sz="quarter" idx="13"/>
          </p:nvPr>
        </p:nvSpPr>
        <p:spPr/>
      </p:sp>
    </p:spTree>
    <p:extLst>
      <p:ext uri="{BB962C8B-B14F-4D97-AF65-F5344CB8AC3E}">
        <p14:creationId xmlns:p14="http://schemas.microsoft.com/office/powerpoint/2010/main" val="90000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Tujuan</a:t>
            </a:r>
            <a:r>
              <a:rPr lang="en-GB" dirty="0"/>
              <a:t> </a:t>
            </a:r>
            <a:r>
              <a:rPr lang="en-GB" dirty="0" err="1"/>
              <a:t>pembelajaran</a:t>
            </a:r>
            <a:br>
              <a:rPr lang="en-GB" dirty="0"/>
            </a:br>
            <a:endParaRPr lang="en-GB" dirty="0"/>
          </a:p>
        </p:txBody>
      </p:sp>
      <p:sp>
        <p:nvSpPr>
          <p:cNvPr id="5" name="Content Placeholder 4"/>
          <p:cNvSpPr>
            <a:spLocks noGrp="1"/>
          </p:cNvSpPr>
          <p:nvPr>
            <p:ph idx="1"/>
          </p:nvPr>
        </p:nvSpPr>
        <p:spPr/>
        <p:txBody>
          <a:bodyPr/>
          <a:lstStyle/>
          <a:p>
            <a:pPr marL="0" lvl="2" indent="0">
              <a:buNone/>
            </a:pPr>
            <a:r>
              <a:rPr lang="en-GB" sz="2400" dirty="0"/>
              <a:t>Setelah </a:t>
            </a:r>
            <a:r>
              <a:rPr lang="en-GB" sz="2400" dirty="0" err="1"/>
              <a:t>menyelesaikan</a:t>
            </a:r>
            <a:r>
              <a:rPr lang="en-GB" sz="2400" dirty="0"/>
              <a:t> unit </a:t>
            </a:r>
            <a:r>
              <a:rPr lang="en-GB" sz="2400" dirty="0" err="1"/>
              <a:t>ini</a:t>
            </a:r>
            <a:r>
              <a:rPr lang="en-GB" sz="2400" dirty="0"/>
              <a:t>, </a:t>
            </a:r>
            <a:r>
              <a:rPr lang="en-GB" sz="2400" dirty="0" err="1"/>
              <a:t>peserta</a:t>
            </a:r>
            <a:r>
              <a:rPr lang="en-GB" sz="2400" dirty="0"/>
              <a:t> </a:t>
            </a:r>
            <a:r>
              <a:rPr lang="en-GB" sz="2400" dirty="0" err="1"/>
              <a:t>akan</a:t>
            </a:r>
            <a:r>
              <a:rPr lang="en-GB" sz="2400" dirty="0"/>
              <a:t> </a:t>
            </a:r>
            <a:r>
              <a:rPr lang="en-GB" sz="2400" dirty="0" err="1"/>
              <a:t>mampu</a:t>
            </a:r>
            <a:r>
              <a:rPr lang="en-GB" sz="2400" dirty="0"/>
              <a:t>:</a:t>
            </a:r>
          </a:p>
          <a:p>
            <a:pPr lvl="2"/>
            <a:r>
              <a:rPr lang="en-GB" sz="2400" dirty="0" err="1"/>
              <a:t>Mengetahui</a:t>
            </a:r>
            <a:r>
              <a:rPr lang="en-GB" sz="2400" dirty="0"/>
              <a:t> </a:t>
            </a:r>
            <a:r>
              <a:rPr lang="en-GB" sz="2400" dirty="0" err="1"/>
              <a:t>keuntungan</a:t>
            </a:r>
            <a:r>
              <a:rPr lang="en-GB" sz="2400" dirty="0"/>
              <a:t> bursa </a:t>
            </a:r>
            <a:r>
              <a:rPr lang="en-GB" sz="2400" dirty="0" err="1"/>
              <a:t>kerja</a:t>
            </a:r>
            <a:endParaRPr lang="en-GB" sz="2400" dirty="0"/>
          </a:p>
          <a:p>
            <a:pPr lvl="2"/>
            <a:r>
              <a:rPr lang="en-GB" sz="2400" dirty="0" err="1"/>
              <a:t>Memahami</a:t>
            </a:r>
            <a:r>
              <a:rPr lang="en-GB" sz="2400" dirty="0"/>
              <a:t> </a:t>
            </a:r>
            <a:r>
              <a:rPr lang="en-GB" sz="2400" dirty="0" err="1"/>
              <a:t>bagaimana</a:t>
            </a:r>
            <a:r>
              <a:rPr lang="en-GB" sz="2400" dirty="0"/>
              <a:t> bursa </a:t>
            </a:r>
            <a:r>
              <a:rPr lang="en-GB" sz="2400" dirty="0" err="1"/>
              <a:t>kerja</a:t>
            </a:r>
            <a:r>
              <a:rPr lang="en-GB" sz="2400" dirty="0"/>
              <a:t> </a:t>
            </a:r>
            <a:r>
              <a:rPr lang="en-GB" sz="2400" dirty="0" err="1"/>
              <a:t>melengkapi</a:t>
            </a:r>
            <a:r>
              <a:rPr lang="en-GB" sz="2400" dirty="0"/>
              <a:t> </a:t>
            </a:r>
            <a:r>
              <a:rPr lang="en-GB" sz="2400" dirty="0" err="1"/>
              <a:t>layanan</a:t>
            </a:r>
            <a:r>
              <a:rPr lang="en-GB" sz="2400" dirty="0"/>
              <a:t> PLK</a:t>
            </a:r>
          </a:p>
          <a:p>
            <a:pPr lvl="2"/>
            <a:endParaRPr lang="en-GB" sz="2400" dirty="0"/>
          </a:p>
          <a:p>
            <a:pPr lvl="2"/>
            <a:endParaRPr lang="en-GB" sz="2400" dirty="0"/>
          </a:p>
          <a:p>
            <a:pPr marL="0" lvl="2" indent="0">
              <a:buNone/>
            </a:pPr>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2</a:t>
            </a:fld>
            <a:endParaRPr lang="en-GB"/>
          </a:p>
        </p:txBody>
      </p:sp>
    </p:spTree>
    <p:extLst>
      <p:ext uri="{BB962C8B-B14F-4D97-AF65-F5344CB8AC3E}">
        <p14:creationId xmlns:p14="http://schemas.microsoft.com/office/powerpoint/2010/main" val="3526921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Konsep</a:t>
            </a:r>
            <a:r>
              <a:rPr lang="en-GB" dirty="0"/>
              <a:t> bursa </a:t>
            </a:r>
            <a:r>
              <a:rPr lang="en-GB" dirty="0" err="1"/>
              <a:t>kerja</a:t>
            </a:r>
            <a:endParaRPr lang="en-GB" dirty="0"/>
          </a:p>
        </p:txBody>
      </p:sp>
      <p:sp>
        <p:nvSpPr>
          <p:cNvPr id="5" name="Content Placeholder 4"/>
          <p:cNvSpPr>
            <a:spLocks noGrp="1"/>
          </p:cNvSpPr>
          <p:nvPr>
            <p:ph idx="1"/>
          </p:nvPr>
        </p:nvSpPr>
        <p:spPr/>
        <p:txBody>
          <a:bodyPr/>
          <a:lstStyle/>
          <a:p>
            <a:pPr lvl="2"/>
            <a:r>
              <a:rPr lang="en-GB" sz="2400" dirty="0" err="1"/>
              <a:t>Kegiatan</a:t>
            </a:r>
            <a:r>
              <a:rPr lang="en-GB" sz="2400" dirty="0"/>
              <a:t> di mana </a:t>
            </a:r>
            <a:r>
              <a:rPr lang="en-GB" sz="2400" dirty="0" err="1"/>
              <a:t>pencari</a:t>
            </a:r>
            <a:r>
              <a:rPr lang="en-GB" sz="2400" dirty="0"/>
              <a:t> </a:t>
            </a:r>
            <a:r>
              <a:rPr lang="en-GB" sz="2400" dirty="0" err="1"/>
              <a:t>kerja</a:t>
            </a:r>
            <a:r>
              <a:rPr lang="en-GB" sz="2400" dirty="0"/>
              <a:t> </a:t>
            </a:r>
            <a:r>
              <a:rPr lang="en-GB" sz="2400" dirty="0" err="1"/>
              <a:t>bertemu</a:t>
            </a:r>
            <a:r>
              <a:rPr lang="en-GB" sz="2400" dirty="0"/>
              <a:t> </a:t>
            </a:r>
            <a:r>
              <a:rPr lang="en-GB" sz="2400" dirty="0" err="1"/>
              <a:t>dengan</a:t>
            </a:r>
            <a:r>
              <a:rPr lang="en-GB" sz="2400" dirty="0"/>
              <a:t> </a:t>
            </a:r>
            <a:r>
              <a:rPr lang="en-GB" sz="2400" dirty="0" err="1"/>
              <a:t>perwakilan</a:t>
            </a:r>
            <a:r>
              <a:rPr lang="en-GB" sz="2400" dirty="0"/>
              <a:t> </a:t>
            </a:r>
            <a:r>
              <a:rPr lang="en-GB" sz="2400" dirty="0" err="1"/>
              <a:t>perusahaan</a:t>
            </a:r>
            <a:r>
              <a:rPr lang="en-GB" sz="2400" dirty="0"/>
              <a:t> dan </a:t>
            </a:r>
            <a:r>
              <a:rPr lang="en-GB" sz="2400" dirty="0" err="1"/>
              <a:t>mendapatkan</a:t>
            </a:r>
            <a:r>
              <a:rPr lang="en-GB" sz="2400" dirty="0"/>
              <a:t> </a:t>
            </a:r>
            <a:r>
              <a:rPr lang="en-GB" sz="2400" dirty="0" err="1"/>
              <a:t>akses</a:t>
            </a:r>
            <a:r>
              <a:rPr lang="en-GB" sz="2400" dirty="0"/>
              <a:t> </a:t>
            </a:r>
            <a:r>
              <a:rPr lang="en-GB" sz="2400" dirty="0" err="1"/>
              <a:t>ke</a:t>
            </a:r>
            <a:r>
              <a:rPr lang="en-GB" sz="2400" dirty="0"/>
              <a:t> </a:t>
            </a:r>
            <a:r>
              <a:rPr lang="en-GB" sz="2400" dirty="0" err="1"/>
              <a:t>serangkaian</a:t>
            </a:r>
            <a:r>
              <a:rPr lang="en-GB" sz="2400" dirty="0"/>
              <a:t> </a:t>
            </a:r>
            <a:r>
              <a:rPr lang="en-GB" sz="2400" dirty="0" err="1"/>
              <a:t>layanan</a:t>
            </a:r>
            <a:endParaRPr lang="en-GB" sz="2400" dirty="0"/>
          </a:p>
          <a:p>
            <a:pPr lvl="2"/>
            <a:r>
              <a:rPr lang="en-GB" sz="2400" dirty="0" err="1"/>
              <a:t>Layanan</a:t>
            </a:r>
            <a:r>
              <a:rPr lang="en-GB" sz="2400" dirty="0"/>
              <a:t> </a:t>
            </a:r>
            <a:r>
              <a:rPr lang="en-GB" sz="2400" dirty="0" err="1"/>
              <a:t>tersebut</a:t>
            </a:r>
            <a:r>
              <a:rPr lang="en-GB" sz="2400" dirty="0"/>
              <a:t> </a:t>
            </a:r>
            <a:r>
              <a:rPr lang="en-GB" sz="2400" dirty="0" err="1"/>
              <a:t>meliputi</a:t>
            </a:r>
            <a:r>
              <a:rPr lang="en-GB" sz="2400" dirty="0"/>
              <a:t>:</a:t>
            </a:r>
          </a:p>
          <a:p>
            <a:pPr marL="987425" lvl="2" indent="-220663">
              <a:buFont typeface="Arial" panose="020B0604020202020204" pitchFamily="34" charset="0"/>
              <a:buChar char="•"/>
            </a:pPr>
            <a:r>
              <a:rPr lang="en-GB" sz="2400" dirty="0"/>
              <a:t>Basis data</a:t>
            </a:r>
          </a:p>
          <a:p>
            <a:pPr marL="987425" lvl="2" indent="-220663">
              <a:buFont typeface="Arial" panose="020B0604020202020204" pitchFamily="34" charset="0"/>
              <a:buChar char="•"/>
            </a:pPr>
            <a:r>
              <a:rPr lang="en-GB" sz="2400" dirty="0" err="1"/>
              <a:t>Konseling</a:t>
            </a:r>
            <a:r>
              <a:rPr lang="en-GB" sz="2400" dirty="0"/>
              <a:t> </a:t>
            </a:r>
            <a:r>
              <a:rPr lang="en-GB" sz="2400" dirty="0" err="1"/>
              <a:t>tentang</a:t>
            </a:r>
            <a:r>
              <a:rPr lang="en-GB" sz="2400" dirty="0"/>
              <a:t> </a:t>
            </a:r>
            <a:r>
              <a:rPr lang="en-GB" sz="2400" dirty="0" err="1"/>
              <a:t>ketenagakerjaan</a:t>
            </a:r>
            <a:r>
              <a:rPr lang="en-GB" sz="2400" dirty="0"/>
              <a:t> </a:t>
            </a:r>
            <a:r>
              <a:rPr lang="en-GB" sz="2400" dirty="0" err="1"/>
              <a:t>atau</a:t>
            </a:r>
            <a:r>
              <a:rPr lang="en-GB" sz="2400" dirty="0"/>
              <a:t> </a:t>
            </a:r>
            <a:r>
              <a:rPr lang="en-GB" sz="2400" dirty="0" err="1"/>
              <a:t>manajemen</a:t>
            </a:r>
            <a:r>
              <a:rPr lang="en-GB" sz="2400" dirty="0"/>
              <a:t> </a:t>
            </a:r>
            <a:r>
              <a:rPr lang="en-GB" sz="2400" dirty="0" err="1"/>
              <a:t>sumberdaya</a:t>
            </a:r>
            <a:r>
              <a:rPr lang="en-GB" sz="2400" dirty="0"/>
              <a:t> </a:t>
            </a:r>
            <a:r>
              <a:rPr lang="en-GB" sz="2400" dirty="0" err="1"/>
              <a:t>manusia</a:t>
            </a:r>
            <a:endParaRPr lang="en-GB" sz="2400" dirty="0"/>
          </a:p>
          <a:p>
            <a:pPr marL="987425" lvl="2" indent="-220663">
              <a:buFont typeface="Arial" panose="020B0604020202020204" pitchFamily="34" charset="0"/>
              <a:buChar char="•"/>
            </a:pPr>
            <a:r>
              <a:rPr lang="en-GB" sz="2400" dirty="0" err="1"/>
              <a:t>Informasi</a:t>
            </a:r>
            <a:r>
              <a:rPr lang="en-GB" sz="2400" dirty="0"/>
              <a:t> </a:t>
            </a:r>
            <a:r>
              <a:rPr lang="en-GB" sz="2400" dirty="0" err="1"/>
              <a:t>tentang</a:t>
            </a:r>
            <a:r>
              <a:rPr lang="en-GB" sz="2400" dirty="0"/>
              <a:t> </a:t>
            </a:r>
            <a:r>
              <a:rPr lang="en-GB" sz="2400" dirty="0" err="1"/>
              <a:t>tawaran</a:t>
            </a:r>
            <a:r>
              <a:rPr lang="en-GB" sz="2400" dirty="0"/>
              <a:t> </a:t>
            </a:r>
            <a:r>
              <a:rPr lang="en-GB" sz="2400" dirty="0" err="1"/>
              <a:t>pelatihan</a:t>
            </a:r>
            <a:endParaRPr lang="en-GB" sz="2400" dirty="0"/>
          </a:p>
          <a:p>
            <a:pPr marL="987425" lvl="2" indent="-220663">
              <a:buFont typeface="Arial" panose="020B0604020202020204" pitchFamily="34" charset="0"/>
              <a:buChar char="•"/>
            </a:pPr>
            <a:r>
              <a:rPr lang="en-GB" sz="2400" dirty="0" err="1"/>
              <a:t>Lowongan</a:t>
            </a:r>
            <a:r>
              <a:rPr lang="en-GB" sz="2400" dirty="0"/>
              <a:t> </a:t>
            </a:r>
            <a:r>
              <a:rPr lang="en-GB" sz="2400" dirty="0" err="1"/>
              <a:t>pekerjaan</a:t>
            </a:r>
            <a:endParaRPr lang="en-GB" sz="2400" dirty="0"/>
          </a:p>
          <a:p>
            <a:pPr marL="987425" lvl="2" indent="-220663">
              <a:buFont typeface="Arial" panose="020B0604020202020204" pitchFamily="34" charset="0"/>
              <a:buChar char="•"/>
            </a:pPr>
            <a:endParaRPr lang="en-GB" sz="2400" dirty="0"/>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3</a:t>
            </a:fld>
            <a:endParaRPr lang="en-GB"/>
          </a:p>
        </p:txBody>
      </p:sp>
    </p:spTree>
    <p:extLst>
      <p:ext uri="{BB962C8B-B14F-4D97-AF65-F5344CB8AC3E}">
        <p14:creationId xmlns:p14="http://schemas.microsoft.com/office/powerpoint/2010/main" val="3462104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Peningkatan</a:t>
            </a:r>
            <a:r>
              <a:rPr lang="en-GB" dirty="0"/>
              <a:t> </a:t>
            </a:r>
            <a:r>
              <a:rPr lang="en-GB" dirty="0" err="1"/>
              <a:t>layanan</a:t>
            </a:r>
            <a:r>
              <a:rPr lang="en-GB" dirty="0"/>
              <a:t> </a:t>
            </a:r>
            <a:r>
              <a:rPr lang="en-GB" dirty="0" err="1"/>
              <a:t>ketenagakerjaan</a:t>
            </a:r>
            <a:r>
              <a:rPr lang="en-GB" dirty="0"/>
              <a:t> </a:t>
            </a:r>
            <a:r>
              <a:rPr lang="en-GB" dirty="0" err="1"/>
              <a:t>melalui</a:t>
            </a:r>
            <a:r>
              <a:rPr lang="en-GB" dirty="0"/>
              <a:t> </a:t>
            </a:r>
            <a:r>
              <a:rPr lang="en-GB" dirty="0" err="1"/>
              <a:t>kegiatan</a:t>
            </a:r>
            <a:r>
              <a:rPr lang="en-GB" dirty="0"/>
              <a:t> bursa </a:t>
            </a:r>
            <a:r>
              <a:rPr lang="en-GB" dirty="0" err="1"/>
              <a:t>kerja</a:t>
            </a:r>
            <a:endParaRPr lang="en-GB" dirty="0"/>
          </a:p>
        </p:txBody>
      </p:sp>
      <p:sp>
        <p:nvSpPr>
          <p:cNvPr id="5" name="Content Placeholder 4"/>
          <p:cNvSpPr>
            <a:spLocks noGrp="1"/>
          </p:cNvSpPr>
          <p:nvPr>
            <p:ph idx="1"/>
          </p:nvPr>
        </p:nvSpPr>
        <p:spPr/>
        <p:txBody>
          <a:bodyPr/>
          <a:lstStyle/>
          <a:p>
            <a:pPr lvl="2"/>
            <a:r>
              <a:rPr lang="en-GB" sz="2400" dirty="0" err="1"/>
              <a:t>Diselenggarakan</a:t>
            </a:r>
            <a:r>
              <a:rPr lang="en-GB" sz="2400" dirty="0"/>
              <a:t> </a:t>
            </a:r>
            <a:r>
              <a:rPr lang="en-GB" sz="2400" dirty="0" err="1"/>
              <a:t>secara</a:t>
            </a:r>
            <a:r>
              <a:rPr lang="en-GB" sz="2400" dirty="0"/>
              <a:t> </a:t>
            </a:r>
            <a:r>
              <a:rPr lang="en-GB" sz="2400" dirty="0" err="1"/>
              <a:t>rutin</a:t>
            </a:r>
            <a:r>
              <a:rPr lang="en-GB" sz="2400" dirty="0"/>
              <a:t> </a:t>
            </a:r>
            <a:r>
              <a:rPr lang="en-GB" sz="2400" dirty="0" err="1"/>
              <a:t>dalam</a:t>
            </a:r>
            <a:r>
              <a:rPr lang="en-GB" sz="2400" dirty="0"/>
              <a:t> </a:t>
            </a:r>
            <a:r>
              <a:rPr lang="en-GB" sz="2400" dirty="0" err="1"/>
              <a:t>jangka</a:t>
            </a:r>
            <a:r>
              <a:rPr lang="en-GB" sz="2400" dirty="0"/>
              <a:t> </a:t>
            </a:r>
            <a:r>
              <a:rPr lang="en-GB" sz="2400" dirty="0" err="1"/>
              <a:t>waktu</a:t>
            </a:r>
            <a:r>
              <a:rPr lang="en-GB" sz="2400" dirty="0"/>
              <a:t> </a:t>
            </a:r>
            <a:r>
              <a:rPr lang="en-GB" sz="2400" dirty="0" err="1"/>
              <a:t>tertentu</a:t>
            </a:r>
            <a:endParaRPr lang="en-GB" sz="2400" dirty="0"/>
          </a:p>
          <a:p>
            <a:pPr lvl="2"/>
            <a:r>
              <a:rPr lang="en-GB" sz="2400" dirty="0" err="1"/>
              <a:t>Kegiatan</a:t>
            </a:r>
            <a:r>
              <a:rPr lang="en-GB" sz="2400" dirty="0"/>
              <a:t> bursa </a:t>
            </a:r>
            <a:r>
              <a:rPr lang="en-GB" sz="2400" dirty="0" err="1"/>
              <a:t>kerja</a:t>
            </a:r>
            <a:r>
              <a:rPr lang="en-GB" sz="2400" dirty="0"/>
              <a:t> </a:t>
            </a:r>
            <a:r>
              <a:rPr lang="en-GB" sz="2400" dirty="0" err="1"/>
              <a:t>memberi</a:t>
            </a:r>
            <a:r>
              <a:rPr lang="en-GB" sz="2400" dirty="0"/>
              <a:t> </a:t>
            </a:r>
            <a:r>
              <a:rPr lang="en-GB" sz="2400" dirty="0" err="1"/>
              <a:t>peluang</a:t>
            </a:r>
            <a:r>
              <a:rPr lang="en-GB" sz="2400" dirty="0"/>
              <a:t> </a:t>
            </a:r>
            <a:r>
              <a:rPr lang="en-GB" sz="2400" dirty="0" err="1"/>
              <a:t>untuk</a:t>
            </a:r>
            <a:r>
              <a:rPr lang="en-GB" sz="2400" dirty="0"/>
              <a:t> </a:t>
            </a:r>
            <a:r>
              <a:rPr lang="en-GB" sz="2400" dirty="0" err="1"/>
              <a:t>mengetahui</a:t>
            </a:r>
            <a:r>
              <a:rPr lang="en-GB" sz="2400" dirty="0"/>
              <a:t> </a:t>
            </a:r>
            <a:r>
              <a:rPr lang="en-GB" sz="2400" dirty="0" err="1"/>
              <a:t>informasi</a:t>
            </a:r>
            <a:r>
              <a:rPr lang="en-GB" sz="2400" dirty="0"/>
              <a:t> </a:t>
            </a:r>
            <a:r>
              <a:rPr lang="en-GB" sz="2400" dirty="0" err="1"/>
              <a:t>umum</a:t>
            </a:r>
            <a:r>
              <a:rPr lang="en-GB" sz="2400" dirty="0"/>
              <a:t> </a:t>
            </a:r>
            <a:r>
              <a:rPr lang="en-GB" sz="2400" dirty="0" err="1"/>
              <a:t>tentang</a:t>
            </a:r>
            <a:r>
              <a:rPr lang="en-GB" sz="2400" dirty="0"/>
              <a:t> </a:t>
            </a:r>
            <a:r>
              <a:rPr lang="en-GB" sz="2400" dirty="0" err="1"/>
              <a:t>pemberi</a:t>
            </a:r>
            <a:r>
              <a:rPr lang="en-GB" sz="2400" dirty="0"/>
              <a:t> </a:t>
            </a:r>
            <a:r>
              <a:rPr lang="en-GB" sz="2400" dirty="0" err="1"/>
              <a:t>kerja</a:t>
            </a:r>
            <a:endParaRPr lang="en-GB" sz="2400" dirty="0"/>
          </a:p>
          <a:p>
            <a:pPr lvl="2"/>
            <a:r>
              <a:rPr lang="en-GB" sz="2400" dirty="0" err="1"/>
              <a:t>Kegiatan</a:t>
            </a:r>
            <a:r>
              <a:rPr lang="en-GB" sz="2400" dirty="0"/>
              <a:t> bursa </a:t>
            </a:r>
            <a:r>
              <a:rPr lang="en-GB" sz="2400" dirty="0" err="1"/>
              <a:t>kerja</a:t>
            </a:r>
            <a:r>
              <a:rPr lang="en-GB" sz="2400" dirty="0"/>
              <a:t> </a:t>
            </a:r>
            <a:r>
              <a:rPr lang="en-GB" sz="2400" dirty="0" err="1"/>
              <a:t>memberi</a:t>
            </a:r>
            <a:r>
              <a:rPr lang="en-GB" sz="2400" dirty="0"/>
              <a:t> </a:t>
            </a:r>
            <a:r>
              <a:rPr lang="en-GB" sz="2400" dirty="0" err="1"/>
              <a:t>kesempatan</a:t>
            </a:r>
            <a:r>
              <a:rPr lang="en-GB" sz="2400" dirty="0"/>
              <a:t> </a:t>
            </a:r>
            <a:r>
              <a:rPr lang="en-GB" sz="2400" dirty="0" err="1"/>
              <a:t>untuk</a:t>
            </a:r>
            <a:r>
              <a:rPr lang="en-GB" sz="2400" dirty="0"/>
              <a:t> </a:t>
            </a:r>
            <a:r>
              <a:rPr lang="en-GB" sz="2400" dirty="0" err="1"/>
              <a:t>mengetahui</a:t>
            </a:r>
            <a:r>
              <a:rPr lang="en-GB" sz="2400" dirty="0"/>
              <a:t> </a:t>
            </a:r>
            <a:r>
              <a:rPr lang="en-GB" sz="2400" dirty="0" err="1"/>
              <a:t>kondisi</a:t>
            </a:r>
            <a:r>
              <a:rPr lang="en-GB" sz="2400" dirty="0"/>
              <a:t> </a:t>
            </a:r>
            <a:r>
              <a:rPr lang="en-GB" sz="2400" dirty="0" err="1"/>
              <a:t>umum</a:t>
            </a:r>
            <a:r>
              <a:rPr lang="en-GB" sz="2400" dirty="0"/>
              <a:t> </a:t>
            </a:r>
            <a:r>
              <a:rPr lang="en-GB" sz="2400" dirty="0" err="1"/>
              <a:t>pencari</a:t>
            </a:r>
            <a:r>
              <a:rPr lang="en-GB" sz="2400" dirty="0"/>
              <a:t> </a:t>
            </a:r>
            <a:r>
              <a:rPr lang="en-GB" sz="2400" dirty="0" err="1"/>
              <a:t>kerja</a:t>
            </a:r>
            <a:endParaRPr lang="en-GB" sz="2400" dirty="0"/>
          </a:p>
          <a:p>
            <a:pPr lvl="2"/>
            <a:r>
              <a:rPr lang="en-GB" sz="2400" dirty="0"/>
              <a:t>PLK </a:t>
            </a:r>
            <a:r>
              <a:rPr lang="en-GB" sz="2400" dirty="0" err="1"/>
              <a:t>dapat</a:t>
            </a:r>
            <a:r>
              <a:rPr lang="en-GB" sz="2400" dirty="0"/>
              <a:t> </a:t>
            </a:r>
            <a:r>
              <a:rPr lang="en-GB" sz="2400" dirty="0" err="1"/>
              <a:t>mengkompilasi</a:t>
            </a:r>
            <a:r>
              <a:rPr lang="en-GB" sz="2400" dirty="0"/>
              <a:t> </a:t>
            </a:r>
            <a:r>
              <a:rPr lang="en-GB" sz="2400" dirty="0" err="1"/>
              <a:t>informasi</a:t>
            </a:r>
            <a:r>
              <a:rPr lang="en-GB" sz="2400" dirty="0"/>
              <a:t> </a:t>
            </a:r>
            <a:r>
              <a:rPr lang="en-GB" sz="2400" dirty="0" err="1"/>
              <a:t>umum</a:t>
            </a:r>
            <a:r>
              <a:rPr lang="en-GB" sz="2400" dirty="0"/>
              <a:t> </a:t>
            </a:r>
            <a:r>
              <a:rPr lang="en-GB" sz="2400" dirty="0" err="1"/>
              <a:t>baik</a:t>
            </a:r>
            <a:r>
              <a:rPr lang="en-GB" sz="2400" dirty="0"/>
              <a:t> </a:t>
            </a:r>
            <a:r>
              <a:rPr lang="en-GB" sz="2400" dirty="0" err="1"/>
              <a:t>dari</a:t>
            </a:r>
            <a:r>
              <a:rPr lang="en-GB" sz="2400" dirty="0"/>
              <a:t> </a:t>
            </a:r>
            <a:r>
              <a:rPr lang="en-GB" sz="2400" dirty="0" err="1"/>
              <a:t>pemberi</a:t>
            </a:r>
            <a:r>
              <a:rPr lang="en-GB" sz="2400" dirty="0"/>
              <a:t> </a:t>
            </a:r>
            <a:r>
              <a:rPr lang="en-GB" sz="2400" dirty="0" err="1"/>
              <a:t>kerja</a:t>
            </a:r>
            <a:r>
              <a:rPr lang="en-GB" sz="2400" dirty="0"/>
              <a:t> </a:t>
            </a:r>
            <a:r>
              <a:rPr lang="en-GB" sz="2400" dirty="0" err="1"/>
              <a:t>maupun</a:t>
            </a:r>
            <a:r>
              <a:rPr lang="en-GB" sz="2400" dirty="0"/>
              <a:t> </a:t>
            </a:r>
            <a:r>
              <a:rPr lang="en-GB" sz="2400" dirty="0" err="1"/>
              <a:t>pencari</a:t>
            </a:r>
            <a:r>
              <a:rPr lang="en-GB" sz="2400" dirty="0"/>
              <a:t> </a:t>
            </a:r>
            <a:r>
              <a:rPr lang="en-GB" sz="2400" dirty="0" err="1"/>
              <a:t>kerja</a:t>
            </a:r>
            <a:r>
              <a:rPr lang="en-GB" sz="2400" dirty="0"/>
              <a:t> </a:t>
            </a:r>
            <a:r>
              <a:rPr lang="en-GB" sz="2400" dirty="0" err="1"/>
              <a:t>untuk</a:t>
            </a:r>
            <a:r>
              <a:rPr lang="en-GB" sz="2400" dirty="0"/>
              <a:t> </a:t>
            </a:r>
            <a:r>
              <a:rPr lang="en-GB" sz="2400" dirty="0" err="1"/>
              <a:t>rumusan</a:t>
            </a:r>
            <a:r>
              <a:rPr lang="en-GB" sz="2400" dirty="0"/>
              <a:t> Program Pasar Tenaga </a:t>
            </a:r>
            <a:r>
              <a:rPr lang="en-GB" sz="2400" dirty="0" err="1"/>
              <a:t>Kerja</a:t>
            </a:r>
            <a:endParaRPr lang="en-GB" sz="2400" dirty="0"/>
          </a:p>
          <a:p>
            <a:pPr lvl="2"/>
            <a:endParaRPr lang="en-GB" sz="2400" dirty="0"/>
          </a:p>
          <a:p>
            <a:pPr marL="0" lvl="2" indent="0">
              <a:buNone/>
            </a:pPr>
            <a:endParaRPr lang="en-GB" sz="2400" dirty="0"/>
          </a:p>
          <a:p>
            <a:pPr marL="0" lvl="2" indent="0">
              <a:buNone/>
            </a:pPr>
            <a:endParaRPr lang="en-GB" sz="2400" dirty="0"/>
          </a:p>
          <a:p>
            <a:pPr marL="0" lvl="2" indent="0">
              <a:buNone/>
            </a:pPr>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4</a:t>
            </a:fld>
            <a:endParaRPr lang="en-GB"/>
          </a:p>
        </p:txBody>
      </p:sp>
    </p:spTree>
    <p:extLst>
      <p:ext uri="{BB962C8B-B14F-4D97-AF65-F5344CB8AC3E}">
        <p14:creationId xmlns:p14="http://schemas.microsoft.com/office/powerpoint/2010/main" val="3063746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Kegiatan</a:t>
            </a:r>
            <a:r>
              <a:rPr lang="en-GB" dirty="0"/>
              <a:t> bursa </a:t>
            </a:r>
            <a:r>
              <a:rPr lang="en-GB" dirty="0" err="1"/>
              <a:t>kerja</a:t>
            </a:r>
            <a:r>
              <a:rPr lang="en-GB" dirty="0"/>
              <a:t> </a:t>
            </a:r>
            <a:r>
              <a:rPr lang="en-GB" dirty="0" err="1"/>
              <a:t>dapat</a:t>
            </a:r>
            <a:r>
              <a:rPr lang="en-GB" dirty="0"/>
              <a:t> </a:t>
            </a:r>
            <a:r>
              <a:rPr lang="en-GB" dirty="0" err="1"/>
              <a:t>membantu</a:t>
            </a:r>
            <a:r>
              <a:rPr lang="en-GB" dirty="0"/>
              <a:t>…</a:t>
            </a:r>
          </a:p>
        </p:txBody>
      </p:sp>
      <p:sp>
        <p:nvSpPr>
          <p:cNvPr id="5" name="Content Placeholder 4"/>
          <p:cNvSpPr>
            <a:spLocks noGrp="1"/>
          </p:cNvSpPr>
          <p:nvPr>
            <p:ph idx="1"/>
          </p:nvPr>
        </p:nvSpPr>
        <p:spPr/>
        <p:txBody>
          <a:bodyPr/>
          <a:lstStyle/>
          <a:p>
            <a:pPr lvl="2"/>
            <a:r>
              <a:rPr lang="en-GB" sz="2400" dirty="0" err="1"/>
              <a:t>Menjadi</a:t>
            </a:r>
            <a:r>
              <a:rPr lang="en-GB" sz="2400" dirty="0"/>
              <a:t> </a:t>
            </a:r>
            <a:r>
              <a:rPr lang="en-GB" sz="2400" dirty="0" err="1"/>
              <a:t>tempat</a:t>
            </a:r>
            <a:r>
              <a:rPr lang="en-GB" sz="2400" dirty="0"/>
              <a:t> </a:t>
            </a:r>
            <a:r>
              <a:rPr lang="en-GB" sz="2400" dirty="0" err="1"/>
              <a:t>pertemuan</a:t>
            </a:r>
            <a:r>
              <a:rPr lang="en-GB" sz="2400" dirty="0"/>
              <a:t> </a:t>
            </a:r>
            <a:r>
              <a:rPr lang="en-GB" sz="2400" dirty="0" err="1"/>
              <a:t>langsung</a:t>
            </a:r>
            <a:r>
              <a:rPr lang="en-GB" sz="2400" dirty="0"/>
              <a:t> di </a:t>
            </a:r>
            <a:r>
              <a:rPr lang="en-GB" sz="2400" dirty="0" err="1"/>
              <a:t>kegiatan</a:t>
            </a:r>
            <a:r>
              <a:rPr lang="en-GB" sz="2400" dirty="0"/>
              <a:t> </a:t>
            </a:r>
            <a:r>
              <a:rPr lang="en-GB" sz="2400" dirty="0" err="1"/>
              <a:t>tersebut</a:t>
            </a:r>
            <a:r>
              <a:rPr lang="en-GB" sz="2400" dirty="0"/>
              <a:t> </a:t>
            </a:r>
            <a:r>
              <a:rPr lang="en-GB" sz="2400" dirty="0" err="1"/>
              <a:t>antara</a:t>
            </a:r>
            <a:r>
              <a:rPr lang="en-GB" sz="2400" dirty="0"/>
              <a:t> </a:t>
            </a:r>
            <a:r>
              <a:rPr lang="en-GB" sz="2400" dirty="0" err="1"/>
              <a:t>pemberi</a:t>
            </a:r>
            <a:r>
              <a:rPr lang="en-GB" sz="2400" dirty="0"/>
              <a:t> </a:t>
            </a:r>
            <a:r>
              <a:rPr lang="en-GB" sz="2400" dirty="0" err="1"/>
              <a:t>kerja</a:t>
            </a:r>
            <a:r>
              <a:rPr lang="en-GB" sz="2400" dirty="0"/>
              <a:t> dan </a:t>
            </a:r>
            <a:r>
              <a:rPr lang="en-GB" sz="2400" dirty="0" err="1"/>
              <a:t>pencari</a:t>
            </a:r>
            <a:r>
              <a:rPr lang="en-GB" sz="2400" dirty="0"/>
              <a:t> </a:t>
            </a:r>
            <a:r>
              <a:rPr lang="en-GB" sz="2400" dirty="0" err="1"/>
              <a:t>kerja</a:t>
            </a:r>
            <a:endParaRPr lang="en-GB" sz="2400" dirty="0"/>
          </a:p>
          <a:p>
            <a:pPr lvl="2"/>
            <a:r>
              <a:rPr lang="en-GB" sz="2400" dirty="0"/>
              <a:t>Proses </a:t>
            </a:r>
            <a:r>
              <a:rPr lang="en-GB" sz="2400" dirty="0" err="1"/>
              <a:t>perekrutan</a:t>
            </a:r>
            <a:r>
              <a:rPr lang="en-GB" sz="2400" dirty="0"/>
              <a:t> </a:t>
            </a:r>
            <a:r>
              <a:rPr lang="en-GB" sz="2400" dirty="0" err="1"/>
              <a:t>dapat</a:t>
            </a:r>
            <a:r>
              <a:rPr lang="en-GB" sz="2400" dirty="0"/>
              <a:t> </a:t>
            </a:r>
            <a:r>
              <a:rPr lang="en-GB" sz="2400" dirty="0" err="1"/>
              <a:t>dilakukan</a:t>
            </a:r>
            <a:r>
              <a:rPr lang="en-GB" sz="2400" dirty="0"/>
              <a:t> </a:t>
            </a:r>
            <a:r>
              <a:rPr lang="en-GB" sz="2400" dirty="0" err="1"/>
              <a:t>langsung</a:t>
            </a:r>
            <a:r>
              <a:rPr lang="en-GB" sz="2400" dirty="0"/>
              <a:t> pada </a:t>
            </a:r>
            <a:r>
              <a:rPr lang="en-GB" sz="2400" dirty="0" err="1"/>
              <a:t>kegiatan</a:t>
            </a:r>
            <a:r>
              <a:rPr lang="en-GB" sz="2400" dirty="0"/>
              <a:t> </a:t>
            </a:r>
            <a:r>
              <a:rPr lang="en-GB" sz="2400" dirty="0" err="1"/>
              <a:t>tersebut</a:t>
            </a:r>
            <a:endParaRPr lang="en-GB" sz="2400" dirty="0"/>
          </a:p>
          <a:p>
            <a:pPr lvl="2"/>
            <a:r>
              <a:rPr lang="en-GB" sz="2400" dirty="0" err="1"/>
              <a:t>Peluang</a:t>
            </a:r>
            <a:r>
              <a:rPr lang="en-GB" sz="2400" dirty="0"/>
              <a:t> </a:t>
            </a:r>
            <a:r>
              <a:rPr lang="en-GB" sz="2400" dirty="0" err="1"/>
              <a:t>jejaring</a:t>
            </a:r>
            <a:r>
              <a:rPr lang="en-GB" sz="2400" dirty="0"/>
              <a:t> yang </a:t>
            </a:r>
            <a:r>
              <a:rPr lang="en-GB" sz="2400" dirty="0" err="1"/>
              <a:t>sangat</a:t>
            </a:r>
            <a:r>
              <a:rPr lang="en-GB" sz="2400" dirty="0"/>
              <a:t> </a:t>
            </a:r>
            <a:r>
              <a:rPr lang="en-GB" sz="2400" dirty="0" err="1"/>
              <a:t>bagus</a:t>
            </a:r>
            <a:endParaRPr lang="en-GB" sz="2400" dirty="0"/>
          </a:p>
          <a:p>
            <a:pPr lvl="2"/>
            <a:r>
              <a:rPr lang="en-GB" sz="2400" dirty="0" err="1"/>
              <a:t>Peluang</a:t>
            </a:r>
            <a:r>
              <a:rPr lang="en-GB" sz="2400" dirty="0"/>
              <a:t> </a:t>
            </a:r>
            <a:r>
              <a:rPr lang="en-GB" sz="2400" dirty="0" err="1"/>
              <a:t>untuk</a:t>
            </a:r>
            <a:r>
              <a:rPr lang="en-GB" sz="2400" dirty="0"/>
              <a:t> </a:t>
            </a:r>
            <a:r>
              <a:rPr lang="en-GB" sz="2400" dirty="0" err="1"/>
              <a:t>membangun</a:t>
            </a:r>
            <a:r>
              <a:rPr lang="en-GB" sz="2400" dirty="0"/>
              <a:t> </a:t>
            </a:r>
            <a:r>
              <a:rPr lang="en-GB" sz="2400" dirty="0" err="1"/>
              <a:t>hubungan</a:t>
            </a:r>
            <a:r>
              <a:rPr lang="en-GB" sz="2400" dirty="0"/>
              <a:t> </a:t>
            </a:r>
            <a:r>
              <a:rPr lang="en-GB" sz="2400" dirty="0" err="1"/>
              <a:t>dengan</a:t>
            </a:r>
            <a:r>
              <a:rPr lang="en-GB" sz="2400" dirty="0"/>
              <a:t> </a:t>
            </a:r>
            <a:r>
              <a:rPr lang="en-GB" sz="2400" dirty="0" err="1"/>
              <a:t>calon</a:t>
            </a:r>
            <a:r>
              <a:rPr lang="en-GB" sz="2400" dirty="0"/>
              <a:t> </a:t>
            </a:r>
            <a:r>
              <a:rPr lang="en-GB" sz="2400" dirty="0" err="1"/>
              <a:t>pemberi</a:t>
            </a:r>
            <a:r>
              <a:rPr lang="en-GB" sz="2400" dirty="0"/>
              <a:t> </a:t>
            </a:r>
            <a:r>
              <a:rPr lang="en-GB" sz="2400" dirty="0" err="1"/>
              <a:t>kerja</a:t>
            </a:r>
            <a:endParaRPr lang="en-GB" sz="2400" dirty="0"/>
          </a:p>
          <a:p>
            <a:pPr lvl="2"/>
            <a:r>
              <a:rPr lang="en-GB" sz="2400" dirty="0" err="1"/>
              <a:t>Pencari</a:t>
            </a:r>
            <a:r>
              <a:rPr lang="en-GB" sz="2400" dirty="0"/>
              <a:t> </a:t>
            </a:r>
            <a:r>
              <a:rPr lang="en-GB" sz="2400" dirty="0" err="1"/>
              <a:t>kerja</a:t>
            </a:r>
            <a:r>
              <a:rPr lang="en-GB" sz="2400" dirty="0"/>
              <a:t> </a:t>
            </a:r>
            <a:r>
              <a:rPr lang="en-GB" sz="2400" dirty="0" err="1"/>
              <a:t>dapat</a:t>
            </a:r>
            <a:r>
              <a:rPr lang="en-GB" sz="2400" dirty="0"/>
              <a:t> </a:t>
            </a:r>
            <a:r>
              <a:rPr lang="en-GB" sz="2400" dirty="0" err="1"/>
              <a:t>mengetahui</a:t>
            </a:r>
            <a:r>
              <a:rPr lang="en-GB" sz="2400" dirty="0"/>
              <a:t> </a:t>
            </a:r>
            <a:r>
              <a:rPr lang="en-GB" sz="2400" dirty="0" err="1"/>
              <a:t>informasi</a:t>
            </a:r>
            <a:r>
              <a:rPr lang="en-GB" sz="2400" dirty="0"/>
              <a:t> </a:t>
            </a:r>
            <a:r>
              <a:rPr lang="en-GB" sz="2400" dirty="0" err="1"/>
              <a:t>umum</a:t>
            </a:r>
            <a:r>
              <a:rPr lang="en-GB" sz="2400" dirty="0"/>
              <a:t> </a:t>
            </a:r>
            <a:r>
              <a:rPr lang="en-GB" sz="2400" dirty="0" err="1"/>
              <a:t>tentang</a:t>
            </a:r>
            <a:r>
              <a:rPr lang="en-GB" sz="2400" dirty="0"/>
              <a:t> </a:t>
            </a:r>
            <a:r>
              <a:rPr lang="en-GB" sz="2400" dirty="0" err="1"/>
              <a:t>perusahaan</a:t>
            </a:r>
            <a:r>
              <a:rPr lang="en-GB" sz="2400" dirty="0"/>
              <a:t> yang </a:t>
            </a:r>
            <a:r>
              <a:rPr lang="en-GB" sz="2400" dirty="0" err="1"/>
              <a:t>mereka</a:t>
            </a:r>
            <a:r>
              <a:rPr lang="en-GB" sz="2400" dirty="0"/>
              <a:t> </a:t>
            </a:r>
            <a:r>
              <a:rPr lang="en-GB" sz="2400" dirty="0" err="1"/>
              <a:t>pilih</a:t>
            </a:r>
            <a:endParaRPr lang="en-GB" sz="2400" dirty="0"/>
          </a:p>
          <a:p>
            <a:pPr lvl="2"/>
            <a:endParaRPr lang="en-GB" sz="2400" dirty="0"/>
          </a:p>
          <a:p>
            <a:pPr lvl="2"/>
            <a:endParaRPr lang="en-GB" sz="2400" dirty="0"/>
          </a:p>
          <a:p>
            <a:pPr lvl="2"/>
            <a:endParaRPr lang="en-GB" sz="2400" dirty="0"/>
          </a:p>
          <a:p>
            <a:pPr lvl="2"/>
            <a:endParaRPr lang="en-GB" sz="2400" dirty="0"/>
          </a:p>
          <a:p>
            <a:pPr lvl="2"/>
            <a:endParaRPr lang="en-GB" sz="2400" dirty="0"/>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5</a:t>
            </a:fld>
            <a:endParaRPr lang="en-GB"/>
          </a:p>
        </p:txBody>
      </p:sp>
    </p:spTree>
    <p:extLst>
      <p:ext uri="{BB962C8B-B14F-4D97-AF65-F5344CB8AC3E}">
        <p14:creationId xmlns:p14="http://schemas.microsoft.com/office/powerpoint/2010/main" val="2743094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Mempersiapkan</a:t>
            </a:r>
            <a:r>
              <a:rPr lang="en-GB" dirty="0"/>
              <a:t> </a:t>
            </a:r>
            <a:r>
              <a:rPr lang="en-GB" dirty="0" err="1"/>
              <a:t>kegiatan</a:t>
            </a:r>
            <a:r>
              <a:rPr lang="en-GB" dirty="0"/>
              <a:t> bursa </a:t>
            </a:r>
            <a:r>
              <a:rPr lang="en-GB" dirty="0" err="1"/>
              <a:t>kerja</a:t>
            </a:r>
            <a:endParaRPr lang="en-GB" dirty="0"/>
          </a:p>
        </p:txBody>
      </p:sp>
      <p:sp>
        <p:nvSpPr>
          <p:cNvPr id="5" name="Content Placeholder 4"/>
          <p:cNvSpPr>
            <a:spLocks noGrp="1"/>
          </p:cNvSpPr>
          <p:nvPr>
            <p:ph idx="1"/>
          </p:nvPr>
        </p:nvSpPr>
        <p:spPr/>
        <p:txBody>
          <a:bodyPr/>
          <a:lstStyle/>
          <a:p>
            <a:pPr marL="0" lvl="2" indent="0">
              <a:buNone/>
            </a:pPr>
            <a:r>
              <a:rPr lang="en-GB" sz="2400" dirty="0" err="1"/>
              <a:t>Menyelenggarakan</a:t>
            </a:r>
            <a:r>
              <a:rPr lang="en-GB" sz="2400" dirty="0"/>
              <a:t> bursa </a:t>
            </a:r>
            <a:r>
              <a:rPr lang="en-GB" sz="2400" dirty="0" err="1"/>
              <a:t>kerja</a:t>
            </a:r>
            <a:r>
              <a:rPr lang="en-GB" sz="2400" dirty="0"/>
              <a:t> </a:t>
            </a:r>
            <a:r>
              <a:rPr lang="en-GB" sz="2400" dirty="0" err="1"/>
              <a:t>memerlukan</a:t>
            </a:r>
            <a:r>
              <a:rPr lang="en-GB" sz="2400" dirty="0"/>
              <a:t> </a:t>
            </a:r>
            <a:r>
              <a:rPr lang="en-GB" sz="2400" dirty="0" err="1"/>
              <a:t>persiapan</a:t>
            </a:r>
            <a:r>
              <a:rPr lang="en-GB" sz="2400" dirty="0"/>
              <a:t> yang </a:t>
            </a:r>
            <a:r>
              <a:rPr lang="en-GB" sz="2400" dirty="0" err="1"/>
              <a:t>baik</a:t>
            </a:r>
            <a:r>
              <a:rPr lang="en-GB" sz="2400" dirty="0"/>
              <a:t>:</a:t>
            </a:r>
          </a:p>
          <a:p>
            <a:pPr lvl="2"/>
            <a:r>
              <a:rPr lang="en-GB" sz="2400" dirty="0" err="1"/>
              <a:t>Membuat</a:t>
            </a:r>
            <a:r>
              <a:rPr lang="en-GB" sz="2400" dirty="0"/>
              <a:t> </a:t>
            </a:r>
            <a:r>
              <a:rPr lang="en-GB" sz="2400" dirty="0" err="1"/>
              <a:t>keputusan</a:t>
            </a:r>
            <a:r>
              <a:rPr lang="en-GB" sz="2400" dirty="0"/>
              <a:t> </a:t>
            </a:r>
            <a:r>
              <a:rPr lang="en-GB" sz="2400" dirty="0" err="1"/>
              <a:t>berdasarkan</a:t>
            </a:r>
            <a:r>
              <a:rPr lang="en-GB" sz="2400" dirty="0"/>
              <a:t> </a:t>
            </a:r>
            <a:r>
              <a:rPr lang="en-GB" sz="2400" dirty="0" err="1"/>
              <a:t>informasi</a:t>
            </a:r>
            <a:r>
              <a:rPr lang="en-GB" sz="2400" dirty="0"/>
              <a:t> </a:t>
            </a:r>
            <a:r>
              <a:rPr lang="en-GB" sz="2400" dirty="0" err="1"/>
              <a:t>akurat</a:t>
            </a:r>
            <a:endParaRPr lang="en-GB" sz="2400" dirty="0"/>
          </a:p>
          <a:p>
            <a:pPr lvl="2"/>
            <a:r>
              <a:rPr lang="en-GB" sz="2400" dirty="0" err="1"/>
              <a:t>Memilih</a:t>
            </a:r>
            <a:r>
              <a:rPr lang="en-GB" sz="2400" dirty="0"/>
              <a:t> </a:t>
            </a:r>
            <a:r>
              <a:rPr lang="en-GB" sz="2400" dirty="0" err="1"/>
              <a:t>kelompok</a:t>
            </a:r>
            <a:r>
              <a:rPr lang="en-GB" sz="2400" dirty="0"/>
              <a:t> </a:t>
            </a:r>
            <a:r>
              <a:rPr lang="en-GB" sz="2400" dirty="0" err="1"/>
              <a:t>sasaran</a:t>
            </a:r>
            <a:r>
              <a:rPr lang="en-GB" sz="2400" dirty="0"/>
              <a:t> yang </a:t>
            </a:r>
            <a:r>
              <a:rPr lang="en-GB" sz="2400" dirty="0" err="1"/>
              <a:t>tepat</a:t>
            </a:r>
            <a:endParaRPr lang="en-GB" sz="2400" dirty="0"/>
          </a:p>
          <a:p>
            <a:pPr lvl="2"/>
            <a:r>
              <a:rPr lang="en-GB" sz="2400" dirty="0" err="1"/>
              <a:t>Menjangkau</a:t>
            </a:r>
            <a:r>
              <a:rPr lang="en-GB" sz="2400" dirty="0"/>
              <a:t> </a:t>
            </a:r>
            <a:r>
              <a:rPr lang="en-GB" sz="2400" dirty="0" err="1"/>
              <a:t>kelompok</a:t>
            </a:r>
            <a:r>
              <a:rPr lang="en-GB" sz="2400" dirty="0"/>
              <a:t> </a:t>
            </a:r>
            <a:r>
              <a:rPr lang="en-GB" sz="2400" dirty="0" err="1"/>
              <a:t>sasaran</a:t>
            </a:r>
            <a:r>
              <a:rPr lang="en-GB" sz="2400" dirty="0"/>
              <a:t> </a:t>
            </a:r>
            <a:r>
              <a:rPr lang="en-GB" sz="2400" dirty="0" err="1"/>
              <a:t>dengan</a:t>
            </a:r>
            <a:r>
              <a:rPr lang="en-GB" sz="2400" dirty="0"/>
              <a:t> </a:t>
            </a:r>
            <a:r>
              <a:rPr lang="en-GB" sz="2400" dirty="0" err="1"/>
              <a:t>semestinya</a:t>
            </a:r>
            <a:endParaRPr lang="en-GB" sz="2400" dirty="0"/>
          </a:p>
          <a:p>
            <a:pPr lvl="2"/>
            <a:r>
              <a:rPr lang="en-GB" sz="2400" dirty="0" err="1"/>
              <a:t>Menggunakan</a:t>
            </a:r>
            <a:r>
              <a:rPr lang="en-GB" sz="2400" dirty="0"/>
              <a:t> </a:t>
            </a:r>
            <a:r>
              <a:rPr lang="en-GB" sz="2400" dirty="0" err="1"/>
              <a:t>sumberdaya</a:t>
            </a:r>
            <a:r>
              <a:rPr lang="en-GB" sz="2400" dirty="0"/>
              <a:t> yang </a:t>
            </a:r>
            <a:r>
              <a:rPr lang="en-GB" sz="2400" dirty="0" err="1"/>
              <a:t>ada</a:t>
            </a:r>
            <a:r>
              <a:rPr lang="en-GB" sz="2400" dirty="0"/>
              <a:t> </a:t>
            </a:r>
            <a:r>
              <a:rPr lang="en-GB" sz="2400" dirty="0" err="1"/>
              <a:t>secara</a:t>
            </a:r>
            <a:r>
              <a:rPr lang="en-GB" sz="2400" dirty="0"/>
              <a:t> </a:t>
            </a:r>
            <a:r>
              <a:rPr lang="en-GB" sz="2400" dirty="0" err="1"/>
              <a:t>efisien</a:t>
            </a:r>
            <a:endParaRPr lang="en-GB" sz="2400" dirty="0"/>
          </a:p>
          <a:p>
            <a:pPr lvl="2"/>
            <a:r>
              <a:rPr lang="en-GB" sz="2400" dirty="0" err="1"/>
              <a:t>Bekerjasama</a:t>
            </a:r>
            <a:r>
              <a:rPr lang="en-GB" sz="2400" dirty="0"/>
              <a:t> </a:t>
            </a:r>
            <a:r>
              <a:rPr lang="en-GB" sz="2400" dirty="0" err="1"/>
              <a:t>dengan</a:t>
            </a:r>
            <a:r>
              <a:rPr lang="en-GB" sz="2400" dirty="0"/>
              <a:t> </a:t>
            </a:r>
            <a:r>
              <a:rPr lang="en-GB" sz="2400" dirty="0" err="1"/>
              <a:t>pemangku</a:t>
            </a:r>
            <a:r>
              <a:rPr lang="en-GB" sz="2400" dirty="0"/>
              <a:t> </a:t>
            </a:r>
            <a:r>
              <a:rPr lang="en-GB" sz="2400" dirty="0" err="1"/>
              <a:t>kepentingan</a:t>
            </a:r>
            <a:r>
              <a:rPr lang="en-GB" sz="2400" dirty="0"/>
              <a:t> </a:t>
            </a:r>
            <a:r>
              <a:rPr lang="en-GB" sz="2400" dirty="0" err="1"/>
              <a:t>terkait</a:t>
            </a:r>
            <a:r>
              <a:rPr lang="en-GB" sz="2400" dirty="0"/>
              <a:t> </a:t>
            </a:r>
            <a:r>
              <a:rPr lang="en-GB" sz="2400" dirty="0" err="1"/>
              <a:t>untuk</a:t>
            </a:r>
            <a:r>
              <a:rPr lang="en-GB" sz="2400" dirty="0"/>
              <a:t> </a:t>
            </a:r>
            <a:r>
              <a:rPr lang="en-GB" sz="2400" dirty="0" err="1"/>
              <a:t>menghindari</a:t>
            </a:r>
            <a:r>
              <a:rPr lang="en-GB" sz="2400" dirty="0"/>
              <a:t> </a:t>
            </a:r>
            <a:r>
              <a:rPr lang="en-GB" sz="2400" dirty="0" err="1"/>
              <a:t>investasi</a:t>
            </a:r>
            <a:r>
              <a:rPr lang="en-GB" sz="2400" dirty="0"/>
              <a:t> yang </a:t>
            </a:r>
            <a:r>
              <a:rPr lang="en-GB" sz="2400" dirty="0" err="1"/>
              <a:t>tidak</a:t>
            </a:r>
            <a:r>
              <a:rPr lang="en-GB" sz="2400" dirty="0"/>
              <a:t> </a:t>
            </a:r>
            <a:r>
              <a:rPr lang="en-GB" sz="2400" dirty="0" err="1"/>
              <a:t>perlu</a:t>
            </a:r>
            <a:r>
              <a:rPr lang="en-GB" sz="2400" dirty="0"/>
              <a:t> dan </a:t>
            </a:r>
            <a:r>
              <a:rPr lang="en-GB" sz="2400" dirty="0" err="1"/>
              <a:t>duplikasi</a:t>
            </a:r>
            <a:r>
              <a:rPr lang="en-GB" sz="2400" dirty="0"/>
              <a:t> </a:t>
            </a:r>
            <a:r>
              <a:rPr lang="en-GB" sz="2400" dirty="0" err="1"/>
              <a:t>kerja</a:t>
            </a:r>
            <a:endParaRPr lang="en-GB" sz="2400" dirty="0"/>
          </a:p>
          <a:p>
            <a:pPr lvl="2"/>
            <a:endParaRPr lang="en-GB" sz="2400" dirty="0"/>
          </a:p>
          <a:p>
            <a:pPr lvl="2"/>
            <a:endParaRPr lang="en-GB" sz="2400" dirty="0"/>
          </a:p>
          <a:p>
            <a:pPr lvl="2"/>
            <a:endParaRPr lang="en-GB" sz="2400" dirty="0"/>
          </a:p>
          <a:p>
            <a:pPr lvl="2"/>
            <a:endParaRPr lang="en-GB" sz="2400" dirty="0"/>
          </a:p>
          <a:p>
            <a:pPr lvl="2"/>
            <a:endParaRPr lang="en-GB" sz="2400" dirty="0"/>
          </a:p>
          <a:p>
            <a:pPr lvl="2"/>
            <a:endParaRPr lang="en-GB" sz="2400" dirty="0"/>
          </a:p>
          <a:p>
            <a:pPr lvl="2"/>
            <a:endParaRPr lang="en-GB" sz="2400" dirty="0"/>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dirty="0"/>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6</a:t>
            </a:fld>
            <a:endParaRPr lang="en-GB"/>
          </a:p>
        </p:txBody>
      </p:sp>
    </p:spTree>
    <p:extLst>
      <p:ext uri="{BB962C8B-B14F-4D97-AF65-F5344CB8AC3E}">
        <p14:creationId xmlns:p14="http://schemas.microsoft.com/office/powerpoint/2010/main" val="41944253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Prioritas</a:t>
            </a:r>
            <a:r>
              <a:rPr lang="en-GB" dirty="0"/>
              <a:t>/</a:t>
            </a:r>
            <a:r>
              <a:rPr lang="en-GB" dirty="0" err="1"/>
              <a:t>tujuan</a:t>
            </a:r>
            <a:r>
              <a:rPr lang="en-GB" dirty="0"/>
              <a:t> bursa </a:t>
            </a:r>
            <a:r>
              <a:rPr lang="en-GB" dirty="0" err="1"/>
              <a:t>kerja</a:t>
            </a:r>
            <a:endParaRPr lang="en-GB" dirty="0"/>
          </a:p>
        </p:txBody>
      </p:sp>
      <p:sp>
        <p:nvSpPr>
          <p:cNvPr id="5" name="Content Placeholder 4"/>
          <p:cNvSpPr>
            <a:spLocks noGrp="1"/>
          </p:cNvSpPr>
          <p:nvPr>
            <p:ph idx="1"/>
          </p:nvPr>
        </p:nvSpPr>
        <p:spPr/>
        <p:txBody>
          <a:bodyPr/>
          <a:lstStyle/>
          <a:p>
            <a:pPr lvl="2"/>
            <a:r>
              <a:rPr lang="en-GB" sz="2400" dirty="0" err="1"/>
              <a:t>Memperkuat</a:t>
            </a:r>
            <a:r>
              <a:rPr lang="en-GB" sz="2400" dirty="0"/>
              <a:t> </a:t>
            </a:r>
            <a:r>
              <a:rPr lang="en-GB" sz="2400" dirty="0" err="1"/>
              <a:t>visibilitas</a:t>
            </a:r>
            <a:r>
              <a:rPr lang="en-GB" sz="2400" dirty="0"/>
              <a:t> </a:t>
            </a:r>
            <a:r>
              <a:rPr lang="en-GB" sz="2400" dirty="0" err="1"/>
              <a:t>organisasi</a:t>
            </a:r>
            <a:r>
              <a:rPr lang="en-GB" sz="2400" dirty="0"/>
              <a:t> </a:t>
            </a:r>
            <a:r>
              <a:rPr lang="en-GB" sz="2400" dirty="0" err="1"/>
              <a:t>tertentu</a:t>
            </a:r>
            <a:endParaRPr lang="en-GB" sz="2400" dirty="0"/>
          </a:p>
          <a:p>
            <a:pPr lvl="2"/>
            <a:r>
              <a:rPr lang="en-GB" sz="2400" dirty="0" err="1"/>
              <a:t>Menempatkan</a:t>
            </a:r>
            <a:r>
              <a:rPr lang="en-GB" sz="2400" dirty="0"/>
              <a:t> </a:t>
            </a:r>
            <a:r>
              <a:rPr lang="en-GB" sz="2400" dirty="0" err="1"/>
              <a:t>sejumlah</a:t>
            </a:r>
            <a:r>
              <a:rPr lang="en-GB" sz="2400" dirty="0"/>
              <a:t> orang </a:t>
            </a:r>
            <a:r>
              <a:rPr lang="en-GB" sz="2400" dirty="0" err="1"/>
              <a:t>tertentu</a:t>
            </a:r>
            <a:r>
              <a:rPr lang="en-GB" sz="2400" dirty="0"/>
              <a:t> </a:t>
            </a:r>
            <a:r>
              <a:rPr lang="en-GB" sz="2400" dirty="0" err="1"/>
              <a:t>dari</a:t>
            </a:r>
            <a:r>
              <a:rPr lang="en-GB" sz="2400" dirty="0"/>
              <a:t> </a:t>
            </a:r>
            <a:r>
              <a:rPr lang="en-GB" sz="2400" dirty="0" err="1"/>
              <a:t>kelompok</a:t>
            </a:r>
            <a:r>
              <a:rPr lang="en-GB" sz="2400" dirty="0"/>
              <a:t> </a:t>
            </a:r>
            <a:r>
              <a:rPr lang="en-GB" sz="2400" dirty="0" err="1"/>
              <a:t>sasaran</a:t>
            </a:r>
            <a:r>
              <a:rPr lang="en-GB" sz="2400" dirty="0"/>
              <a:t> </a:t>
            </a:r>
            <a:r>
              <a:rPr lang="en-GB" sz="2400" dirty="0" err="1"/>
              <a:t>tertentu</a:t>
            </a:r>
            <a:r>
              <a:rPr lang="en-GB" sz="2400" dirty="0"/>
              <a:t> </a:t>
            </a:r>
            <a:r>
              <a:rPr lang="en-GB" sz="2400" dirty="0" err="1"/>
              <a:t>dalam</a:t>
            </a:r>
            <a:r>
              <a:rPr lang="en-GB" sz="2400" dirty="0"/>
              <a:t> </a:t>
            </a:r>
            <a:r>
              <a:rPr lang="en-GB" sz="2400" dirty="0" err="1"/>
              <a:t>pekerjaan</a:t>
            </a:r>
            <a:endParaRPr lang="en-GB" sz="2400" dirty="0"/>
          </a:p>
          <a:p>
            <a:pPr lvl="2"/>
            <a:r>
              <a:rPr lang="en-GB" sz="2400" dirty="0" err="1"/>
              <a:t>Mendukung</a:t>
            </a:r>
            <a:r>
              <a:rPr lang="en-GB" sz="2400" dirty="0"/>
              <a:t> </a:t>
            </a:r>
            <a:r>
              <a:rPr lang="en-GB" sz="2400" dirty="0" err="1"/>
              <a:t>industri</a:t>
            </a:r>
            <a:r>
              <a:rPr lang="en-GB" sz="2400" dirty="0"/>
              <a:t> </a:t>
            </a:r>
            <a:r>
              <a:rPr lang="en-GB" sz="2400" dirty="0" err="1"/>
              <a:t>atau</a:t>
            </a:r>
            <a:r>
              <a:rPr lang="en-GB" sz="2400" dirty="0"/>
              <a:t> </a:t>
            </a:r>
            <a:r>
              <a:rPr lang="en-GB" sz="2400" dirty="0" err="1"/>
              <a:t>sektor</a:t>
            </a:r>
            <a:r>
              <a:rPr lang="en-GB" sz="2400" dirty="0"/>
              <a:t> yang </a:t>
            </a:r>
            <a:r>
              <a:rPr lang="en-GB" sz="2400" dirty="0" err="1"/>
              <a:t>mengalami</a:t>
            </a:r>
            <a:r>
              <a:rPr lang="en-GB" sz="2400" dirty="0"/>
              <a:t> </a:t>
            </a:r>
            <a:r>
              <a:rPr lang="en-GB" sz="2400" dirty="0" err="1"/>
              <a:t>kekurangan</a:t>
            </a:r>
            <a:r>
              <a:rPr lang="en-GB" sz="2400" dirty="0"/>
              <a:t> </a:t>
            </a:r>
            <a:r>
              <a:rPr lang="en-GB" sz="2400" dirty="0" err="1"/>
              <a:t>tenaga</a:t>
            </a:r>
            <a:r>
              <a:rPr lang="en-GB" sz="2400" dirty="0"/>
              <a:t> </a:t>
            </a:r>
            <a:r>
              <a:rPr lang="en-GB" sz="2400" dirty="0" err="1"/>
              <a:t>kerja</a:t>
            </a:r>
            <a:endParaRPr lang="en-GB" sz="2400" dirty="0"/>
          </a:p>
          <a:p>
            <a:pPr lvl="2"/>
            <a:r>
              <a:rPr lang="en-GB" sz="2400" dirty="0" err="1"/>
              <a:t>Meningkatkan</a:t>
            </a:r>
            <a:r>
              <a:rPr lang="en-GB" sz="2400" dirty="0"/>
              <a:t> dan </a:t>
            </a:r>
            <a:r>
              <a:rPr lang="en-GB" sz="2400" dirty="0" err="1"/>
              <a:t>memperbarui</a:t>
            </a:r>
            <a:r>
              <a:rPr lang="en-GB" sz="2400" dirty="0"/>
              <a:t> </a:t>
            </a:r>
            <a:r>
              <a:rPr lang="en-GB" sz="2400" dirty="0" err="1"/>
              <a:t>pangkalan</a:t>
            </a:r>
            <a:r>
              <a:rPr lang="en-GB" sz="2400" dirty="0"/>
              <a:t> data </a:t>
            </a:r>
            <a:r>
              <a:rPr lang="en-GB" sz="2400" dirty="0" err="1"/>
              <a:t>pencari</a:t>
            </a:r>
            <a:r>
              <a:rPr lang="en-GB" sz="2400" dirty="0"/>
              <a:t> </a:t>
            </a:r>
            <a:r>
              <a:rPr lang="en-GB" sz="2400" dirty="0" err="1"/>
              <a:t>kerja</a:t>
            </a:r>
            <a:r>
              <a:rPr lang="en-GB" sz="2400" dirty="0"/>
              <a:t> dan </a:t>
            </a:r>
            <a:r>
              <a:rPr lang="en-GB" sz="2400" dirty="0" err="1"/>
              <a:t>lowong</a:t>
            </a:r>
            <a:endParaRPr lang="en-GB" sz="2400" dirty="0"/>
          </a:p>
          <a:p>
            <a:pPr lvl="2"/>
            <a:endParaRPr lang="en-GB" sz="2400" dirty="0"/>
          </a:p>
          <a:p>
            <a:pPr lvl="2"/>
            <a:endParaRPr lang="en-GB" sz="2400" dirty="0"/>
          </a:p>
          <a:p>
            <a:pPr marL="0" lvl="2" indent="0">
              <a:buNone/>
            </a:pPr>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7</a:t>
            </a:fld>
            <a:endParaRPr lang="en-GB"/>
          </a:p>
        </p:txBody>
      </p:sp>
    </p:spTree>
    <p:extLst>
      <p:ext uri="{BB962C8B-B14F-4D97-AF65-F5344CB8AC3E}">
        <p14:creationId xmlns:p14="http://schemas.microsoft.com/office/powerpoint/2010/main" val="1999039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Kegiatan</a:t>
            </a:r>
            <a:r>
              <a:rPr lang="en-GB" dirty="0"/>
              <a:t> </a:t>
            </a:r>
            <a:r>
              <a:rPr lang="en-GB" dirty="0" err="1"/>
              <a:t>tindak</a:t>
            </a:r>
            <a:r>
              <a:rPr lang="en-GB" dirty="0"/>
              <a:t> </a:t>
            </a:r>
            <a:r>
              <a:rPr lang="en-GB" dirty="0" err="1"/>
              <a:t>lanjut</a:t>
            </a:r>
            <a:r>
              <a:rPr lang="en-GB" dirty="0"/>
              <a:t> </a:t>
            </a:r>
            <a:r>
              <a:rPr lang="en-GB" dirty="0" err="1"/>
              <a:t>setelah</a:t>
            </a:r>
            <a:r>
              <a:rPr lang="en-GB" dirty="0"/>
              <a:t> bursa </a:t>
            </a:r>
            <a:r>
              <a:rPr lang="en-GB" dirty="0" err="1"/>
              <a:t>kerja</a:t>
            </a:r>
            <a:endParaRPr lang="en-GB" dirty="0"/>
          </a:p>
        </p:txBody>
      </p:sp>
      <p:sp>
        <p:nvSpPr>
          <p:cNvPr id="5" name="Content Placeholder 4"/>
          <p:cNvSpPr>
            <a:spLocks noGrp="1"/>
          </p:cNvSpPr>
          <p:nvPr>
            <p:ph idx="1"/>
          </p:nvPr>
        </p:nvSpPr>
        <p:spPr/>
        <p:txBody>
          <a:bodyPr/>
          <a:lstStyle/>
          <a:p>
            <a:pPr lvl="2"/>
            <a:r>
              <a:rPr lang="en-GB" sz="2400" dirty="0" err="1"/>
              <a:t>Evaluasi</a:t>
            </a:r>
            <a:r>
              <a:rPr lang="en-GB" sz="2400" dirty="0"/>
              <a:t> internal</a:t>
            </a:r>
          </a:p>
          <a:p>
            <a:pPr lvl="2"/>
            <a:r>
              <a:rPr lang="en-GB" sz="2400" dirty="0" err="1"/>
              <a:t>Masukan</a:t>
            </a:r>
            <a:r>
              <a:rPr lang="en-GB" sz="2400" dirty="0"/>
              <a:t> </a:t>
            </a:r>
            <a:r>
              <a:rPr lang="en-GB" sz="2400" dirty="0" err="1"/>
              <a:t>dari</a:t>
            </a:r>
            <a:r>
              <a:rPr lang="en-GB" sz="2400" dirty="0"/>
              <a:t> </a:t>
            </a:r>
            <a:r>
              <a:rPr lang="en-GB" sz="2400" dirty="0" err="1"/>
              <a:t>pencari</a:t>
            </a:r>
            <a:r>
              <a:rPr lang="en-GB" sz="2400" dirty="0"/>
              <a:t> </a:t>
            </a:r>
            <a:r>
              <a:rPr lang="en-GB" sz="2400"/>
              <a:t>kerja</a:t>
            </a:r>
            <a:endParaRPr lang="en-GB" sz="2400" dirty="0"/>
          </a:p>
          <a:p>
            <a:pPr lvl="2"/>
            <a:r>
              <a:rPr lang="en-GB" sz="2400" dirty="0" err="1"/>
              <a:t>Masukan</a:t>
            </a:r>
            <a:r>
              <a:rPr lang="en-GB" sz="2400" dirty="0"/>
              <a:t> </a:t>
            </a:r>
            <a:r>
              <a:rPr lang="en-GB" sz="2400" dirty="0" err="1"/>
              <a:t>dari</a:t>
            </a:r>
            <a:r>
              <a:rPr lang="en-GB" sz="2400" dirty="0"/>
              <a:t> </a:t>
            </a:r>
            <a:r>
              <a:rPr lang="en-GB" sz="2400" dirty="0" err="1"/>
              <a:t>perusahaan</a:t>
            </a:r>
            <a:endParaRPr lang="en-GB" sz="2400" dirty="0"/>
          </a:p>
          <a:p>
            <a:pPr lvl="2"/>
            <a:endParaRPr lang="en-GB" sz="2400" dirty="0"/>
          </a:p>
          <a:p>
            <a:pPr lvl="2"/>
            <a:endParaRPr lang="en-GB" sz="2400" dirty="0"/>
          </a:p>
          <a:p>
            <a:pPr lvl="2"/>
            <a:endParaRPr lang="en-GB" sz="2400" dirty="0"/>
          </a:p>
          <a:p>
            <a:pPr lvl="2"/>
            <a:endParaRPr lang="en-GB" sz="2400" dirty="0"/>
          </a:p>
          <a:p>
            <a:pPr marL="0" lvl="2" indent="0">
              <a:buNone/>
            </a:pPr>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8</a:t>
            </a:fld>
            <a:endParaRPr lang="en-GB"/>
          </a:p>
        </p:txBody>
      </p:sp>
    </p:spTree>
    <p:extLst>
      <p:ext uri="{BB962C8B-B14F-4D97-AF65-F5344CB8AC3E}">
        <p14:creationId xmlns:p14="http://schemas.microsoft.com/office/powerpoint/2010/main" val="1850800717"/>
      </p:ext>
    </p:extLst>
  </p:cSld>
  <p:clrMapOvr>
    <a:masterClrMapping/>
  </p:clrMapOvr>
</p:sld>
</file>

<file path=ppt/theme/theme1.xml><?xml version="1.0" encoding="utf-8"?>
<a:theme xmlns:a="http://schemas.openxmlformats.org/drawingml/2006/main" name="ILO 2020">
  <a:themeElements>
    <a:clrScheme name="ILO Jan 2020">
      <a:dk1>
        <a:srgbClr val="230050"/>
      </a:dk1>
      <a:lt1>
        <a:sysClr val="window" lastClr="FFFFFF"/>
      </a:lt1>
      <a:dk2>
        <a:srgbClr val="000000"/>
      </a:dk2>
      <a:lt2>
        <a:srgbClr val="F8FCFE"/>
      </a:lt2>
      <a:accent1>
        <a:srgbClr val="1E2DBE"/>
      </a:accent1>
      <a:accent2>
        <a:srgbClr val="FA3C4B"/>
      </a:accent2>
      <a:accent3>
        <a:srgbClr val="FFCD2D"/>
      </a:accent3>
      <a:accent4>
        <a:srgbClr val="960A55"/>
      </a:accent4>
      <a:accent5>
        <a:srgbClr val="05D2D2"/>
      </a:accent5>
      <a:accent6>
        <a:srgbClr val="8CE164"/>
      </a:accent6>
      <a:hlink>
        <a:srgbClr val="230050"/>
      </a:hlink>
      <a:folHlink>
        <a:srgbClr val="23005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LO Presentation 16x9.potx" id="{1B78B7CC-6F33-4AED-B988-F1824BC14DB2}" vid="{017B0592-C5E0-43A0-8804-D21738B904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ILO 2020</Template>
  <TotalTime>557</TotalTime>
  <Words>806</Words>
  <Application>Microsoft Macintosh PowerPoint</Application>
  <PresentationFormat>Widescreen</PresentationFormat>
  <Paragraphs>102</Paragraphs>
  <Slides>8</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Wingdings 3</vt:lpstr>
      <vt:lpstr>ILO 2020</vt:lpstr>
      <vt:lpstr>Modul/Unit 17 </vt:lpstr>
      <vt:lpstr>Tujuan pembelajaran </vt:lpstr>
      <vt:lpstr>Konsep bursa kerja</vt:lpstr>
      <vt:lpstr>Peningkatan layanan ketenagakerjaan melalui kegiatan bursa kerja</vt:lpstr>
      <vt:lpstr>Kegiatan bursa kerja dapat membantu…</vt:lpstr>
      <vt:lpstr>Mempersiapkan kegiatan bursa kerja</vt:lpstr>
      <vt:lpstr>Prioritas/tujuan bursa kerja</vt:lpstr>
      <vt:lpstr>Kegiatan tindak lanjut setelah bursa kerja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title here 40pt</dc:title>
  <dc:creator>Ayunda Eka Pratama</dc:creator>
  <cp:lastModifiedBy>Ayunda Eka Pratama</cp:lastModifiedBy>
  <cp:revision>50</cp:revision>
  <dcterms:created xsi:type="dcterms:W3CDTF">2021-09-07T09:14:06Z</dcterms:created>
  <dcterms:modified xsi:type="dcterms:W3CDTF">2021-09-22T05:19:42Z</dcterms:modified>
</cp:coreProperties>
</file>