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4" r:id="rId3"/>
    <p:sldId id="314" r:id="rId4"/>
    <p:sldId id="315" r:id="rId5"/>
    <p:sldId id="293" r:id="rId6"/>
    <p:sldId id="294" r:id="rId7"/>
    <p:sldId id="316" r:id="rId8"/>
    <p:sldId id="259" r:id="rId9"/>
    <p:sldId id="258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80" autoAdjust="0"/>
    <p:restoredTop sz="43448" autoAdjust="0"/>
  </p:normalViewPr>
  <p:slideViewPr>
    <p:cSldViewPr snapToGrid="0">
      <p:cViewPr varScale="1">
        <p:scale>
          <a:sx n="39" d="100"/>
          <a:sy n="39" d="100"/>
        </p:scale>
        <p:origin x="1472" y="176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94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305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 sejumlah situasi kerja darurat yang perlu diperhatikan oleh LKP.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meliputi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Bencana alam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terjadi ketika tiba-tiba muncul kekuatan alam yang merusak misalnya gempa bumi, badai tropis, gunung meletus, banjir, dll. Ini akan berdampak pada masyarakat dan mengakibatkan hilangnya nyawa; kehancuran besar terhadap infrastruktur; kehancuran alat-alat produksi dan jasa dan hilangnya pekerjaan secara meluas</a:t>
            </a:r>
            <a:endParaRPr lang="en-US" sz="14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Kemerosotan keuangan dan ekonomi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akan selalu mengakibatkan hilangnya pekerjaan—pekerja menghadapi kehilangan pekerjaan dan penurunan upah dan pendapatan; sebagian industri mungkin </a:t>
            </a:r>
            <a:r>
              <a:rPr lang="id-ID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terdampak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lebih parah daripada sebagian yang lain dan dampaknya dirasakan di seluruh perekonomian</a:t>
            </a:r>
            <a:r>
              <a:rPr lang="en-US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Konflik bersenjata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mana infrastruktur pemerintah mungkin telah melemah atau hancur sehingga kapasitas dan sumber daya nasional yang tersedia sangat terbatas; bila pemerintahan transisi mungkin telah ada, iklim politik tidak pasti; pengangguran mungkin akan tinggi dan program khusus mungkin diperlukan untuk membangun kembali infrastruktur sosial dan ekonomi; kemunculan pengungsi dalam negeri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Transisi sosial dan politik yang sulit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mana negara-negara mungkin menghadapi reformasi ekonomi, sosial, politik dan keuangan yang sulit yang mungkin membutuhkan waktu untuk diterapkan; dapat berkisar selama beberapa tahun dan kebutuhan spesifik mungkin beragam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899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 pada jenis situasi darurat, isu dan tantangan dapat beragam tetapi ini adalah yang umum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Tingginya angka pengangguran dan setengah pengangguran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Kekurangan keterampilan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Penurunan pendapatan yang parah atau hilangnya pendapatan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Orang-orang yang mengungsi dari rumah atau komunitas mereka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Korban trauma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Pengungsi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Kelompok kurang beruntung lain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509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 menentukan jenis respons, </a:t>
            </a: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penilaian kebutuhan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harus dilakukan terhadap tingkat dan sifat layanan yang telah ada</a:t>
            </a:r>
            <a:r>
              <a:rPr lang="en-US" dirty="0"/>
              <a:t>.</a:t>
            </a:r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 metode dapat digunakan untuk menilai dampak krisis dan pengumpulan informasi</a:t>
            </a:r>
            <a:r>
              <a:rPr lang="en-US" dirty="0"/>
              <a:t>.</a:t>
            </a:r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 ini dapat mencakup hal-hal berikut</a:t>
            </a:r>
            <a:r>
              <a:rPr lang="en-US" dirty="0"/>
              <a:t>: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Status penyedia LKP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Cakupan geografis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 dan klien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 layanan yang tersedia sebagai tanggap darurat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Kelompok kunci yang </a:t>
            </a:r>
            <a:r>
              <a:rPr lang="id-ID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terdampak</a:t>
            </a:r>
            <a:endParaRPr lang="id-ID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Layanan pencari kerja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Layanan pemberi kerja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 dan frekuensi layanan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Ketersediaan IPTK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 ketenagakerjaan swasta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 daya yang tersedia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952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 memandang konteks krisis, fokus layanan harus pada </a:t>
            </a: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fungsi inti layanan ketenagakerjaan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Penilaian layanan LKP diperlukan tetapi tanggapan dan layanan harus </a:t>
            </a: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segera dan tepat waktu</a:t>
            </a:r>
            <a:endParaRPr lang="en-US" dirty="0"/>
          </a:p>
          <a:p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Tanggapan dapat bervariasi tergantung pada jenis situasi darurat di negara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Layanan pendaftaran dan konsultasi bagi pencari kerja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Penyediaan informasi pasar tenaga kerja (IPTK) (misalnya iklan/</a:t>
            </a:r>
            <a:r>
              <a:rPr lang="id-ID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postingan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pekerjaan di ESC)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Implementasi program pasar tenaga kerja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Perlindungan sosial dan, jika ada, asuransi pengangguran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Kebijakan dan perundang-undangan untuk pelaksanaan program khusus untuk kelompok tertentu/khusus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 saran kepada pemberi kerja dalam mengisi lowongan mereka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416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 memandang konteks krisis, fokus layanan harus pada </a:t>
            </a: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fungsi inti layanan ketenagakerjaan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Penilaian layanan LKP diperlukan tetapi tanggapan dan layanan harus </a:t>
            </a: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segera dan tepat waktu</a:t>
            </a:r>
            <a:endParaRPr lang="en-US" dirty="0"/>
          </a:p>
          <a:p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Tanggapan dapat bervariasi tergantung pada jenis situasi darurat di negara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Layanan pendaftaran dan konsultasi bagi pencari kerja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Penyediaan informasi pasar tenaga kerja (IPTK) (misalnya iklan/</a:t>
            </a:r>
            <a:r>
              <a:rPr lang="id-ID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postingan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pekerjaan di ESC)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Implementasi program pasar tenaga kerja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Perlindungan sosial dan, jika ada, asuransi pengangguran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Kebijakan dan perundang-undangan untuk pelaksanaan program khusus untuk kelompok tertentu/khusus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 saran kepada pemberi kerja dalam mengisi lowongan mereka</a:t>
            </a:r>
            <a:endParaRPr lang="en-US" dirty="0"/>
          </a:p>
          <a:p>
            <a:endParaRPr lang="en-US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8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Modul/Unit 12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7" y="3481539"/>
            <a:ext cx="8558869" cy="1655762"/>
          </a:xfrm>
        </p:spPr>
        <p:txBody>
          <a:bodyPr/>
          <a:lstStyle/>
          <a:p>
            <a:r>
              <a:rPr lang="en-GB" dirty="0" err="1"/>
              <a:t>Layanan</a:t>
            </a:r>
            <a:r>
              <a:rPr lang="en-GB" dirty="0"/>
              <a:t> </a:t>
            </a:r>
            <a:r>
              <a:rPr lang="en-GB" dirty="0" err="1"/>
              <a:t>ketenagakerjaan</a:t>
            </a:r>
            <a:r>
              <a:rPr lang="en-GB" dirty="0"/>
              <a:t> </a:t>
            </a:r>
            <a:r>
              <a:rPr lang="en-GB" dirty="0" err="1"/>
              <a:t>darurat</a:t>
            </a:r>
            <a:r>
              <a:rPr lang="en-GB" dirty="0"/>
              <a:t> (LKD)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Permainan</a:t>
            </a:r>
            <a:r>
              <a:rPr lang="en-GB" dirty="0"/>
              <a:t> </a:t>
            </a:r>
            <a:r>
              <a:rPr lang="en-GB"/>
              <a:t>peran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55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Tujuan</a:t>
            </a:r>
            <a:r>
              <a:rPr lang="en-GB" dirty="0"/>
              <a:t> </a:t>
            </a:r>
            <a:r>
              <a:rPr lang="en-GB" dirty="0" err="1"/>
              <a:t>pembelajaran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dirty="0"/>
              <a:t>Setelah </a:t>
            </a:r>
            <a:r>
              <a:rPr lang="en-GB" sz="2400" dirty="0" err="1"/>
              <a:t>menyelesaikan</a:t>
            </a:r>
            <a:r>
              <a:rPr lang="en-GB" sz="2400" dirty="0"/>
              <a:t> unit </a:t>
            </a:r>
            <a:r>
              <a:rPr lang="en-GB" sz="2400" dirty="0" err="1"/>
              <a:t>ini</a:t>
            </a:r>
            <a:r>
              <a:rPr lang="en-GB" sz="2400" dirty="0"/>
              <a:t>, </a:t>
            </a:r>
            <a:r>
              <a:rPr lang="en-GB" sz="2400" dirty="0" err="1"/>
              <a:t>peserta</a:t>
            </a:r>
            <a:r>
              <a:rPr lang="en-GB" sz="2400" dirty="0"/>
              <a:t> </a:t>
            </a:r>
            <a:r>
              <a:rPr lang="en-GB" sz="2400" dirty="0" err="1"/>
              <a:t>akan</a:t>
            </a:r>
            <a:r>
              <a:rPr lang="en-GB" sz="2400" dirty="0"/>
              <a:t> </a:t>
            </a:r>
            <a:r>
              <a:rPr lang="en-GB" sz="2400" dirty="0" err="1"/>
              <a:t>mampu</a:t>
            </a:r>
            <a:r>
              <a:rPr lang="en-GB" sz="2400" dirty="0"/>
              <a:t>:</a:t>
            </a:r>
          </a:p>
          <a:p>
            <a:pPr lvl="2"/>
            <a:r>
              <a:rPr lang="en-GB" sz="2400" dirty="0" err="1"/>
              <a:t>Mengetahui</a:t>
            </a:r>
            <a:r>
              <a:rPr lang="en-GB" sz="2400" dirty="0"/>
              <a:t> </a:t>
            </a:r>
            <a:r>
              <a:rPr lang="en-GB" sz="2400" dirty="0" err="1"/>
              <a:t>apa</a:t>
            </a:r>
            <a:r>
              <a:rPr lang="en-GB" sz="2400" dirty="0"/>
              <a:t> </a:t>
            </a:r>
            <a:r>
              <a:rPr lang="en-GB" sz="2400" dirty="0" err="1"/>
              <a:t>itu</a:t>
            </a:r>
            <a:r>
              <a:rPr lang="en-GB" sz="2400" dirty="0"/>
              <a:t> </a:t>
            </a:r>
            <a:r>
              <a:rPr lang="en-GB" sz="2400" dirty="0" err="1"/>
              <a:t>tanggap</a:t>
            </a:r>
            <a:r>
              <a:rPr lang="en-GB" sz="2400" dirty="0"/>
              <a:t> </a:t>
            </a:r>
            <a:r>
              <a:rPr lang="en-GB" sz="2400" dirty="0" err="1"/>
              <a:t>darurat</a:t>
            </a:r>
            <a:r>
              <a:rPr lang="en-GB" sz="2400" dirty="0"/>
              <a:t> </a:t>
            </a:r>
            <a:r>
              <a:rPr lang="en-GB" sz="2400" dirty="0" err="1"/>
              <a:t>ketenagakerjaan</a:t>
            </a:r>
            <a:endParaRPr lang="en-GB" sz="2400" dirty="0"/>
          </a:p>
          <a:p>
            <a:pPr lvl="2"/>
            <a:r>
              <a:rPr lang="en-GB" sz="2400" dirty="0" err="1"/>
              <a:t>Mengetahui</a:t>
            </a:r>
            <a:r>
              <a:rPr lang="en-GB" sz="2400" dirty="0"/>
              <a:t> </a:t>
            </a:r>
            <a:r>
              <a:rPr lang="en-GB" sz="2400" dirty="0" err="1"/>
              <a:t>bagaimana</a:t>
            </a:r>
            <a:r>
              <a:rPr lang="en-GB" sz="2400" dirty="0"/>
              <a:t> </a:t>
            </a:r>
            <a:r>
              <a:rPr lang="en-GB" sz="2400" dirty="0" err="1"/>
              <a:t>menanggapi</a:t>
            </a:r>
            <a:r>
              <a:rPr lang="en-GB" sz="2400" dirty="0"/>
              <a:t> </a:t>
            </a:r>
            <a:r>
              <a:rPr lang="en-GB" sz="2400" dirty="0" err="1"/>
              <a:t>situasi</a:t>
            </a:r>
            <a:r>
              <a:rPr lang="en-GB" sz="2400" dirty="0"/>
              <a:t> </a:t>
            </a:r>
            <a:r>
              <a:rPr lang="en-GB" sz="2400" dirty="0" err="1"/>
              <a:t>darurat</a:t>
            </a:r>
            <a:r>
              <a:rPr lang="en-GB" sz="2400" dirty="0"/>
              <a:t> </a:t>
            </a:r>
            <a:r>
              <a:rPr lang="en-GB" sz="2400" dirty="0" err="1"/>
              <a:t>ketenagakerjaan</a:t>
            </a:r>
            <a:endParaRPr lang="en-GB" sz="2400" dirty="0"/>
          </a:p>
          <a:p>
            <a:pPr lvl="2"/>
            <a:r>
              <a:rPr lang="en-GB" sz="2400" dirty="0" err="1"/>
              <a:t>Memahami</a:t>
            </a:r>
            <a:r>
              <a:rPr lang="en-GB" sz="2400" dirty="0"/>
              <a:t> </a:t>
            </a:r>
            <a:r>
              <a:rPr lang="en-GB" sz="2400" dirty="0" err="1"/>
              <a:t>tantangan</a:t>
            </a:r>
            <a:r>
              <a:rPr lang="en-GB" sz="2400" dirty="0"/>
              <a:t> </a:t>
            </a:r>
            <a:r>
              <a:rPr lang="en-GB" sz="2400" dirty="0" err="1"/>
              <a:t>utama</a:t>
            </a:r>
            <a:r>
              <a:rPr lang="en-GB" sz="2400" dirty="0"/>
              <a:t> </a:t>
            </a:r>
            <a:r>
              <a:rPr lang="en-GB" sz="2400" dirty="0" err="1"/>
              <a:t>mengingat</a:t>
            </a:r>
            <a:r>
              <a:rPr lang="en-GB" sz="2400" dirty="0"/>
              <a:t> </a:t>
            </a:r>
            <a:r>
              <a:rPr lang="en-GB" sz="2400" dirty="0" err="1"/>
              <a:t>kondisi</a:t>
            </a:r>
            <a:r>
              <a:rPr lang="en-GB" sz="2400" dirty="0"/>
              <a:t> </a:t>
            </a:r>
            <a:r>
              <a:rPr lang="en-GB" sz="2400" dirty="0" err="1"/>
              <a:t>ketenagakerjaan</a:t>
            </a:r>
            <a:r>
              <a:rPr lang="en-GB" sz="2400" dirty="0"/>
              <a:t> paling </a:t>
            </a:r>
            <a:r>
              <a:rPr lang="en-GB" sz="2400" dirty="0" err="1"/>
              <a:t>umum</a:t>
            </a:r>
            <a:r>
              <a:rPr lang="en-GB" sz="2400" dirty="0"/>
              <a:t> </a:t>
            </a:r>
            <a:r>
              <a:rPr lang="en-GB" sz="2400" dirty="0" err="1"/>
              <a:t>selama</a:t>
            </a:r>
            <a:r>
              <a:rPr lang="en-GB" sz="2400" dirty="0"/>
              <a:t> </a:t>
            </a:r>
            <a:r>
              <a:rPr lang="en-GB" sz="2400" dirty="0" err="1"/>
              <a:t>keadaan</a:t>
            </a:r>
            <a:r>
              <a:rPr lang="en-GB" sz="2400" dirty="0"/>
              <a:t> </a:t>
            </a:r>
            <a:r>
              <a:rPr lang="en-GB" sz="2400" dirty="0" err="1"/>
              <a:t>darurat</a:t>
            </a:r>
            <a:endParaRPr lang="en-GB" sz="2400" dirty="0"/>
          </a:p>
          <a:p>
            <a:pPr lvl="2"/>
            <a:r>
              <a:rPr lang="en-GB" sz="2400" dirty="0" err="1"/>
              <a:t>Mengidentifikasi</a:t>
            </a:r>
            <a:r>
              <a:rPr lang="en-GB" sz="2400" dirty="0"/>
              <a:t> </a:t>
            </a:r>
            <a:r>
              <a:rPr lang="en-GB" sz="2400" dirty="0" err="1"/>
              <a:t>langkah-langkah</a:t>
            </a:r>
            <a:r>
              <a:rPr lang="en-GB" sz="2400" dirty="0"/>
              <a:t> </a:t>
            </a:r>
            <a:r>
              <a:rPr lang="en-GB" sz="2400" dirty="0" err="1"/>
              <a:t>bantuan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maupun</a:t>
            </a:r>
            <a:r>
              <a:rPr lang="en-GB" sz="2400" dirty="0"/>
              <a:t> </a:t>
            </a:r>
            <a:r>
              <a:rPr lang="en-GB" sz="2400" dirty="0" err="1"/>
              <a:t>pemberi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selama</a:t>
            </a:r>
            <a:r>
              <a:rPr lang="en-GB" sz="2400" dirty="0"/>
              <a:t> </a:t>
            </a:r>
            <a:r>
              <a:rPr lang="en-GB" sz="2400" dirty="0" err="1"/>
              <a:t>situasi</a:t>
            </a:r>
            <a:r>
              <a:rPr lang="en-GB" sz="2400" dirty="0"/>
              <a:t> </a:t>
            </a:r>
            <a:r>
              <a:rPr lang="en-GB" sz="2400" dirty="0" err="1"/>
              <a:t>darurat</a:t>
            </a:r>
            <a:r>
              <a:rPr lang="en-GB" sz="2400" dirty="0"/>
              <a:t> </a:t>
            </a:r>
            <a:r>
              <a:rPr lang="en-GB" sz="2400" dirty="0" err="1"/>
              <a:t>ketenagakerjaan</a:t>
            </a:r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2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Jenis</a:t>
            </a:r>
            <a:r>
              <a:rPr lang="en-GB" dirty="0"/>
              <a:t> </a:t>
            </a:r>
            <a:r>
              <a:rPr lang="en-GB" dirty="0" err="1"/>
              <a:t>situasi</a:t>
            </a:r>
            <a:r>
              <a:rPr lang="en-GB" dirty="0"/>
              <a:t> </a:t>
            </a:r>
            <a:r>
              <a:rPr lang="en-GB" dirty="0" err="1"/>
              <a:t>darurat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 err="1"/>
              <a:t>Alam</a:t>
            </a:r>
            <a:r>
              <a:rPr lang="en-GB" sz="2400" dirty="0"/>
              <a:t> (</a:t>
            </a:r>
            <a:r>
              <a:rPr lang="en-GB" sz="2400" dirty="0" err="1"/>
              <a:t>gempa</a:t>
            </a:r>
            <a:r>
              <a:rPr lang="en-GB" sz="2400" dirty="0"/>
              <a:t> </a:t>
            </a:r>
            <a:r>
              <a:rPr lang="en-GB" sz="2400" dirty="0" err="1"/>
              <a:t>bumi</a:t>
            </a:r>
            <a:r>
              <a:rPr lang="en-GB" sz="2400" dirty="0"/>
              <a:t>, </a:t>
            </a:r>
            <a:r>
              <a:rPr lang="en-GB" sz="2400" dirty="0" err="1"/>
              <a:t>badai</a:t>
            </a:r>
            <a:r>
              <a:rPr lang="en-GB" sz="2400" dirty="0"/>
              <a:t> </a:t>
            </a:r>
            <a:r>
              <a:rPr lang="en-GB" sz="2400" dirty="0" err="1"/>
              <a:t>tropis</a:t>
            </a:r>
            <a:r>
              <a:rPr lang="en-GB" sz="2400" dirty="0"/>
              <a:t> dan </a:t>
            </a:r>
            <a:r>
              <a:rPr lang="en-GB" sz="2400" dirty="0" err="1"/>
              <a:t>topan</a:t>
            </a:r>
            <a:r>
              <a:rPr lang="en-GB" sz="2400" dirty="0"/>
              <a:t>, </a:t>
            </a:r>
            <a:r>
              <a:rPr lang="en-GB" sz="2400" dirty="0" err="1"/>
              <a:t>pandemi</a:t>
            </a:r>
            <a:r>
              <a:rPr lang="en-GB" sz="2400" dirty="0"/>
              <a:t>, </a:t>
            </a:r>
            <a:r>
              <a:rPr lang="en-GB" sz="2400" dirty="0" err="1"/>
              <a:t>gunung</a:t>
            </a:r>
            <a:r>
              <a:rPr lang="en-GB" sz="2400" dirty="0"/>
              <a:t> </a:t>
            </a:r>
            <a:r>
              <a:rPr lang="en-GB" sz="2400" dirty="0" err="1"/>
              <a:t>meletus</a:t>
            </a:r>
            <a:r>
              <a:rPr lang="en-GB" sz="2400" dirty="0"/>
              <a:t>, </a:t>
            </a:r>
            <a:r>
              <a:rPr lang="en-GB" sz="2400" dirty="0" err="1"/>
              <a:t>banjir</a:t>
            </a:r>
            <a:r>
              <a:rPr lang="en-GB" sz="2400" dirty="0"/>
              <a:t>, </a:t>
            </a:r>
            <a:r>
              <a:rPr lang="en-GB" sz="2400" dirty="0" err="1"/>
              <a:t>dll</a:t>
            </a:r>
            <a:r>
              <a:rPr lang="en-GB" sz="2400" dirty="0"/>
              <a:t>.)</a:t>
            </a:r>
          </a:p>
          <a:p>
            <a:pPr lvl="2"/>
            <a:r>
              <a:rPr lang="en-GB" sz="2400" dirty="0" err="1"/>
              <a:t>Krisis</a:t>
            </a:r>
            <a:r>
              <a:rPr lang="en-GB" sz="2400" dirty="0"/>
              <a:t> </a:t>
            </a:r>
            <a:r>
              <a:rPr lang="en-GB" sz="2400" dirty="0" err="1"/>
              <a:t>ekonomi</a:t>
            </a:r>
            <a:r>
              <a:rPr lang="en-GB" sz="2400" dirty="0"/>
              <a:t> dan </a:t>
            </a:r>
            <a:r>
              <a:rPr lang="en-GB" sz="2400" dirty="0" err="1"/>
              <a:t>keuangan</a:t>
            </a:r>
            <a:r>
              <a:rPr lang="en-GB" sz="2400" dirty="0"/>
              <a:t> </a:t>
            </a:r>
          </a:p>
          <a:p>
            <a:pPr lvl="2"/>
            <a:r>
              <a:rPr lang="en-GB" sz="2400" dirty="0" err="1"/>
              <a:t>Konflik</a:t>
            </a:r>
            <a:r>
              <a:rPr lang="en-GB" sz="2400" dirty="0"/>
              <a:t> </a:t>
            </a:r>
            <a:r>
              <a:rPr lang="en-GB" sz="2400" dirty="0" err="1"/>
              <a:t>bersenjata</a:t>
            </a:r>
            <a:endParaRPr lang="en-GB" sz="2400" dirty="0"/>
          </a:p>
          <a:p>
            <a:pPr lvl="2"/>
            <a:r>
              <a:rPr lang="en-GB" sz="2400" dirty="0" err="1"/>
              <a:t>Transisi</a:t>
            </a:r>
            <a:r>
              <a:rPr lang="en-GB" sz="2400" dirty="0"/>
              <a:t> </a:t>
            </a:r>
            <a:r>
              <a:rPr lang="en-GB" sz="2400" dirty="0" err="1"/>
              <a:t>sosial</a:t>
            </a:r>
            <a:r>
              <a:rPr lang="en-GB" sz="2400" dirty="0"/>
              <a:t> dan </a:t>
            </a:r>
            <a:r>
              <a:rPr lang="en-GB" sz="2400" dirty="0" err="1"/>
              <a:t>politik</a:t>
            </a:r>
            <a:r>
              <a:rPr lang="en-GB" sz="2400" dirty="0"/>
              <a:t> yang </a:t>
            </a:r>
            <a:r>
              <a:rPr lang="en-GB" sz="2400" dirty="0" err="1"/>
              <a:t>sulit</a:t>
            </a:r>
            <a:r>
              <a:rPr lang="en-GB" sz="2400" dirty="0"/>
              <a:t> (</a:t>
            </a:r>
            <a:r>
              <a:rPr lang="en-GB" sz="2400" dirty="0" err="1"/>
              <a:t>misalnya</a:t>
            </a:r>
            <a:r>
              <a:rPr lang="en-GB" sz="2400" dirty="0"/>
              <a:t>, </a:t>
            </a:r>
            <a:r>
              <a:rPr lang="en-GB" sz="2400" dirty="0" err="1"/>
              <a:t>pergantian</a:t>
            </a:r>
            <a:r>
              <a:rPr lang="en-GB" sz="2400" dirty="0"/>
              <a:t> </a:t>
            </a:r>
            <a:r>
              <a:rPr lang="en-GB" sz="2400" dirty="0" err="1"/>
              <a:t>rezim</a:t>
            </a:r>
            <a:r>
              <a:rPr lang="en-GB" sz="2400" dirty="0"/>
              <a:t> </a:t>
            </a:r>
            <a:r>
              <a:rPr lang="en-GB" sz="2400" dirty="0" err="1"/>
              <a:t>atau</a:t>
            </a:r>
            <a:r>
              <a:rPr lang="en-GB" sz="2400" dirty="0"/>
              <a:t> </a:t>
            </a:r>
            <a:r>
              <a:rPr lang="en-GB" sz="2400" dirty="0" err="1"/>
              <a:t>suksesi</a:t>
            </a:r>
            <a:r>
              <a:rPr lang="en-GB" sz="2400" dirty="0"/>
              <a:t> </a:t>
            </a:r>
            <a:r>
              <a:rPr lang="en-GB" sz="2400" dirty="0" err="1"/>
              <a:t>kepemimpinan</a:t>
            </a:r>
            <a:r>
              <a:rPr lang="en-GB" sz="2400" dirty="0"/>
              <a:t> negara) 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02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Masalah</a:t>
            </a:r>
            <a:r>
              <a:rPr lang="en-GB" dirty="0"/>
              <a:t> dan </a:t>
            </a:r>
            <a:r>
              <a:rPr lang="en-GB" dirty="0" err="1"/>
              <a:t>tantangan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000" dirty="0"/>
              <a:t>Angka </a:t>
            </a:r>
            <a:r>
              <a:rPr lang="en-GB" sz="2000" dirty="0" err="1"/>
              <a:t>pengangguran</a:t>
            </a:r>
            <a:r>
              <a:rPr lang="en-GB" sz="2000" dirty="0"/>
              <a:t> dan </a:t>
            </a:r>
            <a:r>
              <a:rPr lang="en-GB" sz="2000" dirty="0" err="1"/>
              <a:t>setengah</a:t>
            </a:r>
            <a:r>
              <a:rPr lang="en-GB" sz="2000" dirty="0"/>
              <a:t> </a:t>
            </a:r>
            <a:r>
              <a:rPr lang="en-GB" sz="2000" dirty="0" err="1"/>
              <a:t>pengangguran</a:t>
            </a:r>
            <a:r>
              <a:rPr lang="en-GB" sz="2000" dirty="0"/>
              <a:t> yang </a:t>
            </a:r>
            <a:r>
              <a:rPr lang="en-GB" sz="2000" dirty="0" err="1"/>
              <a:t>tinggi</a:t>
            </a:r>
            <a:endParaRPr lang="en-GB" sz="2000" dirty="0"/>
          </a:p>
          <a:p>
            <a:pPr lvl="2"/>
            <a:r>
              <a:rPr lang="en-GB" sz="2000" dirty="0" err="1"/>
              <a:t>Kekurangan</a:t>
            </a:r>
            <a:r>
              <a:rPr lang="en-GB" sz="2000" dirty="0"/>
              <a:t> </a:t>
            </a:r>
            <a:r>
              <a:rPr lang="en-GB" sz="2000" dirty="0" err="1"/>
              <a:t>keterampilan</a:t>
            </a:r>
            <a:endParaRPr lang="en-GB" sz="2000" dirty="0"/>
          </a:p>
          <a:p>
            <a:pPr lvl="2"/>
            <a:r>
              <a:rPr lang="en-GB" sz="2000" dirty="0" err="1"/>
              <a:t>Penurunan</a:t>
            </a:r>
            <a:r>
              <a:rPr lang="en-GB" sz="2000" dirty="0"/>
              <a:t> </a:t>
            </a:r>
            <a:r>
              <a:rPr lang="en-GB" sz="2000" dirty="0" err="1"/>
              <a:t>pendapatan</a:t>
            </a:r>
            <a:r>
              <a:rPr lang="en-GB" sz="2000" dirty="0"/>
              <a:t> </a:t>
            </a:r>
            <a:r>
              <a:rPr lang="en-GB" sz="2000" dirty="0" err="1"/>
              <a:t>parah</a:t>
            </a:r>
            <a:r>
              <a:rPr lang="en-GB" sz="2000" dirty="0"/>
              <a:t> dan/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drastis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kehilangan</a:t>
            </a:r>
            <a:r>
              <a:rPr lang="en-GB" sz="2000" dirty="0"/>
              <a:t> </a:t>
            </a:r>
            <a:r>
              <a:rPr lang="en-GB" sz="2000" dirty="0" err="1"/>
              <a:t>pendapatan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kehilangan</a:t>
            </a:r>
            <a:r>
              <a:rPr lang="en-GB" sz="2000" dirty="0"/>
              <a:t> </a:t>
            </a:r>
            <a:r>
              <a:rPr lang="en-GB" sz="2000" dirty="0" err="1"/>
              <a:t>mata</a:t>
            </a:r>
            <a:r>
              <a:rPr lang="en-GB" sz="2000" dirty="0"/>
              <a:t> </a:t>
            </a:r>
            <a:r>
              <a:rPr lang="en-GB" sz="2000" dirty="0" err="1"/>
              <a:t>pencaharian</a:t>
            </a:r>
            <a:endParaRPr lang="en-GB" sz="2000" dirty="0"/>
          </a:p>
          <a:p>
            <a:pPr lvl="2"/>
            <a:r>
              <a:rPr lang="en-GB" sz="2000" dirty="0" err="1"/>
              <a:t>Penutupan</a:t>
            </a:r>
            <a:r>
              <a:rPr lang="en-GB" sz="2000" dirty="0"/>
              <a:t> </a:t>
            </a:r>
            <a:r>
              <a:rPr lang="en-GB" sz="2000" dirty="0" err="1"/>
              <a:t>usaha</a:t>
            </a:r>
            <a:endParaRPr lang="en-GB" sz="2000" dirty="0"/>
          </a:p>
          <a:p>
            <a:pPr lvl="2"/>
            <a:r>
              <a:rPr lang="en-GB" sz="2000" dirty="0"/>
              <a:t>Orang </a:t>
            </a:r>
            <a:r>
              <a:rPr lang="en-GB" sz="2000" dirty="0" err="1"/>
              <a:t>terusir</a:t>
            </a:r>
            <a:r>
              <a:rPr lang="en-GB" sz="2000" dirty="0"/>
              <a:t> </a:t>
            </a:r>
            <a:r>
              <a:rPr lang="en-GB" sz="2000" dirty="0" err="1"/>
              <a:t>dari</a:t>
            </a:r>
            <a:r>
              <a:rPr lang="en-GB" sz="2000" dirty="0"/>
              <a:t> kampung </a:t>
            </a:r>
            <a:r>
              <a:rPr lang="en-GB" sz="2000" dirty="0" err="1"/>
              <a:t>halaman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masyarakat</a:t>
            </a:r>
            <a:r>
              <a:rPr lang="en-GB" sz="2000" dirty="0"/>
              <a:t> </a:t>
            </a:r>
            <a:r>
              <a:rPr lang="en-GB" sz="2000" dirty="0" err="1"/>
              <a:t>mereka</a:t>
            </a:r>
            <a:endParaRPr lang="en-GB" sz="2000" dirty="0"/>
          </a:p>
          <a:p>
            <a:pPr lvl="2"/>
            <a:r>
              <a:rPr lang="en-GB" sz="2000" dirty="0"/>
              <a:t>Korban trauma</a:t>
            </a:r>
          </a:p>
          <a:p>
            <a:pPr lvl="2"/>
            <a:r>
              <a:rPr lang="en-GB" sz="2000" dirty="0" err="1"/>
              <a:t>Pengungsi</a:t>
            </a:r>
            <a:r>
              <a:rPr lang="en-GB" sz="2000" dirty="0"/>
              <a:t> dan /</a:t>
            </a:r>
            <a:r>
              <a:rPr lang="en-GB" sz="2000" dirty="0" err="1"/>
              <a:t>atau</a:t>
            </a:r>
            <a:r>
              <a:rPr lang="en-GB" sz="2000" dirty="0"/>
              <a:t>  orang </a:t>
            </a:r>
            <a:r>
              <a:rPr lang="en-GB" sz="2000" dirty="0" err="1"/>
              <a:t>terlantar</a:t>
            </a:r>
            <a:r>
              <a:rPr lang="en-GB" sz="2000" dirty="0"/>
              <a:t> </a:t>
            </a:r>
            <a:r>
              <a:rPr lang="en-GB" sz="2000" dirty="0" err="1"/>
              <a:t>dalam</a:t>
            </a:r>
            <a:r>
              <a:rPr lang="en-GB" sz="2000" dirty="0"/>
              <a:t> negeri </a:t>
            </a:r>
          </a:p>
          <a:p>
            <a:pPr lvl="2"/>
            <a:r>
              <a:rPr lang="en-GB" sz="2000" dirty="0" err="1"/>
              <a:t>Kelompok</a:t>
            </a:r>
            <a:r>
              <a:rPr lang="en-GB" sz="2000" dirty="0"/>
              <a:t> </a:t>
            </a:r>
            <a:r>
              <a:rPr lang="en-GB" sz="2000" dirty="0" err="1"/>
              <a:t>terabaikan</a:t>
            </a:r>
            <a:r>
              <a:rPr lang="en-GB" sz="2000" dirty="0"/>
              <a:t> dan </a:t>
            </a:r>
            <a:r>
              <a:rPr lang="en-GB" sz="2000" dirty="0" err="1"/>
              <a:t>rentan</a:t>
            </a:r>
            <a:endParaRPr lang="en-GB" sz="2000" dirty="0"/>
          </a:p>
          <a:p>
            <a:pPr lvl="2"/>
            <a:r>
              <a:rPr lang="en-GB" sz="2000" dirty="0" err="1"/>
              <a:t>Kelompok</a:t>
            </a:r>
            <a:r>
              <a:rPr lang="en-GB" sz="2000" dirty="0"/>
              <a:t> </a:t>
            </a:r>
            <a:r>
              <a:rPr lang="en-GB" sz="2000" dirty="0" err="1"/>
              <a:t>tidak</a:t>
            </a:r>
            <a:r>
              <a:rPr lang="en-GB" sz="2000" dirty="0"/>
              <a:t> </a:t>
            </a:r>
            <a:r>
              <a:rPr lang="en-GB" sz="2000" dirty="0" err="1"/>
              <a:t>beruntung</a:t>
            </a:r>
            <a:r>
              <a:rPr lang="en-GB" sz="2000" dirty="0"/>
              <a:t> </a:t>
            </a:r>
            <a:r>
              <a:rPr lang="en-GB" sz="2000" dirty="0" err="1"/>
              <a:t>lainnya</a:t>
            </a:r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8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kebutuhan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1400" dirty="0" err="1"/>
              <a:t>Profil</a:t>
            </a:r>
            <a:r>
              <a:rPr lang="en-GB" sz="1400" dirty="0"/>
              <a:t> </a:t>
            </a:r>
            <a:r>
              <a:rPr lang="en-GB" sz="1400" dirty="0" err="1"/>
              <a:t>masyarakat</a:t>
            </a:r>
            <a:r>
              <a:rPr lang="en-GB" sz="1400" dirty="0"/>
              <a:t> </a:t>
            </a:r>
            <a:r>
              <a:rPr lang="en-GB" sz="1400" dirty="0" err="1"/>
              <a:t>terdampak</a:t>
            </a:r>
            <a:endParaRPr lang="en-GB" sz="1400" dirty="0"/>
          </a:p>
          <a:p>
            <a:pPr lvl="2"/>
            <a:r>
              <a:rPr lang="en-GB" sz="1400" dirty="0" err="1"/>
              <a:t>Kelompok</a:t>
            </a:r>
            <a:r>
              <a:rPr lang="en-GB" sz="1400" dirty="0"/>
              <a:t> </a:t>
            </a:r>
            <a:r>
              <a:rPr lang="en-GB" sz="1400" dirty="0" err="1"/>
              <a:t>utama</a:t>
            </a:r>
            <a:r>
              <a:rPr lang="en-GB" sz="1400" dirty="0"/>
              <a:t> </a:t>
            </a:r>
            <a:r>
              <a:rPr lang="en-GB" sz="1400" dirty="0" err="1"/>
              <a:t>terdampak</a:t>
            </a:r>
            <a:endParaRPr lang="en-GB" sz="1400" dirty="0"/>
          </a:p>
          <a:p>
            <a:pPr lvl="2"/>
            <a:r>
              <a:rPr lang="en-GB" sz="1400" dirty="0"/>
              <a:t>Status </a:t>
            </a:r>
            <a:r>
              <a:rPr lang="en-GB" sz="1400" dirty="0" err="1"/>
              <a:t>penyedia</a:t>
            </a:r>
            <a:r>
              <a:rPr lang="en-GB" sz="1400" dirty="0"/>
              <a:t> LKP</a:t>
            </a:r>
          </a:p>
          <a:p>
            <a:pPr lvl="2"/>
            <a:r>
              <a:rPr lang="en-GB" sz="1400" dirty="0" err="1"/>
              <a:t>Cakupan</a:t>
            </a:r>
            <a:r>
              <a:rPr lang="en-GB" sz="1400" dirty="0"/>
              <a:t> </a:t>
            </a:r>
            <a:r>
              <a:rPr lang="en-GB" sz="1400" dirty="0" err="1"/>
              <a:t>geografis</a:t>
            </a:r>
            <a:endParaRPr lang="en-GB" sz="1400" dirty="0"/>
          </a:p>
          <a:p>
            <a:pPr lvl="2"/>
            <a:r>
              <a:rPr lang="en-GB" sz="1400" dirty="0" err="1"/>
              <a:t>Kepegawaian</a:t>
            </a:r>
            <a:r>
              <a:rPr lang="en-GB" sz="1400" dirty="0"/>
              <a:t> dan </a:t>
            </a:r>
            <a:r>
              <a:rPr lang="en-GB" sz="1400" dirty="0" err="1"/>
              <a:t>klien</a:t>
            </a:r>
            <a:endParaRPr lang="en-GB" sz="1400" dirty="0"/>
          </a:p>
          <a:p>
            <a:pPr lvl="2"/>
            <a:r>
              <a:rPr lang="en-GB" sz="1400" dirty="0" err="1"/>
              <a:t>Ragam</a:t>
            </a:r>
            <a:r>
              <a:rPr lang="en-GB" sz="1400" dirty="0"/>
              <a:t> </a:t>
            </a:r>
            <a:r>
              <a:rPr lang="en-GB" sz="1400" dirty="0" err="1"/>
              <a:t>layanan</a:t>
            </a:r>
            <a:r>
              <a:rPr lang="en-GB" sz="1400" dirty="0"/>
              <a:t> yang </a:t>
            </a:r>
            <a:r>
              <a:rPr lang="en-GB" sz="1400" dirty="0" err="1"/>
              <a:t>tersedia</a:t>
            </a:r>
            <a:r>
              <a:rPr lang="en-GB" sz="1400" dirty="0"/>
              <a:t> </a:t>
            </a:r>
            <a:r>
              <a:rPr lang="en-GB" sz="1400" dirty="0" err="1"/>
              <a:t>sebagai</a:t>
            </a:r>
            <a:r>
              <a:rPr lang="en-GB" sz="1400" dirty="0"/>
              <a:t> </a:t>
            </a:r>
            <a:r>
              <a:rPr lang="en-GB" sz="1400" dirty="0" err="1"/>
              <a:t>tanggap</a:t>
            </a:r>
            <a:r>
              <a:rPr lang="en-GB" sz="1400" dirty="0"/>
              <a:t> </a:t>
            </a:r>
            <a:r>
              <a:rPr lang="en-GB" sz="1400" dirty="0" err="1"/>
              <a:t>darurat</a:t>
            </a:r>
            <a:endParaRPr lang="en-GB" sz="1400" dirty="0"/>
          </a:p>
          <a:p>
            <a:pPr lvl="2"/>
            <a:r>
              <a:rPr lang="en-GB" sz="1400" dirty="0" err="1"/>
              <a:t>Layanan</a:t>
            </a:r>
            <a:r>
              <a:rPr lang="en-GB" sz="1400" dirty="0"/>
              <a:t> </a:t>
            </a:r>
            <a:r>
              <a:rPr lang="en-GB" sz="1400" dirty="0" err="1"/>
              <a:t>pencari</a:t>
            </a:r>
            <a:r>
              <a:rPr lang="en-GB" sz="1400" dirty="0"/>
              <a:t> </a:t>
            </a:r>
            <a:r>
              <a:rPr lang="en-GB" sz="1400" dirty="0" err="1"/>
              <a:t>kerja</a:t>
            </a:r>
            <a:endParaRPr lang="en-GB" sz="1400" dirty="0"/>
          </a:p>
          <a:p>
            <a:pPr lvl="2"/>
            <a:r>
              <a:rPr lang="en-GB" sz="1400" dirty="0" err="1"/>
              <a:t>Layanan</a:t>
            </a:r>
            <a:r>
              <a:rPr lang="en-GB" sz="1400" dirty="0"/>
              <a:t> </a:t>
            </a:r>
            <a:r>
              <a:rPr lang="en-GB" sz="1400" dirty="0" err="1"/>
              <a:t>pemberi</a:t>
            </a:r>
            <a:r>
              <a:rPr lang="en-GB" sz="1400" dirty="0"/>
              <a:t> </a:t>
            </a:r>
            <a:r>
              <a:rPr lang="en-GB" sz="1400" dirty="0" err="1"/>
              <a:t>kerja</a:t>
            </a:r>
            <a:endParaRPr lang="en-GB" sz="1400" dirty="0"/>
          </a:p>
          <a:p>
            <a:pPr lvl="2"/>
            <a:r>
              <a:rPr lang="en-GB" sz="1400" dirty="0" err="1"/>
              <a:t>Mutu</a:t>
            </a:r>
            <a:r>
              <a:rPr lang="en-GB" sz="1400" dirty="0"/>
              <a:t> dan </a:t>
            </a:r>
            <a:r>
              <a:rPr lang="en-GB" sz="1400" dirty="0" err="1"/>
              <a:t>frekuensi</a:t>
            </a:r>
            <a:r>
              <a:rPr lang="en-GB" sz="1400" dirty="0"/>
              <a:t> </a:t>
            </a:r>
            <a:r>
              <a:rPr lang="en-GB" sz="1400" dirty="0" err="1"/>
              <a:t>layanan</a:t>
            </a:r>
            <a:endParaRPr lang="en-GB" sz="1400" dirty="0"/>
          </a:p>
          <a:p>
            <a:pPr lvl="2"/>
            <a:r>
              <a:rPr lang="en-GB" sz="1400" dirty="0" err="1"/>
              <a:t>Ketersediaan</a:t>
            </a:r>
            <a:r>
              <a:rPr lang="en-GB" sz="1400" dirty="0"/>
              <a:t> IPTK</a:t>
            </a:r>
          </a:p>
          <a:p>
            <a:pPr lvl="2"/>
            <a:r>
              <a:rPr lang="en-GB" sz="1400" dirty="0" err="1"/>
              <a:t>Ketersediaan</a:t>
            </a:r>
            <a:r>
              <a:rPr lang="en-GB" sz="1400" dirty="0"/>
              <a:t> program </a:t>
            </a:r>
            <a:r>
              <a:rPr lang="en-GB" sz="1400" dirty="0" err="1"/>
              <a:t>untuk</a:t>
            </a:r>
            <a:r>
              <a:rPr lang="en-GB" sz="1400" dirty="0"/>
              <a:t> </a:t>
            </a:r>
            <a:r>
              <a:rPr lang="en-GB" sz="1400" dirty="0" err="1"/>
              <a:t>menanggapi</a:t>
            </a:r>
            <a:r>
              <a:rPr lang="en-GB" sz="1400" dirty="0"/>
              <a:t> </a:t>
            </a:r>
            <a:r>
              <a:rPr lang="en-GB" sz="1400" dirty="0" err="1"/>
              <a:t>situasi</a:t>
            </a:r>
            <a:r>
              <a:rPr lang="en-GB" sz="1400" dirty="0"/>
              <a:t> </a:t>
            </a:r>
            <a:r>
              <a:rPr lang="en-GB" sz="1400" dirty="0" err="1"/>
              <a:t>darurat</a:t>
            </a:r>
            <a:endParaRPr lang="en-GB" sz="1400" dirty="0"/>
          </a:p>
          <a:p>
            <a:pPr lvl="2"/>
            <a:r>
              <a:rPr lang="en-GB" sz="1400" dirty="0"/>
              <a:t>Lembaga </a:t>
            </a:r>
            <a:r>
              <a:rPr lang="en-GB" sz="1400" dirty="0" err="1"/>
              <a:t>ketenagakerjaan</a:t>
            </a:r>
            <a:r>
              <a:rPr lang="en-GB" sz="1400" dirty="0"/>
              <a:t> </a:t>
            </a:r>
            <a:r>
              <a:rPr lang="en-GB" sz="1400" dirty="0" err="1"/>
              <a:t>swasta</a:t>
            </a:r>
            <a:endParaRPr lang="en-GB" sz="1400" dirty="0"/>
          </a:p>
          <a:p>
            <a:pPr lvl="2"/>
            <a:r>
              <a:rPr lang="en-GB" sz="1400" dirty="0" err="1"/>
              <a:t>Sumberdaya</a:t>
            </a:r>
            <a:r>
              <a:rPr lang="en-GB" sz="1400" dirty="0"/>
              <a:t> yang </a:t>
            </a:r>
            <a:r>
              <a:rPr lang="en-GB" sz="1400" dirty="0" err="1"/>
              <a:t>tersedia</a:t>
            </a:r>
            <a:endParaRPr lang="en-GB" sz="1400" dirty="0"/>
          </a:p>
          <a:p>
            <a:pPr marL="0" lvl="2" indent="0">
              <a:buNone/>
            </a:pPr>
            <a:endParaRPr lang="en-GB" sz="1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104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Respon</a:t>
            </a:r>
            <a:r>
              <a:rPr lang="en-GB" dirty="0"/>
              <a:t> </a:t>
            </a:r>
            <a:r>
              <a:rPr lang="en-GB" dirty="0" err="1"/>
              <a:t>utama</a:t>
            </a:r>
            <a:r>
              <a:rPr lang="en-GB" dirty="0"/>
              <a:t> </a:t>
            </a:r>
            <a:r>
              <a:rPr lang="en-GB" dirty="0" err="1"/>
              <a:t>layanan</a:t>
            </a:r>
            <a:r>
              <a:rPr lang="en-GB" dirty="0"/>
              <a:t> </a:t>
            </a:r>
            <a:r>
              <a:rPr lang="en-GB" dirty="0" err="1"/>
              <a:t>ketenagakerjaan</a:t>
            </a:r>
            <a:br>
              <a:rPr lang="en-GB" dirty="0"/>
            </a:br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layanan</a:t>
            </a:r>
            <a:r>
              <a:rPr lang="en-GB" dirty="0"/>
              <a:t> dan </a:t>
            </a:r>
            <a:r>
              <a:rPr lang="en-GB" dirty="0" err="1"/>
              <a:t>sumberdaya</a:t>
            </a:r>
            <a:r>
              <a:rPr lang="en-GB" dirty="0"/>
              <a:t> LKP 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b="1" dirty="0" err="1"/>
              <a:t>Apa</a:t>
            </a:r>
            <a:r>
              <a:rPr lang="en-GB" sz="2400" b="1" dirty="0"/>
              <a:t> </a:t>
            </a:r>
            <a:r>
              <a:rPr lang="en-GB" sz="2400" b="1" dirty="0" err="1"/>
              <a:t>bantuan</a:t>
            </a:r>
            <a:r>
              <a:rPr lang="en-GB" sz="2400" b="1" dirty="0"/>
              <a:t> dan </a:t>
            </a:r>
            <a:r>
              <a:rPr lang="en-GB" sz="2400" b="1" dirty="0" err="1"/>
              <a:t>layanan</a:t>
            </a:r>
            <a:r>
              <a:rPr lang="en-GB" sz="2400" b="1" dirty="0"/>
              <a:t> LKP  yang </a:t>
            </a:r>
            <a:r>
              <a:rPr lang="en-GB" sz="2400" b="1" dirty="0" err="1"/>
              <a:t>tersedia</a:t>
            </a:r>
            <a:r>
              <a:rPr lang="en-GB" sz="2400" b="1" dirty="0"/>
              <a:t>: </a:t>
            </a:r>
            <a:r>
              <a:rPr lang="en-GB" sz="2400" b="1" dirty="0" err="1"/>
              <a:t>Tanggapan</a:t>
            </a:r>
            <a:r>
              <a:rPr lang="en-GB" sz="2400" b="1" dirty="0"/>
              <a:t> </a:t>
            </a:r>
            <a:r>
              <a:rPr lang="en-GB" sz="2400" b="1" dirty="0" err="1"/>
              <a:t>harus</a:t>
            </a:r>
            <a:r>
              <a:rPr lang="en-GB" sz="2400" b="1" dirty="0"/>
              <a:t> </a:t>
            </a:r>
            <a:r>
              <a:rPr lang="en-GB" sz="2400" b="1" dirty="0" err="1"/>
              <a:t>cepat</a:t>
            </a:r>
            <a:r>
              <a:rPr lang="en-GB" sz="2400" b="1" dirty="0"/>
              <a:t> dan </a:t>
            </a:r>
            <a:r>
              <a:rPr lang="en-GB" sz="2400" b="1" dirty="0" err="1"/>
              <a:t>tepat</a:t>
            </a:r>
            <a:r>
              <a:rPr lang="en-GB" sz="2400" b="1" dirty="0"/>
              <a:t> </a:t>
            </a:r>
            <a:r>
              <a:rPr lang="en-GB" sz="2400" b="1" dirty="0" err="1"/>
              <a:t>waktu</a:t>
            </a:r>
            <a:endParaRPr lang="en-GB" sz="2400" b="1" dirty="0"/>
          </a:p>
          <a:p>
            <a:pPr lvl="2"/>
            <a:r>
              <a:rPr lang="en-GB" sz="2400" dirty="0" err="1"/>
              <a:t>Pendaftaran</a:t>
            </a:r>
            <a:r>
              <a:rPr lang="en-GB" sz="2400" dirty="0"/>
              <a:t> dan </a:t>
            </a:r>
            <a:r>
              <a:rPr lang="en-GB" sz="2400" dirty="0" err="1"/>
              <a:t>layanan</a:t>
            </a:r>
            <a:r>
              <a:rPr lang="en-GB" sz="2400" dirty="0"/>
              <a:t> </a:t>
            </a:r>
            <a:r>
              <a:rPr lang="en-GB" sz="2400" dirty="0" err="1"/>
              <a:t>konsultasi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endParaRPr lang="en-GB" sz="2400" dirty="0"/>
          </a:p>
          <a:p>
            <a:pPr lvl="2"/>
            <a:r>
              <a:rPr lang="en-GB" sz="2400" dirty="0" err="1"/>
              <a:t>Informasi</a:t>
            </a:r>
            <a:r>
              <a:rPr lang="en-GB" sz="2400" dirty="0"/>
              <a:t> pasar </a:t>
            </a:r>
            <a:r>
              <a:rPr lang="en-GB" sz="2400" dirty="0" err="1"/>
              <a:t>tenaga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(IPTK) (</a:t>
            </a:r>
            <a:r>
              <a:rPr lang="en-GB" sz="2400" dirty="0" err="1"/>
              <a:t>misalnya</a:t>
            </a:r>
            <a:r>
              <a:rPr lang="en-GB" sz="2400" dirty="0"/>
              <a:t> </a:t>
            </a:r>
            <a:r>
              <a:rPr lang="en-GB" sz="2400" dirty="0" err="1"/>
              <a:t>Iklan</a:t>
            </a:r>
            <a:r>
              <a:rPr lang="en-GB" sz="2400" dirty="0"/>
              <a:t>/posting </a:t>
            </a:r>
            <a:r>
              <a:rPr lang="en-GB" sz="2400" dirty="0" err="1"/>
              <a:t>pekerjaan</a:t>
            </a:r>
            <a:r>
              <a:rPr lang="en-GB" sz="2400" dirty="0"/>
              <a:t> di LKP/PLK)</a:t>
            </a:r>
          </a:p>
          <a:p>
            <a:pPr lvl="2"/>
            <a:r>
              <a:rPr lang="en-GB" sz="2400" dirty="0" err="1"/>
              <a:t>Implementasi</a:t>
            </a:r>
            <a:r>
              <a:rPr lang="en-GB" sz="2400" dirty="0"/>
              <a:t> program pasar </a:t>
            </a:r>
            <a:r>
              <a:rPr lang="en-GB" sz="2400" dirty="0" err="1"/>
              <a:t>tenaga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(</a:t>
            </a:r>
            <a:r>
              <a:rPr lang="en-GB" sz="2400" dirty="0" err="1"/>
              <a:t>misalnya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 </a:t>
            </a:r>
            <a:r>
              <a:rPr lang="en-GB" sz="2400" dirty="0" err="1"/>
              <a:t>umum</a:t>
            </a:r>
            <a:r>
              <a:rPr lang="en-GB" sz="2400" dirty="0"/>
              <a:t> </a:t>
            </a:r>
            <a:r>
              <a:rPr lang="en-GB" sz="2400" dirty="0" err="1"/>
              <a:t>padat</a:t>
            </a:r>
            <a:r>
              <a:rPr lang="en-GB" sz="2400" dirty="0"/>
              <a:t> </a:t>
            </a:r>
            <a:r>
              <a:rPr lang="en-GB" sz="2400" dirty="0" err="1"/>
              <a:t>karya</a:t>
            </a:r>
            <a:r>
              <a:rPr lang="en-GB" sz="2400" dirty="0"/>
              <a:t>; </a:t>
            </a:r>
            <a:r>
              <a:rPr lang="en-GB" sz="2400" dirty="0" err="1"/>
              <a:t>kewirausahaan</a:t>
            </a:r>
            <a:r>
              <a:rPr lang="en-GB" sz="2400" dirty="0"/>
              <a:t>; </a:t>
            </a:r>
            <a:r>
              <a:rPr lang="en-GB" sz="2400" dirty="0" err="1"/>
              <a:t>dll</a:t>
            </a:r>
            <a:r>
              <a:rPr lang="en-GB" sz="2400" dirty="0"/>
              <a:t>.)</a:t>
            </a:r>
          </a:p>
          <a:p>
            <a:pPr lvl="2"/>
            <a:r>
              <a:rPr lang="en-GB" sz="2400" dirty="0" err="1"/>
              <a:t>Perlindungan</a:t>
            </a:r>
            <a:r>
              <a:rPr lang="en-GB" sz="2400" dirty="0"/>
              <a:t> </a:t>
            </a:r>
            <a:r>
              <a:rPr lang="en-GB" sz="2400" dirty="0" err="1"/>
              <a:t>sosial</a:t>
            </a:r>
            <a:r>
              <a:rPr lang="en-GB" sz="2400" dirty="0"/>
              <a:t> dan, </a:t>
            </a:r>
            <a:r>
              <a:rPr lang="en-GB" sz="2400" dirty="0" err="1"/>
              <a:t>jika</a:t>
            </a:r>
            <a:r>
              <a:rPr lang="en-GB" sz="2400" dirty="0"/>
              <a:t> </a:t>
            </a:r>
            <a:r>
              <a:rPr lang="en-GB" sz="2400" dirty="0" err="1"/>
              <a:t>ada</a:t>
            </a:r>
            <a:r>
              <a:rPr lang="en-GB" sz="2400" dirty="0"/>
              <a:t>, </a:t>
            </a:r>
            <a:r>
              <a:rPr lang="en-GB" sz="2400" dirty="0" err="1"/>
              <a:t>asuransi</a:t>
            </a:r>
            <a:r>
              <a:rPr lang="en-GB" sz="2400" dirty="0"/>
              <a:t> </a:t>
            </a:r>
            <a:r>
              <a:rPr lang="en-GB" sz="2400" dirty="0" err="1"/>
              <a:t>pengangguran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23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Respon</a:t>
            </a:r>
            <a:r>
              <a:rPr lang="en-GB" dirty="0"/>
              <a:t> </a:t>
            </a:r>
            <a:r>
              <a:rPr lang="en-GB" dirty="0" err="1"/>
              <a:t>utama</a:t>
            </a:r>
            <a:r>
              <a:rPr lang="en-GB" dirty="0"/>
              <a:t> </a:t>
            </a:r>
            <a:r>
              <a:rPr lang="en-GB" dirty="0" err="1"/>
              <a:t>layanan</a:t>
            </a:r>
            <a:r>
              <a:rPr lang="en-GB" dirty="0"/>
              <a:t> </a:t>
            </a:r>
            <a:r>
              <a:rPr lang="en-GB" dirty="0" err="1"/>
              <a:t>ketenagakerjaan</a:t>
            </a:r>
            <a:br>
              <a:rPr lang="en-GB" dirty="0"/>
            </a:br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layanan</a:t>
            </a:r>
            <a:r>
              <a:rPr lang="en-GB" dirty="0"/>
              <a:t> dan </a:t>
            </a:r>
            <a:r>
              <a:rPr lang="en-GB" dirty="0" err="1"/>
              <a:t>sumberdaya</a:t>
            </a:r>
            <a:r>
              <a:rPr lang="en-GB" dirty="0"/>
              <a:t> LKP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b="1" dirty="0" err="1"/>
              <a:t>Apa</a:t>
            </a:r>
            <a:r>
              <a:rPr lang="en-GB" sz="2400" b="1" dirty="0"/>
              <a:t> </a:t>
            </a:r>
            <a:r>
              <a:rPr lang="en-GB" sz="2400" b="1" dirty="0" err="1"/>
              <a:t>bantuan</a:t>
            </a:r>
            <a:r>
              <a:rPr lang="en-GB" sz="2400" b="1" dirty="0"/>
              <a:t> dan </a:t>
            </a:r>
            <a:r>
              <a:rPr lang="en-GB" sz="2400" b="1" dirty="0" err="1"/>
              <a:t>layanan</a:t>
            </a:r>
            <a:r>
              <a:rPr lang="en-GB" sz="2400" b="1" dirty="0"/>
              <a:t> LKP  yang </a:t>
            </a:r>
            <a:r>
              <a:rPr lang="en-GB" sz="2400" b="1" dirty="0" err="1"/>
              <a:t>tersedia</a:t>
            </a:r>
            <a:r>
              <a:rPr lang="en-GB" sz="2400" b="1" dirty="0"/>
              <a:t>: </a:t>
            </a:r>
            <a:r>
              <a:rPr lang="en-GB" sz="2400" b="1" dirty="0" err="1"/>
              <a:t>Tanggapan</a:t>
            </a:r>
            <a:r>
              <a:rPr lang="en-GB" sz="2400" b="1" dirty="0"/>
              <a:t> </a:t>
            </a:r>
            <a:r>
              <a:rPr lang="en-GB" sz="2400" b="1" dirty="0" err="1"/>
              <a:t>harus</a:t>
            </a:r>
            <a:r>
              <a:rPr lang="en-GB" sz="2400" b="1" dirty="0"/>
              <a:t> </a:t>
            </a:r>
            <a:r>
              <a:rPr lang="en-GB" sz="2400" b="1" dirty="0" err="1"/>
              <a:t>cepat</a:t>
            </a:r>
            <a:r>
              <a:rPr lang="en-GB" sz="2400" b="1" dirty="0"/>
              <a:t> dan </a:t>
            </a:r>
            <a:r>
              <a:rPr lang="en-GB" sz="2400" b="1" dirty="0" err="1"/>
              <a:t>tepat</a:t>
            </a:r>
            <a:r>
              <a:rPr lang="en-GB" sz="2400" b="1" dirty="0"/>
              <a:t> </a:t>
            </a:r>
            <a:r>
              <a:rPr lang="en-GB" sz="2400" b="1" dirty="0" err="1"/>
              <a:t>wakt</a:t>
            </a:r>
            <a:endParaRPr lang="en-GB" sz="2400" b="1" dirty="0"/>
          </a:p>
          <a:p>
            <a:pPr lvl="2"/>
            <a:r>
              <a:rPr lang="en-GB" sz="2400" dirty="0" err="1"/>
              <a:t>Kebijakan</a:t>
            </a:r>
            <a:r>
              <a:rPr lang="en-GB" sz="2400" dirty="0"/>
              <a:t> dan </a:t>
            </a:r>
            <a:r>
              <a:rPr lang="en-GB" sz="2400" dirty="0" err="1"/>
              <a:t>perundang-undangan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melaksanakan</a:t>
            </a:r>
            <a:r>
              <a:rPr lang="en-GB" sz="2400" dirty="0"/>
              <a:t> program </a:t>
            </a:r>
            <a:r>
              <a:rPr lang="en-GB" sz="2400" dirty="0" err="1"/>
              <a:t>khusus</a:t>
            </a:r>
            <a:r>
              <a:rPr lang="en-GB" sz="2400" dirty="0"/>
              <a:t> </a:t>
            </a:r>
            <a:r>
              <a:rPr lang="en-GB" sz="2400" dirty="0" err="1"/>
              <a:t>untuk</a:t>
            </a:r>
            <a:r>
              <a:rPr lang="en-GB" sz="2400" dirty="0"/>
              <a:t> </a:t>
            </a:r>
            <a:r>
              <a:rPr lang="en-GB" sz="2400" dirty="0" err="1"/>
              <a:t>kelompok</a:t>
            </a:r>
            <a:r>
              <a:rPr lang="en-GB" sz="2400" dirty="0"/>
              <a:t> </a:t>
            </a:r>
            <a:r>
              <a:rPr lang="en-GB" sz="2400" dirty="0" err="1"/>
              <a:t>tertentu</a:t>
            </a:r>
            <a:r>
              <a:rPr lang="en-GB" sz="2400" dirty="0"/>
              <a:t>/</a:t>
            </a:r>
            <a:r>
              <a:rPr lang="en-GB" sz="2400" dirty="0" err="1"/>
              <a:t>khusus</a:t>
            </a:r>
            <a:endParaRPr lang="en-GB" sz="2400" dirty="0"/>
          </a:p>
          <a:p>
            <a:pPr lvl="2"/>
            <a:r>
              <a:rPr lang="en-GB" sz="2400" dirty="0" err="1"/>
              <a:t>Memberi</a:t>
            </a:r>
            <a:r>
              <a:rPr lang="en-GB" sz="2400" dirty="0"/>
              <a:t> saran </a:t>
            </a:r>
            <a:r>
              <a:rPr lang="en-GB" sz="2400" dirty="0" err="1"/>
              <a:t>kepada</a:t>
            </a:r>
            <a:r>
              <a:rPr lang="en-GB" sz="2400" dirty="0"/>
              <a:t> </a:t>
            </a:r>
            <a:r>
              <a:rPr lang="en-GB" sz="2400" dirty="0" err="1"/>
              <a:t>pemberi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dalam</a:t>
            </a:r>
            <a:r>
              <a:rPr lang="en-GB" sz="2400" dirty="0"/>
              <a:t> </a:t>
            </a:r>
            <a:r>
              <a:rPr lang="en-GB" sz="2400" dirty="0" err="1"/>
              <a:t>mengisi</a:t>
            </a:r>
            <a:r>
              <a:rPr lang="en-GB" sz="2400" dirty="0"/>
              <a:t> </a:t>
            </a:r>
            <a:r>
              <a:rPr lang="en-GB" sz="2400" dirty="0" err="1"/>
              <a:t>lowongan</a:t>
            </a:r>
            <a:r>
              <a:rPr lang="en-GB" sz="2400" dirty="0"/>
              <a:t> </a:t>
            </a:r>
            <a:r>
              <a:rPr lang="en-GB" sz="2400" dirty="0" err="1"/>
              <a:t>mereka</a:t>
            </a:r>
            <a:endParaRPr lang="en-GB" sz="2400" dirty="0"/>
          </a:p>
          <a:p>
            <a:pPr lvl="2"/>
            <a:r>
              <a:rPr lang="en-GB" sz="2400" dirty="0" err="1"/>
              <a:t>Bantuan</a:t>
            </a:r>
            <a:r>
              <a:rPr lang="en-GB" sz="2400" dirty="0"/>
              <a:t> donor</a:t>
            </a:r>
          </a:p>
          <a:p>
            <a:pPr lvl="2"/>
            <a:r>
              <a:rPr lang="en-GB" sz="2400" dirty="0"/>
              <a:t>Program/</a:t>
            </a:r>
            <a:r>
              <a:rPr lang="en-GB" sz="2400" dirty="0" err="1"/>
              <a:t>proyek</a:t>
            </a:r>
            <a:r>
              <a:rPr lang="en-GB" sz="2400" dirty="0"/>
              <a:t> </a:t>
            </a:r>
            <a:r>
              <a:rPr lang="en-GB" sz="2400" dirty="0" err="1"/>
              <a:t>rehabilitasi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41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Ada </a:t>
            </a:r>
            <a:r>
              <a:rPr lang="en-GB" dirty="0" err="1"/>
              <a:t>pertanyaan</a:t>
            </a:r>
            <a:r>
              <a:rPr lang="en-GB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213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Kerja</a:t>
            </a:r>
            <a:r>
              <a:rPr lang="en-GB" dirty="0"/>
              <a:t> </a:t>
            </a:r>
            <a:r>
              <a:rPr lang="en-GB" dirty="0" err="1"/>
              <a:t>kelompok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82910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ILO 2020</Template>
  <TotalTime>436</TotalTime>
  <Words>1016</Words>
  <Application>Microsoft Macintosh PowerPoint</Application>
  <PresentationFormat>Widescreen</PresentationFormat>
  <Paragraphs>160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 3</vt:lpstr>
      <vt:lpstr>ILO 2020</vt:lpstr>
      <vt:lpstr>Modul/Unit 12 </vt:lpstr>
      <vt:lpstr>Tujuan pembelajaran </vt:lpstr>
      <vt:lpstr>Jenis situasi darurat</vt:lpstr>
      <vt:lpstr>Masalah dan tantangan</vt:lpstr>
      <vt:lpstr>Penilaian kebutuhan</vt:lpstr>
      <vt:lpstr>Respon utama layanan ketenagakerjaan Penilaian layanan dan sumberdaya LKP    </vt:lpstr>
      <vt:lpstr>Respon utama layanan ketenagakerjaan Penilaian layanan dan sumberdaya LKP </vt:lpstr>
      <vt:lpstr>Ada pertanyaan?</vt:lpstr>
      <vt:lpstr>Kerja kelompok</vt:lpstr>
      <vt:lpstr>Permainan peran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Ayunda Eka Pratama</dc:creator>
  <cp:lastModifiedBy>Ayunda Eka Pratama</cp:lastModifiedBy>
  <cp:revision>41</cp:revision>
  <dcterms:created xsi:type="dcterms:W3CDTF">2021-09-07T09:14:06Z</dcterms:created>
  <dcterms:modified xsi:type="dcterms:W3CDTF">2021-09-22T04:57:00Z</dcterms:modified>
</cp:coreProperties>
</file>