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84" r:id="rId4"/>
    <p:sldId id="276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59" r:id="rId13"/>
    <p:sldId id="258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4" autoAdjust="0"/>
    <p:restoredTop sz="47582" autoAdjust="0"/>
  </p:normalViewPr>
  <p:slideViewPr>
    <p:cSldViewPr snapToGrid="0">
      <p:cViewPr varScale="1">
        <p:scale>
          <a:sx n="44" d="100"/>
          <a:sy n="44" d="100"/>
        </p:scale>
        <p:origin x="1624" y="192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6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Sangat penting bagi pencari kerja untuk mempersiapkan diri dengan baik untuk wawancara. Berikut adalah beberapa pengingat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Persiapkan diri dan siaplah membaca naskah tentang pengalaman masa lalu dan pengenalan diri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Antisipasi pertanyaan dan siapkan jawaban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Lakukan riset tentang perusahaan dan 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ketahui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informasi tentang perusahaan sebanyak-banyaknya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Tidur dan istirahatlah yang cukup agar tetap segar dan tetap </a:t>
            </a:r>
            <a:r>
              <a:rPr lang="id-ID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Berpakaianlah dengan benar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Datanglah lebih awal di lokasi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04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60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886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26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739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073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770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361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Modul/Unit 9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8558869" cy="1655762"/>
          </a:xfrm>
        </p:spPr>
        <p:txBody>
          <a:bodyPr/>
          <a:lstStyle/>
          <a:p>
            <a:r>
              <a:rPr lang="en-GB" dirty="0" err="1"/>
              <a:t>Konseling</a:t>
            </a:r>
            <a:r>
              <a:rPr lang="en-GB" dirty="0"/>
              <a:t> </a:t>
            </a:r>
            <a:r>
              <a:rPr lang="en-GB" dirty="0" err="1"/>
              <a:t>Ketenagakerjaan</a:t>
            </a:r>
            <a:br>
              <a:rPr lang="en-GB" dirty="0"/>
            </a:br>
            <a:r>
              <a:rPr lang="en-GB" dirty="0"/>
              <a:t>(</a:t>
            </a:r>
            <a:r>
              <a:rPr lang="en-GB" dirty="0" err="1"/>
              <a:t>Keterampilan</a:t>
            </a:r>
            <a:r>
              <a:rPr lang="en-GB" dirty="0"/>
              <a:t> </a:t>
            </a:r>
            <a:r>
              <a:rPr lang="en-GB" dirty="0" err="1"/>
              <a:t>mencari</a:t>
            </a:r>
            <a:r>
              <a:rPr lang="en-GB" dirty="0"/>
              <a:t> </a:t>
            </a:r>
            <a:r>
              <a:rPr lang="en-GB" dirty="0" err="1"/>
              <a:t>pekerjaan</a:t>
            </a:r>
            <a:r>
              <a:rPr lang="en-GB" dirty="0"/>
              <a:t>: </a:t>
            </a:r>
            <a:r>
              <a:rPr lang="en-GB" dirty="0" err="1"/>
              <a:t>Persiapan</a:t>
            </a:r>
            <a:r>
              <a:rPr lang="en-GB" dirty="0"/>
              <a:t> </a:t>
            </a:r>
            <a:r>
              <a:rPr lang="en-GB" dirty="0" err="1"/>
              <a:t>wawancara</a:t>
            </a:r>
            <a:r>
              <a:rPr lang="en-GB" dirty="0"/>
              <a:t> </a:t>
            </a:r>
            <a:r>
              <a:rPr lang="en-GB" dirty="0" err="1"/>
              <a:t>kerja</a:t>
            </a:r>
            <a:r>
              <a:rPr lang="en-GB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Setelah </a:t>
            </a:r>
            <a:r>
              <a:rPr lang="en-GB" dirty="0" err="1"/>
              <a:t>wawancara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Nilailah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telah</a:t>
            </a:r>
            <a:r>
              <a:rPr lang="en-GB" sz="2400" dirty="0"/>
              <a:t> Anda </a:t>
            </a:r>
            <a:r>
              <a:rPr lang="en-GB" sz="2400" dirty="0" err="1"/>
              <a:t>lakukan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baik</a:t>
            </a:r>
            <a:endParaRPr lang="en-GB" sz="2400" dirty="0"/>
          </a:p>
          <a:p>
            <a:pPr lvl="2"/>
            <a:r>
              <a:rPr lang="en-GB" sz="2400" dirty="0" err="1"/>
              <a:t>Buatlah</a:t>
            </a:r>
            <a:r>
              <a:rPr lang="en-GB" sz="2400" dirty="0"/>
              <a:t> daftar </a:t>
            </a:r>
            <a:r>
              <a:rPr lang="en-GB" sz="2400" dirty="0" err="1"/>
              <a:t>hal-hal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bisa</a:t>
            </a:r>
            <a:r>
              <a:rPr lang="en-GB" sz="2400" dirty="0"/>
              <a:t> </a:t>
            </a:r>
            <a:r>
              <a:rPr lang="en-GB" sz="2400" dirty="0" err="1"/>
              <a:t>dilakukan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lebih</a:t>
            </a:r>
            <a:r>
              <a:rPr lang="en-GB" sz="2400" dirty="0"/>
              <a:t> </a:t>
            </a:r>
            <a:r>
              <a:rPr lang="en-GB" sz="2400" dirty="0" err="1"/>
              <a:t>baik</a:t>
            </a:r>
            <a:r>
              <a:rPr lang="en-GB" sz="2400" dirty="0"/>
              <a:t> di masa </a:t>
            </a:r>
            <a:r>
              <a:rPr lang="en-GB" sz="2400" dirty="0" err="1"/>
              <a:t>mendatang</a:t>
            </a:r>
            <a:endParaRPr lang="en-GB" sz="2400" dirty="0"/>
          </a:p>
          <a:p>
            <a:pPr lvl="2"/>
            <a:r>
              <a:rPr lang="en-GB" sz="2400" dirty="0" err="1"/>
              <a:t>Perhatikan</a:t>
            </a:r>
            <a:r>
              <a:rPr lang="en-GB" sz="2400" dirty="0"/>
              <a:t> </a:t>
            </a:r>
            <a:r>
              <a:rPr lang="en-GB" sz="2400" dirty="0" err="1"/>
              <a:t>pertanyaan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ditanyakan</a:t>
            </a:r>
            <a:endParaRPr lang="en-GB" sz="2400" dirty="0"/>
          </a:p>
          <a:p>
            <a:pPr lvl="2"/>
            <a:r>
              <a:rPr lang="en-GB" sz="2400" dirty="0" err="1"/>
              <a:t>Rencanakan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melakukan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pun </a:t>
            </a:r>
            <a:r>
              <a:rPr lang="en-GB" sz="2400" dirty="0" err="1"/>
              <a:t>kesepakatan</a:t>
            </a:r>
            <a:r>
              <a:rPr lang="en-GB" sz="2400" dirty="0"/>
              <a:t> yang </a:t>
            </a:r>
            <a:r>
              <a:rPr lang="en-GB" sz="2400" dirty="0" err="1"/>
              <a:t>dicapai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pewawancara</a:t>
            </a:r>
            <a:endParaRPr lang="en-GB" sz="2400" dirty="0"/>
          </a:p>
          <a:p>
            <a:pPr lvl="2"/>
            <a:r>
              <a:rPr lang="en-GB" sz="2400" dirty="0" err="1"/>
              <a:t>Tulislah</a:t>
            </a:r>
            <a:r>
              <a:rPr lang="en-GB" sz="2400" dirty="0"/>
              <a:t> </a:t>
            </a:r>
            <a:r>
              <a:rPr lang="en-GB" sz="2400" dirty="0" err="1"/>
              <a:t>surat</a:t>
            </a:r>
            <a:r>
              <a:rPr lang="en-GB" sz="2400" dirty="0"/>
              <a:t> </a:t>
            </a:r>
            <a:r>
              <a:rPr lang="en-GB" sz="2400" dirty="0" err="1"/>
              <a:t>terima</a:t>
            </a:r>
            <a:r>
              <a:rPr lang="en-GB" sz="2400" dirty="0"/>
              <a:t> </a:t>
            </a:r>
            <a:r>
              <a:rPr lang="en-GB" sz="2400" dirty="0" err="1"/>
              <a:t>kasih</a:t>
            </a:r>
            <a:r>
              <a:rPr lang="en-GB" sz="2400" dirty="0"/>
              <a:t>. </a:t>
            </a:r>
            <a:r>
              <a:rPr lang="en-GB" sz="2400" dirty="0" err="1"/>
              <a:t>Itu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membuat</a:t>
            </a:r>
            <a:r>
              <a:rPr lang="en-GB" sz="2400" dirty="0"/>
              <a:t> </a:t>
            </a:r>
            <a:r>
              <a:rPr lang="en-GB" sz="2400" dirty="0" err="1"/>
              <a:t>mereka</a:t>
            </a:r>
            <a:r>
              <a:rPr lang="en-GB" sz="2400" dirty="0"/>
              <a:t> </a:t>
            </a:r>
            <a:r>
              <a:rPr lang="en-GB" sz="2400" dirty="0" err="1"/>
              <a:t>mengingat</a:t>
            </a:r>
            <a:r>
              <a:rPr lang="en-GB" sz="2400" dirty="0"/>
              <a:t> orang yang </a:t>
            </a:r>
            <a:r>
              <a:rPr lang="en-GB" sz="2400" dirty="0" err="1"/>
              <a:t>diwawancarai</a:t>
            </a:r>
            <a:endParaRPr lang="en-GB" sz="2400" dirty="0"/>
          </a:p>
          <a:p>
            <a:pPr lvl="2"/>
            <a:r>
              <a:rPr lang="en-GB" sz="2400" dirty="0" err="1"/>
              <a:t>Buatlah</a:t>
            </a:r>
            <a:r>
              <a:rPr lang="en-GB" sz="2400" dirty="0"/>
              <a:t> daftar </a:t>
            </a:r>
            <a:r>
              <a:rPr lang="en-GB" sz="2400" dirty="0" err="1"/>
              <a:t>pelajaran</a:t>
            </a:r>
            <a:r>
              <a:rPr lang="en-GB" sz="2400" dirty="0"/>
              <a:t> yang </a:t>
            </a:r>
            <a:r>
              <a:rPr lang="en-GB" sz="2400" dirty="0" err="1"/>
              <a:t>dipetik</a:t>
            </a:r>
            <a:r>
              <a:rPr lang="en-GB" sz="2400" dirty="0"/>
              <a:t> </a:t>
            </a:r>
            <a:r>
              <a:rPr lang="en-GB" sz="2400" dirty="0" err="1"/>
              <a:t>dari</a:t>
            </a:r>
            <a:r>
              <a:rPr lang="en-GB" sz="2400" dirty="0"/>
              <a:t> </a:t>
            </a:r>
            <a:r>
              <a:rPr lang="en-GB" sz="2400" dirty="0" err="1"/>
              <a:t>pengalaman</a:t>
            </a:r>
            <a:r>
              <a:rPr lang="en-GB" sz="2400" dirty="0"/>
              <a:t> </a:t>
            </a:r>
            <a:r>
              <a:rPr lang="en-GB" sz="2400" dirty="0" err="1"/>
              <a:t>tersebut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730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Apa</a:t>
            </a:r>
            <a:r>
              <a:rPr lang="en-GB" dirty="0"/>
              <a:t> yang di </a:t>
            </a:r>
            <a:r>
              <a:rPr lang="en-GB" dirty="0" err="1"/>
              <a:t>cari</a:t>
            </a:r>
            <a:r>
              <a:rPr lang="en-GB" dirty="0"/>
              <a:t> oleh </a:t>
            </a:r>
            <a:r>
              <a:rPr lang="en-GB" dirty="0" err="1"/>
              <a:t>pemberi</a:t>
            </a:r>
            <a:r>
              <a:rPr lang="en-GB" dirty="0"/>
              <a:t> </a:t>
            </a:r>
            <a:r>
              <a:rPr lang="en-GB" dirty="0" err="1"/>
              <a:t>kerja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Bisakan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melaksanakan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?</a:t>
            </a:r>
          </a:p>
          <a:p>
            <a:pPr marL="0" lvl="2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Keterampilan</a:t>
            </a:r>
            <a:r>
              <a:rPr lang="en-GB" sz="2400" dirty="0"/>
              <a:t>, </a:t>
            </a:r>
            <a:r>
              <a:rPr lang="en-GB" sz="2400" dirty="0" err="1"/>
              <a:t>kompetensi</a:t>
            </a:r>
            <a:r>
              <a:rPr lang="en-GB" sz="2400" dirty="0"/>
              <a:t>, </a:t>
            </a:r>
            <a:r>
              <a:rPr lang="en-GB" sz="2400" dirty="0" err="1"/>
              <a:t>kemampuan</a:t>
            </a:r>
            <a:r>
              <a:rPr lang="en-GB" sz="2400" dirty="0"/>
              <a:t> dan </a:t>
            </a:r>
            <a:r>
              <a:rPr lang="en-GB" sz="2400" dirty="0" err="1"/>
              <a:t>bakat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anda</a:t>
            </a:r>
            <a:r>
              <a:rPr lang="en-GB" sz="2400" dirty="0"/>
              <a:t>   </a:t>
            </a:r>
            <a:r>
              <a:rPr lang="en-GB" sz="2400" dirty="0" err="1"/>
              <a:t>miliki</a:t>
            </a:r>
            <a:r>
              <a:rPr lang="en-GB" sz="2400" dirty="0"/>
              <a:t> 	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melaksanakan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diminta</a:t>
            </a:r>
            <a:r>
              <a:rPr lang="en-GB" sz="2400" dirty="0"/>
              <a:t> oleh  </a:t>
            </a:r>
            <a:r>
              <a:rPr lang="en-GB" sz="2400" dirty="0" err="1"/>
              <a:t>pekerjaan</a:t>
            </a:r>
            <a:r>
              <a:rPr lang="en-GB" sz="2400" dirty="0"/>
              <a:t>  </a:t>
            </a:r>
          </a:p>
          <a:p>
            <a:pPr lvl="2"/>
            <a:r>
              <a:rPr lang="en-GB" sz="2400" dirty="0" err="1"/>
              <a:t>Maukah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melaksanakan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?</a:t>
            </a:r>
          </a:p>
          <a:p>
            <a:pPr marL="0" lvl="2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Apakah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memiliki</a:t>
            </a:r>
            <a:r>
              <a:rPr lang="en-GB" sz="2400" dirty="0"/>
              <a:t> </a:t>
            </a:r>
            <a:r>
              <a:rPr lang="en-GB" sz="2400" dirty="0" err="1"/>
              <a:t>minat</a:t>
            </a:r>
            <a:r>
              <a:rPr lang="en-GB" sz="2400" dirty="0"/>
              <a:t>, </a:t>
            </a:r>
            <a:r>
              <a:rPr lang="en-GB" sz="2400" dirty="0" err="1"/>
              <a:t>motivasi</a:t>
            </a:r>
            <a:r>
              <a:rPr lang="en-GB" sz="2400" dirty="0"/>
              <a:t> dan </a:t>
            </a:r>
            <a:r>
              <a:rPr lang="en-GB" sz="2400" dirty="0" err="1"/>
              <a:t>nilai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yang </a:t>
            </a:r>
            <a:r>
              <a:rPr lang="en-GB" sz="2400" dirty="0" err="1"/>
              <a:t>tepat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	</a:t>
            </a:r>
            <a:r>
              <a:rPr lang="en-GB" sz="2400" dirty="0" err="1"/>
              <a:t>melaksanakan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diminta</a:t>
            </a:r>
            <a:r>
              <a:rPr lang="en-GB" sz="2400" dirty="0"/>
              <a:t>?</a:t>
            </a:r>
          </a:p>
          <a:p>
            <a:pPr lvl="2"/>
            <a:r>
              <a:rPr lang="en-GB" sz="2400" dirty="0" err="1"/>
              <a:t>Apakah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sesuai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r>
              <a:rPr lang="en-GB" sz="2400" dirty="0"/>
              <a:t> dan </a:t>
            </a:r>
            <a:r>
              <a:rPr lang="en-GB" sz="2400" dirty="0" err="1"/>
              <a:t>budayanya</a:t>
            </a:r>
            <a:r>
              <a:rPr lang="en-GB" sz="2400" dirty="0"/>
              <a:t>?</a:t>
            </a:r>
          </a:p>
          <a:p>
            <a:pPr marL="0" lvl="2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Apakah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bisa</a:t>
            </a:r>
            <a:r>
              <a:rPr lang="en-GB" sz="2400" dirty="0"/>
              <a:t> </a:t>
            </a:r>
            <a:r>
              <a:rPr lang="en-GB" sz="2400" dirty="0" err="1"/>
              <a:t>beradaptasi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baik</a:t>
            </a:r>
            <a:r>
              <a:rPr lang="en-GB" sz="2400" dirty="0"/>
              <a:t>?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66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 </a:t>
            </a:r>
            <a:r>
              <a:rPr lang="en-GB" dirty="0" err="1"/>
              <a:t>pertanyaan</a:t>
            </a:r>
            <a:r>
              <a:rPr lang="en-GB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13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Kerja</a:t>
            </a:r>
            <a:r>
              <a:rPr lang="en-GB" dirty="0"/>
              <a:t> </a:t>
            </a:r>
            <a:r>
              <a:rPr lang="en-GB" dirty="0" err="1"/>
              <a:t>kelompok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2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Permainan</a:t>
            </a:r>
            <a:r>
              <a:rPr lang="en-GB" dirty="0"/>
              <a:t> </a:t>
            </a:r>
            <a:r>
              <a:rPr lang="en-GB"/>
              <a:t>peran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5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Tujuan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Setelah </a:t>
            </a:r>
            <a:r>
              <a:rPr lang="en-GB" sz="2400" dirty="0" err="1"/>
              <a:t>menyelesaikan</a:t>
            </a:r>
            <a:r>
              <a:rPr lang="en-GB" sz="2400" dirty="0"/>
              <a:t> unit </a:t>
            </a:r>
            <a:r>
              <a:rPr lang="en-GB" sz="2400" dirty="0" err="1"/>
              <a:t>ini</a:t>
            </a:r>
            <a:r>
              <a:rPr lang="en-GB" sz="2400" dirty="0"/>
              <a:t>, </a:t>
            </a:r>
            <a:r>
              <a:rPr lang="en-GB" sz="2400" dirty="0" err="1"/>
              <a:t>peserta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mampu</a:t>
            </a:r>
            <a:r>
              <a:rPr lang="en-GB" sz="2400" dirty="0"/>
              <a:t>:</a:t>
            </a:r>
          </a:p>
          <a:p>
            <a:pPr lvl="2"/>
            <a:r>
              <a:rPr lang="en-GB" sz="2400" dirty="0" err="1"/>
              <a:t>Membantu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bersiap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wawancara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endParaRPr lang="en-GB" sz="2400" dirty="0"/>
          </a:p>
          <a:p>
            <a:pPr lvl="2"/>
            <a:r>
              <a:rPr lang="en-GB" sz="2400" dirty="0" err="1"/>
              <a:t>Memandu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kiat-kiat</a:t>
            </a:r>
            <a:r>
              <a:rPr lang="en-GB" sz="2400" dirty="0"/>
              <a:t> dan </a:t>
            </a:r>
            <a:r>
              <a:rPr lang="en-GB" sz="2400" dirty="0" err="1"/>
              <a:t>kemungkinan</a:t>
            </a:r>
            <a:r>
              <a:rPr lang="en-GB" sz="2400" dirty="0"/>
              <a:t> </a:t>
            </a:r>
            <a:r>
              <a:rPr lang="en-GB" sz="2400" dirty="0" err="1"/>
              <a:t>pertanyaan</a:t>
            </a:r>
            <a:endParaRPr lang="en-GB" sz="2400" dirty="0"/>
          </a:p>
          <a:p>
            <a:pPr lvl="2"/>
            <a:r>
              <a:rPr lang="en-GB" sz="2400" dirty="0" err="1"/>
              <a:t>Membantu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menilai</a:t>
            </a:r>
            <a:r>
              <a:rPr lang="en-GB" sz="2400" dirty="0"/>
              <a:t> </a:t>
            </a:r>
            <a:r>
              <a:rPr lang="en-GB" sz="2400" dirty="0" err="1"/>
              <a:t>hasil</a:t>
            </a:r>
            <a:r>
              <a:rPr lang="en-GB" sz="2400" dirty="0"/>
              <a:t> </a:t>
            </a:r>
            <a:r>
              <a:rPr lang="en-GB" sz="2400" dirty="0" err="1"/>
              <a:t>wawancara</a:t>
            </a:r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Mempersiapkan</a:t>
            </a:r>
            <a:r>
              <a:rPr lang="en-GB" dirty="0"/>
              <a:t> </a:t>
            </a:r>
            <a:r>
              <a:rPr lang="en-GB" dirty="0" err="1"/>
              <a:t>pencari</a:t>
            </a:r>
            <a:r>
              <a:rPr lang="en-GB" dirty="0"/>
              <a:t> </a:t>
            </a:r>
            <a:r>
              <a:rPr lang="en-GB" dirty="0" err="1"/>
              <a:t>kerja</a:t>
            </a:r>
            <a:r>
              <a:rPr lang="en-GB" dirty="0"/>
              <a:t> </a:t>
            </a:r>
            <a:r>
              <a:rPr lang="en-GB" dirty="0" err="1"/>
              <a:t>untuk</a:t>
            </a:r>
            <a:r>
              <a:rPr lang="en-GB" dirty="0"/>
              <a:t> </a:t>
            </a:r>
            <a:r>
              <a:rPr lang="en-GB" dirty="0" err="1"/>
              <a:t>wawancara</a:t>
            </a:r>
            <a:r>
              <a:rPr lang="en-GB" dirty="0"/>
              <a:t> </a:t>
            </a:r>
            <a:r>
              <a:rPr lang="en-GB" dirty="0" err="1"/>
              <a:t>kerja</a:t>
            </a: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10670924" cy="3482975"/>
          </a:xfrm>
        </p:spPr>
        <p:txBody>
          <a:bodyPr/>
          <a:lstStyle/>
          <a:p>
            <a:pPr lvl="2"/>
            <a:r>
              <a:rPr lang="en-GB" sz="2000" dirty="0" err="1"/>
              <a:t>Datanglah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sangat</a:t>
            </a:r>
            <a:r>
              <a:rPr lang="en-GB" sz="2000" dirty="0"/>
              <a:t> </a:t>
            </a:r>
            <a:r>
              <a:rPr lang="en-GB" sz="2000" dirty="0" err="1"/>
              <a:t>siap</a:t>
            </a:r>
            <a:endParaRPr lang="en-GB" sz="2000" dirty="0"/>
          </a:p>
          <a:p>
            <a:pPr lvl="2"/>
            <a:r>
              <a:rPr lang="en-GB" sz="2000" dirty="0" err="1"/>
              <a:t>Antisipasilah</a:t>
            </a:r>
            <a:r>
              <a:rPr lang="en-GB" sz="2000" dirty="0"/>
              <a:t> </a:t>
            </a:r>
            <a:r>
              <a:rPr lang="en-GB" sz="2000" dirty="0" err="1"/>
              <a:t>pertanyaan</a:t>
            </a:r>
            <a:r>
              <a:rPr lang="en-GB" sz="2000" dirty="0"/>
              <a:t> dan </a:t>
            </a:r>
            <a:r>
              <a:rPr lang="en-GB" sz="2000" dirty="0" err="1"/>
              <a:t>persiapkan</a:t>
            </a:r>
            <a:r>
              <a:rPr lang="en-GB" sz="2000" dirty="0"/>
              <a:t> </a:t>
            </a:r>
            <a:r>
              <a:rPr lang="en-GB" sz="2000" dirty="0" err="1"/>
              <a:t>jawaban</a:t>
            </a:r>
            <a:endParaRPr lang="en-GB" sz="2000" dirty="0"/>
          </a:p>
          <a:p>
            <a:pPr lvl="2"/>
            <a:r>
              <a:rPr lang="en-GB" sz="2000" dirty="0" err="1"/>
              <a:t>Lakukan</a:t>
            </a:r>
            <a:r>
              <a:rPr lang="en-GB" sz="2000" dirty="0"/>
              <a:t> </a:t>
            </a:r>
            <a:r>
              <a:rPr lang="en-GB" sz="2000" dirty="0" err="1"/>
              <a:t>riset</a:t>
            </a:r>
            <a:r>
              <a:rPr lang="en-GB" sz="2000" dirty="0"/>
              <a:t> </a:t>
            </a:r>
            <a:r>
              <a:rPr lang="en-GB" sz="2000" dirty="0" err="1"/>
              <a:t>tentang</a:t>
            </a:r>
            <a:r>
              <a:rPr lang="en-GB" sz="2000" dirty="0"/>
              <a:t> </a:t>
            </a:r>
            <a:r>
              <a:rPr lang="en-GB" sz="2000" dirty="0" err="1"/>
              <a:t>perusahaan</a:t>
            </a:r>
            <a:r>
              <a:rPr lang="en-GB" sz="2000" dirty="0"/>
              <a:t> </a:t>
            </a:r>
            <a:r>
              <a:rPr lang="en-GB" sz="2000" dirty="0" err="1"/>
              <a:t>tersebut</a:t>
            </a:r>
            <a:r>
              <a:rPr lang="en-GB" sz="2000" dirty="0"/>
              <a:t> dan </a:t>
            </a:r>
            <a:r>
              <a:rPr lang="en-GB" sz="2000" dirty="0" err="1"/>
              <a:t>ketahui</a:t>
            </a:r>
            <a:r>
              <a:rPr lang="en-GB" sz="2000" dirty="0"/>
              <a:t> </a:t>
            </a:r>
            <a:r>
              <a:rPr lang="en-GB" sz="2000" dirty="0" err="1"/>
              <a:t>informasi</a:t>
            </a:r>
            <a:r>
              <a:rPr lang="en-GB" sz="2000" dirty="0"/>
              <a:t> </a:t>
            </a:r>
            <a:r>
              <a:rPr lang="en-GB" sz="2000" dirty="0" err="1"/>
              <a:t>sebanyak-banyaknya</a:t>
            </a:r>
            <a:r>
              <a:rPr lang="en-GB" sz="2000" dirty="0"/>
              <a:t> </a:t>
            </a:r>
            <a:r>
              <a:rPr lang="en-GB" sz="2000" dirty="0" err="1"/>
              <a:t>tentang</a:t>
            </a:r>
            <a:r>
              <a:rPr lang="en-GB" sz="2000" dirty="0"/>
              <a:t> </a:t>
            </a:r>
            <a:r>
              <a:rPr lang="en-GB" sz="2000" dirty="0" err="1"/>
              <a:t>perusahaan</a:t>
            </a:r>
            <a:r>
              <a:rPr lang="en-GB" sz="2000" dirty="0"/>
              <a:t> </a:t>
            </a:r>
            <a:r>
              <a:rPr lang="en-GB" sz="2000" dirty="0" err="1"/>
              <a:t>tersebut</a:t>
            </a:r>
            <a:r>
              <a:rPr lang="en-GB" sz="2000" dirty="0"/>
              <a:t>: </a:t>
            </a:r>
            <a:r>
              <a:rPr lang="en-GB" sz="2000" dirty="0" err="1"/>
              <a:t>melalui</a:t>
            </a:r>
            <a:r>
              <a:rPr lang="en-GB" sz="2000" dirty="0"/>
              <a:t> </a:t>
            </a:r>
            <a:r>
              <a:rPr lang="en-GB" sz="2000" dirty="0" err="1"/>
              <a:t>dokumen</a:t>
            </a:r>
            <a:r>
              <a:rPr lang="en-GB" sz="2000" dirty="0"/>
              <a:t> </a:t>
            </a:r>
            <a:r>
              <a:rPr lang="en-GB" sz="2000" dirty="0" err="1"/>
              <a:t>referensi</a:t>
            </a:r>
            <a:r>
              <a:rPr lang="en-GB" sz="2000" dirty="0"/>
              <a:t> dan internet</a:t>
            </a:r>
          </a:p>
          <a:p>
            <a:pPr lvl="2"/>
            <a:r>
              <a:rPr lang="en-GB" sz="2000" dirty="0" err="1"/>
              <a:t>Tidurlah</a:t>
            </a:r>
            <a:r>
              <a:rPr lang="en-GB" sz="2000" dirty="0"/>
              <a:t> dan </a:t>
            </a:r>
            <a:r>
              <a:rPr lang="en-GB" sz="2000" dirty="0" err="1"/>
              <a:t>beristirahatlah</a:t>
            </a:r>
            <a:r>
              <a:rPr lang="en-GB" sz="2000" dirty="0"/>
              <a:t> yang </a:t>
            </a:r>
            <a:r>
              <a:rPr lang="en-GB" sz="2000" dirty="0" err="1"/>
              <a:t>cukup</a:t>
            </a:r>
            <a:r>
              <a:rPr lang="en-GB" sz="2000" dirty="0"/>
              <a:t> agar </a:t>
            </a:r>
            <a:r>
              <a:rPr lang="en-GB" sz="2000" dirty="0" err="1"/>
              <a:t>tetap</a:t>
            </a:r>
            <a:r>
              <a:rPr lang="en-GB" sz="2000" dirty="0"/>
              <a:t> segar dan </a:t>
            </a:r>
            <a:r>
              <a:rPr lang="en-GB" sz="2000" dirty="0" err="1"/>
              <a:t>sigap</a:t>
            </a:r>
            <a:endParaRPr lang="en-GB" sz="2000" dirty="0"/>
          </a:p>
          <a:p>
            <a:pPr lvl="2"/>
            <a:r>
              <a:rPr lang="en-GB" sz="2000" dirty="0" err="1"/>
              <a:t>Berpakaianlah</a:t>
            </a:r>
            <a:r>
              <a:rPr lang="en-GB" sz="2000" dirty="0"/>
              <a:t> yang </a:t>
            </a:r>
            <a:r>
              <a:rPr lang="en-GB" sz="2000" dirty="0" err="1"/>
              <a:t>sopan</a:t>
            </a:r>
            <a:endParaRPr lang="en-GB" sz="2000" dirty="0"/>
          </a:p>
          <a:p>
            <a:pPr lvl="2"/>
            <a:r>
              <a:rPr lang="en-GB" sz="2000" dirty="0" err="1"/>
              <a:t>Datanglah</a:t>
            </a:r>
            <a:r>
              <a:rPr lang="en-GB" sz="2000" dirty="0"/>
              <a:t> </a:t>
            </a:r>
            <a:r>
              <a:rPr lang="en-GB" sz="2000" dirty="0" err="1"/>
              <a:t>lebih</a:t>
            </a:r>
            <a:r>
              <a:rPr lang="en-GB" sz="2000" dirty="0"/>
              <a:t> </a:t>
            </a:r>
            <a:r>
              <a:rPr lang="en-GB" sz="2000" dirty="0" err="1"/>
              <a:t>awal</a:t>
            </a:r>
            <a:r>
              <a:rPr lang="en-GB" sz="2000" dirty="0"/>
              <a:t> di </a:t>
            </a:r>
            <a:r>
              <a:rPr lang="en-GB" sz="2000" dirty="0" err="1"/>
              <a:t>lokasi</a:t>
            </a:r>
            <a:endParaRPr lang="en-GB" sz="2000" dirty="0"/>
          </a:p>
          <a:p>
            <a:pPr lvl="2"/>
            <a:r>
              <a:rPr lang="en-GB" sz="2000" dirty="0" err="1"/>
              <a:t>Persiapkan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baik</a:t>
            </a:r>
            <a:r>
              <a:rPr lang="en-GB" sz="2000" dirty="0"/>
              <a:t> </a:t>
            </a:r>
            <a:r>
              <a:rPr lang="en-GB" sz="2000" dirty="0" err="1"/>
              <a:t>sekalipun</a:t>
            </a:r>
            <a:r>
              <a:rPr lang="en-GB" sz="2000" dirty="0"/>
              <a:t> </a:t>
            </a:r>
            <a:r>
              <a:rPr lang="en-GB" sz="2000" dirty="0" err="1"/>
              <a:t>wawancara</a:t>
            </a:r>
            <a:r>
              <a:rPr lang="en-GB" sz="2000" dirty="0"/>
              <a:t>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secara</a:t>
            </a:r>
            <a:r>
              <a:rPr lang="en-GB" sz="2000" dirty="0"/>
              <a:t> daring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67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wawancara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Fokuslah</a:t>
            </a:r>
            <a:r>
              <a:rPr lang="en-GB" sz="2400" dirty="0"/>
              <a:t> pada </a:t>
            </a:r>
            <a:r>
              <a:rPr lang="en-GB" sz="2400" dirty="0" err="1"/>
              <a:t>pencapaian</a:t>
            </a:r>
            <a:r>
              <a:rPr lang="en-GB" sz="2400" dirty="0"/>
              <a:t> Anda dan </a:t>
            </a:r>
            <a:r>
              <a:rPr lang="en-GB" sz="2400" dirty="0" err="1"/>
              <a:t>bagaimana</a:t>
            </a:r>
            <a:r>
              <a:rPr lang="en-GB" sz="2400" dirty="0"/>
              <a:t> </a:t>
            </a:r>
            <a:r>
              <a:rPr lang="en-GB" sz="2400" dirty="0" err="1"/>
              <a:t>pencapaian</a:t>
            </a:r>
            <a:r>
              <a:rPr lang="en-GB" sz="2400" dirty="0"/>
              <a:t> </a:t>
            </a:r>
            <a:r>
              <a:rPr lang="en-GB" sz="2400" dirty="0" err="1"/>
              <a:t>tersebut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berkontribusi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memberikan</a:t>
            </a:r>
            <a:r>
              <a:rPr lang="en-GB" sz="2400" dirty="0"/>
              <a:t> </a:t>
            </a:r>
            <a:r>
              <a:rPr lang="en-GB" sz="2400" dirty="0" err="1"/>
              <a:t>solusi</a:t>
            </a:r>
            <a:r>
              <a:rPr lang="en-GB" sz="2400" dirty="0"/>
              <a:t> </a:t>
            </a:r>
            <a:r>
              <a:rPr lang="en-GB" sz="2400" dirty="0" err="1"/>
              <a:t>bagi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endParaRPr lang="en-GB" sz="2400" dirty="0"/>
          </a:p>
          <a:p>
            <a:pPr lvl="2"/>
            <a:r>
              <a:rPr lang="en-GB" sz="2400" dirty="0" err="1"/>
              <a:t>Pahamilah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</a:t>
            </a:r>
            <a:r>
              <a:rPr lang="en-GB" sz="2400" dirty="0" err="1"/>
              <a:t>lowongan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 dan </a:t>
            </a:r>
            <a:r>
              <a:rPr lang="en-GB" sz="2400" dirty="0" err="1"/>
              <a:t>bagaimana</a:t>
            </a:r>
            <a:r>
              <a:rPr lang="en-GB" sz="2400" dirty="0"/>
              <a:t> </a:t>
            </a:r>
            <a:r>
              <a:rPr lang="en-GB" sz="2400" dirty="0" err="1"/>
              <a:t>lowongan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diisi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keterampilan</a:t>
            </a:r>
            <a:r>
              <a:rPr lang="en-GB" sz="2400" dirty="0"/>
              <a:t>, </a:t>
            </a:r>
            <a:r>
              <a:rPr lang="en-GB" sz="2400" dirty="0" err="1"/>
              <a:t>nilai</a:t>
            </a:r>
            <a:r>
              <a:rPr lang="en-GB" sz="2400" dirty="0"/>
              <a:t>, dan </a:t>
            </a:r>
            <a:r>
              <a:rPr lang="en-GB" sz="2400" dirty="0" err="1"/>
              <a:t>sikap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endParaRPr lang="en-GB" sz="2400" dirty="0"/>
          </a:p>
          <a:p>
            <a:pPr lvl="2"/>
            <a:r>
              <a:rPr lang="en-GB" sz="2400" dirty="0" err="1"/>
              <a:t>Ajukan</a:t>
            </a:r>
            <a:r>
              <a:rPr lang="en-GB" sz="2400" dirty="0"/>
              <a:t> </a:t>
            </a:r>
            <a:r>
              <a:rPr lang="en-GB" sz="2400" dirty="0" err="1"/>
              <a:t>pertanyaan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proses </a:t>
            </a:r>
            <a:r>
              <a:rPr lang="en-GB" sz="2400" dirty="0" err="1"/>
              <a:t>perekrutan</a:t>
            </a:r>
            <a:endParaRPr lang="en-GB" sz="2400" dirty="0"/>
          </a:p>
          <a:p>
            <a:pPr lvl="2"/>
            <a:r>
              <a:rPr lang="en-GB" sz="2400" dirty="0" err="1"/>
              <a:t>Ajukan</a:t>
            </a:r>
            <a:r>
              <a:rPr lang="en-GB" sz="2400" dirty="0"/>
              <a:t> </a:t>
            </a:r>
            <a:r>
              <a:rPr lang="en-GB" sz="2400" dirty="0" err="1"/>
              <a:t>pertanyaan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r>
              <a:rPr lang="en-GB" sz="2400" dirty="0"/>
              <a:t>, </a:t>
            </a:r>
            <a:r>
              <a:rPr lang="en-GB" sz="2400" dirty="0" err="1"/>
              <a:t>pekerjaan</a:t>
            </a:r>
            <a:r>
              <a:rPr lang="en-GB" sz="2400" dirty="0"/>
              <a:t>, </a:t>
            </a:r>
            <a:r>
              <a:rPr lang="en-GB" sz="2400" dirty="0" err="1"/>
              <a:t>budaya</a:t>
            </a:r>
            <a:endParaRPr lang="en-GB" sz="2400" dirty="0"/>
          </a:p>
          <a:p>
            <a:pPr lvl="2"/>
            <a:r>
              <a:rPr lang="en-GB" sz="2400" dirty="0" err="1"/>
              <a:t>Jangan</a:t>
            </a:r>
            <a:r>
              <a:rPr lang="en-GB" sz="2400" dirty="0"/>
              <a:t> </a:t>
            </a:r>
            <a:r>
              <a:rPr lang="en-GB" sz="2400" dirty="0" err="1"/>
              <a:t>mengeluh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42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wawancara</a:t>
            </a:r>
            <a:r>
              <a:rPr lang="en-GB" dirty="0"/>
              <a:t> (</a:t>
            </a:r>
            <a:r>
              <a:rPr lang="en-GB" dirty="0" err="1"/>
              <a:t>lanjutan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Jangan</a:t>
            </a:r>
            <a:r>
              <a:rPr lang="en-GB" sz="2400" dirty="0"/>
              <a:t> </a:t>
            </a:r>
            <a:r>
              <a:rPr lang="en-GB" sz="2400" dirty="0" err="1"/>
              <a:t>dulu</a:t>
            </a:r>
            <a:r>
              <a:rPr lang="en-GB" sz="2400" dirty="0"/>
              <a:t> </a:t>
            </a:r>
            <a:r>
              <a:rPr lang="en-GB" sz="2400" dirty="0" err="1"/>
              <a:t>mendiskusikan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 </a:t>
            </a:r>
            <a:r>
              <a:rPr lang="en-GB" sz="2400" dirty="0" err="1"/>
              <a:t>pengupahan</a:t>
            </a:r>
            <a:endParaRPr lang="en-GB" sz="2400" dirty="0"/>
          </a:p>
          <a:p>
            <a:pPr lvl="2"/>
            <a:r>
              <a:rPr lang="en-GB" sz="2400" dirty="0" err="1"/>
              <a:t>Lihat</a:t>
            </a:r>
            <a:r>
              <a:rPr lang="en-GB" sz="2400" dirty="0"/>
              <a:t> </a:t>
            </a:r>
            <a:r>
              <a:rPr lang="en-GB" sz="2400" dirty="0" err="1"/>
              <a:t>hal</a:t>
            </a:r>
            <a:r>
              <a:rPr lang="en-GB" sz="2400" dirty="0"/>
              <a:t> </a:t>
            </a:r>
            <a:r>
              <a:rPr lang="en-GB" sz="2400" dirty="0" err="1"/>
              <a:t>hal</a:t>
            </a:r>
            <a:r>
              <a:rPr lang="en-GB" sz="2400" dirty="0"/>
              <a:t> yang </a:t>
            </a:r>
            <a:r>
              <a:rPr lang="en-GB" sz="2400" dirty="0" err="1"/>
              <a:t>menjadi</a:t>
            </a:r>
            <a:r>
              <a:rPr lang="en-GB" sz="2400" dirty="0"/>
              <a:t> </a:t>
            </a:r>
            <a:r>
              <a:rPr lang="en-GB" sz="2400" dirty="0" err="1"/>
              <a:t>minat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endParaRPr lang="en-GB" sz="2400" dirty="0"/>
          </a:p>
          <a:p>
            <a:pPr lvl="2"/>
            <a:r>
              <a:rPr lang="en-GB" sz="2400" dirty="0" err="1"/>
              <a:t>Percaya</a:t>
            </a:r>
            <a:r>
              <a:rPr lang="en-GB" sz="2400" dirty="0"/>
              <a:t> </a:t>
            </a:r>
            <a:r>
              <a:rPr lang="en-GB" sz="2400" dirty="0" err="1"/>
              <a:t>dirilah</a:t>
            </a:r>
            <a:endParaRPr lang="en-GB" sz="2400" dirty="0"/>
          </a:p>
          <a:p>
            <a:pPr lvl="2"/>
            <a:r>
              <a:rPr lang="en-GB" sz="2400" dirty="0" err="1"/>
              <a:t>Jangan</a:t>
            </a:r>
            <a:r>
              <a:rPr lang="en-GB" sz="2400" dirty="0"/>
              <a:t> </a:t>
            </a:r>
            <a:r>
              <a:rPr lang="en-GB" sz="2400" dirty="0" err="1"/>
              <a:t>berdebat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pewawancara</a:t>
            </a:r>
            <a:endParaRPr lang="en-GB" sz="2400" dirty="0"/>
          </a:p>
          <a:p>
            <a:pPr lvl="2"/>
            <a:r>
              <a:rPr lang="en-GB" sz="2400" dirty="0" err="1"/>
              <a:t>Berpakainlah</a:t>
            </a:r>
            <a:r>
              <a:rPr lang="en-GB" sz="2400" dirty="0"/>
              <a:t> yang </a:t>
            </a:r>
            <a:r>
              <a:rPr lang="en-GB" sz="2400" dirty="0" err="1"/>
              <a:t>sopan</a:t>
            </a:r>
            <a:endParaRPr lang="en-GB" sz="2400" dirty="0"/>
          </a:p>
          <a:p>
            <a:pPr lvl="2"/>
            <a:r>
              <a:rPr lang="en-GB" sz="2400" dirty="0" err="1"/>
              <a:t>Bersikaplah</a:t>
            </a:r>
            <a:r>
              <a:rPr lang="en-GB" sz="2400" dirty="0"/>
              <a:t> </a:t>
            </a:r>
            <a:r>
              <a:rPr lang="en-GB" sz="2400" dirty="0" err="1"/>
              <a:t>ramah</a:t>
            </a:r>
            <a:r>
              <a:rPr lang="en-GB" sz="2400" dirty="0"/>
              <a:t> dan </a:t>
            </a:r>
            <a:r>
              <a:rPr lang="en-GB" sz="2400" dirty="0" err="1"/>
              <a:t>sopan</a:t>
            </a:r>
            <a:r>
              <a:rPr lang="en-GB" sz="2400" dirty="0"/>
              <a:t> </a:t>
            </a:r>
            <a:r>
              <a:rPr lang="en-GB" sz="2400" dirty="0" err="1"/>
              <a:t>setiap</a:t>
            </a:r>
            <a:r>
              <a:rPr lang="en-GB" sz="2400" dirty="0"/>
              <a:t> </a:t>
            </a:r>
            <a:r>
              <a:rPr lang="en-GB" sz="2400" dirty="0" err="1"/>
              <a:t>saat</a:t>
            </a:r>
            <a:endParaRPr lang="en-GB" sz="2400" dirty="0"/>
          </a:p>
          <a:p>
            <a:pPr lvl="2"/>
            <a:r>
              <a:rPr lang="en-GB" sz="2400" dirty="0" err="1"/>
              <a:t>Dengarkan</a:t>
            </a:r>
            <a:r>
              <a:rPr lang="en-GB" sz="2400" dirty="0"/>
              <a:t> dan </a:t>
            </a:r>
            <a:r>
              <a:rPr lang="en-GB" sz="2400" dirty="0" err="1"/>
              <a:t>tunjukkan</a:t>
            </a:r>
            <a:r>
              <a:rPr lang="en-GB" sz="2400" dirty="0"/>
              <a:t> </a:t>
            </a:r>
            <a:r>
              <a:rPr lang="en-GB" sz="2400" dirty="0" err="1"/>
              <a:t>perhatian</a:t>
            </a:r>
            <a:r>
              <a:rPr lang="en-GB" sz="2400" dirty="0"/>
              <a:t> yang </a:t>
            </a:r>
            <a:r>
              <a:rPr lang="en-GB" sz="2400" dirty="0" err="1"/>
              <a:t>tulus</a:t>
            </a:r>
            <a:endParaRPr lang="en-GB" sz="2400" dirty="0"/>
          </a:p>
          <a:p>
            <a:pPr lvl="2"/>
            <a:r>
              <a:rPr lang="en-GB" sz="2400" dirty="0" err="1"/>
              <a:t>Santai</a:t>
            </a:r>
            <a:r>
              <a:rPr lang="en-GB" sz="2400" dirty="0"/>
              <a:t> dan </a:t>
            </a:r>
            <a:r>
              <a:rPr lang="en-GB" sz="2400" dirty="0" err="1"/>
              <a:t>tetaplah</a:t>
            </a:r>
            <a:r>
              <a:rPr lang="en-GB" sz="2400" dirty="0"/>
              <a:t> </a:t>
            </a:r>
            <a:r>
              <a:rPr lang="en-GB" sz="2400" dirty="0" err="1"/>
              <a:t>tenang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21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Bahasa </a:t>
            </a:r>
            <a:r>
              <a:rPr lang="en-GB" dirty="0" err="1"/>
              <a:t>tubuh</a:t>
            </a:r>
            <a:r>
              <a:rPr lang="en-GB" dirty="0"/>
              <a:t>/</a:t>
            </a:r>
            <a:r>
              <a:rPr lang="en-GB" dirty="0" err="1"/>
              <a:t>gestur</a:t>
            </a:r>
            <a:r>
              <a:rPr lang="en-GB" dirty="0"/>
              <a:t>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wawancara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Bahasa </a:t>
            </a:r>
            <a:r>
              <a:rPr lang="en-GB" sz="2400" dirty="0" err="1"/>
              <a:t>tubuh</a:t>
            </a:r>
            <a:r>
              <a:rPr lang="en-GB" sz="2400" dirty="0"/>
              <a:t> </a:t>
            </a:r>
            <a:r>
              <a:rPr lang="en-GB" sz="2400" dirty="0" err="1"/>
              <a:t>selama</a:t>
            </a:r>
            <a:r>
              <a:rPr lang="en-GB" sz="2400" dirty="0"/>
              <a:t> </a:t>
            </a:r>
            <a:r>
              <a:rPr lang="en-GB" sz="2400" dirty="0" err="1"/>
              <a:t>selama</a:t>
            </a:r>
            <a:r>
              <a:rPr lang="en-GB" sz="2400" dirty="0"/>
              <a:t> </a:t>
            </a:r>
            <a:r>
              <a:rPr lang="en-GB" sz="2400" dirty="0" err="1"/>
              <a:t>wawancara</a:t>
            </a:r>
            <a:r>
              <a:rPr lang="en-GB" sz="2400" dirty="0"/>
              <a:t> </a:t>
            </a:r>
            <a:r>
              <a:rPr lang="en-GB" sz="2400" dirty="0" err="1"/>
              <a:t>memainkan</a:t>
            </a:r>
            <a:r>
              <a:rPr lang="en-GB" sz="2400" dirty="0"/>
              <a:t> </a:t>
            </a:r>
            <a:r>
              <a:rPr lang="en-GB" sz="2400" dirty="0" err="1"/>
              <a:t>peran</a:t>
            </a:r>
            <a:r>
              <a:rPr lang="en-GB" sz="2400" dirty="0"/>
              <a:t> </a:t>
            </a:r>
            <a:r>
              <a:rPr lang="en-GB" sz="2400" dirty="0" err="1"/>
              <a:t>penting</a:t>
            </a:r>
            <a:r>
              <a:rPr lang="en-GB" sz="2400" dirty="0"/>
              <a:t>: </a:t>
            </a:r>
            <a:r>
              <a:rPr lang="en-GB" sz="2400" dirty="0" err="1"/>
              <a:t>tindakan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 </a:t>
            </a:r>
            <a:r>
              <a:rPr lang="en-GB" sz="2400" dirty="0" err="1"/>
              <a:t>lebih</a:t>
            </a:r>
            <a:r>
              <a:rPr lang="en-GB" sz="2400" dirty="0"/>
              <a:t> </a:t>
            </a:r>
            <a:r>
              <a:rPr lang="en-GB" sz="2400" dirty="0" err="1"/>
              <a:t>berkesan</a:t>
            </a:r>
            <a:r>
              <a:rPr lang="en-GB" sz="2400" dirty="0"/>
              <a:t> </a:t>
            </a:r>
            <a:r>
              <a:rPr lang="en-GB" sz="2400" dirty="0" err="1"/>
              <a:t>daripada</a:t>
            </a:r>
            <a:r>
              <a:rPr lang="en-GB" sz="2400" dirty="0"/>
              <a:t> </a:t>
            </a:r>
            <a:r>
              <a:rPr lang="en-GB" sz="2400" dirty="0" err="1"/>
              <a:t>ucapan</a:t>
            </a:r>
            <a:r>
              <a:rPr lang="en-GB" sz="2400" dirty="0"/>
              <a:t>.</a:t>
            </a:r>
          </a:p>
          <a:p>
            <a:pPr lvl="2"/>
            <a:r>
              <a:rPr lang="en-GB" sz="2400" dirty="0" err="1"/>
              <a:t>Jagalah</a:t>
            </a:r>
            <a:r>
              <a:rPr lang="en-GB" sz="2400" dirty="0"/>
              <a:t> </a:t>
            </a:r>
            <a:r>
              <a:rPr lang="en-GB" sz="2400" dirty="0" err="1"/>
              <a:t>kontak</a:t>
            </a:r>
            <a:r>
              <a:rPr lang="en-GB" sz="2400" dirty="0"/>
              <a:t> </a:t>
            </a:r>
            <a:r>
              <a:rPr lang="en-GB" sz="2400" dirty="0" err="1"/>
              <a:t>mata</a:t>
            </a:r>
            <a:endParaRPr lang="en-GB" sz="2400" dirty="0"/>
          </a:p>
          <a:p>
            <a:pPr lvl="2"/>
            <a:r>
              <a:rPr lang="en-GB" sz="2400" dirty="0" err="1"/>
              <a:t>Postur</a:t>
            </a:r>
            <a:r>
              <a:rPr lang="en-GB" sz="2400" dirty="0"/>
              <a:t> yang </a:t>
            </a:r>
            <a:r>
              <a:rPr lang="en-GB" sz="2400" dirty="0" err="1"/>
              <a:t>baik</a:t>
            </a:r>
            <a:r>
              <a:rPr lang="en-GB" sz="2400" dirty="0"/>
              <a:t>: duduk </a:t>
            </a:r>
            <a:r>
              <a:rPr lang="en-GB" sz="2400" dirty="0" err="1"/>
              <a:t>tegak</a:t>
            </a:r>
            <a:endParaRPr lang="en-GB" sz="2400" dirty="0"/>
          </a:p>
          <a:p>
            <a:pPr lvl="2"/>
            <a:r>
              <a:rPr lang="en-GB" sz="2400" dirty="0" err="1"/>
              <a:t>Manfaatkan</a:t>
            </a:r>
            <a:r>
              <a:rPr lang="en-GB" sz="2400" dirty="0"/>
              <a:t> </a:t>
            </a:r>
            <a:r>
              <a:rPr lang="en-GB" sz="2400" dirty="0" err="1"/>
              <a:t>tangan</a:t>
            </a:r>
            <a:r>
              <a:rPr lang="en-GB" sz="2400" dirty="0"/>
              <a:t> Anda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gerakan</a:t>
            </a:r>
            <a:r>
              <a:rPr lang="en-GB" sz="2400" dirty="0"/>
              <a:t> </a:t>
            </a:r>
            <a:r>
              <a:rPr lang="en-GB" sz="2400" dirty="0" err="1"/>
              <a:t>halus</a:t>
            </a:r>
            <a:endParaRPr lang="en-GB" sz="2400" dirty="0"/>
          </a:p>
          <a:p>
            <a:pPr lvl="2"/>
            <a:r>
              <a:rPr lang="en-GB" sz="2400" dirty="0" err="1"/>
              <a:t>Hindari</a:t>
            </a:r>
            <a:r>
              <a:rPr lang="en-GB" sz="2400" dirty="0"/>
              <a:t> </a:t>
            </a:r>
            <a:r>
              <a:rPr lang="en-GB" sz="2400" dirty="0" err="1"/>
              <a:t>menyentuh</a:t>
            </a:r>
            <a:r>
              <a:rPr lang="en-GB" sz="2400" dirty="0"/>
              <a:t> </a:t>
            </a:r>
            <a:r>
              <a:rPr lang="en-GB" sz="2400" dirty="0" err="1"/>
              <a:t>wajah</a:t>
            </a:r>
            <a:r>
              <a:rPr lang="en-GB" sz="2400" dirty="0"/>
              <a:t> Anda</a:t>
            </a:r>
          </a:p>
          <a:p>
            <a:pPr lvl="2"/>
            <a:r>
              <a:rPr lang="en-GB" sz="2400" dirty="0" err="1"/>
              <a:t>Tersenyumlah</a:t>
            </a:r>
            <a:r>
              <a:rPr lang="en-GB" sz="2400" dirty="0"/>
              <a:t> agar </a:t>
            </a:r>
            <a:r>
              <a:rPr lang="en-GB" sz="2400" dirty="0" err="1"/>
              <a:t>ada</a:t>
            </a:r>
            <a:r>
              <a:rPr lang="en-GB" sz="2400" dirty="0"/>
              <a:t> </a:t>
            </a:r>
            <a:r>
              <a:rPr lang="en-GB" sz="2400" dirty="0" err="1"/>
              <a:t>hal</a:t>
            </a:r>
            <a:r>
              <a:rPr lang="en-GB" sz="2400" dirty="0"/>
              <a:t> </a:t>
            </a:r>
            <a:r>
              <a:rPr lang="en-GB" sz="2400" dirty="0" err="1"/>
              <a:t>positif</a:t>
            </a:r>
            <a:r>
              <a:rPr lang="en-GB" sz="2400" dirty="0"/>
              <a:t> di area </a:t>
            </a:r>
            <a:r>
              <a:rPr lang="en-GB" sz="2400" dirty="0" err="1"/>
              <a:t>wawancara</a:t>
            </a:r>
            <a:endParaRPr lang="en-GB" sz="2400" dirty="0"/>
          </a:p>
          <a:p>
            <a:pPr lvl="2"/>
            <a:r>
              <a:rPr lang="en-GB" sz="2400" dirty="0" err="1"/>
              <a:t>Tetaplah</a:t>
            </a:r>
            <a:r>
              <a:rPr lang="en-GB" sz="2400" dirty="0"/>
              <a:t> di </a:t>
            </a:r>
            <a:r>
              <a:rPr lang="en-GB" sz="2400" dirty="0" err="1"/>
              <a:t>satu</a:t>
            </a:r>
            <a:r>
              <a:rPr lang="en-GB" sz="2400" dirty="0"/>
              <a:t> </a:t>
            </a:r>
            <a:r>
              <a:rPr lang="en-GB" sz="2400" dirty="0" err="1"/>
              <a:t>titik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2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Jebakan</a:t>
            </a:r>
            <a:r>
              <a:rPr lang="en-GB" dirty="0"/>
              <a:t> </a:t>
            </a:r>
            <a:r>
              <a:rPr lang="en-GB" dirty="0" err="1"/>
              <a:t>dalam</a:t>
            </a:r>
            <a:r>
              <a:rPr lang="en-GB" dirty="0"/>
              <a:t> </a:t>
            </a:r>
            <a:r>
              <a:rPr lang="en-GB" dirty="0" err="1"/>
              <a:t>wawancara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000" dirty="0" err="1"/>
              <a:t>Berpakaian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sopan</a:t>
            </a:r>
            <a:endParaRPr lang="en-GB" sz="2000" dirty="0"/>
          </a:p>
          <a:p>
            <a:pPr lvl="2"/>
            <a:r>
              <a:rPr lang="en-GB" sz="2000" dirty="0" err="1"/>
              <a:t>Datang</a:t>
            </a:r>
            <a:r>
              <a:rPr lang="en-GB" sz="2000" dirty="0"/>
              <a:t> </a:t>
            </a:r>
            <a:r>
              <a:rPr lang="en-GB" sz="2000" dirty="0" err="1"/>
              <a:t>terlambat</a:t>
            </a:r>
            <a:endParaRPr lang="en-GB" sz="2000" dirty="0"/>
          </a:p>
          <a:p>
            <a:pPr lvl="2"/>
            <a:r>
              <a:rPr lang="en-GB" sz="2000" dirty="0" err="1"/>
              <a:t>Membawa</a:t>
            </a:r>
            <a:r>
              <a:rPr lang="en-GB" sz="2000" dirty="0"/>
              <a:t> </a:t>
            </a:r>
            <a:r>
              <a:rPr lang="en-GB" sz="2000" dirty="0" err="1"/>
              <a:t>minum</a:t>
            </a:r>
            <a:endParaRPr lang="en-GB" sz="2000" dirty="0"/>
          </a:p>
          <a:p>
            <a:pPr lvl="2"/>
            <a:r>
              <a:rPr lang="en-GB" sz="2000" dirty="0" err="1"/>
              <a:t>Menggunakan</a:t>
            </a:r>
            <a:r>
              <a:rPr lang="en-GB" sz="2000" dirty="0"/>
              <a:t> </a:t>
            </a:r>
            <a:r>
              <a:rPr lang="en-GB" sz="2000" dirty="0" err="1"/>
              <a:t>ponsel</a:t>
            </a:r>
            <a:r>
              <a:rPr lang="en-GB" sz="2000" dirty="0"/>
              <a:t> </a:t>
            </a:r>
            <a:r>
              <a:rPr lang="en-GB" sz="2000" dirty="0" err="1"/>
              <a:t>saat</a:t>
            </a:r>
            <a:r>
              <a:rPr lang="en-GB" sz="2000" dirty="0"/>
              <a:t> </a:t>
            </a:r>
            <a:r>
              <a:rPr lang="en-GB" sz="2000" dirty="0" err="1"/>
              <a:t>wawancara</a:t>
            </a:r>
            <a:endParaRPr lang="en-GB" sz="2000" dirty="0"/>
          </a:p>
          <a:p>
            <a:pPr lvl="2"/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tahu</a:t>
            </a:r>
            <a:r>
              <a:rPr lang="en-GB" sz="2000" dirty="0"/>
              <a:t> </a:t>
            </a:r>
            <a:r>
              <a:rPr lang="en-GB" sz="2000" dirty="0" err="1"/>
              <a:t>tentang</a:t>
            </a:r>
            <a:r>
              <a:rPr lang="en-GB" sz="2000" dirty="0"/>
              <a:t> </a:t>
            </a:r>
            <a:r>
              <a:rPr lang="en-GB" sz="2000" dirty="0" err="1"/>
              <a:t>perusahaan</a:t>
            </a:r>
            <a:r>
              <a:rPr lang="en-GB" sz="2000" dirty="0"/>
              <a:t> </a:t>
            </a:r>
            <a:r>
              <a:rPr lang="en-GB" sz="2000" dirty="0" err="1"/>
              <a:t>tersebut</a:t>
            </a:r>
            <a:endParaRPr lang="en-GB" sz="2000" dirty="0"/>
          </a:p>
          <a:p>
            <a:pPr lvl="2"/>
            <a:r>
              <a:rPr lang="en-GB" sz="2000" dirty="0"/>
              <a:t>Fakta CV yang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jelas</a:t>
            </a:r>
            <a:endParaRPr lang="en-GB" sz="2000" dirty="0"/>
          </a:p>
          <a:p>
            <a:pPr lvl="2"/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memperhatikan</a:t>
            </a:r>
            <a:endParaRPr lang="en-GB" sz="2000" dirty="0"/>
          </a:p>
          <a:p>
            <a:pPr lvl="2"/>
            <a:r>
              <a:rPr lang="en-GB" sz="2000" dirty="0" err="1"/>
              <a:t>Berbicara</a:t>
            </a:r>
            <a:r>
              <a:rPr lang="en-GB" sz="2000" dirty="0"/>
              <a:t> </a:t>
            </a:r>
            <a:r>
              <a:rPr lang="en-GB" sz="2000" dirty="0" err="1"/>
              <a:t>terlalu</a:t>
            </a:r>
            <a:r>
              <a:rPr lang="en-GB" sz="2000" dirty="0"/>
              <a:t> </a:t>
            </a:r>
            <a:r>
              <a:rPr lang="en-GB" sz="2000" dirty="0" err="1"/>
              <a:t>banyak</a:t>
            </a:r>
            <a:endParaRPr lang="en-GB" sz="2000" dirty="0"/>
          </a:p>
          <a:p>
            <a:pPr lvl="2"/>
            <a:r>
              <a:rPr lang="en-GB" sz="2000" dirty="0" err="1"/>
              <a:t>Mengkritik</a:t>
            </a:r>
            <a:r>
              <a:rPr lang="en-GB" sz="2000" dirty="0"/>
              <a:t> </a:t>
            </a:r>
            <a:r>
              <a:rPr lang="en-GB" sz="2000" dirty="0" err="1"/>
              <a:t>tempat</a:t>
            </a:r>
            <a:r>
              <a:rPr lang="en-GB" sz="2000" dirty="0"/>
              <a:t> </a:t>
            </a:r>
            <a:r>
              <a:rPr lang="en-GB" sz="2000" dirty="0" err="1"/>
              <a:t>kerja</a:t>
            </a:r>
            <a:r>
              <a:rPr lang="en-GB" sz="2000" dirty="0"/>
              <a:t> </a:t>
            </a:r>
            <a:r>
              <a:rPr lang="en-GB" sz="2000" dirty="0" err="1"/>
              <a:t>sebelumnya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mantan</a:t>
            </a:r>
            <a:r>
              <a:rPr lang="en-GB" sz="2000" dirty="0"/>
              <a:t> </a:t>
            </a:r>
            <a:r>
              <a:rPr lang="en-GB" sz="2000" dirty="0" err="1"/>
              <a:t>rekan</a:t>
            </a:r>
            <a:r>
              <a:rPr lang="en-GB" sz="2000" dirty="0"/>
              <a:t> </a:t>
            </a:r>
            <a:r>
              <a:rPr lang="en-GB" sz="2000" dirty="0" err="1"/>
              <a:t>kerja</a:t>
            </a:r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280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Berpakaian</a:t>
            </a:r>
            <a:r>
              <a:rPr lang="en-GB" dirty="0"/>
              <a:t> </a:t>
            </a:r>
            <a:r>
              <a:rPr lang="en-GB" dirty="0" err="1"/>
              <a:t>sopan</a:t>
            </a:r>
            <a:r>
              <a:rPr lang="en-GB" dirty="0"/>
              <a:t>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wawancara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Berpakaianlah</a:t>
            </a:r>
            <a:r>
              <a:rPr lang="en-GB" sz="2400" dirty="0"/>
              <a:t> </a:t>
            </a:r>
            <a:r>
              <a:rPr lang="en-GB" sz="2400" dirty="0" err="1"/>
              <a:t>sesuai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posisi</a:t>
            </a:r>
            <a:r>
              <a:rPr lang="en-GB" sz="2400" dirty="0"/>
              <a:t> yang </a:t>
            </a:r>
            <a:r>
              <a:rPr lang="en-GB" sz="2400" dirty="0" err="1"/>
              <a:t>dilamar</a:t>
            </a:r>
            <a:endParaRPr lang="en-GB" sz="2400" dirty="0"/>
          </a:p>
          <a:p>
            <a:pPr lvl="2"/>
            <a:r>
              <a:rPr lang="en-GB" sz="2400" dirty="0" err="1"/>
              <a:t>Mencari</a:t>
            </a:r>
            <a:r>
              <a:rPr lang="en-GB" sz="2400" dirty="0"/>
              <a:t> </a:t>
            </a:r>
            <a:r>
              <a:rPr lang="en-GB" sz="2400" dirty="0" err="1"/>
              <a:t>informasi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</a:t>
            </a:r>
            <a:r>
              <a:rPr lang="en-GB" sz="2400" dirty="0" err="1"/>
              <a:t>budaya</a:t>
            </a:r>
            <a:r>
              <a:rPr lang="en-GB" sz="2400" dirty="0"/>
              <a:t> dan </a:t>
            </a:r>
            <a:r>
              <a:rPr lang="en-GB" sz="2400" dirty="0" err="1"/>
              <a:t>aturan</a:t>
            </a:r>
            <a:r>
              <a:rPr lang="en-GB" sz="2400" dirty="0"/>
              <a:t> </a:t>
            </a:r>
            <a:r>
              <a:rPr lang="en-GB" sz="2400" dirty="0" err="1"/>
              <a:t>berpakaian</a:t>
            </a:r>
            <a:r>
              <a:rPr lang="en-GB" sz="2400" dirty="0"/>
              <a:t> di </a:t>
            </a:r>
            <a:r>
              <a:rPr lang="en-GB" sz="2400" dirty="0" err="1"/>
              <a:t>perusahaan</a:t>
            </a:r>
            <a:r>
              <a:rPr lang="en-GB" sz="2400" dirty="0"/>
              <a:t> </a:t>
            </a:r>
            <a:r>
              <a:rPr lang="en-GB" sz="2400" dirty="0" err="1"/>
              <a:t>tersebut</a:t>
            </a:r>
            <a:r>
              <a:rPr lang="en-GB" sz="2400" dirty="0"/>
              <a:t> </a:t>
            </a:r>
          </a:p>
          <a:p>
            <a:pPr lvl="2"/>
            <a:r>
              <a:rPr lang="en-GB" sz="2400" dirty="0" err="1"/>
              <a:t>Pakaian</a:t>
            </a:r>
            <a:r>
              <a:rPr lang="en-GB" sz="2400" dirty="0"/>
              <a:t> </a:t>
            </a:r>
            <a:r>
              <a:rPr lang="en-GB" sz="2400" dirty="0" err="1"/>
              <a:t>kasual</a:t>
            </a:r>
            <a:r>
              <a:rPr lang="en-GB" sz="2400" dirty="0"/>
              <a:t> </a:t>
            </a:r>
            <a:r>
              <a:rPr lang="en-GB" sz="2400" dirty="0" err="1"/>
              <a:t>biasanya</a:t>
            </a:r>
            <a:r>
              <a:rPr lang="en-GB" sz="2400" dirty="0"/>
              <a:t> </a:t>
            </a:r>
            <a:r>
              <a:rPr lang="en-GB" sz="2400" dirty="0" err="1"/>
              <a:t>menjadi</a:t>
            </a:r>
            <a:r>
              <a:rPr lang="en-GB" sz="2400" dirty="0"/>
              <a:t> </a:t>
            </a:r>
            <a:r>
              <a:rPr lang="en-GB" sz="2400" dirty="0" err="1"/>
              <a:t>busana</a:t>
            </a:r>
            <a:r>
              <a:rPr lang="en-GB" sz="2400" dirty="0"/>
              <a:t> paling </a:t>
            </a:r>
            <a:r>
              <a:rPr lang="en-GB" sz="2400" dirty="0" err="1"/>
              <a:t>aman</a:t>
            </a:r>
            <a:r>
              <a:rPr lang="en-GB" sz="2400" dirty="0"/>
              <a:t>; </a:t>
            </a:r>
            <a:r>
              <a:rPr lang="en-GB" sz="2400" dirty="0" err="1"/>
              <a:t>hindari</a:t>
            </a:r>
            <a:r>
              <a:rPr lang="en-GB" sz="2400" dirty="0"/>
              <a:t> </a:t>
            </a:r>
            <a:r>
              <a:rPr lang="en-GB" sz="2400" dirty="0" err="1"/>
              <a:t>busana</a:t>
            </a:r>
            <a:r>
              <a:rPr lang="en-GB" sz="2400" dirty="0"/>
              <a:t> </a:t>
            </a:r>
            <a:r>
              <a:rPr lang="en-GB" sz="2400" dirty="0" err="1"/>
              <a:t>ekstrim</a:t>
            </a:r>
            <a:endParaRPr lang="en-GB" sz="2400" dirty="0"/>
          </a:p>
          <a:p>
            <a:pPr lvl="2"/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harus</a:t>
            </a:r>
            <a:r>
              <a:rPr lang="en-GB" sz="2400" dirty="0"/>
              <a:t> </a:t>
            </a:r>
            <a:r>
              <a:rPr lang="en-GB" sz="2400" dirty="0" err="1"/>
              <a:t>ingat</a:t>
            </a:r>
            <a:r>
              <a:rPr lang="en-GB" sz="2400" dirty="0"/>
              <a:t> </a:t>
            </a:r>
            <a:r>
              <a:rPr lang="en-GB" sz="2400" dirty="0" err="1"/>
              <a:t>bahwa</a:t>
            </a:r>
            <a:r>
              <a:rPr lang="en-GB" sz="2400" dirty="0"/>
              <a:t> </a:t>
            </a:r>
            <a:r>
              <a:rPr lang="en-GB" sz="2400" dirty="0" err="1"/>
              <a:t>dia</a:t>
            </a:r>
            <a:r>
              <a:rPr lang="en-GB" sz="2400" dirty="0"/>
              <a:t> </a:t>
            </a:r>
            <a:r>
              <a:rPr lang="en-GB" sz="2400" dirty="0" err="1"/>
              <a:t>menampilkan</a:t>
            </a:r>
            <a:r>
              <a:rPr lang="en-GB" sz="2400" dirty="0"/>
              <a:t> </a:t>
            </a:r>
            <a:r>
              <a:rPr lang="en-GB" sz="2400" dirty="0" err="1"/>
              <a:t>diri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sebuah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. </a:t>
            </a:r>
            <a:r>
              <a:rPr lang="en-GB" sz="2400" dirty="0" err="1"/>
              <a:t>Itu</a:t>
            </a:r>
            <a:r>
              <a:rPr lang="en-GB" sz="2400" dirty="0"/>
              <a:t> </a:t>
            </a:r>
            <a:r>
              <a:rPr lang="en-GB" sz="2400" dirty="0" err="1"/>
              <a:t>bukan</a:t>
            </a:r>
            <a:r>
              <a:rPr lang="en-GB" sz="2400" dirty="0"/>
              <a:t> </a:t>
            </a:r>
            <a:r>
              <a:rPr lang="en-GB" sz="2400" dirty="0" err="1"/>
              <a:t>kencan</a:t>
            </a:r>
            <a:r>
              <a:rPr lang="en-GB" sz="2400" dirty="0"/>
              <a:t>, acara </a:t>
            </a:r>
            <a:r>
              <a:rPr lang="en-GB" sz="2400" dirty="0" err="1"/>
              <a:t>perpisahan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piknik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38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Pertanyaan</a:t>
            </a:r>
            <a:r>
              <a:rPr lang="en-GB" dirty="0"/>
              <a:t> </a:t>
            </a:r>
            <a:r>
              <a:rPr lang="en-GB" dirty="0" err="1"/>
              <a:t>wawancara</a:t>
            </a:r>
            <a:r>
              <a:rPr lang="en-GB" dirty="0"/>
              <a:t> paling </a:t>
            </a:r>
            <a:r>
              <a:rPr lang="en-GB" dirty="0" err="1"/>
              <a:t>umum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Ceritakan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</a:t>
            </a:r>
            <a:r>
              <a:rPr lang="en-GB" sz="2400" dirty="0" err="1"/>
              <a:t>diri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endParaRPr lang="en-GB" sz="2400" dirty="0"/>
          </a:p>
          <a:p>
            <a:pPr lvl="2"/>
            <a:r>
              <a:rPr lang="en-GB" sz="2400" dirty="0" err="1"/>
              <a:t>Mengapa</a:t>
            </a:r>
            <a:r>
              <a:rPr lang="en-GB" sz="2400" dirty="0"/>
              <a:t> Anda </a:t>
            </a:r>
            <a:r>
              <a:rPr lang="en-GB" sz="2400" dirty="0" err="1"/>
              <a:t>mencari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?</a:t>
            </a:r>
          </a:p>
          <a:p>
            <a:pPr lvl="2"/>
            <a:r>
              <a:rPr lang="en-GB" sz="2400" dirty="0" err="1"/>
              <a:t>Mengapa</a:t>
            </a:r>
            <a:r>
              <a:rPr lang="en-GB" sz="2400" dirty="0"/>
              <a:t> Anda </a:t>
            </a:r>
            <a:r>
              <a:rPr lang="en-GB" sz="2400" dirty="0" err="1"/>
              <a:t>ingin</a:t>
            </a:r>
            <a:r>
              <a:rPr lang="en-GB" sz="2400" dirty="0"/>
              <a:t> </a:t>
            </a:r>
            <a:r>
              <a:rPr lang="en-GB" sz="2400" dirty="0" err="1"/>
              <a:t>bergabung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r>
              <a:rPr lang="en-GB" sz="2400" dirty="0"/>
              <a:t> </a:t>
            </a:r>
            <a:r>
              <a:rPr lang="en-GB" sz="2400" dirty="0" err="1"/>
              <a:t>ini</a:t>
            </a:r>
            <a:r>
              <a:rPr lang="en-GB" sz="2400" dirty="0"/>
              <a:t>?</a:t>
            </a:r>
          </a:p>
          <a:p>
            <a:pPr lvl="2"/>
            <a:r>
              <a:rPr lang="en-GB" sz="2400" dirty="0" err="1"/>
              <a:t>Apa</a:t>
            </a:r>
            <a:r>
              <a:rPr lang="en-GB" sz="2400" dirty="0"/>
              <a:t> </a:t>
            </a:r>
            <a:r>
              <a:rPr lang="en-GB" sz="2400" dirty="0" err="1"/>
              <a:t>kekuatan</a:t>
            </a:r>
            <a:r>
              <a:rPr lang="en-GB" sz="2400" dirty="0"/>
              <a:t> dan </a:t>
            </a:r>
            <a:r>
              <a:rPr lang="en-GB" sz="2400" dirty="0" err="1"/>
              <a:t>kelemahan</a:t>
            </a:r>
            <a:r>
              <a:rPr lang="en-GB" sz="2400" dirty="0"/>
              <a:t> Anda?</a:t>
            </a:r>
          </a:p>
          <a:p>
            <a:pPr lvl="2"/>
            <a:r>
              <a:rPr lang="en-GB" sz="2400" dirty="0" err="1"/>
              <a:t>Bagaimana</a:t>
            </a:r>
            <a:r>
              <a:rPr lang="en-GB" sz="2400" dirty="0"/>
              <a:t> Anda </a:t>
            </a:r>
            <a:r>
              <a:rPr lang="en-GB" sz="2400" dirty="0" err="1"/>
              <a:t>memandang</a:t>
            </a:r>
            <a:r>
              <a:rPr lang="en-GB" sz="2400" dirty="0"/>
              <a:t> </a:t>
            </a:r>
            <a:r>
              <a:rPr lang="en-GB" sz="2400" dirty="0" err="1"/>
              <a:t>diri</a:t>
            </a:r>
            <a:r>
              <a:rPr lang="en-GB" sz="2400" dirty="0"/>
              <a:t> Anda lima </a:t>
            </a:r>
            <a:r>
              <a:rPr lang="en-GB" sz="2400" dirty="0" err="1"/>
              <a:t>tahun</a:t>
            </a:r>
            <a:r>
              <a:rPr lang="en-GB" sz="2400" dirty="0"/>
              <a:t> </a:t>
            </a:r>
            <a:r>
              <a:rPr lang="en-GB" sz="2400" dirty="0" err="1"/>
              <a:t>dari</a:t>
            </a:r>
            <a:r>
              <a:rPr lang="en-GB" sz="2400" dirty="0"/>
              <a:t> </a:t>
            </a:r>
            <a:r>
              <a:rPr lang="en-GB" sz="2400" dirty="0" err="1"/>
              <a:t>sekarang</a:t>
            </a:r>
            <a:r>
              <a:rPr lang="en-GB" sz="2400" dirty="0"/>
              <a:t>?</a:t>
            </a:r>
          </a:p>
          <a:p>
            <a:pPr lvl="2"/>
            <a:r>
              <a:rPr lang="en-GB" sz="2400" dirty="0" err="1"/>
              <a:t>Apa</a:t>
            </a:r>
            <a:r>
              <a:rPr lang="en-GB" sz="2400" dirty="0"/>
              <a:t> yang Anda </a:t>
            </a:r>
            <a:r>
              <a:rPr lang="en-GB" sz="2400" dirty="0" err="1"/>
              <a:t>ketahui</a:t>
            </a:r>
            <a:r>
              <a:rPr lang="en-GB" sz="2400" dirty="0"/>
              <a:t> </a:t>
            </a:r>
            <a:r>
              <a:rPr lang="en-GB" sz="2400" dirty="0" err="1"/>
              <a:t>tentang</a:t>
            </a:r>
            <a:r>
              <a:rPr lang="en-GB" sz="2400" dirty="0"/>
              <a:t> </a:t>
            </a:r>
            <a:r>
              <a:rPr lang="en-GB" sz="2400" dirty="0" err="1"/>
              <a:t>perusahaan</a:t>
            </a:r>
            <a:r>
              <a:rPr lang="en-GB" sz="2400" dirty="0"/>
              <a:t> kami?</a:t>
            </a:r>
          </a:p>
          <a:p>
            <a:pPr lvl="2"/>
            <a:r>
              <a:rPr lang="en-GB" sz="2400" dirty="0" err="1"/>
              <a:t>Bagaimana</a:t>
            </a:r>
            <a:r>
              <a:rPr lang="en-GB" sz="2400" dirty="0"/>
              <a:t> Anda </a:t>
            </a:r>
            <a:r>
              <a:rPr lang="en-GB" sz="2400" dirty="0" err="1"/>
              <a:t>menangani</a:t>
            </a:r>
            <a:r>
              <a:rPr lang="en-GB" sz="2400" dirty="0"/>
              <a:t> </a:t>
            </a:r>
            <a:r>
              <a:rPr lang="en-GB" sz="2400" dirty="0" err="1"/>
              <a:t>masalah</a:t>
            </a:r>
            <a:r>
              <a:rPr lang="en-GB" sz="2400" dirty="0"/>
              <a:t>?</a:t>
            </a:r>
          </a:p>
          <a:p>
            <a:pPr lvl="2"/>
            <a:r>
              <a:rPr lang="en-GB" sz="2400" dirty="0"/>
              <a:t>Anda punya </a:t>
            </a:r>
            <a:r>
              <a:rPr lang="en-GB" sz="2400" dirty="0" err="1"/>
              <a:t>pertanyaan</a:t>
            </a:r>
            <a:r>
              <a:rPr lang="en-GB" sz="2400" dirty="0"/>
              <a:t>?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dirty="0"/>
          </a:p>
          <a:p>
            <a:pPr lvl="2"/>
            <a:endParaRPr lang="en-GB" sz="1600" dirty="0"/>
          </a:p>
          <a:p>
            <a:pPr marL="0" lvl="2" indent="0">
              <a:buNone/>
            </a:pPr>
            <a:endParaRPr lang="en-GB" sz="1600" b="1" dirty="0"/>
          </a:p>
          <a:p>
            <a:pPr lvl="2"/>
            <a:endParaRPr lang="en-GB" sz="1600" b="1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  <a:p>
            <a:pPr lvl="2"/>
            <a:endParaRPr lang="en-GB" sz="16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Date: Monday /01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931227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269</TotalTime>
  <Words>851</Words>
  <Application>Microsoft Macintosh PowerPoint</Application>
  <PresentationFormat>Widescreen</PresentationFormat>
  <Paragraphs>213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 3</vt:lpstr>
      <vt:lpstr>ILO 2020</vt:lpstr>
      <vt:lpstr>Modul/Unit 9 </vt:lpstr>
      <vt:lpstr>Tujuan pembelajaran</vt:lpstr>
      <vt:lpstr>Mempersiapkan pencari kerja untuk wawancara kerja  </vt:lpstr>
      <vt:lpstr>Saat wawancara </vt:lpstr>
      <vt:lpstr>Saat wawancara (lanjutan) </vt:lpstr>
      <vt:lpstr>Bahasa tubuh/gestur saat wawancara</vt:lpstr>
      <vt:lpstr>Jebakan dalam wawancara  </vt:lpstr>
      <vt:lpstr>Berpakaian sopan saat wawancara</vt:lpstr>
      <vt:lpstr>Pertanyaan wawancara paling umum</vt:lpstr>
      <vt:lpstr>Setelah wawancara</vt:lpstr>
      <vt:lpstr>Apa yang di cari oleh pemberi kerja  </vt:lpstr>
      <vt:lpstr>Ada pertanyaan?</vt:lpstr>
      <vt:lpstr>Kerja kelompok</vt:lpstr>
      <vt:lpstr>Permainan peran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23</cp:revision>
  <dcterms:created xsi:type="dcterms:W3CDTF">2021-09-07T09:14:06Z</dcterms:created>
  <dcterms:modified xsi:type="dcterms:W3CDTF">2021-09-22T04:51:43Z</dcterms:modified>
</cp:coreProperties>
</file>