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74" r:id="rId3"/>
    <p:sldId id="284" r:id="rId4"/>
    <p:sldId id="276" r:id="rId5"/>
    <p:sldId id="286" r:id="rId6"/>
    <p:sldId id="287" r:id="rId7"/>
    <p:sldId id="259" r:id="rId8"/>
    <p:sldId id="258" r:id="rId9"/>
    <p:sldId id="26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481" autoAdjust="0"/>
    <p:restoredTop sz="50156" autoAdjust="0"/>
  </p:normalViewPr>
  <p:slideViewPr>
    <p:cSldViewPr snapToGrid="0">
      <p:cViewPr varScale="1">
        <p:scale>
          <a:sx n="47" d="100"/>
          <a:sy n="47" d="100"/>
        </p:scale>
        <p:origin x="864" y="192"/>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22/09/2021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3027305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sz="1200" kern="1200" dirty="0">
                <a:solidFill>
                  <a:schemeClr val="tx1"/>
                </a:solidFill>
                <a:effectLst/>
                <a:latin typeface="+mn-lt"/>
                <a:ea typeface="+mn-ea"/>
                <a:cs typeface="+mn-cs"/>
              </a:rPr>
              <a:t>CV/resume pencari kerja adalah brosur pribadinya tentang diri sendiri. CV/resume harus memberikan gambaran cepat kepada calon pemberi kerja tentang apa yang dapat dilakukan oleh pencari kerja untuk mereka. Konten tersebut harus membangkitkan minat yang cukup untuk mengenal pencari kerja dengan lebih baik dan harus singkat namun tepat. Pencari kerja tidak harus menceritakan segalanya di CV karena ini bisa dilakukan saat wawancara</a:t>
            </a:r>
            <a:r>
              <a:rPr lang="en-US" dirty="0"/>
              <a:t>.</a:t>
            </a:r>
          </a:p>
          <a:p>
            <a:endParaRPr lang="en-US" dirty="0"/>
          </a:p>
          <a:p>
            <a:r>
              <a:rPr lang="id-ID" sz="1200" kern="1200" dirty="0">
                <a:solidFill>
                  <a:schemeClr val="tx1"/>
                </a:solidFill>
                <a:effectLst/>
                <a:latin typeface="+mn-lt"/>
                <a:ea typeface="+mn-ea"/>
                <a:cs typeface="+mn-cs"/>
              </a:rPr>
              <a:t>CV dengan surat lamaran harus bertujuan untuk </a:t>
            </a:r>
            <a:r>
              <a:rPr lang="id-ID" sz="1200" kern="1200" dirty="0" err="1">
                <a:solidFill>
                  <a:schemeClr val="tx1"/>
                </a:solidFill>
                <a:effectLst/>
                <a:latin typeface="+mn-lt"/>
                <a:ea typeface="+mn-ea"/>
                <a:cs typeface="+mn-cs"/>
              </a:rPr>
              <a:t>embuat</a:t>
            </a:r>
            <a:r>
              <a:rPr lang="id-ID" sz="1200" kern="1200" dirty="0">
                <a:solidFill>
                  <a:schemeClr val="tx1"/>
                </a:solidFill>
                <a:effectLst/>
                <a:latin typeface="+mn-lt"/>
                <a:ea typeface="+mn-ea"/>
                <a:cs typeface="+mn-cs"/>
              </a:rPr>
              <a:t> pencari kerja mendapat wawancara</a:t>
            </a:r>
            <a:r>
              <a:rPr lang="en-US" dirty="0"/>
              <a:t>. </a:t>
            </a:r>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3119045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2505605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1226563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err="1"/>
              <a:t>Melakukan</a:t>
            </a:r>
            <a:r>
              <a:rPr lang="en-US" baseline="0" dirty="0"/>
              <a:t> </a:t>
            </a:r>
            <a:r>
              <a:rPr lang="en-US" baseline="0" dirty="0" err="1"/>
              <a:t>pencarian</a:t>
            </a:r>
            <a:r>
              <a:rPr lang="en-US" baseline="0" dirty="0"/>
              <a:t> </a:t>
            </a:r>
            <a:r>
              <a:rPr lang="en-US" baseline="0" dirty="0" err="1"/>
              <a:t>pekerjaan</a:t>
            </a:r>
            <a:r>
              <a:rPr lang="en-US" baseline="0" dirty="0"/>
              <a:t> </a:t>
            </a:r>
            <a:r>
              <a:rPr lang="en-US" baseline="0" dirty="0" err="1"/>
              <a:t>menggunakan</a:t>
            </a:r>
            <a:r>
              <a:rPr lang="en-US" baseline="0" dirty="0"/>
              <a:t> </a:t>
            </a:r>
            <a:r>
              <a:rPr lang="en-US" baseline="0" dirty="0" err="1"/>
              <a:t>peralatan</a:t>
            </a:r>
            <a:r>
              <a:rPr lang="en-US" baseline="0" dirty="0"/>
              <a:t> </a:t>
            </a:r>
            <a:r>
              <a:rPr lang="en-US" baseline="0" dirty="0" err="1"/>
              <a:t>terbaik</a:t>
            </a:r>
            <a:r>
              <a:rPr lang="en-US" baseline="0" dirty="0"/>
              <a:t> yang </a:t>
            </a:r>
            <a:r>
              <a:rPr lang="en-US" baseline="0" dirty="0" err="1"/>
              <a:t>ada</a:t>
            </a:r>
            <a:r>
              <a:rPr lang="en-US" baseline="0" dirty="0"/>
              <a:t> </a:t>
            </a:r>
            <a:r>
              <a:rPr lang="en-US" baseline="0" dirty="0" err="1"/>
              <a:t>bagi</a:t>
            </a:r>
            <a:r>
              <a:rPr lang="en-US" baseline="0" dirty="0"/>
              <a:t> </a:t>
            </a:r>
            <a:r>
              <a:rPr lang="en-US" baseline="0" dirty="0" err="1"/>
              <a:t>pencari</a:t>
            </a:r>
            <a:r>
              <a:rPr lang="en-US" baseline="0" dirty="0"/>
              <a:t> </a:t>
            </a:r>
            <a:r>
              <a:rPr lang="en-US" baseline="0" dirty="0" err="1"/>
              <a:t>kerja</a:t>
            </a:r>
            <a:r>
              <a:rPr lang="en-US" baseline="0" dirty="0"/>
              <a:t> </a:t>
            </a:r>
            <a:r>
              <a:rPr lang="en-US" baseline="0" dirty="0" err="1"/>
              <a:t>dapat</a:t>
            </a:r>
            <a:r>
              <a:rPr lang="en-US" baseline="0" dirty="0"/>
              <a:t> </a:t>
            </a:r>
            <a:r>
              <a:rPr lang="en-US" baseline="0" dirty="0" err="1"/>
              <a:t>membawa</a:t>
            </a:r>
            <a:r>
              <a:rPr lang="en-US" baseline="0" dirty="0"/>
              <a:t> </a:t>
            </a:r>
            <a:r>
              <a:rPr lang="en-US" baseline="0" dirty="0" err="1"/>
              <a:t>mereka</a:t>
            </a:r>
            <a:r>
              <a:rPr lang="en-US" baseline="0" dirty="0"/>
              <a:t> </a:t>
            </a:r>
            <a:r>
              <a:rPr lang="en-US" baseline="0" dirty="0" err="1"/>
              <a:t>ke</a:t>
            </a:r>
            <a:r>
              <a:rPr lang="en-US" baseline="0" dirty="0"/>
              <a:t> </a:t>
            </a:r>
            <a:r>
              <a:rPr lang="en-US" baseline="0" dirty="0" err="1"/>
              <a:t>tempat</a:t>
            </a:r>
            <a:r>
              <a:rPr lang="en-US" baseline="0" dirty="0"/>
              <a:t> di mana </a:t>
            </a:r>
            <a:r>
              <a:rPr lang="en-US" baseline="0" dirty="0" err="1"/>
              <a:t>mereka</a:t>
            </a:r>
            <a:r>
              <a:rPr lang="en-US" baseline="0" dirty="0"/>
              <a:t> </a:t>
            </a:r>
            <a:r>
              <a:rPr lang="en-US" baseline="0" dirty="0" err="1"/>
              <a:t>siap</a:t>
            </a:r>
            <a:r>
              <a:rPr lang="en-US" baseline="0" dirty="0"/>
              <a:t> </a:t>
            </a:r>
            <a:r>
              <a:rPr lang="en-US" baseline="0" dirty="0" err="1"/>
              <a:t>untuk</a:t>
            </a:r>
            <a:r>
              <a:rPr lang="en-US" baseline="0" dirty="0"/>
              <a:t> </a:t>
            </a:r>
            <a:r>
              <a:rPr lang="en-US" baseline="0" dirty="0" err="1"/>
              <a:t>berkompetisi</a:t>
            </a:r>
            <a:r>
              <a:rPr lang="en-US" baseline="0" dirty="0"/>
              <a:t> </a:t>
            </a:r>
            <a:r>
              <a:rPr lang="en-US" baseline="0" dirty="0" err="1"/>
              <a:t>dengan</a:t>
            </a:r>
            <a:r>
              <a:rPr lang="en-US" baseline="0" dirty="0"/>
              <a:t> yang lain yang juga </a:t>
            </a:r>
            <a:r>
              <a:rPr lang="en-US" baseline="0" dirty="0" err="1"/>
              <a:t>sedang</a:t>
            </a:r>
            <a:r>
              <a:rPr lang="en-US" baseline="0" dirty="0"/>
              <a:t> </a:t>
            </a:r>
            <a:r>
              <a:rPr lang="en-US" baseline="0" dirty="0" err="1"/>
              <a:t>mencari</a:t>
            </a:r>
            <a:r>
              <a:rPr lang="en-US" baseline="0" dirty="0"/>
              <a:t> </a:t>
            </a:r>
            <a:r>
              <a:rPr lang="en-US" baseline="0" dirty="0" err="1"/>
              <a:t>pekerjaan</a:t>
            </a:r>
            <a:r>
              <a:rPr lang="en-US" baseline="0" dirty="0"/>
              <a:t>.</a:t>
            </a:r>
          </a:p>
          <a:p>
            <a:endParaRPr lang="en-US" baseline="0" dirty="0"/>
          </a:p>
          <a:p>
            <a:r>
              <a:rPr lang="en-US" baseline="0" dirty="0"/>
              <a:t>PLK </a:t>
            </a:r>
            <a:r>
              <a:rPr lang="en-US" baseline="0" dirty="0" err="1"/>
              <a:t>merupakan</a:t>
            </a:r>
            <a:r>
              <a:rPr lang="en-US" baseline="0" dirty="0"/>
              <a:t> Lembaga yang </a:t>
            </a:r>
            <a:r>
              <a:rPr lang="en-US" baseline="0" dirty="0" err="1"/>
              <a:t>tepat</a:t>
            </a:r>
            <a:r>
              <a:rPr lang="en-US" baseline="0" dirty="0"/>
              <a:t> </a:t>
            </a:r>
            <a:r>
              <a:rPr lang="en-US" baseline="0" dirty="0" err="1"/>
              <a:t>untuk</a:t>
            </a:r>
            <a:r>
              <a:rPr lang="en-US" baseline="0" dirty="0"/>
              <a:t> </a:t>
            </a:r>
            <a:r>
              <a:rPr lang="en-US" baseline="0" dirty="0" err="1"/>
              <a:t>meberikan</a:t>
            </a:r>
            <a:r>
              <a:rPr lang="en-US" baseline="0" dirty="0"/>
              <a:t> </a:t>
            </a:r>
            <a:r>
              <a:rPr lang="en-US" baseline="0" dirty="0" err="1"/>
              <a:t>informasi</a:t>
            </a:r>
            <a:r>
              <a:rPr lang="en-US" baseline="0" dirty="0"/>
              <a:t> </a:t>
            </a:r>
            <a:r>
              <a:rPr lang="en-US" baseline="0" dirty="0" err="1"/>
              <a:t>kepada</a:t>
            </a:r>
            <a:r>
              <a:rPr lang="en-US" baseline="0" dirty="0"/>
              <a:t> </a:t>
            </a:r>
            <a:r>
              <a:rPr lang="en-US" baseline="0" dirty="0" err="1"/>
              <a:t>pencari</a:t>
            </a:r>
            <a:r>
              <a:rPr lang="en-US" baseline="0" dirty="0"/>
              <a:t> </a:t>
            </a:r>
            <a:r>
              <a:rPr lang="en-US" baseline="0" dirty="0" err="1"/>
              <a:t>kerja</a:t>
            </a:r>
            <a:r>
              <a:rPr lang="en-US" baseline="0" dirty="0"/>
              <a:t>. </a:t>
            </a:r>
            <a:r>
              <a:rPr lang="en-US" baseline="0" dirty="0" err="1"/>
              <a:t>Apakah</a:t>
            </a:r>
            <a:r>
              <a:rPr lang="en-US" baseline="0" dirty="0"/>
              <a:t> </a:t>
            </a:r>
            <a:r>
              <a:rPr lang="en-US" baseline="0" dirty="0" err="1"/>
              <a:t>pencari</a:t>
            </a:r>
            <a:r>
              <a:rPr lang="en-US" baseline="0" dirty="0"/>
              <a:t> </a:t>
            </a:r>
            <a:r>
              <a:rPr lang="en-US" baseline="0" dirty="0" err="1"/>
              <a:t>kerja</a:t>
            </a:r>
            <a:r>
              <a:rPr lang="en-US" baseline="0" dirty="0"/>
              <a:t> </a:t>
            </a:r>
            <a:r>
              <a:rPr lang="en-US" baseline="0" dirty="0" err="1"/>
              <a:t>perlu</a:t>
            </a:r>
            <a:r>
              <a:rPr lang="en-US" baseline="0" dirty="0"/>
              <a:t> </a:t>
            </a:r>
            <a:r>
              <a:rPr lang="en-US" baseline="0" dirty="0" err="1"/>
              <a:t>perlu</a:t>
            </a:r>
            <a:r>
              <a:rPr lang="en-US" baseline="0" dirty="0"/>
              <a:t> </a:t>
            </a:r>
            <a:r>
              <a:rPr lang="en-US" baseline="0" dirty="0" err="1"/>
              <a:t>menyiapkan</a:t>
            </a:r>
            <a:r>
              <a:rPr lang="en-US" baseline="0" dirty="0"/>
              <a:t> CV </a:t>
            </a:r>
            <a:r>
              <a:rPr lang="en-US" baseline="0" dirty="0" err="1"/>
              <a:t>terbaru</a:t>
            </a:r>
            <a:r>
              <a:rPr lang="en-US" baseline="0" dirty="0"/>
              <a:t> dan </a:t>
            </a:r>
            <a:r>
              <a:rPr lang="en-US" baseline="0" dirty="0" err="1"/>
              <a:t>surat</a:t>
            </a:r>
            <a:r>
              <a:rPr lang="en-US" baseline="0" dirty="0"/>
              <a:t> </a:t>
            </a:r>
            <a:r>
              <a:rPr lang="en-US" baseline="0" dirty="0" err="1"/>
              <a:t>lamaran</a:t>
            </a:r>
            <a:r>
              <a:rPr lang="en-US" baseline="0" dirty="0"/>
              <a:t> yang </a:t>
            </a:r>
            <a:r>
              <a:rPr lang="en-US" baseline="0" dirty="0" err="1"/>
              <a:t>menarik</a:t>
            </a:r>
            <a:r>
              <a:rPr lang="en-US" baseline="0" dirty="0"/>
              <a:t> dan </a:t>
            </a:r>
            <a:r>
              <a:rPr lang="en-US" baseline="0" dirty="0" err="1"/>
              <a:t>informatif</a:t>
            </a:r>
            <a:r>
              <a:rPr lang="en-US" baseline="0" dirty="0"/>
              <a:t>. PLK </a:t>
            </a:r>
            <a:r>
              <a:rPr lang="en-US" baseline="0" dirty="0" err="1"/>
              <a:t>bisa</a:t>
            </a:r>
            <a:r>
              <a:rPr lang="en-US" baseline="0" dirty="0"/>
              <a:t> </a:t>
            </a:r>
            <a:r>
              <a:rPr lang="en-US" baseline="0" dirty="0" err="1"/>
              <a:t>menyelenggarakan</a:t>
            </a:r>
            <a:r>
              <a:rPr lang="en-US" baseline="0" dirty="0"/>
              <a:t> seminar </a:t>
            </a:r>
            <a:r>
              <a:rPr lang="en-US" baseline="0" dirty="0" err="1"/>
              <a:t>pendek</a:t>
            </a:r>
            <a:r>
              <a:rPr lang="en-US" baseline="0" dirty="0"/>
              <a:t>, </a:t>
            </a:r>
            <a:r>
              <a:rPr lang="en-US" baseline="0" dirty="0" err="1"/>
              <a:t>membagikan</a:t>
            </a:r>
            <a:r>
              <a:rPr lang="en-US" baseline="0" dirty="0"/>
              <a:t> </a:t>
            </a:r>
            <a:r>
              <a:rPr lang="en-US" baseline="0" dirty="0" err="1"/>
              <a:t>brosur</a:t>
            </a:r>
            <a:r>
              <a:rPr lang="en-US" baseline="0" dirty="0"/>
              <a:t> </a:t>
            </a:r>
            <a:r>
              <a:rPr lang="en-US" baseline="0" dirty="0" err="1"/>
              <a:t>informatif</a:t>
            </a:r>
            <a:r>
              <a:rPr lang="en-US" baseline="0" dirty="0"/>
              <a:t> dan </a:t>
            </a:r>
            <a:r>
              <a:rPr lang="en-US" baseline="0" dirty="0" err="1"/>
              <a:t>petugas</a:t>
            </a:r>
            <a:r>
              <a:rPr lang="en-US" baseline="0" dirty="0"/>
              <a:t> </a:t>
            </a:r>
            <a:r>
              <a:rPr lang="en-US" baseline="0" dirty="0" err="1"/>
              <a:t>pengantar</a:t>
            </a:r>
            <a:r>
              <a:rPr lang="en-US" baseline="0" dirty="0"/>
              <a:t> </a:t>
            </a:r>
            <a:r>
              <a:rPr lang="en-US" baseline="0" dirty="0" err="1"/>
              <a:t>kerja</a:t>
            </a:r>
            <a:r>
              <a:rPr lang="en-US" baseline="0" dirty="0"/>
              <a:t>/</a:t>
            </a:r>
            <a:r>
              <a:rPr lang="en-US" baseline="0" dirty="0" err="1"/>
              <a:t>antar</a:t>
            </a:r>
            <a:r>
              <a:rPr lang="en-US" baseline="0" dirty="0"/>
              <a:t> </a:t>
            </a:r>
            <a:r>
              <a:rPr lang="en-US" baseline="0" dirty="0" err="1"/>
              <a:t>kerja</a:t>
            </a:r>
            <a:r>
              <a:rPr lang="en-US" baseline="0" dirty="0"/>
              <a:t> </a:t>
            </a:r>
            <a:r>
              <a:rPr lang="en-US" baseline="0" dirty="0" err="1"/>
              <a:t>dapat</a:t>
            </a:r>
            <a:r>
              <a:rPr lang="en-US" baseline="0" dirty="0"/>
              <a:t> </a:t>
            </a:r>
            <a:r>
              <a:rPr lang="en-US" baseline="0" dirty="0" err="1"/>
              <a:t>mereview</a:t>
            </a:r>
            <a:r>
              <a:rPr lang="en-US" baseline="0" dirty="0"/>
              <a:t> </a:t>
            </a:r>
            <a:r>
              <a:rPr lang="en-US" baseline="0" dirty="0" err="1"/>
              <a:t>dokumen</a:t>
            </a:r>
            <a:r>
              <a:rPr lang="en-US" baseline="0" dirty="0"/>
              <a:t> dan </a:t>
            </a:r>
            <a:r>
              <a:rPr lang="en-US" baseline="0" dirty="0" err="1"/>
              <a:t>memberikan</a:t>
            </a:r>
            <a:r>
              <a:rPr lang="en-US" baseline="0" dirty="0"/>
              <a:t> </a:t>
            </a:r>
            <a:r>
              <a:rPr lang="en-US" baseline="0" dirty="0" err="1"/>
              <a:t>petunjuk</a:t>
            </a:r>
            <a:r>
              <a:rPr lang="en-US" baseline="0" dirty="0"/>
              <a:t> yang </a:t>
            </a:r>
            <a:r>
              <a:rPr lang="en-US" baseline="0" dirty="0" err="1"/>
              <a:t>membantu</a:t>
            </a:r>
            <a:r>
              <a:rPr lang="en-US" baseline="0" dirty="0"/>
              <a:t>. </a:t>
            </a:r>
            <a:r>
              <a:rPr lang="en-US" baseline="0" dirty="0" err="1"/>
              <a:t>Pencari</a:t>
            </a:r>
            <a:r>
              <a:rPr lang="en-US" baseline="0" dirty="0"/>
              <a:t> </a:t>
            </a:r>
            <a:r>
              <a:rPr lang="en-US" baseline="0" dirty="0" err="1"/>
              <a:t>kerja</a:t>
            </a:r>
            <a:r>
              <a:rPr lang="en-US" baseline="0" dirty="0"/>
              <a:t> </a:t>
            </a:r>
            <a:r>
              <a:rPr lang="en-US" baseline="0" dirty="0" err="1"/>
              <a:t>dapat</a:t>
            </a:r>
            <a:r>
              <a:rPr lang="en-US" baseline="0" dirty="0"/>
              <a:t> juga </a:t>
            </a:r>
            <a:r>
              <a:rPr lang="en-US" baseline="0" dirty="0" err="1"/>
              <a:t>diberikan</a:t>
            </a:r>
            <a:r>
              <a:rPr lang="en-US" baseline="0" dirty="0"/>
              <a:t> </a:t>
            </a:r>
            <a:r>
              <a:rPr lang="en-US" baseline="0" dirty="0" err="1"/>
              <a:t>nasihat</a:t>
            </a:r>
            <a:r>
              <a:rPr lang="en-US" baseline="0" dirty="0"/>
              <a:t> </a:t>
            </a:r>
            <a:r>
              <a:rPr lang="en-US" baseline="0" dirty="0" err="1"/>
              <a:t>untuk</a:t>
            </a:r>
            <a:r>
              <a:rPr lang="en-US" baseline="0" dirty="0"/>
              <a:t> </a:t>
            </a:r>
            <a:r>
              <a:rPr lang="en-US" baseline="0" dirty="0" err="1"/>
              <a:t>mencari</a:t>
            </a:r>
            <a:r>
              <a:rPr lang="en-US" baseline="0" dirty="0"/>
              <a:t> </a:t>
            </a:r>
            <a:r>
              <a:rPr lang="en-US" baseline="0" dirty="0" err="1"/>
              <a:t>contoh</a:t>
            </a:r>
            <a:r>
              <a:rPr lang="en-US" baseline="0" dirty="0"/>
              <a:t> CV online </a:t>
            </a:r>
            <a:r>
              <a:rPr lang="en-US" baseline="0" dirty="0" err="1"/>
              <a:t>jika</a:t>
            </a:r>
            <a:r>
              <a:rPr lang="en-US" baseline="0" dirty="0"/>
              <a:t> </a:t>
            </a:r>
            <a:r>
              <a:rPr lang="en-US" baseline="0" dirty="0" err="1"/>
              <a:t>mereka</a:t>
            </a:r>
            <a:r>
              <a:rPr lang="en-US" baseline="0" dirty="0"/>
              <a:t> </a:t>
            </a:r>
            <a:r>
              <a:rPr lang="en-US" baseline="0" dirty="0" err="1"/>
              <a:t>tidak</a:t>
            </a:r>
            <a:r>
              <a:rPr lang="en-US" baseline="0" dirty="0"/>
              <a:t> </a:t>
            </a:r>
            <a:r>
              <a:rPr lang="en-US" baseline="0" dirty="0" err="1"/>
              <a:t>berinteraksi</a:t>
            </a:r>
            <a:r>
              <a:rPr lang="en-US" baseline="0" dirty="0"/>
              <a:t> </a:t>
            </a:r>
            <a:r>
              <a:rPr lang="en-US" baseline="0" dirty="0" err="1"/>
              <a:t>langsung</a:t>
            </a:r>
            <a:r>
              <a:rPr lang="en-US" baseline="0" dirty="0"/>
              <a:t>.</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err="1"/>
              <a:t>Perlu</a:t>
            </a:r>
            <a:r>
              <a:rPr lang="en-US" baseline="0" dirty="0"/>
              <a:t> </a:t>
            </a:r>
            <a:r>
              <a:rPr lang="en-US" baseline="0" dirty="0" err="1"/>
              <a:t>ditekankan</a:t>
            </a:r>
            <a:r>
              <a:rPr lang="en-US" baseline="0" dirty="0"/>
              <a:t> </a:t>
            </a:r>
            <a:r>
              <a:rPr lang="en-US" baseline="0" dirty="0" err="1"/>
              <a:t>bahwa</a:t>
            </a:r>
            <a:r>
              <a:rPr lang="en-US" baseline="0" dirty="0"/>
              <a:t> </a:t>
            </a:r>
            <a:r>
              <a:rPr lang="en-US" baseline="0" dirty="0" err="1"/>
              <a:t>mengirimkan</a:t>
            </a:r>
            <a:r>
              <a:rPr lang="en-US" baseline="0" dirty="0"/>
              <a:t> CV dan </a:t>
            </a:r>
            <a:r>
              <a:rPr lang="en-US" baseline="0" dirty="0" err="1"/>
              <a:t>surat</a:t>
            </a:r>
            <a:r>
              <a:rPr lang="en-US" baseline="0" dirty="0"/>
              <a:t> </a:t>
            </a:r>
            <a:r>
              <a:rPr lang="en-US" baseline="0" dirty="0" err="1"/>
              <a:t>lamaran</a:t>
            </a:r>
            <a:r>
              <a:rPr lang="en-US" baseline="0" dirty="0"/>
              <a:t> </a:t>
            </a:r>
            <a:r>
              <a:rPr lang="en-US" baseline="0" dirty="0" err="1"/>
              <a:t>sebanyak</a:t>
            </a:r>
            <a:r>
              <a:rPr lang="en-US" baseline="0" dirty="0"/>
              <a:t> </a:t>
            </a:r>
            <a:r>
              <a:rPr lang="en-US" baseline="0" dirty="0" err="1"/>
              <a:t>mungkin</a:t>
            </a:r>
            <a:r>
              <a:rPr lang="en-US" baseline="0" dirty="0"/>
              <a:t> </a:t>
            </a:r>
            <a:r>
              <a:rPr lang="en-US" baseline="0" dirty="0" err="1"/>
              <a:t>sangatlah</a:t>
            </a:r>
            <a:r>
              <a:rPr lang="en-US" baseline="0" dirty="0"/>
              <a:t> </a:t>
            </a:r>
            <a:r>
              <a:rPr lang="en-US" baseline="0" dirty="0" err="1"/>
              <a:t>penting</a:t>
            </a:r>
            <a:r>
              <a:rPr lang="en-US" baseline="0" dirty="0"/>
              <a:t>. </a:t>
            </a:r>
            <a:r>
              <a:rPr lang="en-US" baseline="0" dirty="0" err="1"/>
              <a:t>Siswa</a:t>
            </a:r>
            <a:r>
              <a:rPr lang="en-US" baseline="0" dirty="0"/>
              <a:t> </a:t>
            </a:r>
            <a:r>
              <a:rPr lang="en-US" baseline="0" dirty="0" err="1"/>
              <a:t>seharusnya</a:t>
            </a:r>
            <a:r>
              <a:rPr lang="en-US" baseline="0" dirty="0"/>
              <a:t> </a:t>
            </a:r>
            <a:r>
              <a:rPr lang="en-US" baseline="0" dirty="0" err="1"/>
              <a:t>tidak</a:t>
            </a:r>
            <a:r>
              <a:rPr lang="en-US" baseline="0" dirty="0"/>
              <a:t> </a:t>
            </a:r>
            <a:r>
              <a:rPr lang="en-US" baseline="0" dirty="0" err="1"/>
              <a:t>patah</a:t>
            </a:r>
            <a:r>
              <a:rPr lang="en-US" baseline="0" dirty="0"/>
              <a:t> </a:t>
            </a:r>
            <a:r>
              <a:rPr lang="en-US" baseline="0" dirty="0" err="1"/>
              <a:t>semangat</a:t>
            </a:r>
            <a:r>
              <a:rPr lang="en-US" baseline="0" dirty="0"/>
              <a:t> Ketika </a:t>
            </a:r>
            <a:r>
              <a:rPr lang="en-US" baseline="0" dirty="0" err="1"/>
              <a:t>tidak</a:t>
            </a:r>
            <a:r>
              <a:rPr lang="en-US" baseline="0" dirty="0"/>
              <a:t> </a:t>
            </a:r>
            <a:r>
              <a:rPr lang="en-US" baseline="0" dirty="0" err="1"/>
              <a:t>berhasil</a:t>
            </a:r>
            <a:r>
              <a:rPr lang="en-US" baseline="0" dirty="0"/>
              <a:t>. </a:t>
            </a:r>
            <a:r>
              <a:rPr lang="en-US" baseline="0" dirty="0" err="1"/>
              <a:t>Penelitian</a:t>
            </a:r>
            <a:r>
              <a:rPr lang="en-US" baseline="0" dirty="0"/>
              <a:t> </a:t>
            </a:r>
            <a:r>
              <a:rPr lang="en-US" baseline="0" dirty="0" err="1"/>
              <a:t>menunjukkan</a:t>
            </a:r>
            <a:r>
              <a:rPr lang="en-US" baseline="0" dirty="0"/>
              <a:t> </a:t>
            </a:r>
            <a:r>
              <a:rPr lang="en-US" baseline="0" dirty="0" err="1"/>
              <a:t>walaupun</a:t>
            </a:r>
            <a:r>
              <a:rPr lang="en-US" baseline="0" dirty="0"/>
              <a:t> </a:t>
            </a:r>
            <a:r>
              <a:rPr lang="en-US" baseline="0" dirty="0" err="1"/>
              <a:t>jaringan</a:t>
            </a:r>
            <a:r>
              <a:rPr lang="en-US" baseline="0" dirty="0"/>
              <a:t> </a:t>
            </a:r>
            <a:r>
              <a:rPr lang="en-US" baseline="0" dirty="0" err="1"/>
              <a:t>keluarga</a:t>
            </a:r>
            <a:r>
              <a:rPr lang="en-US" baseline="0" dirty="0"/>
              <a:t> dan </a:t>
            </a:r>
            <a:r>
              <a:rPr lang="en-US" baseline="0" dirty="0" err="1"/>
              <a:t>pribadi</a:t>
            </a:r>
            <a:r>
              <a:rPr lang="en-US" baseline="0" dirty="0"/>
              <a:t> </a:t>
            </a:r>
            <a:r>
              <a:rPr lang="en-US" baseline="0" dirty="0" err="1"/>
              <a:t>memainkan</a:t>
            </a:r>
            <a:r>
              <a:rPr lang="en-US" baseline="0" dirty="0"/>
              <a:t> </a:t>
            </a:r>
            <a:r>
              <a:rPr lang="en-US" baseline="0" dirty="0" err="1"/>
              <a:t>peran</a:t>
            </a:r>
            <a:r>
              <a:rPr lang="en-US" baseline="0" dirty="0"/>
              <a:t> </a:t>
            </a:r>
            <a:r>
              <a:rPr lang="en-US" baseline="0" dirty="0" err="1"/>
              <a:t>penting</a:t>
            </a:r>
            <a:r>
              <a:rPr lang="en-US" baseline="0" dirty="0"/>
              <a:t> </a:t>
            </a:r>
            <a:r>
              <a:rPr lang="en-US" baseline="0" dirty="0" err="1"/>
              <a:t>dalam</a:t>
            </a:r>
            <a:r>
              <a:rPr lang="en-US" baseline="0" dirty="0"/>
              <a:t> </a:t>
            </a:r>
            <a:r>
              <a:rPr lang="en-US" baseline="0" dirty="0" err="1"/>
              <a:t>mendapatkan</a:t>
            </a:r>
            <a:r>
              <a:rPr lang="en-US" baseline="0" dirty="0"/>
              <a:t> </a:t>
            </a:r>
            <a:r>
              <a:rPr lang="en-US" baseline="0" dirty="0" err="1"/>
              <a:t>pekerjaan</a:t>
            </a:r>
            <a:r>
              <a:rPr lang="en-US" baseline="0" dirty="0"/>
              <a:t>, </a:t>
            </a:r>
            <a:r>
              <a:rPr lang="en-US" baseline="0" dirty="0" err="1"/>
              <a:t>mereka</a:t>
            </a:r>
            <a:r>
              <a:rPr lang="en-US" baseline="0" dirty="0"/>
              <a:t> yang </a:t>
            </a:r>
            <a:r>
              <a:rPr lang="en-US" baseline="0" dirty="0" err="1"/>
              <a:t>mendapatkan</a:t>
            </a:r>
            <a:r>
              <a:rPr lang="en-US" baseline="0" dirty="0"/>
              <a:t> </a:t>
            </a:r>
            <a:r>
              <a:rPr lang="en-US" baseline="0" dirty="0" err="1"/>
              <a:t>pekerjaan</a:t>
            </a:r>
            <a:r>
              <a:rPr lang="en-US" baseline="0" dirty="0"/>
              <a:t> </a:t>
            </a:r>
            <a:r>
              <a:rPr lang="en-US" baseline="0" dirty="0" err="1"/>
              <a:t>telah</a:t>
            </a:r>
            <a:r>
              <a:rPr lang="en-US" baseline="0" dirty="0"/>
              <a:t> </a:t>
            </a:r>
            <a:r>
              <a:rPr lang="en-US" baseline="0" dirty="0" err="1"/>
              <a:t>melamar</a:t>
            </a:r>
            <a:r>
              <a:rPr lang="en-US" baseline="0" dirty="0"/>
              <a:t> </a:t>
            </a:r>
            <a:r>
              <a:rPr lang="en-US" baseline="0" dirty="0" err="1"/>
              <a:t>ke</a:t>
            </a:r>
            <a:r>
              <a:rPr lang="en-US" baseline="0" dirty="0"/>
              <a:t> </a:t>
            </a:r>
            <a:r>
              <a:rPr lang="en-US" baseline="0" dirty="0" err="1"/>
              <a:t>lebih</a:t>
            </a:r>
            <a:r>
              <a:rPr lang="en-US" baseline="0" dirty="0"/>
              <a:t> </a:t>
            </a:r>
            <a:r>
              <a:rPr lang="en-US" baseline="0" dirty="0" err="1"/>
              <a:t>banyak</a:t>
            </a:r>
            <a:r>
              <a:rPr lang="en-US" baseline="0" dirty="0"/>
              <a:t> </a:t>
            </a:r>
            <a:r>
              <a:rPr lang="en-US" baseline="0" dirty="0" err="1"/>
              <a:t>lowongan</a:t>
            </a:r>
            <a:r>
              <a:rPr lang="en-US" baseline="0" dirty="0"/>
              <a:t> </a:t>
            </a:r>
            <a:r>
              <a:rPr lang="en-US" baseline="0" dirty="0" err="1"/>
              <a:t>pekerjaan</a:t>
            </a:r>
            <a:r>
              <a:rPr lang="en-US" baseline="0" dirty="0"/>
              <a:t> disbanding </a:t>
            </a:r>
            <a:r>
              <a:rPr lang="en-US" baseline="0" dirty="0" err="1"/>
              <a:t>mereka</a:t>
            </a:r>
            <a:r>
              <a:rPr lang="en-US" baseline="0" dirty="0"/>
              <a:t> yang </a:t>
            </a:r>
            <a:r>
              <a:rPr lang="en-US" baseline="0" dirty="0" err="1"/>
              <a:t>tidak</a:t>
            </a:r>
            <a:r>
              <a:rPr lang="en-US" baseline="0" dirty="0"/>
              <a:t> </a:t>
            </a:r>
            <a:r>
              <a:rPr lang="en-US" baseline="0" dirty="0" err="1"/>
              <a:t>mendapat</a:t>
            </a:r>
            <a:r>
              <a:rPr lang="en-US" baseline="0" dirty="0"/>
              <a:t> </a:t>
            </a:r>
            <a:r>
              <a:rPr lang="en-US" baseline="0" dirty="0" err="1"/>
              <a:t>pekerjaan</a:t>
            </a:r>
            <a:r>
              <a:rPr lang="en-US" baseline="0"/>
              <a:t> </a:t>
            </a:r>
            <a:r>
              <a:rPr lang="en-US" sz="1200" kern="1200">
                <a:solidFill>
                  <a:schemeClr val="tx1"/>
                </a:solidFill>
                <a:effectLst/>
                <a:latin typeface="+mn-lt"/>
                <a:ea typeface="+mn-ea"/>
                <a:cs typeface="+mn-cs"/>
              </a:rPr>
              <a:t>(</a:t>
            </a:r>
            <a:r>
              <a:rPr lang="en-US" sz="1200" kern="1200" dirty="0">
                <a:solidFill>
                  <a:schemeClr val="tx1"/>
                </a:solidFill>
                <a:effectLst/>
                <a:latin typeface="+mn-lt"/>
                <a:ea typeface="+mn-ea"/>
                <a:cs typeface="+mn-cs"/>
              </a:rPr>
              <a:t>ILO School to Work Transition Study, 2006).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baseline="0" dirty="0"/>
          </a:p>
          <a:p>
            <a:endParaRPr lang="en-US" baseline="0"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21678213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Modul/Unit 8</a:t>
            </a:r>
            <a:br>
              <a:rPr lang="en-GB" dirty="0"/>
            </a:br>
            <a:endParaRPr lang="en-GB" dirty="0"/>
          </a:p>
        </p:txBody>
      </p:sp>
      <p:sp>
        <p:nvSpPr>
          <p:cNvPr id="3" name="Subtitle 2"/>
          <p:cNvSpPr>
            <a:spLocks noGrp="1"/>
          </p:cNvSpPr>
          <p:nvPr>
            <p:ph type="subTitle" idx="1"/>
          </p:nvPr>
        </p:nvSpPr>
        <p:spPr>
          <a:xfrm>
            <a:off x="490537" y="3481539"/>
            <a:ext cx="8558869" cy="1655762"/>
          </a:xfrm>
        </p:spPr>
        <p:txBody>
          <a:bodyPr/>
          <a:lstStyle/>
          <a:p>
            <a:r>
              <a:rPr lang="en-GB" dirty="0" err="1"/>
              <a:t>Konseling</a:t>
            </a:r>
            <a:r>
              <a:rPr lang="en-GB" dirty="0"/>
              <a:t> </a:t>
            </a:r>
            <a:r>
              <a:rPr lang="en-GB" dirty="0" err="1"/>
              <a:t>Ketenagakerjaan</a:t>
            </a:r>
            <a:br>
              <a:rPr lang="en-GB" dirty="0"/>
            </a:br>
            <a:r>
              <a:rPr lang="en-GB" dirty="0"/>
              <a:t>(</a:t>
            </a:r>
            <a:r>
              <a:rPr lang="en-GB" dirty="0" err="1"/>
              <a:t>Keterampilan</a:t>
            </a:r>
            <a:r>
              <a:rPr lang="en-GB" dirty="0"/>
              <a:t> </a:t>
            </a:r>
            <a:r>
              <a:rPr lang="en-GB" dirty="0" err="1"/>
              <a:t>mencari</a:t>
            </a:r>
            <a:r>
              <a:rPr lang="en-GB" dirty="0"/>
              <a:t> </a:t>
            </a:r>
            <a:r>
              <a:rPr lang="en-GB" dirty="0" err="1"/>
              <a:t>pekerjaan</a:t>
            </a:r>
            <a:r>
              <a:rPr lang="en-GB" dirty="0"/>
              <a:t>: </a:t>
            </a:r>
            <a:r>
              <a:rPr lang="en-GB" dirty="0" err="1"/>
              <a:t>keterampilan</a:t>
            </a:r>
            <a:r>
              <a:rPr lang="en-GB" dirty="0"/>
              <a:t> </a:t>
            </a:r>
            <a:r>
              <a:rPr lang="en-GB" dirty="0" err="1"/>
              <a:t>efektif</a:t>
            </a:r>
            <a:r>
              <a:rPr lang="en-GB" dirty="0"/>
              <a:t> </a:t>
            </a:r>
            <a:r>
              <a:rPr lang="en-GB" dirty="0" err="1"/>
              <a:t>penyusunan</a:t>
            </a:r>
            <a:r>
              <a:rPr lang="en-GB" dirty="0"/>
              <a:t> CV dan </a:t>
            </a:r>
            <a:r>
              <a:rPr lang="en-GB" dirty="0" err="1"/>
              <a:t>surat</a:t>
            </a:r>
            <a:r>
              <a:rPr lang="en-GB" dirty="0"/>
              <a:t> </a:t>
            </a:r>
            <a:r>
              <a:rPr lang="en-GB" dirty="0" err="1"/>
              <a:t>pengantar</a:t>
            </a:r>
            <a:r>
              <a:rPr lang="en-GB" dirty="0"/>
              <a:t> </a:t>
            </a:r>
            <a:r>
              <a:rPr lang="en-GB" dirty="0" err="1"/>
              <a:t>atau</a:t>
            </a:r>
            <a:r>
              <a:rPr lang="en-GB" dirty="0"/>
              <a:t> </a:t>
            </a:r>
            <a:r>
              <a:rPr lang="en-GB" dirty="0" err="1"/>
              <a:t>lamaran</a:t>
            </a:r>
            <a:r>
              <a:rPr lang="en-GB" dirty="0"/>
              <a:t>)</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Tujuan</a:t>
            </a:r>
            <a:r>
              <a:rPr lang="en-GB" dirty="0"/>
              <a:t> </a:t>
            </a:r>
            <a:r>
              <a:rPr lang="en-GB" dirty="0" err="1"/>
              <a:t>pembelajaran</a:t>
            </a:r>
            <a:endParaRPr lang="en-GB" dirty="0"/>
          </a:p>
        </p:txBody>
      </p:sp>
      <p:sp>
        <p:nvSpPr>
          <p:cNvPr id="5" name="Content Placeholder 4"/>
          <p:cNvSpPr>
            <a:spLocks noGrp="1"/>
          </p:cNvSpPr>
          <p:nvPr>
            <p:ph idx="1"/>
          </p:nvPr>
        </p:nvSpPr>
        <p:spPr/>
        <p:txBody>
          <a:bodyPr/>
          <a:lstStyle/>
          <a:p>
            <a:pPr marL="0" lvl="2" indent="0">
              <a:buNone/>
            </a:pPr>
            <a:r>
              <a:rPr lang="en-GB" sz="2400" dirty="0"/>
              <a:t>Setelah </a:t>
            </a:r>
            <a:r>
              <a:rPr lang="en-GB" sz="2400" dirty="0" err="1"/>
              <a:t>menyelesaikan</a:t>
            </a:r>
            <a:r>
              <a:rPr lang="en-GB" sz="2400" dirty="0"/>
              <a:t> unit </a:t>
            </a:r>
            <a:r>
              <a:rPr lang="en-GB" sz="2400" dirty="0" err="1"/>
              <a:t>ini</a:t>
            </a:r>
            <a:r>
              <a:rPr lang="en-GB" sz="2400" dirty="0"/>
              <a:t>, </a:t>
            </a:r>
            <a:r>
              <a:rPr lang="en-GB" sz="2400" dirty="0" err="1"/>
              <a:t>peserta</a:t>
            </a:r>
            <a:r>
              <a:rPr lang="en-GB" sz="2400" dirty="0"/>
              <a:t> </a:t>
            </a:r>
            <a:r>
              <a:rPr lang="en-GB" sz="2400" dirty="0" err="1"/>
              <a:t>akan</a:t>
            </a:r>
            <a:r>
              <a:rPr lang="en-GB" sz="2400" dirty="0"/>
              <a:t> </a:t>
            </a:r>
            <a:r>
              <a:rPr lang="en-GB" sz="2400" dirty="0" err="1"/>
              <a:t>mampu</a:t>
            </a:r>
            <a:r>
              <a:rPr lang="en-GB" sz="2400" dirty="0"/>
              <a:t>:</a:t>
            </a:r>
          </a:p>
          <a:p>
            <a:pPr lvl="2"/>
            <a:r>
              <a:rPr lang="en-GB" sz="2400" dirty="0" err="1"/>
              <a:t>Menjelaskan</a:t>
            </a:r>
            <a:r>
              <a:rPr lang="en-GB" sz="2400" dirty="0"/>
              <a:t> </a:t>
            </a:r>
            <a:r>
              <a:rPr lang="en-GB" sz="2400" dirty="0" err="1"/>
              <a:t>pentingnya</a:t>
            </a:r>
            <a:r>
              <a:rPr lang="en-GB" sz="2400" dirty="0"/>
              <a:t> </a:t>
            </a:r>
            <a:r>
              <a:rPr lang="en-GB" sz="2400" dirty="0" err="1"/>
              <a:t>penyusunan</a:t>
            </a:r>
            <a:r>
              <a:rPr lang="en-GB" sz="2400" dirty="0"/>
              <a:t> CV dan </a:t>
            </a:r>
            <a:r>
              <a:rPr lang="en-GB" sz="2400" dirty="0" err="1"/>
              <a:t>surat</a:t>
            </a:r>
            <a:r>
              <a:rPr lang="en-GB" sz="2400" dirty="0"/>
              <a:t> </a:t>
            </a:r>
            <a:r>
              <a:rPr lang="en-GB" sz="2400" dirty="0" err="1"/>
              <a:t>lamaran</a:t>
            </a:r>
            <a:r>
              <a:rPr lang="en-GB" sz="2400" dirty="0"/>
              <a:t> </a:t>
            </a:r>
            <a:r>
              <a:rPr lang="en-GB" sz="2400" dirty="0" err="1"/>
              <a:t>atau</a:t>
            </a:r>
            <a:r>
              <a:rPr lang="en-GB" sz="2400" dirty="0"/>
              <a:t> </a:t>
            </a:r>
            <a:r>
              <a:rPr lang="en-GB" sz="2400" dirty="0" err="1"/>
              <a:t>pengantar</a:t>
            </a:r>
            <a:endParaRPr lang="en-GB" sz="2400" dirty="0"/>
          </a:p>
          <a:p>
            <a:pPr lvl="2"/>
            <a:r>
              <a:rPr lang="en-GB" sz="2400" dirty="0" err="1"/>
              <a:t>Membantu</a:t>
            </a:r>
            <a:r>
              <a:rPr lang="en-GB" sz="2400" dirty="0"/>
              <a:t> </a:t>
            </a:r>
            <a:r>
              <a:rPr lang="en-GB" sz="2400" dirty="0" err="1"/>
              <a:t>pencari</a:t>
            </a:r>
            <a:r>
              <a:rPr lang="en-GB" sz="2400" dirty="0"/>
              <a:t> </a:t>
            </a:r>
            <a:r>
              <a:rPr lang="en-GB" sz="2400" dirty="0" err="1"/>
              <a:t>kerja</a:t>
            </a:r>
            <a:r>
              <a:rPr lang="en-GB" sz="2400" dirty="0"/>
              <a:t> </a:t>
            </a:r>
            <a:r>
              <a:rPr lang="en-GB" sz="2400" dirty="0" err="1"/>
              <a:t>menyusun</a:t>
            </a:r>
            <a:r>
              <a:rPr lang="en-GB" sz="2400" dirty="0"/>
              <a:t> CV dan </a:t>
            </a:r>
            <a:r>
              <a:rPr lang="en-GB" sz="2400" dirty="0" err="1"/>
              <a:t>surat</a:t>
            </a:r>
            <a:r>
              <a:rPr lang="en-GB" sz="2400" dirty="0"/>
              <a:t> </a:t>
            </a:r>
            <a:r>
              <a:rPr lang="en-GB" sz="2400" dirty="0" err="1"/>
              <a:t>lamaran</a:t>
            </a:r>
            <a:r>
              <a:rPr lang="en-GB" sz="2400" dirty="0"/>
              <a:t> </a:t>
            </a:r>
            <a:r>
              <a:rPr lang="en-GB" sz="2400" dirty="0" err="1"/>
              <a:t>atau</a:t>
            </a:r>
            <a:r>
              <a:rPr lang="en-GB" sz="2400" dirty="0"/>
              <a:t> </a:t>
            </a:r>
            <a:r>
              <a:rPr lang="en-GB" sz="2400" dirty="0" err="1"/>
              <a:t>pengantar</a:t>
            </a:r>
            <a:r>
              <a:rPr lang="en-GB" sz="2400" dirty="0"/>
              <a:t> yang </a:t>
            </a:r>
            <a:r>
              <a:rPr lang="en-GB" sz="2400" dirty="0" err="1"/>
              <a:t>efektif</a:t>
            </a:r>
            <a:r>
              <a:rPr lang="en-GB" sz="2400" dirty="0"/>
              <a:t>, </a:t>
            </a:r>
            <a:r>
              <a:rPr lang="en-GB" sz="2400" dirty="0" err="1"/>
              <a:t>khususnya</a:t>
            </a:r>
            <a:r>
              <a:rPr lang="en-GB" sz="2400" dirty="0"/>
              <a:t>;</a:t>
            </a:r>
          </a:p>
          <a:p>
            <a:pPr marL="846138" lvl="3" indent="-266700">
              <a:spcBef>
                <a:spcPts val="600"/>
              </a:spcBef>
              <a:spcAft>
                <a:spcPts val="0"/>
              </a:spcAft>
              <a:buFont typeface="Arial" panose="020B0604020202020204" pitchFamily="34" charset="0"/>
              <a:buChar char="•"/>
            </a:pPr>
            <a:r>
              <a:rPr lang="en-GB" sz="2000" dirty="0" err="1"/>
              <a:t>isi</a:t>
            </a:r>
            <a:r>
              <a:rPr lang="en-GB" sz="2000" dirty="0"/>
              <a:t> CV dan </a:t>
            </a:r>
            <a:r>
              <a:rPr lang="en-GB" sz="2000" dirty="0" err="1"/>
              <a:t>surat</a:t>
            </a:r>
            <a:r>
              <a:rPr lang="en-GB" sz="2000" dirty="0"/>
              <a:t> </a:t>
            </a:r>
            <a:r>
              <a:rPr lang="en-GB" sz="2000" dirty="0" err="1"/>
              <a:t>lamaran</a:t>
            </a:r>
            <a:r>
              <a:rPr lang="en-GB" sz="2000" dirty="0"/>
              <a:t> </a:t>
            </a:r>
            <a:r>
              <a:rPr lang="en-GB" sz="2000" dirty="0" err="1"/>
              <a:t>atau</a:t>
            </a:r>
            <a:r>
              <a:rPr lang="en-GB" sz="2000" dirty="0"/>
              <a:t> </a:t>
            </a:r>
            <a:r>
              <a:rPr lang="en-GB" sz="2000" dirty="0" err="1"/>
              <a:t>pengantar</a:t>
            </a:r>
            <a:endParaRPr lang="en-GB" sz="2000" dirty="0"/>
          </a:p>
          <a:p>
            <a:pPr marL="846138" lvl="3" indent="-266700">
              <a:spcBef>
                <a:spcPts val="600"/>
              </a:spcBef>
              <a:spcAft>
                <a:spcPts val="0"/>
              </a:spcAft>
              <a:buFont typeface="Arial" panose="020B0604020202020204" pitchFamily="34" charset="0"/>
              <a:buChar char="•"/>
            </a:pPr>
            <a:r>
              <a:rPr lang="en-GB" sz="2000" dirty="0" err="1"/>
              <a:t>cara</a:t>
            </a:r>
            <a:r>
              <a:rPr lang="en-GB" sz="2000" dirty="0"/>
              <a:t> </a:t>
            </a:r>
            <a:r>
              <a:rPr lang="en-GB" sz="2000" dirty="0" err="1"/>
              <a:t>menyusun</a:t>
            </a:r>
            <a:r>
              <a:rPr lang="en-GB" sz="2000" dirty="0"/>
              <a:t> CV dan </a:t>
            </a:r>
            <a:r>
              <a:rPr lang="en-GB" sz="2000" dirty="0" err="1"/>
              <a:t>surat</a:t>
            </a:r>
            <a:r>
              <a:rPr lang="en-GB" sz="2000" dirty="0"/>
              <a:t> </a:t>
            </a:r>
            <a:r>
              <a:rPr lang="en-GB" sz="2000" dirty="0" err="1"/>
              <a:t>lamaran</a:t>
            </a:r>
            <a:r>
              <a:rPr lang="en-GB" sz="2000" dirty="0"/>
              <a:t> (</a:t>
            </a:r>
            <a:r>
              <a:rPr lang="en-GB" sz="2000" dirty="0" err="1"/>
              <a:t>pengantar</a:t>
            </a:r>
            <a:r>
              <a:rPr lang="en-GB" sz="2000" dirty="0"/>
              <a:t> ) yang </a:t>
            </a:r>
            <a:r>
              <a:rPr lang="en-GB" sz="2000" dirty="0" err="1"/>
              <a:t>baik</a:t>
            </a:r>
            <a:endParaRPr lang="en-GB" sz="2000" dirty="0"/>
          </a:p>
          <a:p>
            <a:pPr marL="846138" lvl="3" indent="-266700">
              <a:spcBef>
                <a:spcPts val="600"/>
              </a:spcBef>
              <a:spcAft>
                <a:spcPts val="0"/>
              </a:spcAft>
              <a:buFont typeface="Arial" panose="020B0604020202020204" pitchFamily="34" charset="0"/>
              <a:buChar char="•"/>
            </a:pPr>
            <a:r>
              <a:rPr lang="en-GB" sz="2000" dirty="0" err="1"/>
              <a:t>penggunaan</a:t>
            </a:r>
            <a:r>
              <a:rPr lang="en-GB" sz="2000" dirty="0"/>
              <a:t> kata dan </a:t>
            </a:r>
            <a:r>
              <a:rPr lang="en-GB" sz="2000" dirty="0" err="1"/>
              <a:t>bahasa</a:t>
            </a:r>
            <a:r>
              <a:rPr lang="en-GB" sz="2000" dirty="0"/>
              <a:t> yang yang </a:t>
            </a:r>
            <a:r>
              <a:rPr lang="en-GB" sz="2000" dirty="0" err="1"/>
              <a:t>singkat</a:t>
            </a:r>
            <a:r>
              <a:rPr lang="en-GB" sz="2000" dirty="0"/>
              <a:t>, </a:t>
            </a:r>
            <a:r>
              <a:rPr lang="en-GB" sz="2000" dirty="0" err="1"/>
              <a:t>mudah</a:t>
            </a:r>
            <a:r>
              <a:rPr lang="en-GB" sz="2000" dirty="0"/>
              <a:t> dan </a:t>
            </a:r>
            <a:r>
              <a:rPr lang="en-GB" sz="2000" dirty="0" err="1"/>
              <a:t>cepat</a:t>
            </a:r>
            <a:r>
              <a:rPr lang="en-GB" sz="2000" dirty="0"/>
              <a:t> </a:t>
            </a:r>
            <a:r>
              <a:rPr lang="en-GB" sz="2000" dirty="0" err="1"/>
              <a:t>difahami</a:t>
            </a:r>
            <a:r>
              <a:rPr lang="en-GB" sz="2000" dirty="0"/>
              <a:t> </a:t>
            </a:r>
            <a:r>
              <a:rPr lang="en-GB" sz="2000" dirty="0" err="1"/>
              <a:t>dalam</a:t>
            </a:r>
            <a:r>
              <a:rPr lang="en-GB" sz="2000" dirty="0"/>
              <a:t> CV dan </a:t>
            </a:r>
            <a:r>
              <a:rPr lang="en-GB" sz="2000" dirty="0" err="1"/>
              <a:t>surat</a:t>
            </a:r>
            <a:r>
              <a:rPr lang="en-GB" sz="2000" dirty="0"/>
              <a:t> </a:t>
            </a:r>
            <a:r>
              <a:rPr lang="en-GB" sz="2000" dirty="0" err="1"/>
              <a:t>lamaran</a:t>
            </a:r>
            <a:endParaRPr lang="en-GB" sz="2000" dirty="0"/>
          </a:p>
          <a:p>
            <a:pPr marL="846138" lvl="3" indent="-266700">
              <a:spcBef>
                <a:spcPts val="600"/>
              </a:spcBef>
              <a:spcAft>
                <a:spcPts val="0"/>
              </a:spcAft>
              <a:buFont typeface="Arial" panose="020B0604020202020204" pitchFamily="34" charset="0"/>
              <a:buChar char="•"/>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352692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Penyusunan</a:t>
            </a:r>
            <a:r>
              <a:rPr lang="en-GB" dirty="0"/>
              <a:t> CV dan </a:t>
            </a:r>
            <a:r>
              <a:rPr lang="en-GB" dirty="0" err="1"/>
              <a:t>surat</a:t>
            </a:r>
            <a:r>
              <a:rPr lang="en-GB" dirty="0"/>
              <a:t> </a:t>
            </a:r>
            <a:r>
              <a:rPr lang="en-GB" dirty="0" err="1"/>
              <a:t>pengantar</a:t>
            </a:r>
            <a:r>
              <a:rPr lang="en-GB" dirty="0"/>
              <a:t> (</a:t>
            </a:r>
            <a:r>
              <a:rPr lang="en-GB" dirty="0" err="1"/>
              <a:t>lamaran</a:t>
            </a:r>
            <a:r>
              <a:rPr lang="en-GB" dirty="0"/>
              <a:t>)</a:t>
            </a:r>
          </a:p>
        </p:txBody>
      </p:sp>
      <p:sp>
        <p:nvSpPr>
          <p:cNvPr id="5" name="Content Placeholder 4"/>
          <p:cNvSpPr>
            <a:spLocks noGrp="1"/>
          </p:cNvSpPr>
          <p:nvPr>
            <p:ph idx="1"/>
          </p:nvPr>
        </p:nvSpPr>
        <p:spPr>
          <a:xfrm>
            <a:off x="490538" y="2393950"/>
            <a:ext cx="10670924" cy="3482975"/>
          </a:xfrm>
        </p:spPr>
        <p:txBody>
          <a:bodyPr/>
          <a:lstStyle/>
          <a:p>
            <a:pPr lvl="2"/>
            <a:r>
              <a:rPr lang="en-GB" sz="2000" dirty="0" err="1"/>
              <a:t>Brosur</a:t>
            </a:r>
            <a:r>
              <a:rPr lang="en-GB" sz="2000" dirty="0"/>
              <a:t> </a:t>
            </a:r>
            <a:r>
              <a:rPr lang="en-GB" sz="2000" dirty="0" err="1"/>
              <a:t>pribadi</a:t>
            </a:r>
            <a:r>
              <a:rPr lang="en-GB" sz="2000" dirty="0"/>
              <a:t> </a:t>
            </a:r>
            <a:r>
              <a:rPr lang="en-GB" sz="2000" dirty="0" err="1"/>
              <a:t>bagi</a:t>
            </a:r>
            <a:r>
              <a:rPr lang="en-GB" sz="2000" dirty="0"/>
              <a:t> </a:t>
            </a:r>
            <a:r>
              <a:rPr lang="en-GB" sz="2000" dirty="0" err="1"/>
              <a:t>pencari</a:t>
            </a:r>
            <a:r>
              <a:rPr lang="en-GB" sz="2000" dirty="0"/>
              <a:t> </a:t>
            </a:r>
            <a:r>
              <a:rPr lang="en-GB" sz="2000" dirty="0" err="1"/>
              <a:t>kerja</a:t>
            </a:r>
            <a:r>
              <a:rPr lang="en-GB" sz="2000" dirty="0"/>
              <a:t> </a:t>
            </a:r>
            <a:r>
              <a:rPr lang="en-GB" sz="2000" dirty="0" err="1"/>
              <a:t>untuk</a:t>
            </a:r>
            <a:r>
              <a:rPr lang="en-GB" sz="2000" dirty="0"/>
              <a:t> </a:t>
            </a:r>
            <a:r>
              <a:rPr lang="en-GB" sz="2000" dirty="0" err="1"/>
              <a:t>memasarkan</a:t>
            </a:r>
            <a:r>
              <a:rPr lang="en-GB" sz="2000" dirty="0"/>
              <a:t> </a:t>
            </a:r>
            <a:r>
              <a:rPr lang="en-GB" sz="2000" dirty="0" err="1"/>
              <a:t>diri</a:t>
            </a:r>
            <a:endParaRPr lang="en-GB" sz="2000" dirty="0"/>
          </a:p>
          <a:p>
            <a:pPr lvl="2"/>
            <a:r>
              <a:rPr lang="en-GB" sz="2000" dirty="0" err="1"/>
              <a:t>Memberikan</a:t>
            </a:r>
            <a:r>
              <a:rPr lang="en-GB" sz="2000" dirty="0"/>
              <a:t> </a:t>
            </a:r>
            <a:r>
              <a:rPr lang="en-GB" sz="2000" dirty="0" err="1"/>
              <a:t>pandangan</a:t>
            </a:r>
            <a:r>
              <a:rPr lang="en-GB" sz="2000" dirty="0"/>
              <a:t> </a:t>
            </a:r>
            <a:r>
              <a:rPr lang="en-GB" sz="2000" dirty="0" err="1"/>
              <a:t>cepat</a:t>
            </a:r>
            <a:r>
              <a:rPr lang="en-GB" sz="2000" dirty="0"/>
              <a:t> </a:t>
            </a:r>
            <a:r>
              <a:rPr lang="en-GB" sz="2000" dirty="0" err="1"/>
              <a:t>kepada</a:t>
            </a:r>
            <a:r>
              <a:rPr lang="en-GB" sz="2000" dirty="0"/>
              <a:t> </a:t>
            </a:r>
            <a:r>
              <a:rPr lang="en-GB" sz="2000" dirty="0" err="1"/>
              <a:t>calon</a:t>
            </a:r>
            <a:r>
              <a:rPr lang="en-GB" sz="2000" dirty="0"/>
              <a:t> </a:t>
            </a:r>
            <a:r>
              <a:rPr lang="en-GB" sz="2000" dirty="0" err="1"/>
              <a:t>pemberi</a:t>
            </a:r>
            <a:r>
              <a:rPr lang="en-GB" sz="2000" dirty="0"/>
              <a:t> </a:t>
            </a:r>
            <a:r>
              <a:rPr lang="en-GB" sz="2000" dirty="0" err="1"/>
              <a:t>kerja</a:t>
            </a:r>
            <a:endParaRPr lang="en-GB" sz="2000" dirty="0"/>
          </a:p>
          <a:p>
            <a:pPr lvl="2"/>
            <a:r>
              <a:rPr lang="en-GB" sz="2000" b="1" dirty="0" err="1"/>
              <a:t>Bertujuan</a:t>
            </a:r>
            <a:r>
              <a:rPr lang="en-GB" sz="2000" b="1" dirty="0"/>
              <a:t> </a:t>
            </a:r>
            <a:r>
              <a:rPr lang="en-GB" sz="2000" b="1" dirty="0" err="1"/>
              <a:t>membuat</a:t>
            </a:r>
            <a:r>
              <a:rPr lang="en-GB" sz="2000" b="1" dirty="0"/>
              <a:t> </a:t>
            </a:r>
            <a:r>
              <a:rPr lang="en-GB" sz="2000" b="1" dirty="0" err="1"/>
              <a:t>pencari</a:t>
            </a:r>
            <a:r>
              <a:rPr lang="en-GB" sz="2000" b="1" dirty="0"/>
              <a:t> </a:t>
            </a:r>
            <a:r>
              <a:rPr lang="en-GB" sz="2000" b="1" dirty="0" err="1"/>
              <a:t>kerja</a:t>
            </a:r>
            <a:r>
              <a:rPr lang="en-GB" sz="2000" b="1" dirty="0"/>
              <a:t> </a:t>
            </a:r>
            <a:r>
              <a:rPr lang="en-GB" sz="2000" b="1" dirty="0" err="1"/>
              <a:t>mendapatkan</a:t>
            </a:r>
            <a:r>
              <a:rPr lang="en-GB" sz="2000" b="1" dirty="0"/>
              <a:t> </a:t>
            </a:r>
            <a:r>
              <a:rPr lang="en-GB" sz="2000" b="1" dirty="0" err="1"/>
              <a:t>wawancara</a:t>
            </a:r>
            <a:endParaRPr lang="en-GB" sz="2000" b="1" dirty="0"/>
          </a:p>
          <a:p>
            <a:pPr lvl="2"/>
            <a:r>
              <a:rPr lang="en-GB" sz="2000" dirty="0" err="1"/>
              <a:t>Menumbuhkan</a:t>
            </a:r>
            <a:r>
              <a:rPr lang="en-GB" sz="2000" dirty="0"/>
              <a:t> </a:t>
            </a:r>
            <a:r>
              <a:rPr lang="en-GB" sz="2000" dirty="0" err="1"/>
              <a:t>minat</a:t>
            </a:r>
            <a:r>
              <a:rPr lang="en-GB" sz="2000" dirty="0"/>
              <a:t> yang </a:t>
            </a:r>
            <a:r>
              <a:rPr lang="en-GB" sz="2000" dirty="0" err="1"/>
              <a:t>cukup</a:t>
            </a:r>
            <a:r>
              <a:rPr lang="en-GB" sz="2000" dirty="0"/>
              <a:t> </a:t>
            </a:r>
            <a:r>
              <a:rPr lang="en-GB" sz="2000" dirty="0" err="1"/>
              <a:t>untuk</a:t>
            </a:r>
            <a:r>
              <a:rPr lang="en-GB" sz="2000" dirty="0"/>
              <a:t> </a:t>
            </a:r>
            <a:r>
              <a:rPr lang="en-GB" sz="2000" dirty="0" err="1"/>
              <a:t>lebih</a:t>
            </a:r>
            <a:r>
              <a:rPr lang="en-GB" sz="2000" dirty="0"/>
              <a:t> </a:t>
            </a:r>
            <a:r>
              <a:rPr lang="en-GB" sz="2000" dirty="0" err="1"/>
              <a:t>mengenal</a:t>
            </a:r>
            <a:r>
              <a:rPr lang="en-GB" sz="2000" dirty="0"/>
              <a:t> </a:t>
            </a:r>
            <a:r>
              <a:rPr lang="en-GB" sz="2000" dirty="0" err="1"/>
              <a:t>pencari</a:t>
            </a:r>
            <a:r>
              <a:rPr lang="en-GB" sz="2000" dirty="0"/>
              <a:t> </a:t>
            </a:r>
            <a:r>
              <a:rPr lang="en-GB" sz="2000" dirty="0" err="1"/>
              <a:t>kerja</a:t>
            </a:r>
            <a:endParaRPr lang="en-GB" sz="2000" dirty="0"/>
          </a:p>
          <a:p>
            <a:pPr lvl="2"/>
            <a:r>
              <a:rPr lang="en-GB" sz="2000" dirty="0" err="1"/>
              <a:t>Singkat</a:t>
            </a:r>
            <a:r>
              <a:rPr lang="en-GB" sz="2000" dirty="0"/>
              <a:t> </a:t>
            </a:r>
            <a:r>
              <a:rPr lang="en-GB" sz="2000" dirty="0" err="1"/>
              <a:t>tetapi</a:t>
            </a:r>
            <a:r>
              <a:rPr lang="en-GB" sz="2000" dirty="0"/>
              <a:t> </a:t>
            </a:r>
            <a:r>
              <a:rPr lang="en-GB" sz="2000" dirty="0" err="1"/>
              <a:t>tepat</a:t>
            </a:r>
            <a:endParaRPr lang="en-GB" sz="2000" dirty="0"/>
          </a:p>
          <a:p>
            <a:pPr lvl="2"/>
            <a:r>
              <a:rPr lang="en-GB" sz="2000" dirty="0"/>
              <a:t>Harus </a:t>
            </a:r>
            <a:r>
              <a:rPr lang="en-GB" sz="2000" dirty="0" err="1"/>
              <a:t>menyertakan</a:t>
            </a:r>
            <a:r>
              <a:rPr lang="en-GB" sz="2000" dirty="0"/>
              <a:t> </a:t>
            </a:r>
            <a:r>
              <a:rPr lang="en-GB" sz="2000" dirty="0" err="1"/>
              <a:t>surat</a:t>
            </a:r>
            <a:r>
              <a:rPr lang="en-GB" sz="2000" dirty="0"/>
              <a:t> </a:t>
            </a:r>
            <a:r>
              <a:rPr lang="en-GB" sz="2000" dirty="0" err="1"/>
              <a:t>pengantar</a:t>
            </a:r>
            <a:r>
              <a:rPr lang="en-GB" sz="2000" dirty="0"/>
              <a:t>/</a:t>
            </a:r>
            <a:r>
              <a:rPr lang="en-GB" sz="2000" dirty="0" err="1"/>
              <a:t>surat</a:t>
            </a:r>
            <a:r>
              <a:rPr lang="en-GB" sz="2000" dirty="0"/>
              <a:t> </a:t>
            </a:r>
            <a:r>
              <a:rPr lang="en-GB" sz="2000" dirty="0" err="1"/>
              <a:t>lamaran</a:t>
            </a:r>
            <a:endParaRPr lang="en-GB" sz="2000" dirty="0"/>
          </a:p>
          <a:p>
            <a:pPr lvl="2"/>
            <a:endParaRPr lang="en-GB" sz="2000" dirty="0"/>
          </a:p>
          <a:p>
            <a:pPr lvl="2"/>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2538674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Bantuan</a:t>
            </a:r>
            <a:r>
              <a:rPr lang="en-GB" dirty="0"/>
              <a:t> </a:t>
            </a:r>
            <a:r>
              <a:rPr lang="en-GB" dirty="0" err="1"/>
              <a:t>untuk</a:t>
            </a:r>
            <a:r>
              <a:rPr lang="en-GB" dirty="0"/>
              <a:t> </a:t>
            </a:r>
            <a:r>
              <a:rPr lang="en-GB" dirty="0" err="1"/>
              <a:t>pencari</a:t>
            </a:r>
            <a:r>
              <a:rPr lang="en-GB" dirty="0"/>
              <a:t> </a:t>
            </a:r>
            <a:r>
              <a:rPr lang="en-GB" dirty="0" err="1"/>
              <a:t>kerja</a:t>
            </a:r>
            <a:endParaRPr lang="en-GB" dirty="0"/>
          </a:p>
        </p:txBody>
      </p:sp>
      <p:sp>
        <p:nvSpPr>
          <p:cNvPr id="5" name="Content Placeholder 4"/>
          <p:cNvSpPr>
            <a:spLocks noGrp="1"/>
          </p:cNvSpPr>
          <p:nvPr>
            <p:ph idx="1"/>
          </p:nvPr>
        </p:nvSpPr>
        <p:spPr/>
        <p:txBody>
          <a:bodyPr/>
          <a:lstStyle/>
          <a:p>
            <a:pPr lvl="2"/>
            <a:r>
              <a:rPr lang="en-GB" sz="1600" dirty="0" err="1"/>
              <a:t>Berilah</a:t>
            </a:r>
            <a:r>
              <a:rPr lang="en-GB" sz="1600" dirty="0"/>
              <a:t> </a:t>
            </a:r>
            <a:r>
              <a:rPr lang="en-GB" sz="1600" dirty="0" err="1"/>
              <a:t>pencari</a:t>
            </a:r>
            <a:r>
              <a:rPr lang="en-GB" sz="1600" dirty="0"/>
              <a:t> </a:t>
            </a:r>
            <a:r>
              <a:rPr lang="en-GB" sz="1600" dirty="0" err="1"/>
              <a:t>kerja</a:t>
            </a:r>
            <a:r>
              <a:rPr lang="en-GB" sz="1600" dirty="0"/>
              <a:t> </a:t>
            </a:r>
            <a:r>
              <a:rPr lang="en-GB" sz="1600" dirty="0" err="1"/>
              <a:t>beberapa</a:t>
            </a:r>
            <a:r>
              <a:rPr lang="en-GB" sz="1600" dirty="0"/>
              <a:t> </a:t>
            </a:r>
            <a:r>
              <a:rPr lang="en-GB" sz="1600" dirty="0" err="1"/>
              <a:t>contoh</a:t>
            </a:r>
            <a:r>
              <a:rPr lang="en-GB" sz="1600" dirty="0"/>
              <a:t> CV </a:t>
            </a:r>
          </a:p>
          <a:p>
            <a:pPr lvl="2"/>
            <a:r>
              <a:rPr lang="en-GB" sz="1600" dirty="0" err="1"/>
              <a:t>Tawarkan</a:t>
            </a:r>
            <a:r>
              <a:rPr lang="en-GB" sz="1600" dirty="0"/>
              <a:t> </a:t>
            </a:r>
            <a:r>
              <a:rPr lang="en-GB" sz="1600" dirty="0" err="1"/>
              <a:t>untuk</a:t>
            </a:r>
            <a:r>
              <a:rPr lang="en-GB" sz="1600" dirty="0"/>
              <a:t> </a:t>
            </a:r>
            <a:r>
              <a:rPr lang="en-GB" sz="1600" dirty="0" err="1"/>
              <a:t>meninjau</a:t>
            </a:r>
            <a:r>
              <a:rPr lang="en-GB" sz="1600" dirty="0"/>
              <a:t> CV  dan </a:t>
            </a:r>
            <a:r>
              <a:rPr lang="en-GB" sz="1600" dirty="0" err="1"/>
              <a:t>surat</a:t>
            </a:r>
            <a:r>
              <a:rPr lang="en-GB" sz="1600" dirty="0"/>
              <a:t> </a:t>
            </a:r>
            <a:r>
              <a:rPr lang="en-GB" sz="1600" dirty="0" err="1"/>
              <a:t>lamaran</a:t>
            </a:r>
            <a:r>
              <a:rPr lang="en-GB" sz="1600" dirty="0"/>
              <a:t> </a:t>
            </a:r>
            <a:r>
              <a:rPr lang="en-GB" sz="1600" dirty="0" err="1"/>
              <a:t>mereka</a:t>
            </a:r>
            <a:r>
              <a:rPr lang="en-GB" sz="1600" dirty="0"/>
              <a:t> </a:t>
            </a:r>
            <a:r>
              <a:rPr lang="en-GB" sz="1600" dirty="0" err="1"/>
              <a:t>setelah</a:t>
            </a:r>
            <a:r>
              <a:rPr lang="en-GB" sz="1600" dirty="0"/>
              <a:t> </a:t>
            </a:r>
            <a:r>
              <a:rPr lang="en-GB" sz="1600" dirty="0" err="1"/>
              <a:t>selesai</a:t>
            </a:r>
            <a:r>
              <a:rPr lang="en-GB" sz="1600" dirty="0"/>
              <a:t> </a:t>
            </a:r>
            <a:r>
              <a:rPr lang="en-GB" sz="1600" dirty="0" err="1"/>
              <a:t>dibuat</a:t>
            </a:r>
            <a:r>
              <a:rPr lang="en-GB" sz="1600" dirty="0"/>
              <a:t> </a:t>
            </a:r>
          </a:p>
          <a:p>
            <a:pPr lvl="2"/>
            <a:r>
              <a:rPr lang="en-GB" sz="1600" dirty="0" err="1"/>
              <a:t>Tinjau</a:t>
            </a:r>
            <a:r>
              <a:rPr lang="en-GB" sz="1600" dirty="0"/>
              <a:t> </a:t>
            </a:r>
            <a:r>
              <a:rPr lang="en-GB" sz="1600" dirty="0" err="1"/>
              <a:t>lah</a:t>
            </a:r>
            <a:r>
              <a:rPr lang="en-GB" sz="1600" dirty="0"/>
              <a:t> CV yang </a:t>
            </a:r>
            <a:r>
              <a:rPr lang="en-GB" sz="1600" dirty="0" err="1"/>
              <a:t>efektif</a:t>
            </a:r>
            <a:r>
              <a:rPr lang="en-GB" sz="1600" dirty="0"/>
              <a:t> dan </a:t>
            </a:r>
            <a:r>
              <a:rPr lang="en-GB" sz="1600" dirty="0" err="1"/>
              <a:t>berikan</a:t>
            </a:r>
            <a:r>
              <a:rPr lang="en-GB" sz="1600" dirty="0"/>
              <a:t> </a:t>
            </a:r>
            <a:r>
              <a:rPr lang="en-GB" sz="1600" dirty="0" err="1"/>
              <a:t>contoh</a:t>
            </a:r>
            <a:endParaRPr lang="en-GB" sz="1600" dirty="0"/>
          </a:p>
          <a:p>
            <a:pPr lvl="2"/>
            <a:r>
              <a:rPr lang="en-GB" sz="1600" dirty="0" err="1"/>
              <a:t>Doronglah</a:t>
            </a:r>
            <a:r>
              <a:rPr lang="en-GB" sz="1600" dirty="0"/>
              <a:t> </a:t>
            </a:r>
            <a:r>
              <a:rPr lang="en-GB" sz="1600" dirty="0" err="1"/>
              <a:t>untuk</a:t>
            </a:r>
            <a:r>
              <a:rPr lang="en-GB" sz="1600" dirty="0"/>
              <a:t> </a:t>
            </a:r>
            <a:r>
              <a:rPr lang="en-GB" sz="1600" dirty="0" err="1"/>
              <a:t>memberikan</a:t>
            </a:r>
            <a:r>
              <a:rPr lang="en-GB" sz="1600" dirty="0"/>
              <a:t> </a:t>
            </a:r>
            <a:r>
              <a:rPr lang="en-GB" sz="1600" dirty="0" err="1"/>
              <a:t>umpan</a:t>
            </a:r>
            <a:r>
              <a:rPr lang="en-GB" sz="1600" dirty="0"/>
              <a:t> </a:t>
            </a:r>
            <a:r>
              <a:rPr lang="en-GB" sz="1600" dirty="0" err="1"/>
              <a:t>balik</a:t>
            </a:r>
            <a:r>
              <a:rPr lang="en-GB" sz="1600" dirty="0"/>
              <a:t> </a:t>
            </a:r>
            <a:r>
              <a:rPr lang="en-GB" sz="1600" dirty="0" err="1"/>
              <a:t>bila</a:t>
            </a:r>
            <a:r>
              <a:rPr lang="en-GB" sz="1600" dirty="0"/>
              <a:t> </a:t>
            </a:r>
            <a:r>
              <a:rPr lang="en-GB" sz="1600" dirty="0" err="1"/>
              <a:t>mereka</a:t>
            </a:r>
            <a:r>
              <a:rPr lang="en-GB" sz="1600" dirty="0"/>
              <a:t> </a:t>
            </a:r>
            <a:r>
              <a:rPr lang="en-GB" sz="1600" dirty="0" err="1"/>
              <a:t>tidak</a:t>
            </a:r>
            <a:r>
              <a:rPr lang="en-GB" sz="1600" dirty="0"/>
              <a:t> </a:t>
            </a:r>
            <a:r>
              <a:rPr lang="en-GB" sz="1600" dirty="0" err="1"/>
              <a:t>mendapatkan</a:t>
            </a:r>
            <a:r>
              <a:rPr lang="en-GB" sz="1600" dirty="0"/>
              <a:t> </a:t>
            </a:r>
            <a:r>
              <a:rPr lang="en-GB" sz="1600" dirty="0" err="1"/>
              <a:t>tawaran</a:t>
            </a:r>
            <a:r>
              <a:rPr lang="en-GB" sz="1600" dirty="0"/>
              <a:t> </a:t>
            </a:r>
            <a:r>
              <a:rPr lang="en-GB" sz="1600" dirty="0" err="1"/>
              <a:t>pekerjaan</a:t>
            </a:r>
            <a:r>
              <a:rPr lang="en-GB" sz="1600" dirty="0"/>
              <a:t> </a:t>
            </a:r>
            <a:r>
              <a:rPr lang="en-GB" sz="1600" dirty="0" err="1"/>
              <a:t>setelah</a:t>
            </a:r>
            <a:r>
              <a:rPr lang="en-GB" sz="1600" dirty="0"/>
              <a:t> </a:t>
            </a:r>
            <a:r>
              <a:rPr lang="en-GB" sz="1600" dirty="0" err="1"/>
              <a:t>wawancara</a:t>
            </a:r>
            <a:endParaRPr lang="en-GB" sz="1600" dirty="0"/>
          </a:p>
          <a:p>
            <a:pPr lvl="2"/>
            <a:r>
              <a:rPr lang="en-GB" sz="1600" dirty="0" err="1"/>
              <a:t>Rujuklah</a:t>
            </a:r>
            <a:r>
              <a:rPr lang="en-GB" sz="1600" dirty="0"/>
              <a:t> </a:t>
            </a:r>
            <a:r>
              <a:rPr lang="en-GB" sz="1600" dirty="0" err="1"/>
              <a:t>ke</a:t>
            </a:r>
            <a:r>
              <a:rPr lang="en-GB" sz="1600" dirty="0"/>
              <a:t> </a:t>
            </a:r>
            <a:r>
              <a:rPr lang="en-GB" sz="1600" dirty="0" err="1"/>
              <a:t>lokakarya</a:t>
            </a:r>
            <a:r>
              <a:rPr lang="en-GB" sz="1600" dirty="0"/>
              <a:t> </a:t>
            </a:r>
            <a:r>
              <a:rPr lang="en-GB" sz="1600" dirty="0" err="1"/>
              <a:t>teknik</a:t>
            </a:r>
            <a:r>
              <a:rPr lang="en-GB" sz="1600" dirty="0"/>
              <a:t> </a:t>
            </a:r>
            <a:r>
              <a:rPr lang="en-GB" sz="1600" dirty="0" err="1"/>
              <a:t>mencari</a:t>
            </a:r>
            <a:r>
              <a:rPr lang="en-GB" sz="1600" dirty="0"/>
              <a:t>  </a:t>
            </a:r>
            <a:r>
              <a:rPr lang="en-GB" sz="1600" dirty="0" err="1"/>
              <a:t>pekerjaan</a:t>
            </a:r>
            <a:endParaRPr lang="en-GB" sz="1600" dirty="0"/>
          </a:p>
          <a:p>
            <a:pPr lvl="2"/>
            <a:r>
              <a:rPr lang="en-GB" sz="1600" dirty="0" err="1"/>
              <a:t>Berikan</a:t>
            </a:r>
            <a:r>
              <a:rPr lang="en-GB" sz="1600" dirty="0"/>
              <a:t> </a:t>
            </a:r>
            <a:r>
              <a:rPr lang="en-GB" sz="1600" dirty="0" err="1"/>
              <a:t>referensi</a:t>
            </a:r>
            <a:r>
              <a:rPr lang="en-GB" sz="1600" dirty="0"/>
              <a:t> </a:t>
            </a:r>
            <a:r>
              <a:rPr lang="en-GB" sz="1600" dirty="0" err="1"/>
              <a:t>ke</a:t>
            </a:r>
            <a:r>
              <a:rPr lang="en-GB" sz="1600" dirty="0"/>
              <a:t> seminar </a:t>
            </a:r>
            <a:r>
              <a:rPr lang="en-GB" sz="1600" dirty="0" err="1"/>
              <a:t>karier</a:t>
            </a:r>
            <a:endParaRPr lang="en-GB" sz="1600" dirty="0"/>
          </a:p>
          <a:p>
            <a:pPr lvl="2"/>
            <a:r>
              <a:rPr lang="en-GB" sz="1600" dirty="0" err="1"/>
              <a:t>Pandulah</a:t>
            </a:r>
            <a:r>
              <a:rPr lang="en-GB" sz="1600" dirty="0"/>
              <a:t> </a:t>
            </a:r>
            <a:r>
              <a:rPr lang="en-GB" sz="1600" dirty="0" err="1"/>
              <a:t>pencari</a:t>
            </a:r>
            <a:r>
              <a:rPr lang="en-GB" sz="1600" dirty="0"/>
              <a:t> </a:t>
            </a:r>
            <a:r>
              <a:rPr lang="en-GB" sz="1600" dirty="0" err="1"/>
              <a:t>kerja</a:t>
            </a:r>
            <a:r>
              <a:rPr lang="en-GB" sz="1600" dirty="0"/>
              <a:t> </a:t>
            </a:r>
            <a:r>
              <a:rPr lang="en-GB" sz="1600" dirty="0" err="1"/>
              <a:t>ke</a:t>
            </a:r>
            <a:r>
              <a:rPr lang="en-GB" sz="1600" dirty="0"/>
              <a:t> pasar </a:t>
            </a:r>
            <a:r>
              <a:rPr lang="en-GB" sz="1600" dirty="0" err="1"/>
              <a:t>tenaga</a:t>
            </a:r>
            <a:r>
              <a:rPr lang="en-GB" sz="1600" dirty="0"/>
              <a:t> </a:t>
            </a:r>
            <a:r>
              <a:rPr lang="en-GB" sz="1600" dirty="0" err="1"/>
              <a:t>kerja</a:t>
            </a:r>
            <a:r>
              <a:rPr lang="en-GB" sz="1600" dirty="0"/>
              <a:t>, </a:t>
            </a:r>
            <a:r>
              <a:rPr lang="en-GB" sz="1600" dirty="0" err="1"/>
              <a:t>klub</a:t>
            </a:r>
            <a:r>
              <a:rPr lang="en-GB" sz="1600" dirty="0"/>
              <a:t> </a:t>
            </a:r>
            <a:r>
              <a:rPr lang="en-GB" sz="1600" dirty="0" err="1"/>
              <a:t>kerja</a:t>
            </a:r>
            <a:r>
              <a:rPr lang="en-GB" sz="1600" dirty="0"/>
              <a:t>, bursa </a:t>
            </a:r>
            <a:r>
              <a:rPr lang="en-GB" sz="1600" dirty="0" err="1"/>
              <a:t>kerja</a:t>
            </a:r>
            <a:endParaRPr lang="en-GB" sz="1600" dirty="0"/>
          </a:p>
          <a:p>
            <a:pPr lvl="2"/>
            <a:r>
              <a:rPr lang="en-GB" sz="1600" dirty="0" err="1"/>
              <a:t>Diskusikan</a:t>
            </a:r>
            <a:r>
              <a:rPr lang="en-GB" sz="1600" dirty="0"/>
              <a:t> model </a:t>
            </a:r>
            <a:r>
              <a:rPr lang="en-GB" sz="1600" dirty="0" err="1"/>
              <a:t>perekrutan</a:t>
            </a:r>
            <a:r>
              <a:rPr lang="en-GB" sz="1600" dirty="0"/>
              <a:t> </a:t>
            </a:r>
            <a:r>
              <a:rPr lang="en-GB" sz="1600" dirty="0" err="1"/>
              <a:t>dengan</a:t>
            </a:r>
            <a:r>
              <a:rPr lang="en-GB" sz="1600" dirty="0"/>
              <a:t> </a:t>
            </a:r>
            <a:r>
              <a:rPr lang="en-GB" sz="1600" dirty="0" err="1"/>
              <a:t>pencari</a:t>
            </a:r>
            <a:r>
              <a:rPr lang="en-GB" sz="1600" dirty="0"/>
              <a:t> </a:t>
            </a:r>
            <a:r>
              <a:rPr lang="en-GB" sz="1600" dirty="0" err="1"/>
              <a:t>kerja</a:t>
            </a:r>
            <a:r>
              <a:rPr lang="en-GB" sz="1600" dirty="0"/>
              <a:t> </a:t>
            </a:r>
            <a:r>
              <a:rPr lang="en-GB" sz="1600" dirty="0" err="1"/>
              <a:t>untuk</a:t>
            </a:r>
            <a:r>
              <a:rPr lang="en-GB" sz="1600" dirty="0"/>
              <a:t> </a:t>
            </a:r>
            <a:r>
              <a:rPr lang="en-GB" sz="1600" dirty="0" err="1"/>
              <a:t>memastikan</a:t>
            </a:r>
            <a:r>
              <a:rPr lang="en-GB" sz="1600" dirty="0"/>
              <a:t> </a:t>
            </a:r>
            <a:r>
              <a:rPr lang="en-GB" sz="1600" dirty="0" err="1"/>
              <a:t>mereka</a:t>
            </a:r>
            <a:r>
              <a:rPr lang="en-GB" sz="1600" dirty="0"/>
              <a:t> </a:t>
            </a:r>
            <a:r>
              <a:rPr lang="en-GB" sz="1600" dirty="0" err="1"/>
              <a:t>mengetahui</a:t>
            </a:r>
            <a:r>
              <a:rPr lang="en-GB" sz="1600" dirty="0"/>
              <a:t> </a:t>
            </a:r>
            <a:r>
              <a:rPr lang="en-GB" sz="1600" dirty="0" err="1"/>
              <a:t>berbagai</a:t>
            </a:r>
            <a:r>
              <a:rPr lang="en-GB" sz="1600" dirty="0"/>
              <a:t> </a:t>
            </a:r>
            <a:r>
              <a:rPr lang="en-GB" sz="1600" dirty="0" err="1"/>
              <a:t>saluran</a:t>
            </a:r>
            <a:r>
              <a:rPr lang="en-GB" sz="1600" dirty="0"/>
              <a:t> yang </a:t>
            </a:r>
            <a:r>
              <a:rPr lang="en-GB" sz="1600" dirty="0" err="1"/>
              <a:t>harus</a:t>
            </a:r>
            <a:r>
              <a:rPr lang="en-GB" sz="1600" dirty="0"/>
              <a:t> </a:t>
            </a:r>
            <a:r>
              <a:rPr lang="en-GB" sz="1600" dirty="0" err="1"/>
              <a:t>mereka</a:t>
            </a:r>
            <a:r>
              <a:rPr lang="en-GB" sz="1600" dirty="0"/>
              <a:t> </a:t>
            </a:r>
            <a:r>
              <a:rPr lang="en-GB" sz="1600" dirty="0" err="1"/>
              <a:t>coba</a:t>
            </a:r>
            <a:r>
              <a:rPr lang="en-GB" sz="1600" dirty="0"/>
              <a:t> </a:t>
            </a:r>
            <a:r>
              <a:rPr lang="en-GB" sz="1600" dirty="0" err="1"/>
              <a:t>dalam</a:t>
            </a:r>
            <a:r>
              <a:rPr lang="en-GB" sz="1600" dirty="0"/>
              <a:t> </a:t>
            </a:r>
            <a:r>
              <a:rPr lang="en-GB" sz="1600" dirty="0" err="1"/>
              <a:t>mencari</a:t>
            </a:r>
            <a:r>
              <a:rPr lang="en-GB" sz="1600" dirty="0"/>
              <a:t> </a:t>
            </a:r>
            <a:r>
              <a:rPr lang="en-GB" sz="1600" dirty="0" err="1"/>
              <a:t>pekerjaan</a:t>
            </a:r>
            <a:endParaRPr lang="en-GB" sz="1600" dirty="0"/>
          </a:p>
          <a:p>
            <a:pPr lvl="2"/>
            <a:r>
              <a:rPr lang="en-GB" sz="1600" dirty="0" err="1"/>
              <a:t>Bantulah</a:t>
            </a:r>
            <a:r>
              <a:rPr lang="en-GB" sz="1600" dirty="0"/>
              <a:t> </a:t>
            </a:r>
            <a:r>
              <a:rPr lang="en-GB" sz="1600" dirty="0" err="1"/>
              <a:t>pencari</a:t>
            </a:r>
            <a:r>
              <a:rPr lang="en-GB" sz="1600" dirty="0"/>
              <a:t> </a:t>
            </a:r>
            <a:r>
              <a:rPr lang="en-GB" sz="1600" dirty="0" err="1"/>
              <a:t>kerja</a:t>
            </a:r>
            <a:r>
              <a:rPr lang="en-GB" sz="1600" dirty="0"/>
              <a:t>  </a:t>
            </a:r>
            <a:r>
              <a:rPr lang="en-GB" sz="1600" dirty="0" err="1"/>
              <a:t>menggunakan</a:t>
            </a:r>
            <a:r>
              <a:rPr lang="en-GB" sz="1600" dirty="0"/>
              <a:t> </a:t>
            </a:r>
            <a:r>
              <a:rPr lang="en-GB" sz="1600" dirty="0" err="1"/>
              <a:t>saluran</a:t>
            </a:r>
            <a:r>
              <a:rPr lang="en-GB" sz="1600" dirty="0"/>
              <a:t> / </a:t>
            </a:r>
            <a:r>
              <a:rPr lang="en-GB" sz="1600" dirty="0" err="1"/>
              <a:t>fasilitas</a:t>
            </a:r>
            <a:r>
              <a:rPr lang="en-GB" sz="1600" dirty="0"/>
              <a:t> / media </a:t>
            </a:r>
            <a:r>
              <a:rPr lang="en-GB" sz="1600" dirty="0" err="1"/>
              <a:t>lowongan</a:t>
            </a:r>
            <a:r>
              <a:rPr lang="en-GB" sz="1600" dirty="0"/>
              <a:t> </a:t>
            </a:r>
            <a:r>
              <a:rPr lang="en-GB" sz="1600" dirty="0" err="1"/>
              <a:t>kerja</a:t>
            </a:r>
            <a:endParaRPr lang="en-GB" sz="1600" dirty="0"/>
          </a:p>
          <a:p>
            <a:pPr lvl="2"/>
            <a:r>
              <a:rPr lang="en-GB" sz="1600" dirty="0" err="1"/>
              <a:t>Diskusikan</a:t>
            </a:r>
            <a:r>
              <a:rPr lang="en-GB" sz="1600" dirty="0"/>
              <a:t> model </a:t>
            </a:r>
            <a:r>
              <a:rPr lang="en-GB" sz="1600" dirty="0" err="1"/>
              <a:t>perekrutan</a:t>
            </a:r>
            <a:r>
              <a:rPr lang="en-GB" sz="1600" dirty="0"/>
              <a:t> </a:t>
            </a:r>
            <a:r>
              <a:rPr lang="en-GB" sz="1600" dirty="0" err="1"/>
              <a:t>dengan</a:t>
            </a:r>
            <a:r>
              <a:rPr lang="en-GB" sz="1600" dirty="0"/>
              <a:t> </a:t>
            </a:r>
            <a:r>
              <a:rPr lang="en-GB" sz="1600" dirty="0" err="1"/>
              <a:t>pencari</a:t>
            </a:r>
            <a:r>
              <a:rPr lang="en-GB" sz="1600" dirty="0"/>
              <a:t> </a:t>
            </a:r>
            <a:r>
              <a:rPr lang="en-GB" sz="1600" dirty="0" err="1"/>
              <a:t>kerja</a:t>
            </a:r>
            <a:r>
              <a:rPr lang="en-GB" sz="1600" dirty="0"/>
              <a:t> </a:t>
            </a:r>
            <a:r>
              <a:rPr lang="en-GB" sz="1600" dirty="0" err="1"/>
              <a:t>untuk</a:t>
            </a:r>
            <a:r>
              <a:rPr lang="en-GB" sz="1600" dirty="0"/>
              <a:t> </a:t>
            </a:r>
            <a:r>
              <a:rPr lang="en-GB" sz="1600" dirty="0" err="1"/>
              <a:t>memastikan</a:t>
            </a:r>
            <a:r>
              <a:rPr lang="en-GB" sz="1600" dirty="0"/>
              <a:t> </a:t>
            </a:r>
            <a:r>
              <a:rPr lang="en-GB" sz="1600" dirty="0" err="1"/>
              <a:t>pengetahuan</a:t>
            </a:r>
            <a:r>
              <a:rPr lang="en-GB" sz="1600" dirty="0"/>
              <a:t> </a:t>
            </a:r>
            <a:r>
              <a:rPr lang="en-GB" sz="1600" dirty="0" err="1"/>
              <a:t>akan</a:t>
            </a:r>
            <a:r>
              <a:rPr lang="en-GB" sz="1600" dirty="0"/>
              <a:t> </a:t>
            </a:r>
            <a:r>
              <a:rPr lang="en-GB" sz="1600" dirty="0" err="1"/>
              <a:t>berbagai</a:t>
            </a:r>
            <a:r>
              <a:rPr lang="en-GB" sz="1600" dirty="0"/>
              <a:t> </a:t>
            </a:r>
            <a:r>
              <a:rPr lang="en-GB" sz="1600" dirty="0" err="1"/>
              <a:t>saluran</a:t>
            </a:r>
            <a:r>
              <a:rPr lang="en-GB" sz="1600" dirty="0"/>
              <a:t> yang </a:t>
            </a:r>
            <a:r>
              <a:rPr lang="en-GB" sz="1600" dirty="0" err="1"/>
              <a:t>dapat</a:t>
            </a:r>
            <a:r>
              <a:rPr lang="en-GB" sz="1600" dirty="0"/>
              <a:t> </a:t>
            </a:r>
            <a:r>
              <a:rPr lang="en-GB" sz="1600" dirty="0" err="1"/>
              <a:t>dicoba</a:t>
            </a:r>
            <a:r>
              <a:rPr lang="en-GB" sz="1600" dirty="0"/>
              <a:t> </a:t>
            </a:r>
            <a:r>
              <a:rPr lang="en-GB" sz="1600" dirty="0" err="1"/>
              <a:t>dalam</a:t>
            </a:r>
            <a:r>
              <a:rPr lang="en-GB" sz="1600" dirty="0"/>
              <a:t> </a:t>
            </a:r>
            <a:r>
              <a:rPr lang="en-GB" sz="1600" dirty="0" err="1"/>
              <a:t>pencarian</a:t>
            </a:r>
            <a:r>
              <a:rPr lang="en-GB" sz="1600" dirty="0"/>
              <a:t> </a:t>
            </a:r>
            <a:r>
              <a:rPr lang="en-GB" sz="1600" dirty="0" err="1"/>
              <a:t>kerja</a:t>
            </a:r>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marL="0" lvl="2" indent="0">
              <a:buNone/>
            </a:pPr>
            <a:endParaRPr lang="en-GB" sz="1600" b="1" dirty="0"/>
          </a:p>
          <a:p>
            <a:pPr lvl="2"/>
            <a:endParaRPr lang="en-GB" sz="1600" b="1" dirty="0"/>
          </a:p>
          <a:p>
            <a:pPr lvl="2"/>
            <a:endParaRPr lang="en-GB" sz="1600" dirty="0"/>
          </a:p>
          <a:p>
            <a:pPr lvl="2"/>
            <a:endParaRPr lang="en-GB" sz="1600" dirty="0"/>
          </a:p>
          <a:p>
            <a:pPr lvl="2"/>
            <a:endParaRPr lang="en-GB" sz="1600" dirty="0"/>
          </a:p>
          <a:p>
            <a:pPr lvl="2"/>
            <a:endParaRPr lang="en-GB" sz="1600" dirty="0"/>
          </a:p>
        </p:txBody>
      </p:sp>
      <p:sp>
        <p:nvSpPr>
          <p:cNvPr id="10" name="Date Placeholder 9"/>
          <p:cNvSpPr>
            <a:spLocks noGrp="1"/>
          </p:cNvSpPr>
          <p:nvPr>
            <p:ph type="dt" sz="half" idx="10"/>
          </p:nvPr>
        </p:nvSpPr>
        <p:spPr/>
        <p:txBody>
          <a:bodyPr/>
          <a:lstStyle/>
          <a:p>
            <a:r>
              <a:rPr lang="en-GB" dirty="0"/>
              <a:t>Date: Monday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2105428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Cara </a:t>
            </a:r>
            <a:r>
              <a:rPr lang="en-GB" dirty="0" err="1"/>
              <a:t>menyusun</a:t>
            </a:r>
            <a:r>
              <a:rPr lang="en-GB" dirty="0"/>
              <a:t> CV yang </a:t>
            </a:r>
            <a:r>
              <a:rPr lang="en-GB" dirty="0" err="1"/>
              <a:t>baik</a:t>
            </a:r>
            <a:endParaRPr lang="en-GB" dirty="0"/>
          </a:p>
        </p:txBody>
      </p:sp>
      <p:sp>
        <p:nvSpPr>
          <p:cNvPr id="5" name="Content Placeholder 4"/>
          <p:cNvSpPr>
            <a:spLocks noGrp="1"/>
          </p:cNvSpPr>
          <p:nvPr>
            <p:ph idx="1"/>
          </p:nvPr>
        </p:nvSpPr>
        <p:spPr/>
        <p:txBody>
          <a:bodyPr/>
          <a:lstStyle/>
          <a:p>
            <a:pPr lvl="2"/>
            <a:r>
              <a:rPr lang="en-GB" sz="1600" dirty="0"/>
              <a:t>Nama </a:t>
            </a:r>
            <a:r>
              <a:rPr lang="en-GB" sz="1600" dirty="0" err="1"/>
              <a:t>lengkap</a:t>
            </a:r>
            <a:endParaRPr lang="en-GB" sz="1600" dirty="0"/>
          </a:p>
          <a:p>
            <a:pPr lvl="2"/>
            <a:r>
              <a:rPr lang="en-GB" sz="1600" dirty="0" err="1"/>
              <a:t>Foto</a:t>
            </a:r>
            <a:r>
              <a:rPr lang="en-GB" sz="1600" dirty="0"/>
              <a:t> </a:t>
            </a:r>
            <a:r>
              <a:rPr lang="en-GB" sz="1600" dirty="0" err="1"/>
              <a:t>terbaru</a:t>
            </a:r>
            <a:endParaRPr lang="en-GB" sz="1600" dirty="0"/>
          </a:p>
          <a:p>
            <a:pPr lvl="2"/>
            <a:r>
              <a:rPr lang="en-GB" sz="1600" dirty="0"/>
              <a:t>Alamat (</a:t>
            </a:r>
            <a:r>
              <a:rPr lang="en-GB" sz="1600" dirty="0" err="1"/>
              <a:t>termasuk</a:t>
            </a:r>
            <a:r>
              <a:rPr lang="en-GB" sz="1600" dirty="0"/>
              <a:t> </a:t>
            </a:r>
            <a:r>
              <a:rPr lang="en-GB" sz="1600" dirty="0" err="1"/>
              <a:t>kode</a:t>
            </a:r>
            <a:r>
              <a:rPr lang="en-GB" sz="1600" dirty="0"/>
              <a:t> </a:t>
            </a:r>
            <a:r>
              <a:rPr lang="en-GB" sz="1600" dirty="0" err="1"/>
              <a:t>pos</a:t>
            </a:r>
            <a:r>
              <a:rPr lang="en-GB" sz="1600" dirty="0"/>
              <a:t>)</a:t>
            </a:r>
          </a:p>
          <a:p>
            <a:pPr lvl="2"/>
            <a:r>
              <a:rPr lang="en-GB" sz="1600" dirty="0" err="1"/>
              <a:t>Nomor</a:t>
            </a:r>
            <a:r>
              <a:rPr lang="en-GB" sz="1600" dirty="0"/>
              <a:t> </a:t>
            </a:r>
            <a:r>
              <a:rPr lang="en-GB" sz="1600" dirty="0" err="1"/>
              <a:t>telpon</a:t>
            </a:r>
            <a:r>
              <a:rPr lang="en-GB" sz="1600" dirty="0"/>
              <a:t> (</a:t>
            </a:r>
            <a:r>
              <a:rPr lang="en-GB" sz="1600" dirty="0" err="1"/>
              <a:t>rumah</a:t>
            </a:r>
            <a:r>
              <a:rPr lang="en-GB" sz="1600" dirty="0"/>
              <a:t> dan </a:t>
            </a:r>
            <a:r>
              <a:rPr lang="en-GB" sz="1600" dirty="0" err="1"/>
              <a:t>ponsel</a:t>
            </a:r>
            <a:r>
              <a:rPr lang="en-GB" sz="1600" dirty="0"/>
              <a:t>)</a:t>
            </a:r>
          </a:p>
          <a:p>
            <a:pPr lvl="2"/>
            <a:r>
              <a:rPr lang="en-GB" sz="1600" dirty="0"/>
              <a:t>Alamat </a:t>
            </a:r>
            <a:r>
              <a:rPr lang="en-GB" sz="1600" dirty="0" err="1"/>
              <a:t>surel</a:t>
            </a:r>
            <a:endParaRPr lang="en-GB" sz="1600" dirty="0"/>
          </a:p>
          <a:p>
            <a:pPr lvl="2"/>
            <a:r>
              <a:rPr lang="en-GB" sz="1600" dirty="0" err="1"/>
              <a:t>Pernyataan</a:t>
            </a:r>
            <a:r>
              <a:rPr lang="en-GB" sz="1600" dirty="0"/>
              <a:t> </a:t>
            </a:r>
            <a:r>
              <a:rPr lang="en-GB" sz="1600" dirty="0" err="1"/>
              <a:t>ringkasan</a:t>
            </a:r>
            <a:endParaRPr lang="en-GB" sz="1600" dirty="0"/>
          </a:p>
          <a:p>
            <a:pPr lvl="2"/>
            <a:r>
              <a:rPr lang="en-GB" sz="1600" dirty="0" err="1"/>
              <a:t>Pengalaman</a:t>
            </a:r>
            <a:r>
              <a:rPr lang="en-GB" sz="1600" dirty="0"/>
              <a:t> </a:t>
            </a:r>
            <a:r>
              <a:rPr lang="en-GB" sz="1600" dirty="0" err="1"/>
              <a:t>kerja</a:t>
            </a:r>
            <a:endParaRPr lang="en-GB" sz="1600" dirty="0"/>
          </a:p>
          <a:p>
            <a:pPr lvl="2"/>
            <a:r>
              <a:rPr lang="en-GB" sz="1600" dirty="0" err="1"/>
              <a:t>Tanggung-jawab</a:t>
            </a:r>
            <a:r>
              <a:rPr lang="en-GB" sz="1600" dirty="0"/>
              <a:t> </a:t>
            </a:r>
            <a:r>
              <a:rPr lang="en-GB" sz="1600" dirty="0" err="1"/>
              <a:t>kerja</a:t>
            </a:r>
            <a:r>
              <a:rPr lang="en-GB" sz="1600" dirty="0"/>
              <a:t> </a:t>
            </a:r>
            <a:r>
              <a:rPr lang="en-GB" sz="1600" dirty="0" err="1"/>
              <a:t>untuk</a:t>
            </a:r>
            <a:r>
              <a:rPr lang="en-GB" sz="1600" dirty="0"/>
              <a:t> masing-masing </a:t>
            </a:r>
            <a:r>
              <a:rPr lang="en-GB" sz="1600" dirty="0" err="1"/>
              <a:t>pekerjaan</a:t>
            </a:r>
            <a:endParaRPr lang="en-GB" sz="1600" dirty="0"/>
          </a:p>
          <a:p>
            <a:pPr lvl="2"/>
            <a:r>
              <a:rPr lang="en-GB" sz="1600" dirty="0" err="1"/>
              <a:t>Prestasi</a:t>
            </a:r>
            <a:endParaRPr lang="en-GB" sz="1600" dirty="0"/>
          </a:p>
          <a:p>
            <a:pPr lvl="2"/>
            <a:r>
              <a:rPr lang="en-GB" sz="1600" dirty="0"/>
              <a:t>Pendidikan</a:t>
            </a:r>
          </a:p>
          <a:p>
            <a:pPr lvl="2"/>
            <a:r>
              <a:rPr lang="en-GB" sz="1600" dirty="0"/>
              <a:t>Data </a:t>
            </a:r>
            <a:r>
              <a:rPr lang="en-GB" sz="1600" dirty="0" err="1"/>
              <a:t>pribadi</a:t>
            </a:r>
            <a:r>
              <a:rPr lang="en-GB" sz="1600" dirty="0"/>
              <a:t>: </a:t>
            </a:r>
            <a:r>
              <a:rPr lang="en-GB" sz="1600" dirty="0" err="1"/>
              <a:t>kebangsaan</a:t>
            </a:r>
            <a:r>
              <a:rPr lang="en-GB" sz="1600" dirty="0"/>
              <a:t>, status </a:t>
            </a:r>
            <a:r>
              <a:rPr lang="en-GB" sz="1600" dirty="0" err="1"/>
              <a:t>sipil</a:t>
            </a:r>
            <a:r>
              <a:rPr lang="en-GB" sz="1600" dirty="0"/>
              <a:t>, </a:t>
            </a:r>
            <a:r>
              <a:rPr lang="en-GB" sz="1600" dirty="0" err="1"/>
              <a:t>tempat</a:t>
            </a:r>
            <a:r>
              <a:rPr lang="en-GB" sz="1600" dirty="0"/>
              <a:t> dan </a:t>
            </a:r>
            <a:r>
              <a:rPr lang="en-GB" sz="1600" dirty="0" err="1"/>
              <a:t>tanggal</a:t>
            </a:r>
            <a:r>
              <a:rPr lang="en-GB" sz="1600" dirty="0"/>
              <a:t> </a:t>
            </a:r>
            <a:r>
              <a:rPr lang="en-GB" sz="1600" dirty="0" err="1"/>
              <a:t>lahir</a:t>
            </a:r>
            <a:endParaRPr lang="en-GB" sz="1600" dirty="0"/>
          </a:p>
          <a:p>
            <a:pPr lvl="2"/>
            <a:r>
              <a:rPr lang="en-GB" sz="1600" dirty="0" err="1"/>
              <a:t>Referensi</a:t>
            </a:r>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marL="0" lvl="2" indent="0">
              <a:buNone/>
            </a:pPr>
            <a:endParaRPr lang="en-GB" sz="1600" b="1" dirty="0"/>
          </a:p>
          <a:p>
            <a:pPr lvl="2"/>
            <a:endParaRPr lang="en-GB" sz="1600" b="1" dirty="0"/>
          </a:p>
          <a:p>
            <a:pPr lvl="2"/>
            <a:endParaRPr lang="en-GB" sz="1600" dirty="0"/>
          </a:p>
          <a:p>
            <a:pPr lvl="2"/>
            <a:endParaRPr lang="en-GB" sz="1600" dirty="0"/>
          </a:p>
          <a:p>
            <a:pPr lvl="2"/>
            <a:endParaRPr lang="en-GB" sz="1600" dirty="0"/>
          </a:p>
          <a:p>
            <a:pPr lvl="2"/>
            <a:endParaRPr lang="en-GB" sz="1600" dirty="0"/>
          </a:p>
        </p:txBody>
      </p:sp>
      <p:sp>
        <p:nvSpPr>
          <p:cNvPr id="10" name="Date Placeholder 9"/>
          <p:cNvSpPr>
            <a:spLocks noGrp="1"/>
          </p:cNvSpPr>
          <p:nvPr>
            <p:ph type="dt" sz="half" idx="10"/>
          </p:nvPr>
        </p:nvSpPr>
        <p:spPr/>
        <p:txBody>
          <a:bodyPr/>
          <a:lstStyle/>
          <a:p>
            <a:r>
              <a:rPr lang="en-GB" dirty="0"/>
              <a:t>Date: Monday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3349151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Menyusun </a:t>
            </a:r>
            <a:r>
              <a:rPr lang="en-GB" dirty="0" err="1"/>
              <a:t>surat</a:t>
            </a:r>
            <a:r>
              <a:rPr lang="en-GB" dirty="0"/>
              <a:t> </a:t>
            </a:r>
            <a:r>
              <a:rPr lang="en-GB" dirty="0" err="1"/>
              <a:t>lamaran</a:t>
            </a:r>
            <a:endParaRPr lang="en-GB" dirty="0"/>
          </a:p>
        </p:txBody>
      </p:sp>
      <p:sp>
        <p:nvSpPr>
          <p:cNvPr id="5" name="Content Placeholder 4"/>
          <p:cNvSpPr>
            <a:spLocks noGrp="1"/>
          </p:cNvSpPr>
          <p:nvPr>
            <p:ph idx="1"/>
          </p:nvPr>
        </p:nvSpPr>
        <p:spPr/>
        <p:txBody>
          <a:bodyPr/>
          <a:lstStyle/>
          <a:p>
            <a:pPr lvl="2"/>
            <a:r>
              <a:rPr lang="en-GB" sz="1600" dirty="0" err="1"/>
              <a:t>Tanggal</a:t>
            </a:r>
            <a:endParaRPr lang="en-GB" sz="1600" dirty="0"/>
          </a:p>
          <a:p>
            <a:pPr lvl="2"/>
            <a:r>
              <a:rPr lang="en-GB" sz="1600" dirty="0"/>
              <a:t>Alamat </a:t>
            </a:r>
            <a:r>
              <a:rPr lang="en-GB" sz="1600" dirty="0" err="1"/>
              <a:t>kepada</a:t>
            </a:r>
            <a:r>
              <a:rPr lang="en-GB" sz="1600" dirty="0"/>
              <a:t> </a:t>
            </a:r>
            <a:r>
              <a:rPr lang="en-GB" sz="1600" dirty="0" err="1"/>
              <a:t>siapa</a:t>
            </a:r>
            <a:r>
              <a:rPr lang="en-GB" sz="1600" dirty="0"/>
              <a:t> </a:t>
            </a:r>
            <a:r>
              <a:rPr lang="en-GB" sz="1600" dirty="0" err="1"/>
              <a:t>pencari</a:t>
            </a:r>
            <a:r>
              <a:rPr lang="en-GB" sz="1600" dirty="0"/>
              <a:t> </a:t>
            </a:r>
            <a:r>
              <a:rPr lang="en-GB" sz="1600" dirty="0" err="1"/>
              <a:t>kerja</a:t>
            </a:r>
            <a:r>
              <a:rPr lang="en-GB" sz="1600" dirty="0"/>
              <a:t> </a:t>
            </a:r>
            <a:r>
              <a:rPr lang="en-GB" sz="1600" dirty="0" err="1"/>
              <a:t>mengirim</a:t>
            </a:r>
            <a:r>
              <a:rPr lang="en-GB" sz="1600" dirty="0"/>
              <a:t> CV (</a:t>
            </a:r>
            <a:r>
              <a:rPr lang="en-GB" sz="1600" dirty="0" err="1"/>
              <a:t>biasanya</a:t>
            </a:r>
            <a:r>
              <a:rPr lang="en-GB" sz="1600" dirty="0"/>
              <a:t> </a:t>
            </a:r>
            <a:r>
              <a:rPr lang="en-GB" sz="1600" dirty="0" err="1"/>
              <a:t>disebutkan</a:t>
            </a:r>
            <a:r>
              <a:rPr lang="en-GB" sz="1600" dirty="0"/>
              <a:t> di </a:t>
            </a:r>
            <a:r>
              <a:rPr lang="en-GB" sz="1600" dirty="0" err="1"/>
              <a:t>iklan</a:t>
            </a:r>
            <a:r>
              <a:rPr lang="en-GB" sz="1600" dirty="0"/>
              <a:t> </a:t>
            </a:r>
            <a:r>
              <a:rPr lang="en-GB" sz="1600" dirty="0" err="1"/>
              <a:t>pekerjaan</a:t>
            </a:r>
            <a:r>
              <a:rPr lang="en-GB" sz="1600" dirty="0"/>
              <a:t> </a:t>
            </a:r>
            <a:r>
              <a:rPr lang="en-GB" sz="1600" dirty="0" err="1"/>
              <a:t>atau</a:t>
            </a:r>
            <a:r>
              <a:rPr lang="en-GB" sz="1600" dirty="0"/>
              <a:t> oleh orang yang </a:t>
            </a:r>
            <a:r>
              <a:rPr lang="en-GB" sz="1600" dirty="0" err="1"/>
              <a:t>mereferensikan</a:t>
            </a:r>
            <a:r>
              <a:rPr lang="en-GB" sz="1600" dirty="0"/>
              <a:t> </a:t>
            </a:r>
            <a:r>
              <a:rPr lang="en-GB" sz="1600" dirty="0" err="1"/>
              <a:t>pekerjaan</a:t>
            </a:r>
            <a:r>
              <a:rPr lang="en-GB" sz="1600" dirty="0"/>
              <a:t> </a:t>
            </a:r>
            <a:r>
              <a:rPr lang="en-GB" sz="1600" dirty="0" err="1"/>
              <a:t>tersebut</a:t>
            </a:r>
            <a:r>
              <a:rPr lang="en-GB" sz="1600" dirty="0"/>
              <a:t>)</a:t>
            </a:r>
          </a:p>
          <a:p>
            <a:pPr lvl="2"/>
            <a:r>
              <a:rPr lang="en-GB" sz="1600" dirty="0" err="1"/>
              <a:t>Foto</a:t>
            </a:r>
            <a:r>
              <a:rPr lang="en-GB" sz="1600" dirty="0"/>
              <a:t> </a:t>
            </a:r>
            <a:r>
              <a:rPr lang="en-GB" sz="1600" dirty="0" err="1"/>
              <a:t>terbaru</a:t>
            </a:r>
            <a:endParaRPr lang="en-GB" sz="1600" dirty="0"/>
          </a:p>
          <a:p>
            <a:pPr lvl="2"/>
            <a:r>
              <a:rPr lang="en-GB" sz="1600" dirty="0" err="1"/>
              <a:t>Pembukaan</a:t>
            </a:r>
            <a:r>
              <a:rPr lang="en-GB" sz="1600" dirty="0"/>
              <a:t>/</a:t>
            </a:r>
            <a:r>
              <a:rPr lang="en-GB" sz="1600" dirty="0" err="1"/>
              <a:t>salam</a:t>
            </a:r>
            <a:endParaRPr lang="en-GB" sz="1600" dirty="0"/>
          </a:p>
          <a:p>
            <a:pPr lvl="2"/>
            <a:r>
              <a:rPr lang="en-GB" sz="1600" dirty="0" err="1"/>
              <a:t>Informasi</a:t>
            </a:r>
            <a:r>
              <a:rPr lang="en-GB" sz="1600" dirty="0"/>
              <a:t> </a:t>
            </a:r>
            <a:r>
              <a:rPr lang="en-GB" sz="1600" dirty="0" err="1"/>
              <a:t>pribadi</a:t>
            </a:r>
            <a:r>
              <a:rPr lang="en-GB" sz="1600" dirty="0"/>
              <a:t>/</a:t>
            </a:r>
            <a:r>
              <a:rPr lang="en-GB" sz="1600" dirty="0" err="1"/>
              <a:t>identitas</a:t>
            </a:r>
            <a:endParaRPr lang="en-GB" sz="1600" dirty="0"/>
          </a:p>
          <a:p>
            <a:pPr lvl="2"/>
            <a:r>
              <a:rPr lang="en-GB" sz="1600" dirty="0" err="1"/>
              <a:t>Potensi</a:t>
            </a:r>
            <a:endParaRPr lang="en-GB" sz="1600" dirty="0"/>
          </a:p>
          <a:p>
            <a:pPr lvl="2"/>
            <a:r>
              <a:rPr lang="en-GB" sz="1600" dirty="0"/>
              <a:t>Target </a:t>
            </a:r>
            <a:r>
              <a:rPr lang="en-GB" sz="1600" dirty="0" err="1"/>
              <a:t>pekerjaan</a:t>
            </a:r>
            <a:r>
              <a:rPr lang="en-GB" sz="1600" dirty="0"/>
              <a:t>; </a:t>
            </a:r>
            <a:r>
              <a:rPr lang="en-GB" sz="1600" dirty="0" err="1"/>
              <a:t>posisi</a:t>
            </a:r>
            <a:r>
              <a:rPr lang="en-GB" sz="1600" dirty="0"/>
              <a:t> yang </a:t>
            </a:r>
            <a:r>
              <a:rPr lang="en-GB" sz="1600" dirty="0" err="1"/>
              <a:t>dilamar</a:t>
            </a:r>
            <a:r>
              <a:rPr lang="en-GB" sz="1600" dirty="0"/>
              <a:t> </a:t>
            </a:r>
            <a:r>
              <a:rPr lang="en-GB" sz="1600" dirty="0" err="1"/>
              <a:t>atau</a:t>
            </a:r>
            <a:r>
              <a:rPr lang="en-GB" sz="1600" dirty="0"/>
              <a:t> </a:t>
            </a:r>
            <a:r>
              <a:rPr lang="en-GB" sz="1600" dirty="0" err="1"/>
              <a:t>referensi</a:t>
            </a:r>
            <a:r>
              <a:rPr lang="en-GB" sz="1600" dirty="0"/>
              <a:t> </a:t>
            </a:r>
            <a:r>
              <a:rPr lang="en-GB" sz="1600" dirty="0" err="1"/>
              <a:t>lowongan</a:t>
            </a:r>
            <a:endParaRPr lang="en-GB" sz="1600" dirty="0"/>
          </a:p>
          <a:p>
            <a:pPr lvl="2"/>
            <a:r>
              <a:rPr lang="en-GB" sz="1600" dirty="0"/>
              <a:t>Pendidikan</a:t>
            </a:r>
          </a:p>
          <a:p>
            <a:pPr lvl="2"/>
            <a:r>
              <a:rPr lang="en-GB" sz="1600" dirty="0" err="1"/>
              <a:t>Kesediaan</a:t>
            </a:r>
            <a:r>
              <a:rPr lang="en-GB" sz="1600" dirty="0"/>
              <a:t> </a:t>
            </a:r>
            <a:r>
              <a:rPr lang="en-GB" sz="1600" dirty="0" err="1"/>
              <a:t>untuk</a:t>
            </a:r>
            <a:r>
              <a:rPr lang="en-GB" sz="1600" dirty="0"/>
              <a:t> </a:t>
            </a:r>
            <a:r>
              <a:rPr lang="en-GB" sz="1600" dirty="0" err="1"/>
              <a:t>wawancara</a:t>
            </a:r>
            <a:r>
              <a:rPr lang="en-GB" sz="1600" dirty="0"/>
              <a:t> </a:t>
            </a:r>
          </a:p>
          <a:p>
            <a:pPr lvl="2"/>
            <a:r>
              <a:rPr lang="en-GB" sz="1600" dirty="0" err="1"/>
              <a:t>Kontak</a:t>
            </a:r>
            <a:r>
              <a:rPr lang="en-GB" sz="1600" dirty="0"/>
              <a:t> </a:t>
            </a:r>
            <a:r>
              <a:rPr lang="en-GB" sz="1600" dirty="0" err="1"/>
              <a:t>lengkap</a:t>
            </a:r>
            <a:r>
              <a:rPr lang="en-GB" sz="1600" dirty="0"/>
              <a:t> (</a:t>
            </a:r>
            <a:r>
              <a:rPr lang="en-GB" sz="1600" dirty="0" err="1"/>
              <a:t>alamat</a:t>
            </a:r>
            <a:r>
              <a:rPr lang="en-GB" sz="1600" dirty="0"/>
              <a:t> </a:t>
            </a:r>
            <a:r>
              <a:rPr lang="en-GB" sz="1600" dirty="0" err="1"/>
              <a:t>surel</a:t>
            </a:r>
            <a:r>
              <a:rPr lang="en-GB" sz="1600" dirty="0"/>
              <a:t>, </a:t>
            </a:r>
            <a:r>
              <a:rPr lang="en-GB" sz="1600" dirty="0" err="1"/>
              <a:t>nomor</a:t>
            </a:r>
            <a:r>
              <a:rPr lang="en-GB" sz="1600" dirty="0"/>
              <a:t> HP/</a:t>
            </a:r>
            <a:r>
              <a:rPr lang="en-GB" sz="1600" dirty="0" err="1"/>
              <a:t>telpon</a:t>
            </a:r>
            <a:r>
              <a:rPr lang="en-GB" sz="1600" dirty="0"/>
              <a:t>)</a:t>
            </a:r>
          </a:p>
          <a:p>
            <a:pPr lvl="2"/>
            <a:r>
              <a:rPr lang="en-GB" sz="1600" dirty="0"/>
              <a:t>Tanda </a:t>
            </a:r>
            <a:r>
              <a:rPr lang="en-GB" sz="1600" dirty="0" err="1"/>
              <a:t>tangan</a:t>
            </a:r>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lvl="2"/>
            <a:endParaRPr lang="en-GB" sz="1600" dirty="0"/>
          </a:p>
          <a:p>
            <a:pPr marL="0" lvl="2" indent="0">
              <a:buNone/>
            </a:pPr>
            <a:endParaRPr lang="en-GB" sz="1600" b="1" dirty="0"/>
          </a:p>
          <a:p>
            <a:pPr lvl="2"/>
            <a:endParaRPr lang="en-GB" sz="1600" b="1" dirty="0"/>
          </a:p>
          <a:p>
            <a:pPr lvl="2"/>
            <a:endParaRPr lang="en-GB" sz="1600" dirty="0"/>
          </a:p>
          <a:p>
            <a:pPr lvl="2"/>
            <a:endParaRPr lang="en-GB" sz="1600" dirty="0"/>
          </a:p>
          <a:p>
            <a:pPr lvl="2"/>
            <a:endParaRPr lang="en-GB" sz="1600" dirty="0"/>
          </a:p>
          <a:p>
            <a:pPr lvl="2"/>
            <a:endParaRPr lang="en-GB" sz="1600" dirty="0"/>
          </a:p>
        </p:txBody>
      </p:sp>
      <p:sp>
        <p:nvSpPr>
          <p:cNvPr id="10" name="Date Placeholder 9"/>
          <p:cNvSpPr>
            <a:spLocks noGrp="1"/>
          </p:cNvSpPr>
          <p:nvPr>
            <p:ph type="dt" sz="half" idx="10"/>
          </p:nvPr>
        </p:nvSpPr>
        <p:spPr/>
        <p:txBody>
          <a:bodyPr/>
          <a:lstStyle/>
          <a:p>
            <a:r>
              <a:rPr lang="en-GB" dirty="0"/>
              <a:t>Date: Monday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358784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Ada </a:t>
            </a:r>
            <a:r>
              <a:rPr lang="en-GB" dirty="0" err="1"/>
              <a:t>pertanyaan</a:t>
            </a:r>
            <a:r>
              <a:rPr lang="en-GB" dirty="0"/>
              <a:t>?</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3946213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Kerja</a:t>
            </a:r>
            <a:r>
              <a:rPr lang="en-GB" dirty="0"/>
              <a:t> </a:t>
            </a:r>
            <a:r>
              <a:rPr lang="en-GB" dirty="0" err="1"/>
              <a:t>kelompok</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8</a:t>
            </a:fld>
            <a:endParaRPr lang="en-GB"/>
          </a:p>
        </p:txBody>
      </p:sp>
    </p:spTree>
    <p:extLst>
      <p:ext uri="{BB962C8B-B14F-4D97-AF65-F5344CB8AC3E}">
        <p14:creationId xmlns:p14="http://schemas.microsoft.com/office/powerpoint/2010/main" val="79382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a:t>Permainan</a:t>
            </a:r>
            <a:r>
              <a:rPr lang="en-GB" dirty="0"/>
              <a:t> </a:t>
            </a:r>
            <a:r>
              <a:rPr lang="en-GB" dirty="0" err="1"/>
              <a:t>peran</a:t>
            </a:r>
            <a:endParaRPr lang="en-GB" dirty="0"/>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943555642"/>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281</TotalTime>
  <Words>766</Words>
  <Application>Microsoft Macintosh PowerPoint</Application>
  <PresentationFormat>Widescreen</PresentationFormat>
  <Paragraphs>140</Paragraphs>
  <Slides>9</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Wingdings 3</vt:lpstr>
      <vt:lpstr>ILO 2020</vt:lpstr>
      <vt:lpstr>Modul/Unit 8 </vt:lpstr>
      <vt:lpstr>Tujuan pembelajaran</vt:lpstr>
      <vt:lpstr>Penyusunan CV dan surat pengantar (lamaran)</vt:lpstr>
      <vt:lpstr>Bantuan untuk pencari kerja</vt:lpstr>
      <vt:lpstr>Cara menyusun CV yang baik</vt:lpstr>
      <vt:lpstr>Menyusun surat lamaran</vt:lpstr>
      <vt:lpstr>Ada pertanyaan?</vt:lpstr>
      <vt:lpstr>Kerja kelompok</vt:lpstr>
      <vt:lpstr>Permainan peran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Ayunda Eka Pratama</dc:creator>
  <cp:lastModifiedBy>Ayunda Eka Pratama</cp:lastModifiedBy>
  <cp:revision>22</cp:revision>
  <dcterms:created xsi:type="dcterms:W3CDTF">2021-09-07T09:14:06Z</dcterms:created>
  <dcterms:modified xsi:type="dcterms:W3CDTF">2021-09-22T04:50:52Z</dcterms:modified>
</cp:coreProperties>
</file>