
<file path=[Content_Types].xml><?xml version="1.0" encoding="utf-8"?>
<Types xmlns="http://schemas.openxmlformats.org/package/2006/content-types">
  <Default Extension="emf" ContentType="image/x-em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7" r:id="rId2"/>
    <p:sldId id="274" r:id="rId3"/>
    <p:sldId id="275" r:id="rId4"/>
    <p:sldId id="276" r:id="rId5"/>
    <p:sldId id="277" r:id="rId6"/>
    <p:sldId id="278" r:id="rId7"/>
    <p:sldId id="279" r:id="rId8"/>
    <p:sldId id="280" r:id="rId9"/>
    <p:sldId id="281" r:id="rId10"/>
    <p:sldId id="282" r:id="rId11"/>
    <p:sldId id="283" r:id="rId12"/>
    <p:sldId id="259" r:id="rId13"/>
    <p:sldId id="258" r:id="rId14"/>
    <p:sldId id="26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387" autoAdjust="0"/>
    <p:restoredTop sz="80031" autoAdjust="0"/>
  </p:normalViewPr>
  <p:slideViewPr>
    <p:cSldViewPr snapToGrid="0">
      <p:cViewPr varScale="1">
        <p:scale>
          <a:sx n="83" d="100"/>
          <a:sy n="83" d="100"/>
        </p:scale>
        <p:origin x="816" y="184"/>
      </p:cViewPr>
      <p:guideLst/>
    </p:cSldViewPr>
  </p:slideViewPr>
  <p:outlineViewPr>
    <p:cViewPr>
      <p:scale>
        <a:sx n="33" d="100"/>
        <a:sy n="33" d="100"/>
      </p:scale>
      <p:origin x="0" y="-8496"/>
    </p:cViewPr>
  </p:outlin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D068C6-7325-408C-921E-B389FF684A63}" type="datetimeFigureOut">
              <a:rPr lang="en-GB" smtClean="0"/>
              <a:t>15/09/2021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826FEE-2901-4F80-B040-94DEDE5C3ECF}" type="slidenum">
              <a:rPr lang="en-GB" smtClean="0"/>
              <a:t>‹#›</a:t>
            </a:fld>
            <a:endParaRPr lang="en-GB"/>
          </a:p>
        </p:txBody>
      </p:sp>
    </p:spTree>
    <p:extLst>
      <p:ext uri="{BB962C8B-B14F-4D97-AF65-F5344CB8AC3E}">
        <p14:creationId xmlns:p14="http://schemas.microsoft.com/office/powerpoint/2010/main" val="14754380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0826FEE-2901-4F80-B040-94DEDE5C3ECF}" type="slidenum">
              <a:rPr lang="en-GB" smtClean="0"/>
              <a:t>2</a:t>
            </a:fld>
            <a:endParaRPr lang="en-GB"/>
          </a:p>
        </p:txBody>
      </p:sp>
    </p:spTree>
    <p:extLst>
      <p:ext uri="{BB962C8B-B14F-4D97-AF65-F5344CB8AC3E}">
        <p14:creationId xmlns:p14="http://schemas.microsoft.com/office/powerpoint/2010/main" val="14533624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id-ID" sz="1200" kern="1200" dirty="0">
                <a:solidFill>
                  <a:schemeClr val="tx1"/>
                </a:solidFill>
                <a:effectLst/>
                <a:latin typeface="+mn-lt"/>
                <a:ea typeface="+mn-ea"/>
                <a:cs typeface="+mn-cs"/>
              </a:rPr>
              <a:t>Penilaian konseling perorangan didasarkan pada </a:t>
            </a:r>
            <a:r>
              <a:rPr lang="id-ID" sz="1200" b="1" kern="1200" dirty="0">
                <a:solidFill>
                  <a:schemeClr val="tx1"/>
                </a:solidFill>
                <a:effectLst/>
                <a:latin typeface="+mn-lt"/>
                <a:ea typeface="+mn-ea"/>
                <a:cs typeface="+mn-cs"/>
              </a:rPr>
              <a:t>lima dimensi kecakapan kerja</a:t>
            </a:r>
            <a:r>
              <a:rPr lang="id-ID" sz="1200" kern="1200" dirty="0">
                <a:solidFill>
                  <a:schemeClr val="tx1"/>
                </a:solidFill>
                <a:effectLst/>
                <a:latin typeface="+mn-lt"/>
                <a:ea typeface="+mn-ea"/>
                <a:cs typeface="+mn-cs"/>
              </a:rPr>
              <a:t> dan menentukan sifat dan tingkat konseling perorangan yang diperlukan untuk meningkatkan kecakapan kerja pencari kerja ke tingkat yang memungkinkan dia menjadi peserta aktif di pasar tenaga kerja</a:t>
            </a:r>
            <a:r>
              <a:rPr lang="en-US" sz="1200" b="0" i="0" u="none" strike="noStrike" kern="1200" baseline="0" dirty="0">
                <a:solidFill>
                  <a:schemeClr val="tx1"/>
                </a:solidFill>
                <a:latin typeface="+mn-lt"/>
                <a:ea typeface="+mn-ea"/>
                <a:cs typeface="+mn-cs"/>
              </a:rPr>
              <a:t>. </a:t>
            </a:r>
          </a:p>
          <a:p>
            <a:endParaRPr lang="en-US" sz="1200" b="0" i="0" u="none" strike="noStrike" kern="1200" baseline="0" dirty="0">
              <a:solidFill>
                <a:schemeClr val="tx1"/>
              </a:solidFill>
              <a:latin typeface="+mn-lt"/>
              <a:ea typeface="+mn-ea"/>
              <a:cs typeface="+mn-cs"/>
            </a:endParaRPr>
          </a:p>
          <a:p>
            <a:r>
              <a:rPr lang="id-ID" sz="1200" kern="1200" dirty="0">
                <a:solidFill>
                  <a:schemeClr val="tx1"/>
                </a:solidFill>
                <a:effectLst/>
                <a:latin typeface="+mn-lt"/>
                <a:ea typeface="+mn-ea"/>
                <a:cs typeface="+mn-cs"/>
              </a:rPr>
              <a:t>Komponen kunci penilaian ini adalah menentukan di tingkat mana pencari kerja tersebut saat ini dan memfasilitasi penyusunan rencana aksi kembali bekerja yang realistis. Selama proses penilaian ini, pencari kerja dibantu dalam mengevaluasi hambatan ketenagakerjaan mereka, menetapkan tujuan dan menyusun rencana aksi, termasuk kegiatan dan intervensi untuk mengatasi hambatan tersebut</a:t>
            </a:r>
            <a:endParaRPr lang="en-GB" dirty="0"/>
          </a:p>
          <a:p>
            <a:endParaRPr lang="en-GB" dirty="0"/>
          </a:p>
        </p:txBody>
      </p:sp>
      <p:sp>
        <p:nvSpPr>
          <p:cNvPr id="4" name="Slide Number Placeholder 3"/>
          <p:cNvSpPr>
            <a:spLocks noGrp="1"/>
          </p:cNvSpPr>
          <p:nvPr>
            <p:ph type="sldNum" sz="quarter" idx="10"/>
          </p:nvPr>
        </p:nvSpPr>
        <p:spPr/>
        <p:txBody>
          <a:bodyPr/>
          <a:lstStyle/>
          <a:p>
            <a:fld id="{D0826FEE-2901-4F80-B040-94DEDE5C3ECF}" type="slidenum">
              <a:rPr lang="en-GB" smtClean="0"/>
              <a:t>3</a:t>
            </a:fld>
            <a:endParaRPr lang="en-GB"/>
          </a:p>
        </p:txBody>
      </p:sp>
    </p:spTree>
    <p:extLst>
      <p:ext uri="{BB962C8B-B14F-4D97-AF65-F5344CB8AC3E}">
        <p14:creationId xmlns:p14="http://schemas.microsoft.com/office/powerpoint/2010/main" val="26681650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id-ID" sz="1200" kern="1200" dirty="0">
                <a:solidFill>
                  <a:schemeClr val="tx1"/>
                </a:solidFill>
                <a:effectLst/>
                <a:latin typeface="+mn-lt"/>
                <a:ea typeface="+mn-ea"/>
                <a:cs typeface="+mn-cs"/>
              </a:rPr>
              <a:t>Wawancara dan penilaian pencari kerja harus dirancang sedemikian rupa untuk melewati dimensi-dimensi kecakapan kerja secara berurutan dari sisi kiri diagram (faktor pribadi/lingkungan) ke sisi paling kanan (kemampuan mempertahankan pekerjaan). Semua dimensi ini sama pentingnya, dan meskipun terkadang dimungkinkan untuk memasukkan kegiatan yang terkait dengan beberapa dimensi ini ke dalam rencana aksi, namun ini akan bergantung pada ukuran kesenjangan antara status pencari kerja saat ini dan tingkat yang diinginkan untuk kecakapan kerja mereka</a:t>
            </a:r>
            <a:r>
              <a:rPr lang="en-US" sz="1200" b="0" i="0" u="none" strike="noStrike" kern="1200" baseline="0" dirty="0">
                <a:solidFill>
                  <a:schemeClr val="tx1"/>
                </a:solidFill>
                <a:latin typeface="+mn-lt"/>
                <a:ea typeface="+mn-ea"/>
                <a:cs typeface="+mn-cs"/>
              </a:rPr>
              <a:t>.</a:t>
            </a:r>
          </a:p>
          <a:p>
            <a:endParaRPr lang="en-US" sz="1200" b="0" i="0" u="none" strike="noStrike" kern="1200" baseline="0" dirty="0">
              <a:solidFill>
                <a:schemeClr val="tx1"/>
              </a:solidFill>
              <a:latin typeface="+mn-lt"/>
              <a:ea typeface="+mn-ea"/>
              <a:cs typeface="+mn-cs"/>
            </a:endParaRPr>
          </a:p>
          <a:p>
            <a:r>
              <a:rPr lang="en-US" sz="1200" b="1" i="0" u="none" strike="noStrike" kern="1200" baseline="0" dirty="0" err="1">
                <a:solidFill>
                  <a:srgbClr val="0070C0"/>
                </a:solidFill>
                <a:latin typeface="+mn-lt"/>
                <a:ea typeface="+mn-ea"/>
                <a:cs typeface="+mn-cs"/>
              </a:rPr>
              <a:t>Faktor</a:t>
            </a:r>
            <a:r>
              <a:rPr lang="en-US" sz="1200" b="1" i="0" u="none" strike="noStrike" kern="1200" baseline="0" dirty="0">
                <a:solidFill>
                  <a:srgbClr val="0070C0"/>
                </a:solidFill>
                <a:latin typeface="+mn-lt"/>
                <a:ea typeface="+mn-ea"/>
                <a:cs typeface="+mn-cs"/>
              </a:rPr>
              <a:t> </a:t>
            </a:r>
            <a:r>
              <a:rPr lang="en-US" sz="1200" b="1" i="0" u="none" strike="noStrike" kern="1200" baseline="0" dirty="0" err="1">
                <a:solidFill>
                  <a:srgbClr val="0070C0"/>
                </a:solidFill>
                <a:latin typeface="+mn-lt"/>
                <a:ea typeface="+mn-ea"/>
                <a:cs typeface="+mn-cs"/>
              </a:rPr>
              <a:t>pribadi</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contoh</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ibu</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rumah</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tangga</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ingin</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kembali</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bekerja</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membutuhkan</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dukungan</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pengasuhan</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anak</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seorang</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penyandang</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disabilitas</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mungkin</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membutuhkan</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ruang</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kerja</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lebih</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untuk</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kursi</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roda</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seorang</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pencari</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kerja</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mungkin</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lebih</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memilih</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kerja</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sendiri</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daripada</a:t>
            </a:r>
            <a:r>
              <a:rPr lang="en-US" sz="1200" b="0" i="0" u="none" strike="noStrike" kern="1200" baseline="0" dirty="0">
                <a:solidFill>
                  <a:srgbClr val="0070C0"/>
                </a:solidFill>
                <a:latin typeface="+mn-lt"/>
                <a:ea typeface="+mn-ea"/>
                <a:cs typeface="+mn-cs"/>
              </a:rPr>
              <a:t> di </a:t>
            </a:r>
            <a:r>
              <a:rPr lang="en-US" sz="1200" b="0" i="0" u="none" strike="noStrike" kern="1200" baseline="0" dirty="0" err="1">
                <a:solidFill>
                  <a:srgbClr val="0070C0"/>
                </a:solidFill>
                <a:latin typeface="+mn-lt"/>
                <a:ea typeface="+mn-ea"/>
                <a:cs typeface="+mn-cs"/>
              </a:rPr>
              <a:t>dalam</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tim.</a:t>
            </a:r>
            <a:r>
              <a:rPr lang="en-US" sz="1200" b="0" i="0" u="none" strike="noStrike" kern="1200" baseline="0" dirty="0">
                <a:solidFill>
                  <a:srgbClr val="0070C0"/>
                </a:solidFill>
                <a:latin typeface="+mn-lt"/>
                <a:ea typeface="+mn-ea"/>
                <a:cs typeface="+mn-cs"/>
              </a:rPr>
              <a:t> </a:t>
            </a:r>
          </a:p>
          <a:p>
            <a:endParaRPr lang="en-US" sz="1200" b="0" i="0" u="none" strike="noStrike" kern="1200" baseline="0" dirty="0">
              <a:solidFill>
                <a:srgbClr val="0070C0"/>
              </a:solidFill>
              <a:latin typeface="+mn-lt"/>
              <a:ea typeface="+mn-ea"/>
              <a:cs typeface="+mn-cs"/>
            </a:endParaRPr>
          </a:p>
          <a:p>
            <a:r>
              <a:rPr lang="en-US" sz="1200" b="1" i="0" u="none" strike="noStrike" kern="1200" baseline="0" dirty="0" err="1">
                <a:solidFill>
                  <a:srgbClr val="0070C0"/>
                </a:solidFill>
                <a:latin typeface="+mn-lt"/>
                <a:ea typeface="+mn-ea"/>
                <a:cs typeface="+mn-cs"/>
              </a:rPr>
              <a:t>Faktor</a:t>
            </a:r>
            <a:r>
              <a:rPr lang="en-US" sz="1200" b="1" i="0" u="none" strike="noStrike" kern="1200" baseline="0" dirty="0">
                <a:solidFill>
                  <a:srgbClr val="0070C0"/>
                </a:solidFill>
                <a:latin typeface="+mn-lt"/>
                <a:ea typeface="+mn-ea"/>
                <a:cs typeface="+mn-cs"/>
              </a:rPr>
              <a:t> </a:t>
            </a:r>
            <a:r>
              <a:rPr lang="en-US" sz="1200" b="1" i="0" u="none" strike="noStrike" kern="1200" baseline="0" dirty="0" err="1">
                <a:solidFill>
                  <a:srgbClr val="0070C0"/>
                </a:solidFill>
                <a:latin typeface="+mn-lt"/>
                <a:ea typeface="+mn-ea"/>
                <a:cs typeface="+mn-cs"/>
              </a:rPr>
              <a:t>lingkungan</a:t>
            </a:r>
            <a:r>
              <a:rPr lang="en-US" sz="1200" b="1" i="0" u="none" strike="noStrike" kern="1200" baseline="0" dirty="0">
                <a:solidFill>
                  <a:srgbClr val="0070C0"/>
                </a:solidFill>
                <a:latin typeface="+mn-lt"/>
                <a:ea typeface="+mn-ea"/>
                <a:cs typeface="+mn-cs"/>
              </a:rPr>
              <a:t> </a:t>
            </a:r>
            <a:r>
              <a:rPr lang="en-US" sz="1200" b="0" i="0" u="none" strike="noStrike" kern="1200" baseline="0" dirty="0">
                <a:solidFill>
                  <a:srgbClr val="0070C0"/>
                </a:solidFill>
                <a:latin typeface="+mn-lt"/>
                <a:ea typeface="+mn-ea"/>
                <a:cs typeface="+mn-cs"/>
              </a:rPr>
              <a:t>(</a:t>
            </a:r>
            <a:r>
              <a:rPr lang="en-US" sz="1200" b="0" i="0" u="none" strike="noStrike" kern="1200" baseline="0" dirty="0" err="1">
                <a:solidFill>
                  <a:srgbClr val="0070C0"/>
                </a:solidFill>
                <a:latin typeface="+mn-lt"/>
                <a:ea typeface="+mn-ea"/>
                <a:cs typeface="+mn-cs"/>
              </a:rPr>
              <a:t>contoh</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pencari</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kerja</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mungkin</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perlu</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mempertimbangkan</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waktu</a:t>
            </a:r>
            <a:r>
              <a:rPr lang="en-US" sz="1200" b="0" i="0" u="none" strike="noStrike" kern="1200" baseline="0" dirty="0">
                <a:solidFill>
                  <a:srgbClr val="0070C0"/>
                </a:solidFill>
                <a:latin typeface="+mn-lt"/>
                <a:ea typeface="+mn-ea"/>
                <a:cs typeface="+mn-cs"/>
              </a:rPr>
              <a:t> dan </a:t>
            </a:r>
            <a:r>
              <a:rPr lang="en-US" sz="1200" b="0" i="0" u="none" strike="noStrike" kern="1200" baseline="0" dirty="0" err="1">
                <a:solidFill>
                  <a:srgbClr val="0070C0"/>
                </a:solidFill>
                <a:latin typeface="+mn-lt"/>
                <a:ea typeface="+mn-ea"/>
                <a:cs typeface="+mn-cs"/>
              </a:rPr>
              <a:t>jarak</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tempuh</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dari</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rumah</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ke</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kantor</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rumah</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pencari</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kerja</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banjir</a:t>
            </a:r>
            <a:r>
              <a:rPr lang="en-US" sz="1200" b="0" i="0" u="none" strike="noStrike" kern="1200" baseline="0" dirty="0">
                <a:solidFill>
                  <a:srgbClr val="0070C0"/>
                </a:solidFill>
                <a:latin typeface="+mn-lt"/>
                <a:ea typeface="+mn-ea"/>
                <a:cs typeface="+mn-cs"/>
              </a:rPr>
              <a:t> pada </a:t>
            </a:r>
            <a:r>
              <a:rPr lang="en-US" sz="1200" b="0" i="0" u="none" strike="noStrike" kern="1200" baseline="0" dirty="0" err="1">
                <a:solidFill>
                  <a:srgbClr val="0070C0"/>
                </a:solidFill>
                <a:latin typeface="+mn-lt"/>
                <a:ea typeface="+mn-ea"/>
                <a:cs typeface="+mn-cs"/>
              </a:rPr>
              <a:t>musim</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hujan</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menjadi</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pertimbangan</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penting</a:t>
            </a:r>
            <a:r>
              <a:rPr lang="en-US" sz="1200" b="0" i="0" u="none" strike="noStrike" kern="1200" baseline="0" dirty="0">
                <a:solidFill>
                  <a:srgbClr val="0070C0"/>
                </a:solidFill>
                <a:latin typeface="+mn-lt"/>
                <a:ea typeface="+mn-ea"/>
                <a:cs typeface="+mn-cs"/>
              </a:rPr>
              <a:t> Ketika </a:t>
            </a:r>
            <a:r>
              <a:rPr lang="en-US" sz="1200" b="0" i="0" u="none" strike="noStrike" kern="1200" baseline="0" dirty="0" err="1">
                <a:solidFill>
                  <a:srgbClr val="0070C0"/>
                </a:solidFill>
                <a:latin typeface="+mn-lt"/>
                <a:ea typeface="+mn-ea"/>
                <a:cs typeface="+mn-cs"/>
              </a:rPr>
              <a:t>mencari</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kerja</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atau</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tempat</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kerja</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banjir</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selama</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musim</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hujan</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lingkungan</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kerja</a:t>
            </a:r>
            <a:r>
              <a:rPr lang="en-US" sz="1200" b="0" i="0" u="none" strike="noStrike" kern="1200" baseline="0" dirty="0">
                <a:solidFill>
                  <a:srgbClr val="0070C0"/>
                </a:solidFill>
                <a:latin typeface="+mn-lt"/>
                <a:ea typeface="+mn-ea"/>
                <a:cs typeface="+mn-cs"/>
              </a:rPr>
              <a:t> yang </a:t>
            </a:r>
            <a:r>
              <a:rPr lang="en-US" sz="1200" b="0" i="0" u="none" strike="noStrike" kern="1200" baseline="0" dirty="0" err="1">
                <a:solidFill>
                  <a:srgbClr val="0070C0"/>
                </a:solidFill>
                <a:latin typeface="+mn-lt"/>
                <a:ea typeface="+mn-ea"/>
                <a:cs typeface="+mn-cs"/>
              </a:rPr>
              <a:t>berdebu</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mungkin</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tidak</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cocok</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bagi</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pencari</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kerja</a:t>
            </a:r>
            <a:r>
              <a:rPr lang="en-US" sz="1200" b="0" i="0" u="none" strike="noStrike" kern="1200" baseline="0" dirty="0">
                <a:solidFill>
                  <a:srgbClr val="0070C0"/>
                </a:solidFill>
                <a:latin typeface="+mn-lt"/>
                <a:ea typeface="+mn-ea"/>
                <a:cs typeface="+mn-cs"/>
              </a:rPr>
              <a:t> yang </a:t>
            </a:r>
            <a:r>
              <a:rPr lang="en-US" sz="1200" b="0" i="0" u="none" strike="noStrike" kern="1200" baseline="0" dirty="0" err="1">
                <a:solidFill>
                  <a:srgbClr val="0070C0"/>
                </a:solidFill>
                <a:latin typeface="+mn-lt"/>
                <a:ea typeface="+mn-ea"/>
                <a:cs typeface="+mn-cs"/>
              </a:rPr>
              <a:t>memiliki</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alergi</a:t>
            </a:r>
            <a:r>
              <a:rPr lang="en-US" sz="1200" b="0" i="0" u="none" strike="noStrike" kern="1200" baseline="0" dirty="0">
                <a:solidFill>
                  <a:srgbClr val="0070C0"/>
                </a:solidFill>
                <a:latin typeface="+mn-lt"/>
                <a:ea typeface="+mn-ea"/>
                <a:cs typeface="+mn-cs"/>
              </a:rPr>
              <a:t> dan </a:t>
            </a:r>
            <a:r>
              <a:rPr lang="en-US" sz="1200" b="0" i="0" u="none" strike="noStrike" kern="1200" baseline="0" dirty="0" err="1">
                <a:solidFill>
                  <a:srgbClr val="0070C0"/>
                </a:solidFill>
                <a:latin typeface="+mn-lt"/>
                <a:ea typeface="+mn-ea"/>
                <a:cs typeface="+mn-cs"/>
              </a:rPr>
              <a:t>asma</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Ini</a:t>
            </a:r>
            <a:r>
              <a:rPr lang="en-US" sz="1200" b="0" i="0" u="none" strike="noStrike" kern="1200" baseline="0" dirty="0">
                <a:solidFill>
                  <a:srgbClr val="0070C0"/>
                </a:solidFill>
                <a:latin typeface="+mn-lt"/>
                <a:ea typeface="+mn-ea"/>
                <a:cs typeface="+mn-cs"/>
              </a:rPr>
              <a:t> juga </a:t>
            </a:r>
            <a:r>
              <a:rPr lang="en-US" sz="1200" b="0" i="0" u="none" strike="noStrike" kern="1200" baseline="0" dirty="0" err="1">
                <a:solidFill>
                  <a:srgbClr val="0070C0"/>
                </a:solidFill>
                <a:latin typeface="+mn-lt"/>
                <a:ea typeface="+mn-ea"/>
                <a:cs typeface="+mn-cs"/>
              </a:rPr>
              <a:t>bisa</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menjadi</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faktor</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pribadi</a:t>
            </a:r>
            <a:r>
              <a:rPr lang="en-US" sz="1200" b="0" i="0" u="none" strike="noStrike" kern="1200" baseline="0" dirty="0">
                <a:solidFill>
                  <a:srgbClr val="0070C0"/>
                </a:solidFill>
                <a:latin typeface="+mn-lt"/>
                <a:ea typeface="+mn-ea"/>
                <a:cs typeface="+mn-cs"/>
              </a:rPr>
              <a:t>. </a:t>
            </a:r>
          </a:p>
          <a:p>
            <a:endParaRPr lang="en-US" sz="1200" b="0" i="0" u="none" strike="noStrike" kern="1200" baseline="0" dirty="0">
              <a:solidFill>
                <a:schemeClr val="tx1"/>
              </a:solidFill>
              <a:latin typeface="+mn-lt"/>
              <a:ea typeface="+mn-ea"/>
              <a:cs typeface="+mn-cs"/>
            </a:endParaRPr>
          </a:p>
          <a:p>
            <a:r>
              <a:rPr lang="id-ID" sz="1200" kern="1200" dirty="0">
                <a:solidFill>
                  <a:schemeClr val="tx1"/>
                </a:solidFill>
                <a:effectLst/>
                <a:latin typeface="+mn-lt"/>
                <a:ea typeface="+mn-ea"/>
                <a:cs typeface="+mn-cs"/>
              </a:rPr>
              <a:t>Tergantung pada titik pada skala dimensi kecakapan kerja di mana pencari kerja ditemukan memiliki kekurangan, pencari kerja mungkin memerlukan </a:t>
            </a:r>
            <a:r>
              <a:rPr lang="id-ID" sz="1200" b="1" kern="1200" dirty="0">
                <a:solidFill>
                  <a:schemeClr val="tx1"/>
                </a:solidFill>
                <a:effectLst/>
                <a:latin typeface="+mn-lt"/>
                <a:ea typeface="+mn-ea"/>
                <a:cs typeface="+mn-cs"/>
              </a:rPr>
              <a:t>konseling karier, konseling </a:t>
            </a:r>
            <a:r>
              <a:rPr lang="id-ID" sz="1200" b="1" kern="1200" dirty="0" err="1">
                <a:solidFill>
                  <a:schemeClr val="tx1"/>
                </a:solidFill>
                <a:effectLst/>
                <a:latin typeface="+mn-lt"/>
                <a:ea typeface="+mn-ea"/>
                <a:cs typeface="+mn-cs"/>
              </a:rPr>
              <a:t>vokasi</a:t>
            </a:r>
            <a:r>
              <a:rPr lang="id-ID" sz="1200" b="1" kern="1200" dirty="0">
                <a:solidFill>
                  <a:schemeClr val="tx1"/>
                </a:solidFill>
                <a:effectLst/>
                <a:latin typeface="+mn-lt"/>
                <a:ea typeface="+mn-ea"/>
                <a:cs typeface="+mn-cs"/>
              </a:rPr>
              <a:t> atau konseling ketenagakerjaan</a:t>
            </a:r>
            <a:r>
              <a:rPr lang="en-GB" sz="1200" b="1" i="0" u="none" strike="noStrike" kern="1200" baseline="0" dirty="0">
                <a:solidFill>
                  <a:schemeClr val="tx1"/>
                </a:solidFill>
                <a:latin typeface="+mn-lt"/>
                <a:ea typeface="+mn-ea"/>
                <a:cs typeface="+mn-cs"/>
              </a:rPr>
              <a:t>.</a:t>
            </a:r>
          </a:p>
          <a:p>
            <a:endParaRPr lang="en-US" sz="1200" b="0" i="0" u="none" strike="noStrike" kern="1200" baseline="0" dirty="0">
              <a:solidFill>
                <a:schemeClr val="tx1"/>
              </a:solidFill>
              <a:latin typeface="+mn-lt"/>
              <a:ea typeface="+mn-ea"/>
              <a:cs typeface="+mn-cs"/>
            </a:endParaRPr>
          </a:p>
          <a:p>
            <a:r>
              <a:rPr lang="id-ID" sz="1200" kern="1200" dirty="0">
                <a:solidFill>
                  <a:schemeClr val="tx1"/>
                </a:solidFill>
                <a:effectLst/>
                <a:latin typeface="+mn-lt"/>
                <a:ea typeface="+mn-ea"/>
                <a:cs typeface="+mn-cs"/>
              </a:rPr>
              <a:t>Diagram tersebut menjelaskan tiga proses dan mengidentifikasi metode konseling mana yang paling baik untuk menangani berbagai dimensi kecakapan kerja</a:t>
            </a:r>
            <a:r>
              <a:rPr lang="en-US" sz="1200" b="0" i="0" u="none" strike="noStrike" kern="1200" baseline="0" dirty="0">
                <a:solidFill>
                  <a:schemeClr val="tx1"/>
                </a:solidFill>
                <a:latin typeface="+mn-lt"/>
                <a:ea typeface="+mn-ea"/>
                <a:cs typeface="+mn-cs"/>
              </a:rPr>
              <a:t>.</a:t>
            </a:r>
            <a:endParaRPr lang="en-GB" dirty="0"/>
          </a:p>
          <a:p>
            <a:endParaRPr lang="en-GB" dirty="0"/>
          </a:p>
        </p:txBody>
      </p:sp>
      <p:sp>
        <p:nvSpPr>
          <p:cNvPr id="4" name="Slide Number Placeholder 3"/>
          <p:cNvSpPr>
            <a:spLocks noGrp="1"/>
          </p:cNvSpPr>
          <p:nvPr>
            <p:ph type="sldNum" sz="quarter" idx="10"/>
          </p:nvPr>
        </p:nvSpPr>
        <p:spPr/>
        <p:txBody>
          <a:bodyPr/>
          <a:lstStyle/>
          <a:p>
            <a:fld id="{D0826FEE-2901-4F80-B040-94DEDE5C3ECF}" type="slidenum">
              <a:rPr lang="en-GB" smtClean="0"/>
              <a:t>4</a:t>
            </a:fld>
            <a:endParaRPr lang="en-GB"/>
          </a:p>
        </p:txBody>
      </p:sp>
    </p:spTree>
    <p:extLst>
      <p:ext uri="{BB962C8B-B14F-4D97-AF65-F5344CB8AC3E}">
        <p14:creationId xmlns:p14="http://schemas.microsoft.com/office/powerpoint/2010/main" val="18028172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id-ID" sz="1200" kern="1200" dirty="0">
                <a:solidFill>
                  <a:schemeClr val="tx1"/>
                </a:solidFill>
                <a:effectLst/>
                <a:latin typeface="+mn-lt"/>
                <a:ea typeface="+mn-ea"/>
                <a:cs typeface="+mn-cs"/>
              </a:rPr>
              <a:t>Konseling karier membantu pencari kerja, atau orang-orang yang tertarik memasuki pasar tenaga kerja, untuk memilih pekerjaan yang sesuai</a:t>
            </a:r>
            <a:r>
              <a:rPr lang="en-US" dirty="0"/>
              <a:t>. </a:t>
            </a:r>
          </a:p>
          <a:p>
            <a:r>
              <a:rPr lang="id-ID" sz="1200" kern="1200" dirty="0">
                <a:solidFill>
                  <a:schemeClr val="tx1"/>
                </a:solidFill>
                <a:effectLst/>
                <a:latin typeface="+mn-lt"/>
                <a:ea typeface="+mn-ea"/>
                <a:cs typeface="+mn-cs"/>
              </a:rPr>
              <a:t>Proses ini akan mengkaji dan menangani masalah terkait faktor pribadi dan lingkungan, guna membantu pencari kerja menetapkan tujuan pekerjaan yang jelas</a:t>
            </a:r>
            <a:r>
              <a:rPr lang="en-US" dirty="0"/>
              <a:t>.</a:t>
            </a:r>
          </a:p>
          <a:p>
            <a:endParaRPr lang="en-US" dirty="0"/>
          </a:p>
        </p:txBody>
      </p:sp>
      <p:sp>
        <p:nvSpPr>
          <p:cNvPr id="4" name="Slide Number Placeholder 3"/>
          <p:cNvSpPr>
            <a:spLocks noGrp="1"/>
          </p:cNvSpPr>
          <p:nvPr>
            <p:ph type="sldNum" sz="quarter" idx="10"/>
          </p:nvPr>
        </p:nvSpPr>
        <p:spPr/>
        <p:txBody>
          <a:bodyPr/>
          <a:lstStyle/>
          <a:p>
            <a:fld id="{D0826FEE-2901-4F80-B040-94DEDE5C3ECF}" type="slidenum">
              <a:rPr lang="en-GB" smtClean="0"/>
              <a:t>5</a:t>
            </a:fld>
            <a:endParaRPr lang="en-GB"/>
          </a:p>
        </p:txBody>
      </p:sp>
    </p:spTree>
    <p:extLst>
      <p:ext uri="{BB962C8B-B14F-4D97-AF65-F5344CB8AC3E}">
        <p14:creationId xmlns:p14="http://schemas.microsoft.com/office/powerpoint/2010/main" val="5519493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id-ID" sz="1200" kern="1200" dirty="0">
                <a:solidFill>
                  <a:schemeClr val="tx1"/>
                </a:solidFill>
                <a:effectLst/>
                <a:latin typeface="+mn-lt"/>
                <a:ea typeface="+mn-ea"/>
                <a:cs typeface="+mn-cs"/>
              </a:rPr>
              <a:t>Konseling karier membantu pencari kerja, atau orang-orang yang tertarik memasuki pasar tenaga kerja, untuk memilih pekerjaan yang sesuai</a:t>
            </a:r>
            <a:r>
              <a:rPr lang="en-US" dirty="0"/>
              <a:t>. </a:t>
            </a:r>
          </a:p>
          <a:p>
            <a:r>
              <a:rPr lang="id-ID" sz="1200" kern="1200" dirty="0">
                <a:solidFill>
                  <a:schemeClr val="tx1"/>
                </a:solidFill>
                <a:effectLst/>
                <a:latin typeface="+mn-lt"/>
                <a:ea typeface="+mn-ea"/>
                <a:cs typeface="+mn-cs"/>
              </a:rPr>
              <a:t>Proses ini akan mengkaji dan menangani masalah terkait faktor pribadi dan lingkungan, guna membantu pencari kerja menetapkan tujuan pekerjaan yang jelas</a:t>
            </a:r>
            <a:r>
              <a:rPr lang="en-US" dirty="0"/>
              <a:t>.</a:t>
            </a:r>
          </a:p>
          <a:p>
            <a:endParaRPr lang="en-US" dirty="0"/>
          </a:p>
          <a:p>
            <a:r>
              <a:rPr lang="en-US" dirty="0" err="1"/>
              <a:t>Beberapa</a:t>
            </a:r>
            <a:r>
              <a:rPr lang="en-US" dirty="0"/>
              <a:t> </a:t>
            </a:r>
            <a:r>
              <a:rPr lang="en-US" dirty="0" err="1"/>
              <a:t>pencari</a:t>
            </a:r>
            <a:r>
              <a:rPr lang="en-US" dirty="0"/>
              <a:t> </a:t>
            </a:r>
            <a:r>
              <a:rPr lang="en-US" dirty="0" err="1"/>
              <a:t>kerja</a:t>
            </a:r>
            <a:r>
              <a:rPr lang="en-US" dirty="0"/>
              <a:t> yang </a:t>
            </a:r>
            <a:r>
              <a:rPr lang="en-US" dirty="0" err="1"/>
              <a:t>tidak</a:t>
            </a:r>
            <a:r>
              <a:rPr lang="en-US" dirty="0"/>
              <a:t> </a:t>
            </a:r>
            <a:r>
              <a:rPr lang="en-US" dirty="0" err="1"/>
              <a:t>memiliki</a:t>
            </a:r>
            <a:r>
              <a:rPr lang="en-US" dirty="0"/>
              <a:t> </a:t>
            </a:r>
            <a:r>
              <a:rPr lang="en-US" dirty="0" err="1"/>
              <a:t>disabilitas</a:t>
            </a:r>
            <a:r>
              <a:rPr lang="en-US" dirty="0"/>
              <a:t>, </a:t>
            </a:r>
            <a:r>
              <a:rPr lang="en-US" dirty="0" err="1"/>
              <a:t>mungkin</a:t>
            </a:r>
            <a:r>
              <a:rPr lang="en-US" dirty="0"/>
              <a:t> </a:t>
            </a:r>
            <a:r>
              <a:rPr lang="en-US" dirty="0" err="1"/>
              <a:t>tidak</a:t>
            </a:r>
            <a:r>
              <a:rPr lang="en-US" dirty="0"/>
              <a:t> </a:t>
            </a:r>
            <a:r>
              <a:rPr lang="en-US" dirty="0" err="1"/>
              <a:t>tahan</a:t>
            </a:r>
            <a:r>
              <a:rPr lang="en-US" dirty="0"/>
              <a:t> </a:t>
            </a:r>
            <a:r>
              <a:rPr lang="en-US" dirty="0" err="1"/>
              <a:t>dengan</a:t>
            </a:r>
            <a:r>
              <a:rPr lang="en-US" dirty="0"/>
              <a:t> </a:t>
            </a:r>
            <a:r>
              <a:rPr lang="en-US" dirty="0" err="1"/>
              <a:t>berdiri</a:t>
            </a:r>
            <a:r>
              <a:rPr lang="en-US" dirty="0"/>
              <a:t> </a:t>
            </a:r>
            <a:r>
              <a:rPr lang="en-US" dirty="0" err="1"/>
              <a:t>terlalu</a:t>
            </a:r>
            <a:r>
              <a:rPr lang="en-US" dirty="0"/>
              <a:t> lama </a:t>
            </a:r>
            <a:r>
              <a:rPr lang="en-US" dirty="0" err="1"/>
              <a:t>atau</a:t>
            </a:r>
            <a:r>
              <a:rPr lang="en-US" dirty="0"/>
              <a:t> Gerakan yang </a:t>
            </a:r>
            <a:r>
              <a:rPr lang="en-US" dirty="0" err="1"/>
              <a:t>berulang</a:t>
            </a:r>
            <a:r>
              <a:rPr lang="en-US" dirty="0"/>
              <a:t> </a:t>
            </a:r>
            <a:r>
              <a:rPr lang="en-US" dirty="0" err="1"/>
              <a:t>atau</a:t>
            </a:r>
            <a:r>
              <a:rPr lang="en-US" dirty="0"/>
              <a:t> </a:t>
            </a:r>
            <a:r>
              <a:rPr lang="en-US" dirty="0" err="1"/>
              <a:t>lingkungan</a:t>
            </a:r>
            <a:r>
              <a:rPr lang="en-US" dirty="0"/>
              <a:t> yang </a:t>
            </a:r>
            <a:r>
              <a:rPr lang="en-US" dirty="0" err="1"/>
              <a:t>berdebu</a:t>
            </a:r>
            <a:r>
              <a:rPr lang="en-US" dirty="0"/>
              <a:t> (</a:t>
            </a:r>
            <a:r>
              <a:rPr lang="en-US" b="1" dirty="0" err="1"/>
              <a:t>faktor</a:t>
            </a:r>
            <a:r>
              <a:rPr lang="en-US" dirty="0"/>
              <a:t> </a:t>
            </a:r>
            <a:r>
              <a:rPr lang="en-US" b="1" dirty="0" err="1"/>
              <a:t>pribadi</a:t>
            </a:r>
            <a:r>
              <a:rPr lang="en-US" b="0" dirty="0"/>
              <a:t>)</a:t>
            </a:r>
            <a:r>
              <a:rPr lang="en-US" b="1" dirty="0"/>
              <a:t>.</a:t>
            </a:r>
            <a:r>
              <a:rPr lang="en-US" dirty="0"/>
              <a:t> </a:t>
            </a:r>
            <a:r>
              <a:rPr lang="en-US" dirty="0" err="1"/>
              <a:t>Beberapa</a:t>
            </a:r>
            <a:r>
              <a:rPr lang="en-US" dirty="0"/>
              <a:t> orang </a:t>
            </a:r>
            <a:r>
              <a:rPr lang="en-US" dirty="0" err="1"/>
              <a:t>ingin</a:t>
            </a:r>
            <a:r>
              <a:rPr lang="en-US" dirty="0"/>
              <a:t> </a:t>
            </a:r>
            <a:r>
              <a:rPr lang="en-US" dirty="0" err="1"/>
              <a:t>bekerja</a:t>
            </a:r>
            <a:r>
              <a:rPr lang="en-US" dirty="0"/>
              <a:t> </a:t>
            </a:r>
            <a:r>
              <a:rPr lang="en-US" dirty="0" err="1"/>
              <a:t>sendiri</a:t>
            </a:r>
            <a:r>
              <a:rPr lang="en-US" dirty="0"/>
              <a:t> </a:t>
            </a:r>
            <a:r>
              <a:rPr lang="en-US" dirty="0" err="1"/>
              <a:t>sementara</a:t>
            </a:r>
            <a:r>
              <a:rPr lang="en-US" dirty="0"/>
              <a:t> yang </a:t>
            </a:r>
            <a:r>
              <a:rPr lang="en-US" dirty="0" err="1"/>
              <a:t>lainnya</a:t>
            </a:r>
            <a:r>
              <a:rPr lang="en-US" dirty="0"/>
              <a:t> </a:t>
            </a:r>
            <a:r>
              <a:rPr lang="en-US" dirty="0" err="1"/>
              <a:t>senang</a:t>
            </a:r>
            <a:r>
              <a:rPr lang="en-US" dirty="0"/>
              <a:t> </a:t>
            </a:r>
            <a:r>
              <a:rPr lang="en-US" dirty="0" err="1"/>
              <a:t>bekerja</a:t>
            </a:r>
            <a:r>
              <a:rPr lang="en-US" dirty="0"/>
              <a:t> </a:t>
            </a:r>
            <a:r>
              <a:rPr lang="en-US" dirty="0" err="1"/>
              <a:t>sebagai</a:t>
            </a:r>
            <a:r>
              <a:rPr lang="en-US" dirty="0"/>
              <a:t> </a:t>
            </a:r>
            <a:r>
              <a:rPr lang="en-US" dirty="0" err="1"/>
              <a:t>bagian</a:t>
            </a:r>
            <a:r>
              <a:rPr lang="en-US" dirty="0"/>
              <a:t> </a:t>
            </a:r>
            <a:r>
              <a:rPr lang="en-US" dirty="0" err="1"/>
              <a:t>dari</a:t>
            </a:r>
            <a:r>
              <a:rPr lang="en-US" dirty="0"/>
              <a:t> </a:t>
            </a:r>
            <a:r>
              <a:rPr lang="en-US" dirty="0" err="1"/>
              <a:t>tim</a:t>
            </a:r>
            <a:r>
              <a:rPr lang="en-US" dirty="0"/>
              <a:t> (</a:t>
            </a:r>
            <a:r>
              <a:rPr lang="en-US" b="1" dirty="0" err="1"/>
              <a:t>faktor</a:t>
            </a:r>
            <a:r>
              <a:rPr lang="en-US" b="1" dirty="0"/>
              <a:t> </a:t>
            </a:r>
            <a:r>
              <a:rPr lang="en-US" b="1" dirty="0" err="1"/>
              <a:t>pribadi</a:t>
            </a:r>
            <a:r>
              <a:rPr lang="en-US" dirty="0"/>
              <a:t>).</a:t>
            </a:r>
          </a:p>
          <a:p>
            <a:endParaRPr lang="en-US" dirty="0"/>
          </a:p>
          <a:p>
            <a:r>
              <a:rPr lang="en-US" dirty="0" err="1"/>
              <a:t>Faktor-faktor</a:t>
            </a:r>
            <a:r>
              <a:rPr lang="en-US" dirty="0"/>
              <a:t> </a:t>
            </a:r>
            <a:r>
              <a:rPr lang="en-US" dirty="0" err="1"/>
              <a:t>ini</a:t>
            </a:r>
            <a:r>
              <a:rPr lang="en-US" dirty="0"/>
              <a:t> </a:t>
            </a:r>
            <a:r>
              <a:rPr lang="en-US" dirty="0" err="1"/>
              <a:t>mungkin</a:t>
            </a:r>
            <a:r>
              <a:rPr lang="en-US" dirty="0"/>
              <a:t> </a:t>
            </a:r>
            <a:r>
              <a:rPr lang="en-US" dirty="0" err="1"/>
              <a:t>perlu</a:t>
            </a:r>
            <a:r>
              <a:rPr lang="en-US" dirty="0"/>
              <a:t> </a:t>
            </a:r>
            <a:r>
              <a:rPr lang="en-US" dirty="0" err="1"/>
              <a:t>dipertimbangkan</a:t>
            </a:r>
            <a:r>
              <a:rPr lang="en-US" dirty="0"/>
              <a:t> </a:t>
            </a:r>
            <a:r>
              <a:rPr lang="en-US" dirty="0" err="1"/>
              <a:t>ketika</a:t>
            </a:r>
            <a:r>
              <a:rPr lang="en-US" dirty="0"/>
              <a:t> </a:t>
            </a:r>
            <a:r>
              <a:rPr lang="en-US" dirty="0" err="1"/>
              <a:t>membuat</a:t>
            </a:r>
            <a:r>
              <a:rPr lang="en-US" dirty="0"/>
              <a:t> </a:t>
            </a:r>
            <a:r>
              <a:rPr lang="en-US" dirty="0" err="1"/>
              <a:t>keputusan</a:t>
            </a:r>
            <a:r>
              <a:rPr lang="en-US" dirty="0"/>
              <a:t> </a:t>
            </a:r>
            <a:r>
              <a:rPr lang="en-US" dirty="0" err="1"/>
              <a:t>karir</a:t>
            </a:r>
            <a:r>
              <a:rPr lang="en-US" dirty="0"/>
              <a:t>. Alat-</a:t>
            </a:r>
            <a:r>
              <a:rPr lang="en-US" dirty="0" err="1"/>
              <a:t>alat</a:t>
            </a:r>
            <a:r>
              <a:rPr lang="en-US" dirty="0"/>
              <a:t> </a:t>
            </a:r>
            <a:r>
              <a:rPr lang="en-US" dirty="0" err="1"/>
              <a:t>seperti</a:t>
            </a:r>
            <a:r>
              <a:rPr lang="en-US" dirty="0"/>
              <a:t> </a:t>
            </a:r>
            <a:r>
              <a:rPr lang="en-US" dirty="0" err="1"/>
              <a:t>tes</a:t>
            </a:r>
            <a:r>
              <a:rPr lang="en-US" dirty="0"/>
              <a:t> </a:t>
            </a:r>
            <a:r>
              <a:rPr lang="en-US" dirty="0" err="1"/>
              <a:t>minat</a:t>
            </a:r>
            <a:r>
              <a:rPr lang="en-US" dirty="0"/>
              <a:t> dan </a:t>
            </a:r>
            <a:r>
              <a:rPr lang="en-US" dirty="0" err="1"/>
              <a:t>bakat</a:t>
            </a:r>
            <a:r>
              <a:rPr lang="en-US" dirty="0"/>
              <a:t> juga </a:t>
            </a:r>
            <a:r>
              <a:rPr lang="en-US" dirty="0" err="1"/>
              <a:t>refleksi</a:t>
            </a:r>
            <a:r>
              <a:rPr lang="en-US" dirty="0"/>
              <a:t> </a:t>
            </a:r>
            <a:r>
              <a:rPr lang="en-US" dirty="0" err="1"/>
              <a:t>diri</a:t>
            </a:r>
            <a:r>
              <a:rPr lang="en-US" dirty="0"/>
              <a:t> </a:t>
            </a:r>
            <a:r>
              <a:rPr lang="en-US" dirty="0" err="1"/>
              <a:t>dapat</a:t>
            </a:r>
            <a:r>
              <a:rPr lang="en-US" dirty="0"/>
              <a:t> </a:t>
            </a:r>
            <a:r>
              <a:rPr lang="en-US" dirty="0" err="1"/>
              <a:t>membantu</a:t>
            </a:r>
            <a:r>
              <a:rPr lang="en-US" dirty="0"/>
              <a:t> </a:t>
            </a:r>
            <a:r>
              <a:rPr lang="en-US" dirty="0" err="1"/>
              <a:t>pencari</a:t>
            </a:r>
            <a:r>
              <a:rPr lang="en-US" dirty="0"/>
              <a:t> </a:t>
            </a:r>
            <a:r>
              <a:rPr lang="en-US" dirty="0" err="1"/>
              <a:t>kerja</a:t>
            </a:r>
            <a:r>
              <a:rPr lang="en-US" dirty="0"/>
              <a:t> </a:t>
            </a:r>
            <a:r>
              <a:rPr lang="en-US" dirty="0" err="1"/>
              <a:t>mengidentifikasi</a:t>
            </a:r>
            <a:r>
              <a:rPr lang="en-US" dirty="0"/>
              <a:t> </a:t>
            </a:r>
            <a:r>
              <a:rPr lang="en-US" dirty="0" err="1"/>
              <a:t>faktor-faktor</a:t>
            </a:r>
            <a:r>
              <a:rPr lang="en-US" dirty="0"/>
              <a:t> </a:t>
            </a:r>
            <a:r>
              <a:rPr lang="en-US" dirty="0" err="1"/>
              <a:t>ini</a:t>
            </a:r>
            <a:r>
              <a:rPr lang="en-US" dirty="0"/>
              <a:t>.</a:t>
            </a:r>
          </a:p>
          <a:p>
            <a:endParaRPr lang="en-US" dirty="0"/>
          </a:p>
          <a:p>
            <a:r>
              <a:rPr lang="en-US" sz="1200" b="1" i="0" u="none" strike="noStrike" kern="1200" baseline="0" dirty="0" err="1">
                <a:solidFill>
                  <a:srgbClr val="0070C0"/>
                </a:solidFill>
                <a:latin typeface="+mn-lt"/>
                <a:ea typeface="+mn-ea"/>
                <a:cs typeface="+mn-cs"/>
              </a:rPr>
              <a:t>Faktor</a:t>
            </a:r>
            <a:r>
              <a:rPr lang="en-US" sz="1200" b="1" i="0" u="none" strike="noStrike" kern="1200" baseline="0" dirty="0">
                <a:solidFill>
                  <a:srgbClr val="0070C0"/>
                </a:solidFill>
                <a:latin typeface="+mn-lt"/>
                <a:ea typeface="+mn-ea"/>
                <a:cs typeface="+mn-cs"/>
              </a:rPr>
              <a:t> </a:t>
            </a:r>
            <a:r>
              <a:rPr lang="en-US" sz="1200" b="1" i="0" u="none" strike="noStrike" kern="1200" baseline="0" dirty="0" err="1">
                <a:solidFill>
                  <a:srgbClr val="0070C0"/>
                </a:solidFill>
                <a:latin typeface="+mn-lt"/>
                <a:ea typeface="+mn-ea"/>
                <a:cs typeface="+mn-cs"/>
              </a:rPr>
              <a:t>lingkungan</a:t>
            </a:r>
            <a:r>
              <a:rPr lang="en-US" sz="1200" b="1" i="0" u="none" strike="noStrike" kern="1200" baseline="0" dirty="0">
                <a:solidFill>
                  <a:srgbClr val="0070C0"/>
                </a:solidFill>
                <a:latin typeface="+mn-lt"/>
                <a:ea typeface="+mn-ea"/>
                <a:cs typeface="+mn-cs"/>
              </a:rPr>
              <a:t> </a:t>
            </a:r>
            <a:r>
              <a:rPr lang="en-US" sz="1200" b="0" i="0" u="none" strike="noStrike" kern="1200" baseline="0" dirty="0">
                <a:solidFill>
                  <a:srgbClr val="0070C0"/>
                </a:solidFill>
                <a:latin typeface="+mn-lt"/>
                <a:ea typeface="+mn-ea"/>
                <a:cs typeface="+mn-cs"/>
              </a:rPr>
              <a:t>(</a:t>
            </a:r>
            <a:r>
              <a:rPr lang="en-US" sz="1200" b="0" i="0" u="none" strike="noStrike" kern="1200" baseline="0" dirty="0" err="1">
                <a:solidFill>
                  <a:srgbClr val="0070C0"/>
                </a:solidFill>
                <a:latin typeface="+mn-lt"/>
                <a:ea typeface="+mn-ea"/>
                <a:cs typeface="+mn-cs"/>
              </a:rPr>
              <a:t>contoh</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pencari</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kerja</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mungkin</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perlu</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mempertimbangkan</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waktu</a:t>
            </a:r>
            <a:r>
              <a:rPr lang="en-US" sz="1200" b="0" i="0" u="none" strike="noStrike" kern="1200" baseline="0" dirty="0">
                <a:solidFill>
                  <a:srgbClr val="0070C0"/>
                </a:solidFill>
                <a:latin typeface="+mn-lt"/>
                <a:ea typeface="+mn-ea"/>
                <a:cs typeface="+mn-cs"/>
              </a:rPr>
              <a:t> dan </a:t>
            </a:r>
            <a:r>
              <a:rPr lang="en-US" sz="1200" b="0" i="0" u="none" strike="noStrike" kern="1200" baseline="0" dirty="0" err="1">
                <a:solidFill>
                  <a:srgbClr val="0070C0"/>
                </a:solidFill>
                <a:latin typeface="+mn-lt"/>
                <a:ea typeface="+mn-ea"/>
                <a:cs typeface="+mn-cs"/>
              </a:rPr>
              <a:t>jarak</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tempuh</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dari</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rumah</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ke</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kantor</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rumah</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pencari</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kerja</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banjir</a:t>
            </a:r>
            <a:r>
              <a:rPr lang="en-US" sz="1200" b="0" i="0" u="none" strike="noStrike" kern="1200" baseline="0" dirty="0">
                <a:solidFill>
                  <a:srgbClr val="0070C0"/>
                </a:solidFill>
                <a:latin typeface="+mn-lt"/>
                <a:ea typeface="+mn-ea"/>
                <a:cs typeface="+mn-cs"/>
              </a:rPr>
              <a:t> pada </a:t>
            </a:r>
            <a:r>
              <a:rPr lang="en-US" sz="1200" b="0" i="0" u="none" strike="noStrike" kern="1200" baseline="0" dirty="0" err="1">
                <a:solidFill>
                  <a:srgbClr val="0070C0"/>
                </a:solidFill>
                <a:latin typeface="+mn-lt"/>
                <a:ea typeface="+mn-ea"/>
                <a:cs typeface="+mn-cs"/>
              </a:rPr>
              <a:t>musim</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hujan</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menjadi</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pertimbangan</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penting</a:t>
            </a:r>
            <a:r>
              <a:rPr lang="en-US" sz="1200" b="0" i="0" u="none" strike="noStrike" kern="1200" baseline="0" dirty="0">
                <a:solidFill>
                  <a:srgbClr val="0070C0"/>
                </a:solidFill>
                <a:latin typeface="+mn-lt"/>
                <a:ea typeface="+mn-ea"/>
                <a:cs typeface="+mn-cs"/>
              </a:rPr>
              <a:t> Ketika </a:t>
            </a:r>
            <a:r>
              <a:rPr lang="en-US" sz="1200" b="0" i="0" u="none" strike="noStrike" kern="1200" baseline="0" dirty="0" err="1">
                <a:solidFill>
                  <a:srgbClr val="0070C0"/>
                </a:solidFill>
                <a:latin typeface="+mn-lt"/>
                <a:ea typeface="+mn-ea"/>
                <a:cs typeface="+mn-cs"/>
              </a:rPr>
              <a:t>mencari</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kerja</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atau</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tempat</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kerja</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banjir</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selama</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musim</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hujan</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lingkungan</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kerja</a:t>
            </a:r>
            <a:r>
              <a:rPr lang="en-US" sz="1200" b="0" i="0" u="none" strike="noStrike" kern="1200" baseline="0" dirty="0">
                <a:solidFill>
                  <a:srgbClr val="0070C0"/>
                </a:solidFill>
                <a:latin typeface="+mn-lt"/>
                <a:ea typeface="+mn-ea"/>
                <a:cs typeface="+mn-cs"/>
              </a:rPr>
              <a:t> yang </a:t>
            </a:r>
            <a:r>
              <a:rPr lang="en-US" sz="1200" b="0" i="0" u="none" strike="noStrike" kern="1200" baseline="0" dirty="0" err="1">
                <a:solidFill>
                  <a:srgbClr val="0070C0"/>
                </a:solidFill>
                <a:latin typeface="+mn-lt"/>
                <a:ea typeface="+mn-ea"/>
                <a:cs typeface="+mn-cs"/>
              </a:rPr>
              <a:t>berdebu</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mungkin</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tidak</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cocok</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bagi</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pencari</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kerja</a:t>
            </a:r>
            <a:r>
              <a:rPr lang="en-US" sz="1200" b="0" i="0" u="none" strike="noStrike" kern="1200" baseline="0" dirty="0">
                <a:solidFill>
                  <a:srgbClr val="0070C0"/>
                </a:solidFill>
                <a:latin typeface="+mn-lt"/>
                <a:ea typeface="+mn-ea"/>
                <a:cs typeface="+mn-cs"/>
              </a:rPr>
              <a:t> yang </a:t>
            </a:r>
            <a:r>
              <a:rPr lang="en-US" sz="1200" b="0" i="0" u="none" strike="noStrike" kern="1200" baseline="0" dirty="0" err="1">
                <a:solidFill>
                  <a:srgbClr val="0070C0"/>
                </a:solidFill>
                <a:latin typeface="+mn-lt"/>
                <a:ea typeface="+mn-ea"/>
                <a:cs typeface="+mn-cs"/>
              </a:rPr>
              <a:t>memiliki</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alergi</a:t>
            </a:r>
            <a:r>
              <a:rPr lang="en-US" sz="1200" b="0" i="0" u="none" strike="noStrike" kern="1200" baseline="0" dirty="0">
                <a:solidFill>
                  <a:srgbClr val="0070C0"/>
                </a:solidFill>
                <a:latin typeface="+mn-lt"/>
                <a:ea typeface="+mn-ea"/>
                <a:cs typeface="+mn-cs"/>
              </a:rPr>
              <a:t> dan </a:t>
            </a:r>
            <a:r>
              <a:rPr lang="en-US" sz="1200" b="0" i="0" u="none" strike="noStrike" kern="1200" baseline="0" dirty="0" err="1">
                <a:solidFill>
                  <a:srgbClr val="0070C0"/>
                </a:solidFill>
                <a:latin typeface="+mn-lt"/>
                <a:ea typeface="+mn-ea"/>
                <a:cs typeface="+mn-cs"/>
              </a:rPr>
              <a:t>asma</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Ini</a:t>
            </a:r>
            <a:r>
              <a:rPr lang="en-US" sz="1200" b="0" i="0" u="none" strike="noStrike" kern="1200" baseline="0" dirty="0">
                <a:solidFill>
                  <a:srgbClr val="0070C0"/>
                </a:solidFill>
                <a:latin typeface="+mn-lt"/>
                <a:ea typeface="+mn-ea"/>
                <a:cs typeface="+mn-cs"/>
              </a:rPr>
              <a:t> juga </a:t>
            </a:r>
            <a:r>
              <a:rPr lang="en-US" sz="1200" b="0" i="0" u="none" strike="noStrike" kern="1200" baseline="0" dirty="0" err="1">
                <a:solidFill>
                  <a:srgbClr val="0070C0"/>
                </a:solidFill>
                <a:latin typeface="+mn-lt"/>
                <a:ea typeface="+mn-ea"/>
                <a:cs typeface="+mn-cs"/>
              </a:rPr>
              <a:t>bisa</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menjadi</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faktor</a:t>
            </a:r>
            <a:r>
              <a:rPr lang="en-US" sz="1200" b="0" i="0" u="none" strike="noStrike" kern="1200" baseline="0" dirty="0">
                <a:solidFill>
                  <a:srgbClr val="0070C0"/>
                </a:solidFill>
                <a:latin typeface="+mn-lt"/>
                <a:ea typeface="+mn-ea"/>
                <a:cs typeface="+mn-cs"/>
              </a:rPr>
              <a:t> </a:t>
            </a:r>
            <a:r>
              <a:rPr lang="en-US" sz="1200" b="0" i="0" u="none" strike="noStrike" kern="1200" baseline="0" dirty="0" err="1">
                <a:solidFill>
                  <a:srgbClr val="0070C0"/>
                </a:solidFill>
                <a:latin typeface="+mn-lt"/>
                <a:ea typeface="+mn-ea"/>
                <a:cs typeface="+mn-cs"/>
              </a:rPr>
              <a:t>pribadi</a:t>
            </a:r>
            <a:r>
              <a:rPr lang="en-US" sz="1200" b="0" i="0" u="none" strike="noStrike" kern="1200" baseline="0" dirty="0">
                <a:solidFill>
                  <a:srgbClr val="0070C0"/>
                </a:solidFill>
                <a:latin typeface="+mn-lt"/>
                <a:ea typeface="+mn-ea"/>
                <a:cs typeface="+mn-cs"/>
              </a:rPr>
              <a:t>. </a:t>
            </a:r>
          </a:p>
          <a:p>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fld id="{D0826FEE-2901-4F80-B040-94DEDE5C3ECF}" type="slidenum">
              <a:rPr lang="en-GB" smtClean="0"/>
              <a:t>6</a:t>
            </a:fld>
            <a:endParaRPr lang="en-GB"/>
          </a:p>
        </p:txBody>
      </p:sp>
    </p:spTree>
    <p:extLst>
      <p:ext uri="{BB962C8B-B14F-4D97-AF65-F5344CB8AC3E}">
        <p14:creationId xmlns:p14="http://schemas.microsoft.com/office/powerpoint/2010/main" val="14529291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err="1"/>
              <a:t>Contoh</a:t>
            </a:r>
            <a:r>
              <a:rPr lang="en-US" b="1" dirty="0"/>
              <a:t> </a:t>
            </a:r>
            <a:r>
              <a:rPr lang="en-US" b="1" dirty="0" err="1"/>
              <a:t>kondisi</a:t>
            </a:r>
            <a:r>
              <a:rPr lang="en-US" b="1" dirty="0"/>
              <a:t> </a:t>
            </a:r>
            <a:r>
              <a:rPr lang="en-US" b="1" dirty="0" err="1"/>
              <a:t>geografis</a:t>
            </a:r>
            <a:r>
              <a:rPr lang="en-US" b="1" dirty="0"/>
              <a:t>: </a:t>
            </a:r>
            <a:r>
              <a:rPr lang="en-US" b="0" dirty="0" err="1"/>
              <a:t>jarak</a:t>
            </a:r>
            <a:r>
              <a:rPr lang="en-US" b="0" dirty="0"/>
              <a:t> dan </a:t>
            </a:r>
            <a:r>
              <a:rPr lang="en-US" b="0" dirty="0" err="1"/>
              <a:t>waktu</a:t>
            </a:r>
            <a:r>
              <a:rPr lang="en-US" b="0" dirty="0"/>
              <a:t> yang </a:t>
            </a:r>
            <a:r>
              <a:rPr lang="en-US" b="0" dirty="0" err="1"/>
              <a:t>dibutuhkan</a:t>
            </a:r>
            <a:r>
              <a:rPr lang="en-US" b="0" dirty="0"/>
              <a:t> </a:t>
            </a:r>
            <a:r>
              <a:rPr lang="en-US" b="0" dirty="0" err="1"/>
              <a:t>pencari</a:t>
            </a:r>
            <a:r>
              <a:rPr lang="en-US" b="0" dirty="0"/>
              <a:t> </a:t>
            </a:r>
            <a:r>
              <a:rPr lang="en-US" b="0" dirty="0" err="1"/>
              <a:t>kerja</a:t>
            </a:r>
            <a:r>
              <a:rPr lang="en-US" b="0" dirty="0"/>
              <a:t> </a:t>
            </a:r>
            <a:r>
              <a:rPr lang="en-US" b="0" dirty="0" err="1"/>
              <a:t>untuk</a:t>
            </a:r>
            <a:r>
              <a:rPr lang="en-US" b="0" dirty="0"/>
              <a:t> </a:t>
            </a:r>
            <a:r>
              <a:rPr lang="en-US" b="0" dirty="0" err="1"/>
              <a:t>menempuh</a:t>
            </a:r>
            <a:r>
              <a:rPr lang="en-US" b="0" dirty="0"/>
              <a:t> </a:t>
            </a:r>
            <a:r>
              <a:rPr lang="en-US" b="0" dirty="0" err="1"/>
              <a:t>perjalanan</a:t>
            </a:r>
            <a:r>
              <a:rPr lang="en-US" b="0" dirty="0"/>
              <a:t> </a:t>
            </a:r>
            <a:r>
              <a:rPr lang="en-US" b="0" dirty="0" err="1"/>
              <a:t>dari</a:t>
            </a:r>
            <a:r>
              <a:rPr lang="en-US" b="0" dirty="0"/>
              <a:t> dan </a:t>
            </a:r>
            <a:r>
              <a:rPr lang="en-US" b="0" dirty="0" err="1"/>
              <a:t>ke</a:t>
            </a:r>
            <a:r>
              <a:rPr lang="en-US" b="0" dirty="0"/>
              <a:t> </a:t>
            </a:r>
            <a:r>
              <a:rPr lang="en-US" b="0" dirty="0" err="1"/>
              <a:t>tempat</a:t>
            </a:r>
            <a:r>
              <a:rPr lang="en-US" b="0" dirty="0"/>
              <a:t> </a:t>
            </a:r>
            <a:r>
              <a:rPr lang="en-US" b="0" dirty="0" err="1"/>
              <a:t>kerja</a:t>
            </a:r>
            <a:r>
              <a:rPr lang="en-US" b="0" dirty="0"/>
              <a:t>; </a:t>
            </a:r>
            <a:r>
              <a:rPr lang="en-US" b="0" dirty="0" err="1"/>
              <a:t>lembur</a:t>
            </a:r>
            <a:r>
              <a:rPr lang="en-US" b="0" dirty="0"/>
              <a:t> dan </a:t>
            </a:r>
            <a:r>
              <a:rPr lang="en-US" b="0" dirty="0" err="1"/>
              <a:t>kadang</a:t>
            </a:r>
            <a:r>
              <a:rPr lang="en-US" b="0" dirty="0"/>
              <a:t> </a:t>
            </a:r>
            <a:r>
              <a:rPr lang="en-US" b="0" dirty="0" err="1"/>
              <a:t>transportasi</a:t>
            </a:r>
            <a:r>
              <a:rPr lang="en-US" b="0" dirty="0"/>
              <a:t> </a:t>
            </a:r>
            <a:r>
              <a:rPr lang="en-US" b="0" dirty="0" err="1"/>
              <a:t>sulit</a:t>
            </a:r>
            <a:r>
              <a:rPr lang="en-US" b="0" dirty="0"/>
              <a:t> </a:t>
            </a:r>
            <a:r>
              <a:rPr lang="en-US" b="0" dirty="0" err="1"/>
              <a:t>ditemukan</a:t>
            </a:r>
            <a:r>
              <a:rPr lang="en-US" b="0" dirty="0"/>
              <a:t> </a:t>
            </a:r>
            <a:r>
              <a:rPr lang="en-US" b="0" dirty="0" err="1"/>
              <a:t>ketika</a:t>
            </a:r>
            <a:r>
              <a:rPr lang="en-US" b="0" dirty="0"/>
              <a:t> </a:t>
            </a:r>
            <a:r>
              <a:rPr lang="en-US" b="0" dirty="0" err="1"/>
              <a:t>malam</a:t>
            </a:r>
            <a:r>
              <a:rPr lang="en-US" b="0" dirty="0"/>
              <a:t>; </a:t>
            </a:r>
            <a:r>
              <a:rPr lang="en-US" b="0" dirty="0" err="1"/>
              <a:t>pabrik</a:t>
            </a:r>
            <a:r>
              <a:rPr lang="en-US" b="0" dirty="0"/>
              <a:t> </a:t>
            </a:r>
            <a:r>
              <a:rPr lang="en-US" b="0" dirty="0" err="1"/>
              <a:t>berlokasi</a:t>
            </a:r>
            <a:r>
              <a:rPr lang="en-US" b="0" dirty="0"/>
              <a:t> di </a:t>
            </a:r>
            <a:r>
              <a:rPr lang="en-US" b="0" dirty="0" err="1"/>
              <a:t>perdesaan</a:t>
            </a:r>
            <a:r>
              <a:rPr lang="en-US" b="0" dirty="0"/>
              <a:t> </a:t>
            </a:r>
            <a:r>
              <a:rPr lang="en-US" b="0" dirty="0" err="1"/>
              <a:t>sedangkan</a:t>
            </a:r>
            <a:r>
              <a:rPr lang="en-US" b="0" dirty="0"/>
              <a:t> </a:t>
            </a:r>
            <a:r>
              <a:rPr lang="en-US" b="0" dirty="0" err="1"/>
              <a:t>pencari</a:t>
            </a:r>
            <a:r>
              <a:rPr lang="en-US" b="0" dirty="0"/>
              <a:t> </a:t>
            </a:r>
            <a:r>
              <a:rPr lang="en-US" b="0" dirty="0" err="1"/>
              <a:t>kerja</a:t>
            </a:r>
            <a:r>
              <a:rPr lang="en-US" b="0" dirty="0"/>
              <a:t> </a:t>
            </a:r>
            <a:r>
              <a:rPr lang="en-US" b="0" dirty="0" err="1"/>
              <a:t>tinggal</a:t>
            </a:r>
            <a:r>
              <a:rPr lang="en-US" b="0" dirty="0"/>
              <a:t> di </a:t>
            </a:r>
            <a:r>
              <a:rPr lang="en-US" b="0" dirty="0" err="1"/>
              <a:t>kota</a:t>
            </a:r>
            <a:r>
              <a:rPr lang="en-US" b="0" dirty="0"/>
              <a:t>. </a:t>
            </a:r>
          </a:p>
          <a:p>
            <a:endParaRPr lang="en-US" dirty="0"/>
          </a:p>
          <a:p>
            <a:r>
              <a:rPr lang="en-US" b="1" dirty="0" err="1"/>
              <a:t>Kondisi</a:t>
            </a:r>
            <a:r>
              <a:rPr lang="en-US" b="1" dirty="0"/>
              <a:t> </a:t>
            </a:r>
            <a:r>
              <a:rPr lang="en-US" b="1" dirty="0" err="1"/>
              <a:t>kerja</a:t>
            </a:r>
            <a:r>
              <a:rPr lang="en-US" b="1" dirty="0"/>
              <a:t>: </a:t>
            </a:r>
            <a:r>
              <a:rPr lang="en-US" b="0" dirty="0" err="1"/>
              <a:t>beberapa</a:t>
            </a:r>
            <a:r>
              <a:rPr lang="en-US" b="0" dirty="0"/>
              <a:t> </a:t>
            </a:r>
            <a:r>
              <a:rPr lang="en-US" b="0" dirty="0" err="1"/>
              <a:t>pekerjaan</a:t>
            </a:r>
            <a:r>
              <a:rPr lang="en-US" b="0" dirty="0"/>
              <a:t> </a:t>
            </a:r>
            <a:r>
              <a:rPr lang="en-US" b="0" dirty="0" err="1"/>
              <a:t>mungkin</a:t>
            </a:r>
            <a:r>
              <a:rPr lang="en-US" b="0" dirty="0"/>
              <a:t> </a:t>
            </a:r>
            <a:r>
              <a:rPr lang="en-US" b="0" dirty="0" err="1"/>
              <a:t>menuntuk</a:t>
            </a:r>
            <a:r>
              <a:rPr lang="en-US" b="0" dirty="0"/>
              <a:t> </a:t>
            </a:r>
            <a:r>
              <a:rPr lang="en-US" b="0" dirty="0" err="1"/>
              <a:t>seseorang</a:t>
            </a:r>
            <a:r>
              <a:rPr lang="en-US" b="0" dirty="0"/>
              <a:t> </a:t>
            </a:r>
            <a:r>
              <a:rPr lang="en-US" b="0" dirty="0" err="1"/>
              <a:t>untuk</a:t>
            </a:r>
            <a:r>
              <a:rPr lang="en-US" b="0" dirty="0"/>
              <a:t> </a:t>
            </a:r>
            <a:r>
              <a:rPr lang="en-US" b="0" dirty="0" err="1"/>
              <a:t>mengangkat</a:t>
            </a:r>
            <a:r>
              <a:rPr lang="en-US" b="0" dirty="0"/>
              <a:t> </a:t>
            </a:r>
            <a:r>
              <a:rPr lang="en-US" b="0" dirty="0" err="1"/>
              <a:t>benda</a:t>
            </a:r>
            <a:r>
              <a:rPr lang="en-US" b="0" dirty="0"/>
              <a:t> </a:t>
            </a:r>
            <a:r>
              <a:rPr lang="en-US" b="0" dirty="0" err="1"/>
              <a:t>berat</a:t>
            </a:r>
            <a:r>
              <a:rPr lang="en-US" b="0" dirty="0"/>
              <a:t>, </a:t>
            </a:r>
            <a:r>
              <a:rPr lang="en-US" b="0" dirty="0" err="1"/>
              <a:t>pencari</a:t>
            </a:r>
            <a:r>
              <a:rPr lang="en-US" b="0" dirty="0"/>
              <a:t> </a:t>
            </a:r>
            <a:r>
              <a:rPr lang="en-US" b="0" dirty="0" err="1"/>
              <a:t>kerja</a:t>
            </a:r>
            <a:r>
              <a:rPr lang="en-US" b="0" dirty="0"/>
              <a:t> </a:t>
            </a:r>
            <a:r>
              <a:rPr lang="en-US" b="0" dirty="0" err="1"/>
              <a:t>harus</a:t>
            </a:r>
            <a:r>
              <a:rPr lang="en-US" b="0" dirty="0"/>
              <a:t> </a:t>
            </a:r>
            <a:r>
              <a:rPr lang="en-US" b="0" dirty="0" err="1"/>
              <a:t>kuat</a:t>
            </a:r>
            <a:r>
              <a:rPr lang="en-US" b="0" dirty="0"/>
              <a:t>; </a:t>
            </a:r>
            <a:r>
              <a:rPr lang="en-US" b="0" dirty="0" err="1"/>
              <a:t>beberapa</a:t>
            </a:r>
            <a:r>
              <a:rPr lang="en-US" b="0" dirty="0"/>
              <a:t> </a:t>
            </a:r>
            <a:r>
              <a:rPr lang="en-US" b="0" dirty="0" err="1"/>
              <a:t>pekerjaan</a:t>
            </a:r>
            <a:r>
              <a:rPr lang="en-US" b="0" dirty="0"/>
              <a:t> </a:t>
            </a:r>
            <a:r>
              <a:rPr lang="en-US" b="0" dirty="0" err="1"/>
              <a:t>membutuhkan</a:t>
            </a:r>
            <a:r>
              <a:rPr lang="en-US" b="0" dirty="0"/>
              <a:t> </a:t>
            </a:r>
            <a:r>
              <a:rPr lang="en-US" b="0" dirty="0" err="1"/>
              <a:t>lembur</a:t>
            </a:r>
            <a:r>
              <a:rPr lang="en-US" b="0" dirty="0"/>
              <a:t>; </a:t>
            </a:r>
            <a:r>
              <a:rPr lang="en-US" b="0" dirty="0" err="1"/>
              <a:t>ruang</a:t>
            </a:r>
            <a:r>
              <a:rPr lang="en-US" b="0" dirty="0"/>
              <a:t> </a:t>
            </a:r>
            <a:r>
              <a:rPr lang="en-US" b="0" dirty="0" err="1"/>
              <a:t>kerja</a:t>
            </a:r>
            <a:r>
              <a:rPr lang="en-US" b="0" dirty="0"/>
              <a:t> </a:t>
            </a:r>
            <a:r>
              <a:rPr lang="en-US" b="0" dirty="0" err="1"/>
              <a:t>sempit</a:t>
            </a:r>
            <a:r>
              <a:rPr lang="en-US" b="0" dirty="0"/>
              <a:t> dan </a:t>
            </a:r>
            <a:r>
              <a:rPr lang="en-US" b="0" dirty="0" err="1"/>
              <a:t>ramai</a:t>
            </a:r>
            <a:r>
              <a:rPr lang="en-US" b="0" dirty="0"/>
              <a:t> </a:t>
            </a:r>
            <a:r>
              <a:rPr lang="en-US" b="0" dirty="0" err="1"/>
              <a:t>seperti</a:t>
            </a:r>
            <a:r>
              <a:rPr lang="en-US" b="0" dirty="0"/>
              <a:t> di </a:t>
            </a:r>
            <a:r>
              <a:rPr lang="en-US" b="0" dirty="0" err="1"/>
              <a:t>pabrik</a:t>
            </a:r>
            <a:r>
              <a:rPr lang="en-US" b="0" dirty="0"/>
              <a:t> </a:t>
            </a:r>
            <a:r>
              <a:rPr lang="en-US" b="0" dirty="0" err="1"/>
              <a:t>garmen</a:t>
            </a:r>
            <a:r>
              <a:rPr lang="en-US" b="0" dirty="0"/>
              <a:t>; </a:t>
            </a:r>
            <a:r>
              <a:rPr lang="en-US" b="0" dirty="0" err="1"/>
              <a:t>harus</a:t>
            </a:r>
            <a:r>
              <a:rPr lang="en-US" b="0" dirty="0"/>
              <a:t> </a:t>
            </a:r>
            <a:r>
              <a:rPr lang="en-US" b="0" dirty="0" err="1"/>
              <a:t>berbagi</a:t>
            </a:r>
            <a:r>
              <a:rPr lang="en-US" b="0" dirty="0"/>
              <a:t> </a:t>
            </a:r>
            <a:r>
              <a:rPr lang="en-US" b="0" dirty="0" err="1"/>
              <a:t>ruangan</a:t>
            </a:r>
            <a:r>
              <a:rPr lang="en-US" b="0" dirty="0"/>
              <a:t> </a:t>
            </a:r>
            <a:r>
              <a:rPr lang="en-US" b="0" dirty="0" err="1"/>
              <a:t>dengan</a:t>
            </a:r>
            <a:r>
              <a:rPr lang="en-US" b="0" dirty="0"/>
              <a:t> </a:t>
            </a:r>
            <a:r>
              <a:rPr lang="en-US" b="0" dirty="0" err="1"/>
              <a:t>rekan</a:t>
            </a:r>
            <a:r>
              <a:rPr lang="en-US" b="0" dirty="0"/>
              <a:t> </a:t>
            </a:r>
            <a:r>
              <a:rPr lang="en-US" b="0" dirty="0" err="1"/>
              <a:t>kerja</a:t>
            </a:r>
            <a:r>
              <a:rPr lang="en-US" b="0" dirty="0"/>
              <a:t> lain.</a:t>
            </a:r>
            <a:endParaRPr lang="en-US" b="1" dirty="0"/>
          </a:p>
          <a:p>
            <a:endParaRPr lang="en-US" dirty="0"/>
          </a:p>
        </p:txBody>
      </p:sp>
      <p:sp>
        <p:nvSpPr>
          <p:cNvPr id="4" name="Slide Number Placeholder 3"/>
          <p:cNvSpPr>
            <a:spLocks noGrp="1"/>
          </p:cNvSpPr>
          <p:nvPr>
            <p:ph type="sldNum" sz="quarter" idx="10"/>
          </p:nvPr>
        </p:nvSpPr>
        <p:spPr/>
        <p:txBody>
          <a:bodyPr/>
          <a:lstStyle/>
          <a:p>
            <a:fld id="{D0826FEE-2901-4F80-B040-94DEDE5C3ECF}" type="slidenum">
              <a:rPr lang="en-GB" smtClean="0"/>
              <a:t>7</a:t>
            </a:fld>
            <a:endParaRPr lang="en-GB"/>
          </a:p>
        </p:txBody>
      </p:sp>
    </p:spTree>
    <p:extLst>
      <p:ext uri="{BB962C8B-B14F-4D97-AF65-F5344CB8AC3E}">
        <p14:creationId xmlns:p14="http://schemas.microsoft.com/office/powerpoint/2010/main" val="40290122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Informasi</a:t>
            </a:r>
            <a:r>
              <a:rPr lang="en-US" dirty="0"/>
              <a:t> </a:t>
            </a:r>
            <a:r>
              <a:rPr lang="en-US" dirty="0" err="1"/>
              <a:t>pekerjaan</a:t>
            </a:r>
            <a:r>
              <a:rPr lang="en-US" dirty="0"/>
              <a:t> di </a:t>
            </a:r>
            <a:r>
              <a:rPr lang="en-US" dirty="0" err="1"/>
              <a:t>bawah</a:t>
            </a:r>
            <a:r>
              <a:rPr lang="en-US" dirty="0"/>
              <a:t> </a:t>
            </a:r>
            <a:r>
              <a:rPr lang="en-US" dirty="0" err="1"/>
              <a:t>pertimbangan</a:t>
            </a:r>
            <a:r>
              <a:rPr lang="en-US" dirty="0"/>
              <a:t> </a:t>
            </a:r>
            <a:r>
              <a:rPr lang="en-US" dirty="0" err="1"/>
              <a:t>merupakan</a:t>
            </a:r>
            <a:r>
              <a:rPr lang="en-US" dirty="0"/>
              <a:t> </a:t>
            </a:r>
            <a:r>
              <a:rPr lang="en-US" dirty="0" err="1"/>
              <a:t>hal</a:t>
            </a:r>
            <a:r>
              <a:rPr lang="en-US" dirty="0"/>
              <a:t> </a:t>
            </a:r>
            <a:r>
              <a:rPr lang="en-US" dirty="0" err="1"/>
              <a:t>penting</a:t>
            </a:r>
            <a:r>
              <a:rPr lang="en-US" dirty="0"/>
              <a:t> </a:t>
            </a:r>
            <a:r>
              <a:rPr lang="en-US" dirty="0" err="1"/>
              <a:t>bagi</a:t>
            </a:r>
            <a:r>
              <a:rPr lang="en-US" dirty="0"/>
              <a:t> </a:t>
            </a:r>
            <a:r>
              <a:rPr lang="en-US" dirty="0" err="1"/>
              <a:t>keputusan</a:t>
            </a:r>
            <a:r>
              <a:rPr lang="en-US" dirty="0"/>
              <a:t> </a:t>
            </a:r>
            <a:r>
              <a:rPr lang="en-US" dirty="0" err="1"/>
              <a:t>pencari</a:t>
            </a:r>
            <a:r>
              <a:rPr lang="en-US" dirty="0"/>
              <a:t> </a:t>
            </a:r>
            <a:r>
              <a:rPr lang="en-US" dirty="0" err="1"/>
              <a:t>kerja</a:t>
            </a:r>
            <a:r>
              <a:rPr lang="en-US" dirty="0"/>
              <a:t> </a:t>
            </a:r>
            <a:r>
              <a:rPr lang="en-US" dirty="0" err="1"/>
              <a:t>dalam</a:t>
            </a:r>
            <a:r>
              <a:rPr lang="en-US" dirty="0"/>
              <a:t> </a:t>
            </a:r>
            <a:r>
              <a:rPr lang="en-US" dirty="0" err="1"/>
              <a:t>hal</a:t>
            </a:r>
            <a:r>
              <a:rPr lang="en-US" dirty="0"/>
              <a:t> </a:t>
            </a:r>
            <a:r>
              <a:rPr lang="en-US" dirty="0" err="1"/>
              <a:t>pilihan</a:t>
            </a:r>
            <a:r>
              <a:rPr lang="en-US" dirty="0"/>
              <a:t> </a:t>
            </a:r>
            <a:r>
              <a:rPr lang="en-US" dirty="0" err="1"/>
              <a:t>karier</a:t>
            </a:r>
            <a:r>
              <a:rPr lang="en-US" dirty="0"/>
              <a:t>. </a:t>
            </a:r>
            <a:r>
              <a:rPr lang="en-US" dirty="0" err="1"/>
              <a:t>Informasi</a:t>
            </a:r>
            <a:r>
              <a:rPr lang="en-US" dirty="0"/>
              <a:t> pasar </a:t>
            </a:r>
            <a:r>
              <a:rPr lang="en-US" dirty="0" err="1"/>
              <a:t>tenaga</a:t>
            </a:r>
            <a:r>
              <a:rPr lang="en-US" dirty="0"/>
              <a:t> </a:t>
            </a:r>
            <a:r>
              <a:rPr lang="en-US" dirty="0" err="1"/>
              <a:t>kerja</a:t>
            </a:r>
            <a:r>
              <a:rPr lang="en-US" dirty="0"/>
              <a:t> </a:t>
            </a:r>
            <a:r>
              <a:rPr lang="en-US" dirty="0" err="1"/>
              <a:t>tentang</a:t>
            </a:r>
            <a:r>
              <a:rPr lang="en-US" dirty="0"/>
              <a:t> </a:t>
            </a:r>
            <a:r>
              <a:rPr lang="en-US" dirty="0" err="1"/>
              <a:t>pekerjaan</a:t>
            </a:r>
            <a:r>
              <a:rPr lang="en-US" dirty="0"/>
              <a:t> yang </a:t>
            </a:r>
            <a:r>
              <a:rPr lang="en-US" dirty="0" err="1"/>
              <a:t>saat</a:t>
            </a:r>
            <a:r>
              <a:rPr lang="en-US" dirty="0"/>
              <a:t> </a:t>
            </a:r>
            <a:r>
              <a:rPr lang="en-US" dirty="0" err="1"/>
              <a:t>ini</a:t>
            </a:r>
            <a:r>
              <a:rPr lang="en-US" dirty="0"/>
              <a:t> </a:t>
            </a:r>
            <a:r>
              <a:rPr lang="en-US" dirty="0" err="1"/>
              <a:t>dibutuhkan</a:t>
            </a:r>
            <a:r>
              <a:rPr lang="en-US" dirty="0"/>
              <a:t> </a:t>
            </a:r>
            <a:r>
              <a:rPr lang="en-US" dirty="0" err="1"/>
              <a:t>atau</a:t>
            </a:r>
            <a:r>
              <a:rPr lang="en-US" dirty="0"/>
              <a:t> </a:t>
            </a:r>
            <a:r>
              <a:rPr lang="en-US" dirty="0" err="1"/>
              <a:t>akan</a:t>
            </a:r>
            <a:r>
              <a:rPr lang="en-US" dirty="0"/>
              <a:t> </a:t>
            </a:r>
            <a:r>
              <a:rPr lang="en-US" dirty="0" err="1"/>
              <a:t>dibutuhkan</a:t>
            </a:r>
            <a:r>
              <a:rPr lang="en-US" dirty="0"/>
              <a:t> di masa </a:t>
            </a:r>
            <a:r>
              <a:rPr lang="en-US" dirty="0" err="1"/>
              <a:t>depan</a:t>
            </a:r>
            <a:r>
              <a:rPr lang="en-US" dirty="0"/>
              <a:t> </a:t>
            </a:r>
            <a:r>
              <a:rPr lang="en-US" dirty="0" err="1"/>
              <a:t>merupakan</a:t>
            </a:r>
            <a:r>
              <a:rPr lang="en-US" dirty="0"/>
              <a:t> </a:t>
            </a:r>
            <a:r>
              <a:rPr lang="en-US" dirty="0" err="1"/>
              <a:t>pertimbangan</a:t>
            </a:r>
            <a:r>
              <a:rPr lang="en-US" dirty="0"/>
              <a:t> </a:t>
            </a:r>
            <a:r>
              <a:rPr lang="en-US" dirty="0" err="1"/>
              <a:t>penting</a:t>
            </a:r>
            <a:r>
              <a:rPr lang="en-US" dirty="0"/>
              <a:t>. </a:t>
            </a:r>
            <a:r>
              <a:rPr lang="en-US" dirty="0" err="1"/>
              <a:t>Informasi</a:t>
            </a:r>
            <a:r>
              <a:rPr lang="en-US" dirty="0"/>
              <a:t> </a:t>
            </a:r>
            <a:r>
              <a:rPr lang="en-US" dirty="0" err="1"/>
              <a:t>tentang</a:t>
            </a:r>
            <a:r>
              <a:rPr lang="en-US" dirty="0"/>
              <a:t> </a:t>
            </a:r>
            <a:r>
              <a:rPr lang="en-US" dirty="0" err="1"/>
              <a:t>tanggung</a:t>
            </a:r>
            <a:r>
              <a:rPr lang="en-US" dirty="0"/>
              <a:t> </a:t>
            </a:r>
            <a:r>
              <a:rPr lang="en-US" dirty="0" err="1"/>
              <a:t>jawab</a:t>
            </a:r>
            <a:r>
              <a:rPr lang="en-US" dirty="0"/>
              <a:t> </a:t>
            </a:r>
            <a:r>
              <a:rPr lang="en-US" dirty="0" err="1"/>
              <a:t>dalam</a:t>
            </a:r>
            <a:r>
              <a:rPr lang="en-US" dirty="0"/>
              <a:t> </a:t>
            </a:r>
            <a:r>
              <a:rPr lang="en-US" dirty="0" err="1"/>
              <a:t>pekerjaan</a:t>
            </a:r>
            <a:r>
              <a:rPr lang="en-US" dirty="0"/>
              <a:t> </a:t>
            </a:r>
            <a:r>
              <a:rPr lang="en-US" dirty="0" err="1"/>
              <a:t>termasuk</a:t>
            </a:r>
            <a:r>
              <a:rPr lang="en-US" dirty="0"/>
              <a:t> </a:t>
            </a:r>
            <a:r>
              <a:rPr lang="en-US" dirty="0" err="1"/>
              <a:t>kondisi</a:t>
            </a:r>
            <a:r>
              <a:rPr lang="en-US" dirty="0"/>
              <a:t> </a:t>
            </a:r>
            <a:r>
              <a:rPr lang="en-US" dirty="0" err="1"/>
              <a:t>lingkungan</a:t>
            </a:r>
            <a:r>
              <a:rPr lang="en-US" dirty="0"/>
              <a:t> </a:t>
            </a:r>
            <a:r>
              <a:rPr lang="en-US" dirty="0" err="1"/>
              <a:t>kerja</a:t>
            </a:r>
            <a:r>
              <a:rPr lang="en-US" dirty="0"/>
              <a:t> </a:t>
            </a:r>
            <a:r>
              <a:rPr lang="en-US" dirty="0" err="1"/>
              <a:t>saat</a:t>
            </a:r>
            <a:r>
              <a:rPr lang="en-US" dirty="0"/>
              <a:t> </a:t>
            </a:r>
            <a:r>
              <a:rPr lang="en-US" dirty="0" err="1"/>
              <a:t>ini</a:t>
            </a:r>
            <a:r>
              <a:rPr lang="en-US" dirty="0"/>
              <a:t>.</a:t>
            </a:r>
          </a:p>
          <a:p>
            <a:endParaRPr lang="en-US" dirty="0"/>
          </a:p>
          <a:p>
            <a:r>
              <a:rPr lang="en-US" dirty="0" err="1"/>
              <a:t>Kadang</a:t>
            </a:r>
            <a:r>
              <a:rPr lang="en-US" dirty="0"/>
              <a:t> </a:t>
            </a:r>
            <a:r>
              <a:rPr lang="en-US" dirty="0" err="1"/>
              <a:t>kantor</a:t>
            </a:r>
            <a:r>
              <a:rPr lang="en-US" dirty="0"/>
              <a:t> </a:t>
            </a:r>
            <a:r>
              <a:rPr lang="en-US" dirty="0" err="1"/>
              <a:t>ketenagakerjaan</a:t>
            </a:r>
            <a:r>
              <a:rPr lang="en-US" dirty="0"/>
              <a:t> </a:t>
            </a:r>
            <a:r>
              <a:rPr lang="en-US" dirty="0" err="1"/>
              <a:t>mempunyai</a:t>
            </a:r>
            <a:r>
              <a:rPr lang="en-US" dirty="0"/>
              <a:t> </a:t>
            </a:r>
            <a:r>
              <a:rPr lang="en-US" dirty="0" err="1"/>
              <a:t>beberapa</a:t>
            </a:r>
            <a:r>
              <a:rPr lang="en-US" dirty="0"/>
              <a:t> </a:t>
            </a:r>
            <a:r>
              <a:rPr lang="en-US" dirty="0" err="1"/>
              <a:t>publikasi</a:t>
            </a:r>
            <a:r>
              <a:rPr lang="en-US" dirty="0"/>
              <a:t> </a:t>
            </a:r>
            <a:r>
              <a:rPr lang="en-US" dirty="0" err="1"/>
              <a:t>atau</a:t>
            </a:r>
            <a:r>
              <a:rPr lang="en-US" dirty="0"/>
              <a:t> </a:t>
            </a:r>
            <a:r>
              <a:rPr lang="en-US" dirty="0" err="1"/>
              <a:t>laporan</a:t>
            </a:r>
            <a:r>
              <a:rPr lang="en-US" dirty="0"/>
              <a:t> yang </a:t>
            </a:r>
            <a:r>
              <a:rPr lang="en-US" dirty="0" err="1"/>
              <a:t>memuat</a:t>
            </a:r>
            <a:r>
              <a:rPr lang="en-US" dirty="0"/>
              <a:t> </a:t>
            </a:r>
            <a:r>
              <a:rPr lang="en-US" dirty="0" err="1"/>
              <a:t>informasi</a:t>
            </a:r>
            <a:r>
              <a:rPr lang="en-US" dirty="0"/>
              <a:t> </a:t>
            </a:r>
            <a:r>
              <a:rPr lang="en-US" dirty="0" err="1"/>
              <a:t>tersebut</a:t>
            </a:r>
            <a:r>
              <a:rPr lang="en-US" dirty="0"/>
              <a:t>. </a:t>
            </a:r>
            <a:r>
              <a:rPr lang="en-US" dirty="0" err="1"/>
              <a:t>Publikasi</a:t>
            </a:r>
            <a:r>
              <a:rPr lang="en-US" dirty="0"/>
              <a:t> </a:t>
            </a:r>
            <a:r>
              <a:rPr lang="en-US" dirty="0" err="1"/>
              <a:t>danpenelitian</a:t>
            </a:r>
            <a:r>
              <a:rPr lang="en-US" dirty="0"/>
              <a:t> </a:t>
            </a:r>
            <a:r>
              <a:rPr lang="en-US" dirty="0" err="1"/>
              <a:t>statistik</a:t>
            </a:r>
            <a:r>
              <a:rPr lang="en-US" dirty="0"/>
              <a:t> </a:t>
            </a:r>
            <a:r>
              <a:rPr lang="en-US" dirty="0" err="1"/>
              <a:t>tenaga</a:t>
            </a:r>
            <a:r>
              <a:rPr lang="en-US" dirty="0"/>
              <a:t> </a:t>
            </a:r>
            <a:r>
              <a:rPr lang="en-US" dirty="0" err="1"/>
              <a:t>kerja</a:t>
            </a:r>
            <a:r>
              <a:rPr lang="en-US" dirty="0"/>
              <a:t> </a:t>
            </a:r>
            <a:r>
              <a:rPr lang="en-US" dirty="0" err="1"/>
              <a:t>nasional</a:t>
            </a:r>
            <a:r>
              <a:rPr lang="en-US" dirty="0"/>
              <a:t> </a:t>
            </a:r>
            <a:r>
              <a:rPr lang="en-US" dirty="0" err="1"/>
              <a:t>dapat</a:t>
            </a:r>
            <a:r>
              <a:rPr lang="en-US" dirty="0"/>
              <a:t> juga </a:t>
            </a:r>
            <a:r>
              <a:rPr lang="en-US" dirty="0" err="1"/>
              <a:t>memuat</a:t>
            </a:r>
            <a:r>
              <a:rPr lang="en-US" dirty="0"/>
              <a:t> </a:t>
            </a:r>
            <a:r>
              <a:rPr lang="en-US" dirty="0" err="1"/>
              <a:t>informasi</a:t>
            </a:r>
            <a:r>
              <a:rPr lang="en-US" dirty="0"/>
              <a:t> </a:t>
            </a:r>
            <a:r>
              <a:rPr lang="en-US" dirty="0" err="1"/>
              <a:t>tersebut</a:t>
            </a:r>
            <a:r>
              <a:rPr lang="en-US" dirty="0"/>
              <a:t>. Internet </a:t>
            </a:r>
            <a:r>
              <a:rPr lang="en-US" dirty="0" err="1"/>
              <a:t>bisa</a:t>
            </a:r>
            <a:r>
              <a:rPr lang="en-US" dirty="0"/>
              <a:t> juga </a:t>
            </a:r>
            <a:r>
              <a:rPr lang="en-US" dirty="0" err="1"/>
              <a:t>menjadi</a:t>
            </a:r>
            <a:r>
              <a:rPr lang="en-US" dirty="0"/>
              <a:t> </a:t>
            </a:r>
            <a:r>
              <a:rPr lang="en-US" dirty="0" err="1"/>
              <a:t>sumber</a:t>
            </a:r>
            <a:r>
              <a:rPr lang="en-US" dirty="0"/>
              <a:t> </a:t>
            </a:r>
            <a:r>
              <a:rPr lang="en-US" dirty="0" err="1"/>
              <a:t>informasi</a:t>
            </a:r>
            <a:r>
              <a:rPr lang="en-US" dirty="0"/>
              <a:t> </a:t>
            </a:r>
            <a:r>
              <a:rPr lang="en-US" dirty="0" err="1"/>
              <a:t>informasi</a:t>
            </a:r>
            <a:r>
              <a:rPr lang="en-US" dirty="0"/>
              <a:t> pasar </a:t>
            </a:r>
            <a:r>
              <a:rPr lang="en-US" dirty="0" err="1"/>
              <a:t>tenaga</a:t>
            </a:r>
            <a:r>
              <a:rPr lang="en-US" dirty="0"/>
              <a:t> </a:t>
            </a:r>
            <a:r>
              <a:rPr lang="en-US" dirty="0" err="1"/>
              <a:t>kerja</a:t>
            </a:r>
            <a:r>
              <a:rPr lang="en-US" dirty="0"/>
              <a:t>.</a:t>
            </a:r>
          </a:p>
        </p:txBody>
      </p:sp>
      <p:sp>
        <p:nvSpPr>
          <p:cNvPr id="4" name="Slide Number Placeholder 3"/>
          <p:cNvSpPr>
            <a:spLocks noGrp="1"/>
          </p:cNvSpPr>
          <p:nvPr>
            <p:ph type="sldNum" sz="quarter" idx="10"/>
          </p:nvPr>
        </p:nvSpPr>
        <p:spPr/>
        <p:txBody>
          <a:bodyPr/>
          <a:lstStyle/>
          <a:p>
            <a:fld id="{D0826FEE-2901-4F80-B040-94DEDE5C3ECF}" type="slidenum">
              <a:rPr lang="en-GB" smtClean="0"/>
              <a:t>8</a:t>
            </a:fld>
            <a:endParaRPr lang="en-GB"/>
          </a:p>
        </p:txBody>
      </p:sp>
    </p:spTree>
    <p:extLst>
      <p:ext uri="{BB962C8B-B14F-4D97-AF65-F5344CB8AC3E}">
        <p14:creationId xmlns:p14="http://schemas.microsoft.com/office/powerpoint/2010/main" val="14578728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Program pasar </a:t>
            </a:r>
            <a:r>
              <a:rPr lang="en-US" dirty="0" err="1"/>
              <a:t>tenaga</a:t>
            </a:r>
            <a:r>
              <a:rPr lang="en-US" dirty="0"/>
              <a:t> </a:t>
            </a:r>
            <a:r>
              <a:rPr lang="en-US" dirty="0" err="1"/>
              <a:t>kerja</a:t>
            </a:r>
            <a:r>
              <a:rPr lang="en-US" dirty="0"/>
              <a:t> </a:t>
            </a:r>
            <a:r>
              <a:rPr lang="en-US" dirty="0" err="1"/>
              <a:t>merupakan</a:t>
            </a:r>
            <a:r>
              <a:rPr lang="en-US" dirty="0"/>
              <a:t> program </a:t>
            </a:r>
            <a:r>
              <a:rPr lang="en-US" dirty="0" err="1"/>
              <a:t>pemerintah</a:t>
            </a:r>
            <a:r>
              <a:rPr lang="en-US" dirty="0"/>
              <a:t> yang </a:t>
            </a:r>
            <a:r>
              <a:rPr lang="en-US" dirty="0" err="1"/>
              <a:t>diimplementasikan</a:t>
            </a:r>
            <a:r>
              <a:rPr lang="en-US" dirty="0"/>
              <a:t> di pasar </a:t>
            </a:r>
            <a:r>
              <a:rPr lang="en-US" dirty="0" err="1"/>
              <a:t>tenaga</a:t>
            </a:r>
            <a:r>
              <a:rPr lang="en-US" dirty="0"/>
              <a:t> </a:t>
            </a:r>
            <a:r>
              <a:rPr lang="en-US" dirty="0" err="1"/>
              <a:t>kerja</a:t>
            </a:r>
            <a:r>
              <a:rPr lang="en-US" dirty="0"/>
              <a:t> </a:t>
            </a:r>
            <a:r>
              <a:rPr lang="en-US" dirty="0" err="1"/>
              <a:t>untuk</a:t>
            </a:r>
            <a:r>
              <a:rPr lang="en-US" dirty="0"/>
              <a:t> </a:t>
            </a:r>
            <a:r>
              <a:rPr lang="en-US" dirty="0" err="1"/>
              <a:t>membantu</a:t>
            </a:r>
            <a:r>
              <a:rPr lang="en-US" dirty="0"/>
              <a:t> </a:t>
            </a:r>
            <a:r>
              <a:rPr lang="en-US" dirty="0" err="1"/>
              <a:t>pencari</a:t>
            </a:r>
            <a:r>
              <a:rPr lang="en-US" dirty="0"/>
              <a:t> </a:t>
            </a:r>
            <a:r>
              <a:rPr lang="en-US" dirty="0" err="1"/>
              <a:t>kerja</a:t>
            </a:r>
            <a:r>
              <a:rPr lang="en-US" dirty="0"/>
              <a:t> </a:t>
            </a:r>
            <a:r>
              <a:rPr lang="en-US" dirty="0" err="1"/>
              <a:t>atau</a:t>
            </a:r>
            <a:r>
              <a:rPr lang="en-US" dirty="0"/>
              <a:t> </a:t>
            </a:r>
            <a:r>
              <a:rPr lang="en-US" dirty="0" err="1"/>
              <a:t>penganggur</a:t>
            </a:r>
            <a:r>
              <a:rPr lang="en-US" dirty="0"/>
              <a:t> </a:t>
            </a:r>
            <a:r>
              <a:rPr lang="en-US" dirty="0" err="1"/>
              <a:t>menemukan</a:t>
            </a:r>
            <a:r>
              <a:rPr lang="en-US" dirty="0"/>
              <a:t> </a:t>
            </a:r>
            <a:r>
              <a:rPr lang="en-US" dirty="0" err="1"/>
              <a:t>pekerjaan</a:t>
            </a:r>
            <a:r>
              <a:rPr lang="en-US" dirty="0"/>
              <a:t> </a:t>
            </a:r>
            <a:r>
              <a:rPr lang="en-US" dirty="0" err="1"/>
              <a:t>atau</a:t>
            </a:r>
            <a:r>
              <a:rPr lang="en-US" dirty="0"/>
              <a:t> </a:t>
            </a:r>
            <a:r>
              <a:rPr lang="en-US" dirty="0" err="1"/>
              <a:t>memfasilitasi</a:t>
            </a:r>
            <a:r>
              <a:rPr lang="en-US" dirty="0"/>
              <a:t> </a:t>
            </a:r>
            <a:r>
              <a:rPr lang="en-US" dirty="0" err="1"/>
              <a:t>aspek</a:t>
            </a:r>
            <a:r>
              <a:rPr lang="en-US" dirty="0"/>
              <a:t> </a:t>
            </a:r>
            <a:r>
              <a:rPr lang="en-US" dirty="0" err="1"/>
              <a:t>ketenagakerjaan</a:t>
            </a:r>
            <a:r>
              <a:rPr lang="en-US" dirty="0"/>
              <a:t> </a:t>
            </a:r>
            <a:r>
              <a:rPr lang="en-US" dirty="0" err="1"/>
              <a:t>mereka</a:t>
            </a:r>
            <a:r>
              <a:rPr lang="en-US" dirty="0"/>
              <a:t>. </a:t>
            </a:r>
            <a:r>
              <a:rPr lang="en-US" dirty="0" err="1"/>
              <a:t>Inilah</a:t>
            </a:r>
            <a:r>
              <a:rPr lang="en-US" dirty="0"/>
              <a:t> yang </a:t>
            </a:r>
            <a:r>
              <a:rPr lang="en-US" dirty="0" err="1"/>
              <a:t>disebut</a:t>
            </a:r>
            <a:r>
              <a:rPr lang="en-US" dirty="0"/>
              <a:t> program pasar </a:t>
            </a:r>
            <a:r>
              <a:rPr lang="en-US" dirty="0" err="1"/>
              <a:t>tenaga</a:t>
            </a:r>
            <a:r>
              <a:rPr lang="en-US" dirty="0"/>
              <a:t> </a:t>
            </a:r>
            <a:r>
              <a:rPr lang="en-US" dirty="0" err="1"/>
              <a:t>kerja</a:t>
            </a:r>
            <a:r>
              <a:rPr lang="en-US" dirty="0"/>
              <a:t> </a:t>
            </a:r>
            <a:r>
              <a:rPr lang="en-US" dirty="0" err="1"/>
              <a:t>aktif</a:t>
            </a:r>
            <a:r>
              <a:rPr lang="en-US" dirty="0"/>
              <a:t>.</a:t>
            </a:r>
          </a:p>
        </p:txBody>
      </p:sp>
      <p:sp>
        <p:nvSpPr>
          <p:cNvPr id="4" name="Slide Number Placeholder 3"/>
          <p:cNvSpPr>
            <a:spLocks noGrp="1"/>
          </p:cNvSpPr>
          <p:nvPr>
            <p:ph type="sldNum" sz="quarter" idx="10"/>
          </p:nvPr>
        </p:nvSpPr>
        <p:spPr/>
        <p:txBody>
          <a:bodyPr/>
          <a:lstStyle/>
          <a:p>
            <a:fld id="{D0826FEE-2901-4F80-B040-94DEDE5C3ECF}" type="slidenum">
              <a:rPr lang="en-GB" smtClean="0"/>
              <a:t>9</a:t>
            </a:fld>
            <a:endParaRPr lang="en-GB"/>
          </a:p>
        </p:txBody>
      </p:sp>
    </p:spTree>
    <p:extLst>
      <p:ext uri="{BB962C8B-B14F-4D97-AF65-F5344CB8AC3E}">
        <p14:creationId xmlns:p14="http://schemas.microsoft.com/office/powerpoint/2010/main" val="8983912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10"/>
          </p:nvPr>
        </p:nvSpPr>
        <p:spPr/>
        <p:txBody>
          <a:bodyPr/>
          <a:lstStyle/>
          <a:p>
            <a:fld id="{D0826FEE-2901-4F80-B040-94DEDE5C3ECF}" type="slidenum">
              <a:rPr lang="en-GB" smtClean="0"/>
              <a:t>10</a:t>
            </a:fld>
            <a:endParaRPr lang="en-GB"/>
          </a:p>
        </p:txBody>
      </p:sp>
    </p:spTree>
    <p:extLst>
      <p:ext uri="{BB962C8B-B14F-4D97-AF65-F5344CB8AC3E}">
        <p14:creationId xmlns:p14="http://schemas.microsoft.com/office/powerpoint/2010/main" val="19859933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10"/>
          </p:nvPr>
        </p:nvSpPr>
        <p:spPr/>
        <p:txBody>
          <a:bodyPr/>
          <a:lstStyle/>
          <a:p>
            <a:fld id="{D0826FEE-2901-4F80-B040-94DEDE5C3ECF}" type="slidenum">
              <a:rPr lang="en-GB" smtClean="0"/>
              <a:t>11</a:t>
            </a:fld>
            <a:endParaRPr lang="en-GB"/>
          </a:p>
        </p:txBody>
      </p:sp>
    </p:spTree>
    <p:extLst>
      <p:ext uri="{BB962C8B-B14F-4D97-AF65-F5344CB8AC3E}">
        <p14:creationId xmlns:p14="http://schemas.microsoft.com/office/powerpoint/2010/main" val="278984354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jpg"/><Relationship Id="rId1" Type="http://schemas.openxmlformats.org/officeDocument/2006/relationships/slideMaster" Target="../slideMasters/slideMaster1.xml"/><Relationship Id="rId4" Type="http://schemas.openxmlformats.org/officeDocument/2006/relationships/image" Target="../media/image2.emf"/></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emf"/><Relationship Id="rId1" Type="http://schemas.openxmlformats.org/officeDocument/2006/relationships/slideMaster" Target="../slideMasters/slideMaster1.xml"/><Relationship Id="rId4" Type="http://schemas.openxmlformats.org/officeDocument/2006/relationships/image" Target="../media/image2.emf"/></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90538" y="2873014"/>
            <a:ext cx="7200000" cy="608525"/>
          </a:xfrm>
        </p:spPr>
        <p:txBody>
          <a:bodyPr wrap="square" bIns="54000" anchor="t" anchorCtr="0">
            <a:noAutofit/>
          </a:bodyPr>
          <a:lstStyle>
            <a:lvl1pPr algn="l">
              <a:defRPr sz="4000"/>
            </a:lvl1pPr>
          </a:lstStyle>
          <a:p>
            <a:r>
              <a:rPr lang="en-US"/>
              <a:t>Click to edit Master title style</a:t>
            </a:r>
            <a:endParaRPr lang="en-GB"/>
          </a:p>
        </p:txBody>
      </p:sp>
      <p:sp>
        <p:nvSpPr>
          <p:cNvPr id="3" name="Subtitle 2"/>
          <p:cNvSpPr>
            <a:spLocks noGrp="1"/>
          </p:cNvSpPr>
          <p:nvPr>
            <p:ph type="subTitle" idx="1"/>
          </p:nvPr>
        </p:nvSpPr>
        <p:spPr>
          <a:xfrm>
            <a:off x="490538" y="3481539"/>
            <a:ext cx="7200000" cy="1655762"/>
          </a:xfrm>
        </p:spPr>
        <p:txBody>
          <a:bodyPr>
            <a:noAutofit/>
          </a:bodyPr>
          <a:lstStyle>
            <a:lvl1pPr marL="0" indent="0" algn="l">
              <a:lnSpc>
                <a:spcPct val="90000"/>
              </a:lnSpc>
              <a:spcAft>
                <a:spcPts val="1200"/>
              </a:spcAft>
              <a:buNone/>
              <a:defRPr sz="4000" b="0">
                <a:solidFill>
                  <a:schemeClr val="accent1"/>
                </a:solidFill>
              </a:defRPr>
            </a:lvl1pPr>
            <a:lvl2pPr marL="0" indent="0" algn="l">
              <a:buNone/>
              <a:defRPr sz="1400">
                <a:solidFill>
                  <a:schemeClr val="accent1"/>
                </a:solidFill>
              </a:defRPr>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490538" y="6180035"/>
            <a:ext cx="2743200" cy="216000"/>
          </a:xfrm>
        </p:spPr>
        <p:txBody>
          <a:bodyPr anchor="b" anchorCtr="0">
            <a:noAutofit/>
          </a:bodyPr>
          <a:lstStyle>
            <a:lvl1pPr>
              <a:defRPr sz="1000">
                <a:solidFill>
                  <a:schemeClr val="accent1"/>
                </a:solidFill>
              </a:defRPr>
            </a:lvl1pPr>
          </a:lstStyle>
          <a:p>
            <a:r>
              <a:rPr lang="en-GB"/>
              <a:t>Date: Monday / 01 / October / 2019</a:t>
            </a:r>
          </a:p>
        </p:txBody>
      </p:sp>
      <p:sp>
        <p:nvSpPr>
          <p:cNvPr id="5" name="Footer Placeholder 4"/>
          <p:cNvSpPr>
            <a:spLocks noGrp="1"/>
          </p:cNvSpPr>
          <p:nvPr>
            <p:ph type="ftr" sz="quarter" idx="11"/>
          </p:nvPr>
        </p:nvSpPr>
        <p:spPr>
          <a:xfrm>
            <a:off x="490538" y="6858000"/>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0538" y="490538"/>
            <a:ext cx="1371600" cy="494482"/>
          </a:xfrm>
          <a:prstGeom prst="rect">
            <a:avLst/>
          </a:prstGeom>
        </p:spPr>
      </p:pic>
      <p:sp>
        <p:nvSpPr>
          <p:cNvPr id="11" name="Picture Placeholder 10"/>
          <p:cNvSpPr>
            <a:spLocks noGrp="1"/>
          </p:cNvSpPr>
          <p:nvPr>
            <p:ph type="pic" sz="quarter" idx="13" hasCustomPrompt="1"/>
          </p:nvPr>
        </p:nvSpPr>
        <p:spPr>
          <a:xfrm>
            <a:off x="2946400" y="0"/>
            <a:ext cx="9245600" cy="5321300"/>
          </a:xfrm>
          <a:custGeom>
            <a:avLst/>
            <a:gdLst>
              <a:gd name="connsiteX0" fmla="*/ 0 w 9245600"/>
              <a:gd name="connsiteY0" fmla="*/ 0 h 5321300"/>
              <a:gd name="connsiteX1" fmla="*/ 9245600 w 9245600"/>
              <a:gd name="connsiteY1" fmla="*/ 0 h 5321300"/>
              <a:gd name="connsiteX2" fmla="*/ 9245600 w 9245600"/>
              <a:gd name="connsiteY2" fmla="*/ 5321300 h 5321300"/>
              <a:gd name="connsiteX3" fmla="*/ 0 w 9245600"/>
              <a:gd name="connsiteY3" fmla="*/ 5321300 h 5321300"/>
              <a:gd name="connsiteX4" fmla="*/ 0 w 9245600"/>
              <a:gd name="connsiteY4" fmla="*/ 0 h 5321300"/>
              <a:gd name="connsiteX0" fmla="*/ 0 w 9245600"/>
              <a:gd name="connsiteY0" fmla="*/ 0 h 5321300"/>
              <a:gd name="connsiteX1" fmla="*/ 9245600 w 9245600"/>
              <a:gd name="connsiteY1" fmla="*/ 0 h 5321300"/>
              <a:gd name="connsiteX2" fmla="*/ 9245600 w 9245600"/>
              <a:gd name="connsiteY2" fmla="*/ 5321300 h 5321300"/>
              <a:gd name="connsiteX3" fmla="*/ 0 w 9245600"/>
              <a:gd name="connsiteY3" fmla="*/ 0 h 5321300"/>
            </a:gdLst>
            <a:ahLst/>
            <a:cxnLst>
              <a:cxn ang="0">
                <a:pos x="connsiteX0" y="connsiteY0"/>
              </a:cxn>
              <a:cxn ang="0">
                <a:pos x="connsiteX1" y="connsiteY1"/>
              </a:cxn>
              <a:cxn ang="0">
                <a:pos x="connsiteX2" y="connsiteY2"/>
              </a:cxn>
              <a:cxn ang="0">
                <a:pos x="connsiteX3" y="connsiteY3"/>
              </a:cxn>
            </a:cxnLst>
            <a:rect l="l" t="t" r="r" b="b"/>
            <a:pathLst>
              <a:path w="9245600" h="5321300">
                <a:moveTo>
                  <a:pt x="0" y="0"/>
                </a:moveTo>
                <a:lnTo>
                  <a:pt x="9245600" y="0"/>
                </a:lnTo>
                <a:lnTo>
                  <a:pt x="9245600" y="5321300"/>
                </a:lnTo>
                <a:lnTo>
                  <a:pt x="0" y="0"/>
                </a:lnTo>
                <a:close/>
              </a:path>
            </a:pathLst>
          </a:custGeom>
          <a:solidFill>
            <a:schemeClr val="accent1"/>
          </a:solidFill>
        </p:spPr>
        <p:txBody>
          <a:bodyPr>
            <a:noAutofit/>
          </a:bodyPr>
          <a:lstStyle>
            <a:lvl1pPr algn="r">
              <a:defRPr sz="1000">
                <a:solidFill>
                  <a:schemeClr val="bg1"/>
                </a:solidFill>
              </a:defRPr>
            </a:lvl1pPr>
          </a:lstStyle>
          <a:p>
            <a:r>
              <a:rPr lang="en-GB"/>
              <a:t>Click icon to insert picture, or leave unchanged for plain colour fill</a:t>
            </a:r>
          </a:p>
        </p:txBody>
      </p:sp>
    </p:spTree>
    <p:extLst>
      <p:ext uri="{BB962C8B-B14F-4D97-AF65-F5344CB8AC3E}">
        <p14:creationId xmlns:p14="http://schemas.microsoft.com/office/powerpoint/2010/main" val="3166135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a:t>
            </a:fld>
            <a:endParaRPr lang="en-GB"/>
          </a:p>
        </p:txBody>
      </p:sp>
    </p:spTree>
    <p:extLst>
      <p:ext uri="{BB962C8B-B14F-4D97-AF65-F5344CB8AC3E}">
        <p14:creationId xmlns:p14="http://schemas.microsoft.com/office/powerpoint/2010/main" val="27582920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 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90539" y="2393950"/>
            <a:ext cx="7311862" cy="34829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a:t>
            </a:fld>
            <a:endParaRPr lang="en-GB"/>
          </a:p>
        </p:txBody>
      </p:sp>
      <p:pic>
        <p:nvPicPr>
          <p:cNvPr id="7" name="Picture 6"/>
          <p:cNvPicPr>
            <a:picLocks noChangeAspect="1"/>
          </p:cNvPicPr>
          <p:nvPr userDrawn="1"/>
        </p:nvPicPr>
        <p:blipFill rotWithShape="1">
          <a:blip r:embed="rId2">
            <a:extLst>
              <a:ext uri="{28A0092B-C50C-407E-A947-70E740481C1C}">
                <a14:useLocalDpi xmlns:a14="http://schemas.microsoft.com/office/drawing/2010/main" val="0"/>
              </a:ext>
            </a:extLst>
          </a:blip>
          <a:srcRect r="7834" b="41970"/>
          <a:stretch/>
        </p:blipFill>
        <p:spPr>
          <a:xfrm>
            <a:off x="4581526" y="3244430"/>
            <a:ext cx="7619999" cy="3623095"/>
          </a:xfrm>
          <a:prstGeom prst="rect">
            <a:avLst/>
          </a:prstGeom>
        </p:spPr>
      </p:pic>
      <p:sp>
        <p:nvSpPr>
          <p:cNvPr id="10" name="Text Placeholder 9"/>
          <p:cNvSpPr>
            <a:spLocks noGrp="1"/>
          </p:cNvSpPr>
          <p:nvPr>
            <p:ph type="body" sz="quarter" idx="13"/>
          </p:nvPr>
        </p:nvSpPr>
        <p:spPr>
          <a:xfrm>
            <a:off x="490538" y="4796725"/>
            <a:ext cx="3412800" cy="970829"/>
          </a:xfrm>
        </p:spPr>
        <p:txBody>
          <a:bodyPr tIns="108000">
            <a:spAutoFit/>
          </a:bodyPr>
          <a:lstStyle>
            <a:lvl1pPr marL="489600" indent="-489600">
              <a:buSzPct val="150000"/>
              <a:buFontTx/>
              <a:buBlip>
                <a:blip r:embed="rId3"/>
              </a:buBlip>
              <a:defRPr b="0">
                <a:solidFill>
                  <a:schemeClr val="tx1"/>
                </a:solidFill>
              </a:defRPr>
            </a:lvl1pPr>
            <a:lvl2pPr marL="669600" indent="-180000">
              <a:buClr>
                <a:schemeClr val="accent2"/>
              </a:buClr>
              <a:buSzPct val="80000"/>
              <a:buFont typeface="Wingdings 3" panose="05040102010807070707" pitchFamily="18" charset="2"/>
              <a:buChar char="u"/>
              <a:defRPr sz="1000"/>
            </a:lvl2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1810859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 Corner Image">
    <p:spTree>
      <p:nvGrpSpPr>
        <p:cNvPr id="1" name=""/>
        <p:cNvGrpSpPr/>
        <p:nvPr/>
      </p:nvGrpSpPr>
      <p:grpSpPr>
        <a:xfrm>
          <a:off x="0" y="0"/>
          <a:ext cx="0" cy="0"/>
          <a:chOff x="0" y="0"/>
          <a:chExt cx="0" cy="0"/>
        </a:xfrm>
      </p:grpSpPr>
      <p:sp>
        <p:nvSpPr>
          <p:cNvPr id="8" name="Picture Placeholder 7"/>
          <p:cNvSpPr>
            <a:spLocks noGrp="1"/>
          </p:cNvSpPr>
          <p:nvPr>
            <p:ph type="pic" sz="quarter" idx="13" hasCustomPrompt="1"/>
          </p:nvPr>
        </p:nvSpPr>
        <p:spPr>
          <a:xfrm>
            <a:off x="4692650" y="2538000"/>
            <a:ext cx="7499350" cy="4320000"/>
          </a:xfrm>
          <a:custGeom>
            <a:avLst/>
            <a:gdLst>
              <a:gd name="connsiteX0" fmla="*/ 0 w 7499350"/>
              <a:gd name="connsiteY0" fmla="*/ 0 h 4320000"/>
              <a:gd name="connsiteX1" fmla="*/ 7499350 w 7499350"/>
              <a:gd name="connsiteY1" fmla="*/ 0 h 4320000"/>
              <a:gd name="connsiteX2" fmla="*/ 7499350 w 7499350"/>
              <a:gd name="connsiteY2" fmla="*/ 4320000 h 4320000"/>
              <a:gd name="connsiteX3" fmla="*/ 0 w 7499350"/>
              <a:gd name="connsiteY3" fmla="*/ 4320000 h 4320000"/>
              <a:gd name="connsiteX4" fmla="*/ 0 w 7499350"/>
              <a:gd name="connsiteY4" fmla="*/ 0 h 4320000"/>
              <a:gd name="connsiteX0" fmla="*/ 0 w 7499350"/>
              <a:gd name="connsiteY0" fmla="*/ 4320000 h 4320000"/>
              <a:gd name="connsiteX1" fmla="*/ 7499350 w 7499350"/>
              <a:gd name="connsiteY1" fmla="*/ 0 h 4320000"/>
              <a:gd name="connsiteX2" fmla="*/ 7499350 w 7499350"/>
              <a:gd name="connsiteY2" fmla="*/ 4320000 h 4320000"/>
              <a:gd name="connsiteX3" fmla="*/ 0 w 7499350"/>
              <a:gd name="connsiteY3" fmla="*/ 4320000 h 4320000"/>
            </a:gdLst>
            <a:ahLst/>
            <a:cxnLst>
              <a:cxn ang="0">
                <a:pos x="connsiteX0" y="connsiteY0"/>
              </a:cxn>
              <a:cxn ang="0">
                <a:pos x="connsiteX1" y="connsiteY1"/>
              </a:cxn>
              <a:cxn ang="0">
                <a:pos x="connsiteX2" y="connsiteY2"/>
              </a:cxn>
              <a:cxn ang="0">
                <a:pos x="connsiteX3" y="connsiteY3"/>
              </a:cxn>
            </a:cxnLst>
            <a:rect l="l" t="t" r="r" b="b"/>
            <a:pathLst>
              <a:path w="7499350" h="4320000">
                <a:moveTo>
                  <a:pt x="0" y="4320000"/>
                </a:moveTo>
                <a:lnTo>
                  <a:pt x="7499350" y="0"/>
                </a:lnTo>
                <a:lnTo>
                  <a:pt x="7499350" y="4320000"/>
                </a:lnTo>
                <a:lnTo>
                  <a:pt x="0" y="4320000"/>
                </a:lnTo>
                <a:close/>
              </a:path>
            </a:pathLst>
          </a:custGeom>
        </p:spPr>
        <p:txBody>
          <a:bodyPr anchor="b" anchorCtr="0"/>
          <a:lstStyle>
            <a:lvl1pPr algn="r">
              <a:defRPr sz="1000" b="1">
                <a:solidFill>
                  <a:schemeClr val="tx1"/>
                </a:solidFill>
              </a:defRPr>
            </a:lvl1pPr>
          </a:lstStyle>
          <a:p>
            <a:r>
              <a:rPr lang="en-GB"/>
              <a:t>Click icon to insert picture</a:t>
            </a:r>
          </a:p>
        </p:txBody>
      </p:sp>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90539" y="2393950"/>
            <a:ext cx="7311862" cy="34829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a:t>
            </a:fld>
            <a:endParaRPr lang="en-GB"/>
          </a:p>
        </p:txBody>
      </p:sp>
      <p:sp>
        <p:nvSpPr>
          <p:cNvPr id="9" name="TextBox 8"/>
          <p:cNvSpPr txBox="1"/>
          <p:nvPr userDrawn="1"/>
        </p:nvSpPr>
        <p:spPr>
          <a:xfrm>
            <a:off x="4686300" y="6870450"/>
            <a:ext cx="7505700" cy="153888"/>
          </a:xfrm>
          <a:prstGeom prst="rect">
            <a:avLst/>
          </a:prstGeom>
          <a:noFill/>
        </p:spPr>
        <p:txBody>
          <a:bodyPr wrap="square" lIns="0" tIns="0" rIns="0" bIns="0" rtlCol="0">
            <a:spAutoFit/>
          </a:bodyPr>
          <a:lstStyle/>
          <a:p>
            <a:pPr algn="r"/>
            <a:r>
              <a:rPr lang="en-GB" sz="1000"/>
              <a:t>NB Manually place “ilo.org” device in front of image</a:t>
            </a:r>
          </a:p>
        </p:txBody>
      </p:sp>
    </p:spTree>
    <p:extLst>
      <p:ext uri="{BB962C8B-B14F-4D97-AF65-F5344CB8AC3E}">
        <p14:creationId xmlns:p14="http://schemas.microsoft.com/office/powerpoint/2010/main" val="2590658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 Image/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90539" y="2393950"/>
            <a:ext cx="7311862" cy="34829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a:t>
            </a:fld>
            <a:endParaRPr lang="en-GB"/>
          </a:p>
        </p:txBody>
      </p:sp>
      <p:sp>
        <p:nvSpPr>
          <p:cNvPr id="9" name="TextBox 8"/>
          <p:cNvSpPr txBox="1"/>
          <p:nvPr userDrawn="1"/>
        </p:nvSpPr>
        <p:spPr>
          <a:xfrm>
            <a:off x="4686300" y="6870450"/>
            <a:ext cx="7505700" cy="153888"/>
          </a:xfrm>
          <a:prstGeom prst="rect">
            <a:avLst/>
          </a:prstGeom>
          <a:noFill/>
        </p:spPr>
        <p:txBody>
          <a:bodyPr wrap="square" lIns="0" tIns="0" rIns="0" bIns="0" rtlCol="0">
            <a:spAutoFit/>
          </a:bodyPr>
          <a:lstStyle/>
          <a:p>
            <a:pPr algn="r"/>
            <a:r>
              <a:rPr lang="en-GB" sz="1000"/>
              <a:t>NB Manually place “ilo.org” device in front of image</a:t>
            </a:r>
          </a:p>
        </p:txBody>
      </p:sp>
      <p:sp>
        <p:nvSpPr>
          <p:cNvPr id="10" name="Picture Placeholder 9"/>
          <p:cNvSpPr>
            <a:spLocks noGrp="1"/>
          </p:cNvSpPr>
          <p:nvPr>
            <p:ph type="pic" sz="quarter" idx="13" hasCustomPrompt="1"/>
          </p:nvPr>
        </p:nvSpPr>
        <p:spPr>
          <a:xfrm>
            <a:off x="8289130" y="981075"/>
            <a:ext cx="3902869" cy="5876925"/>
          </a:xfrm>
          <a:custGeom>
            <a:avLst/>
            <a:gdLst>
              <a:gd name="connsiteX0" fmla="*/ 0 w 3902869"/>
              <a:gd name="connsiteY0" fmla="*/ 0 h 5876925"/>
              <a:gd name="connsiteX1" fmla="*/ 3902869 w 3902869"/>
              <a:gd name="connsiteY1" fmla="*/ 0 h 5876925"/>
              <a:gd name="connsiteX2" fmla="*/ 3902869 w 3902869"/>
              <a:gd name="connsiteY2" fmla="*/ 5876925 h 5876925"/>
              <a:gd name="connsiteX3" fmla="*/ 0 w 3902869"/>
              <a:gd name="connsiteY3" fmla="*/ 5876925 h 5876925"/>
              <a:gd name="connsiteX4" fmla="*/ 0 w 3902869"/>
              <a:gd name="connsiteY4" fmla="*/ 0 h 5876925"/>
              <a:gd name="connsiteX0" fmla="*/ 0 w 3902869"/>
              <a:gd name="connsiteY0" fmla="*/ 0 h 5876925"/>
              <a:gd name="connsiteX1" fmla="*/ 3898107 w 3902869"/>
              <a:gd name="connsiteY1" fmla="*/ 2252663 h 5876925"/>
              <a:gd name="connsiteX2" fmla="*/ 3902869 w 3902869"/>
              <a:gd name="connsiteY2" fmla="*/ 5876925 h 5876925"/>
              <a:gd name="connsiteX3" fmla="*/ 0 w 3902869"/>
              <a:gd name="connsiteY3" fmla="*/ 5876925 h 5876925"/>
              <a:gd name="connsiteX4" fmla="*/ 0 w 3902869"/>
              <a:gd name="connsiteY4" fmla="*/ 0 h 587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2869" h="5876925">
                <a:moveTo>
                  <a:pt x="0" y="0"/>
                </a:moveTo>
                <a:lnTo>
                  <a:pt x="3898107" y="2252663"/>
                </a:lnTo>
                <a:cubicBezTo>
                  <a:pt x="3899694" y="3460750"/>
                  <a:pt x="3901282" y="4668838"/>
                  <a:pt x="3902869" y="5876925"/>
                </a:cubicBezTo>
                <a:lnTo>
                  <a:pt x="0" y="5876925"/>
                </a:lnTo>
                <a:lnTo>
                  <a:pt x="0" y="0"/>
                </a:lnTo>
                <a:close/>
              </a:path>
            </a:pathLst>
          </a:custGeom>
        </p:spPr>
        <p:txBody>
          <a:bodyPr anchor="b" anchorCtr="0"/>
          <a:lstStyle>
            <a:lvl1pPr algn="r">
              <a:defRPr sz="1000">
                <a:solidFill>
                  <a:schemeClr val="tx1"/>
                </a:solidFill>
              </a:defRPr>
            </a:lvl1pPr>
          </a:lstStyle>
          <a:p>
            <a:r>
              <a:rPr lang="en-GB"/>
              <a:t>Click icon to insert picture</a:t>
            </a:r>
          </a:p>
        </p:txBody>
      </p:sp>
      <p:sp>
        <p:nvSpPr>
          <p:cNvPr id="12" name="Text Placeholder 11"/>
          <p:cNvSpPr>
            <a:spLocks noGrp="1"/>
          </p:cNvSpPr>
          <p:nvPr>
            <p:ph type="body" sz="quarter" idx="14"/>
          </p:nvPr>
        </p:nvSpPr>
        <p:spPr>
          <a:xfrm>
            <a:off x="8288338" y="5876925"/>
            <a:ext cx="3413125" cy="247650"/>
          </a:xfrm>
          <a:custGeom>
            <a:avLst/>
            <a:gdLst>
              <a:gd name="connsiteX0" fmla="*/ 0 w 3413125"/>
              <a:gd name="connsiteY0" fmla="*/ 0 h 247650"/>
              <a:gd name="connsiteX1" fmla="*/ 3413125 w 3413125"/>
              <a:gd name="connsiteY1" fmla="*/ 0 h 247650"/>
              <a:gd name="connsiteX2" fmla="*/ 3413125 w 3413125"/>
              <a:gd name="connsiteY2" fmla="*/ 247650 h 247650"/>
              <a:gd name="connsiteX3" fmla="*/ 0 w 3413125"/>
              <a:gd name="connsiteY3" fmla="*/ 247650 h 247650"/>
              <a:gd name="connsiteX4" fmla="*/ 0 w 3413125"/>
              <a:gd name="connsiteY4" fmla="*/ 0 h 247650"/>
              <a:gd name="connsiteX0" fmla="*/ 0 w 3413125"/>
              <a:gd name="connsiteY0" fmla="*/ 0 h 247650"/>
              <a:gd name="connsiteX1" fmla="*/ 3153569 w 3413125"/>
              <a:gd name="connsiteY1" fmla="*/ 0 h 247650"/>
              <a:gd name="connsiteX2" fmla="*/ 3413125 w 3413125"/>
              <a:gd name="connsiteY2" fmla="*/ 247650 h 247650"/>
              <a:gd name="connsiteX3" fmla="*/ 0 w 3413125"/>
              <a:gd name="connsiteY3" fmla="*/ 247650 h 247650"/>
              <a:gd name="connsiteX4" fmla="*/ 0 w 3413125"/>
              <a:gd name="connsiteY4" fmla="*/ 0 h 247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3125" h="247650">
                <a:moveTo>
                  <a:pt x="0" y="0"/>
                </a:moveTo>
                <a:lnTo>
                  <a:pt x="3153569" y="0"/>
                </a:lnTo>
                <a:lnTo>
                  <a:pt x="3413125" y="247650"/>
                </a:lnTo>
                <a:lnTo>
                  <a:pt x="0" y="247650"/>
                </a:lnTo>
                <a:lnTo>
                  <a:pt x="0" y="0"/>
                </a:lnTo>
                <a:close/>
              </a:path>
            </a:pathLst>
          </a:custGeom>
          <a:solidFill>
            <a:schemeClr val="accent2"/>
          </a:solidFill>
        </p:spPr>
        <p:txBody>
          <a:bodyPr lIns="108000" anchor="ctr" anchorCtr="0"/>
          <a:lstStyle>
            <a:lvl1pPr>
              <a:defRPr sz="1000" b="0">
                <a:solidFill>
                  <a:schemeClr val="bg1"/>
                </a:solidFill>
              </a:defRPr>
            </a:lvl1pPr>
            <a:lvl2pPr>
              <a:defRPr sz="1000">
                <a:solidFill>
                  <a:schemeClr val="bg1"/>
                </a:solidFill>
              </a:defRPr>
            </a:lvl2pPr>
            <a:lvl3pPr>
              <a:defRPr sz="1000">
                <a:solidFill>
                  <a:schemeClr val="bg1"/>
                </a:solidFill>
              </a:defRPr>
            </a:lvl3pPr>
            <a:lvl4pPr>
              <a:defRPr sz="1000">
                <a:solidFill>
                  <a:schemeClr val="bg1"/>
                </a:solidFill>
              </a:defRPr>
            </a:lvl4pPr>
            <a:lvl5pPr>
              <a:defRPr sz="1000">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16571289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0538" y="2393950"/>
            <a:ext cx="5360400" cy="34829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341062" y="2393949"/>
            <a:ext cx="5360400" cy="34829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t>‹#›</a:t>
            </a:fld>
            <a:endParaRPr lang="en-GB"/>
          </a:p>
        </p:txBody>
      </p:sp>
    </p:spTree>
    <p:extLst>
      <p:ext uri="{BB962C8B-B14F-4D97-AF65-F5344CB8AC3E}">
        <p14:creationId xmlns:p14="http://schemas.microsoft.com/office/powerpoint/2010/main" val="29471306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hree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0538" y="2393950"/>
            <a:ext cx="3412800" cy="34829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389600" y="2393949"/>
            <a:ext cx="3412800" cy="34829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t>‹#›</a:t>
            </a:fld>
            <a:endParaRPr lang="en-GB"/>
          </a:p>
        </p:txBody>
      </p:sp>
      <p:sp>
        <p:nvSpPr>
          <p:cNvPr id="8" name="Content Placeholder 3"/>
          <p:cNvSpPr>
            <a:spLocks noGrp="1"/>
          </p:cNvSpPr>
          <p:nvPr>
            <p:ph sz="half" idx="13"/>
          </p:nvPr>
        </p:nvSpPr>
        <p:spPr>
          <a:xfrm>
            <a:off x="8288662" y="2393949"/>
            <a:ext cx="3412800" cy="34829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3341476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hree Content with Sta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0538" y="2393950"/>
            <a:ext cx="3412800" cy="34829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389600" y="2393949"/>
            <a:ext cx="3412800" cy="34829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r>
              <a:rPr lang="en-GB"/>
              <a:t>Date: Monday / 01 / October / 2019</a:t>
            </a:r>
          </a:p>
        </p:txBody>
      </p:sp>
      <p:sp>
        <p:nvSpPr>
          <p:cNvPr id="6" name="Footer Placeholder 5"/>
          <p:cNvSpPr>
            <a:spLocks noGrp="1"/>
          </p:cNvSpPr>
          <p:nvPr>
            <p:ph type="ftr" sz="quarter" idx="11"/>
          </p:nvPr>
        </p:nvSpPr>
        <p:spPr/>
        <p:txBody>
          <a:bodyPr/>
          <a:lstStyle/>
          <a:p>
            <a:r>
              <a:rPr lang="en-GB"/>
              <a:t>Advancing social justice, promoting decent work</a:t>
            </a:r>
          </a:p>
        </p:txBody>
      </p:sp>
      <p:sp>
        <p:nvSpPr>
          <p:cNvPr id="7" name="Slide Number Placeholder 6"/>
          <p:cNvSpPr>
            <a:spLocks noGrp="1"/>
          </p:cNvSpPr>
          <p:nvPr>
            <p:ph type="sldNum" sz="quarter" idx="12"/>
          </p:nvPr>
        </p:nvSpPr>
        <p:spPr/>
        <p:txBody>
          <a:bodyPr/>
          <a:lstStyle/>
          <a:p>
            <a:fld id="{856227C0-AD57-4F9B-BAE3-EEFB0D0EE427}" type="slidenum">
              <a:rPr lang="en-GB" smtClean="0"/>
              <a:t>‹#›</a:t>
            </a:fld>
            <a:endParaRPr lang="en-GB"/>
          </a:p>
        </p:txBody>
      </p:sp>
      <p:sp>
        <p:nvSpPr>
          <p:cNvPr id="10" name="Text Placeholder 9"/>
          <p:cNvSpPr>
            <a:spLocks noGrp="1"/>
          </p:cNvSpPr>
          <p:nvPr>
            <p:ph type="body" sz="quarter" idx="13" hasCustomPrompt="1"/>
          </p:nvPr>
        </p:nvSpPr>
        <p:spPr>
          <a:xfrm>
            <a:off x="8288662" y="2393950"/>
            <a:ext cx="3412801" cy="3482975"/>
          </a:xfrm>
        </p:spPr>
        <p:txBody>
          <a:bodyPr tIns="54000"/>
          <a:lstStyle>
            <a:lvl1pPr marL="360000" indent="-360000">
              <a:lnSpc>
                <a:spcPct val="80000"/>
              </a:lnSpc>
              <a:spcBef>
                <a:spcPts val="3200"/>
              </a:spcBef>
              <a:spcAft>
                <a:spcPts val="0"/>
              </a:spcAft>
              <a:buClr>
                <a:schemeClr val="accent2"/>
              </a:buClr>
              <a:buFontTx/>
              <a:buBlip>
                <a:blip r:embed="rId2"/>
              </a:buBlip>
              <a:defRPr sz="6000" b="0" spc="-200" baseline="0">
                <a:solidFill>
                  <a:schemeClr val="accent1"/>
                </a:solidFill>
              </a:defRPr>
            </a:lvl1pPr>
            <a:lvl2pPr marL="360000" indent="0">
              <a:lnSpc>
                <a:spcPct val="100000"/>
              </a:lnSpc>
              <a:spcBef>
                <a:spcPts val="0"/>
              </a:spcBef>
              <a:spcAft>
                <a:spcPts val="0"/>
              </a:spcAft>
              <a:buFontTx/>
              <a:buNone/>
              <a:defRPr sz="1000"/>
            </a:lvl2pPr>
          </a:lstStyle>
          <a:p>
            <a:pPr lvl="0"/>
            <a:r>
              <a:rPr lang="en-US"/>
              <a:t>00.0%</a:t>
            </a:r>
          </a:p>
          <a:p>
            <a:pPr lvl="1"/>
            <a:r>
              <a:rPr lang="en-US"/>
              <a:t>Supporting text</a:t>
            </a:r>
            <a:endParaRPr lang="en-GB"/>
          </a:p>
        </p:txBody>
      </p:sp>
    </p:spTree>
    <p:extLst>
      <p:ext uri="{BB962C8B-B14F-4D97-AF65-F5344CB8AC3E}">
        <p14:creationId xmlns:p14="http://schemas.microsoft.com/office/powerpoint/2010/main" val="24000624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Quote and Imag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r>
              <a:rPr lang="en-GB"/>
              <a:t>Date: Monday / 01 / October / 2019</a:t>
            </a:r>
          </a:p>
        </p:txBody>
      </p:sp>
      <p:sp>
        <p:nvSpPr>
          <p:cNvPr id="4" name="Footer Placeholder 3"/>
          <p:cNvSpPr>
            <a:spLocks noGrp="1"/>
          </p:cNvSpPr>
          <p:nvPr>
            <p:ph type="ftr" sz="quarter" idx="11"/>
          </p:nvPr>
        </p:nvSpPr>
        <p:spPr/>
        <p:txBody>
          <a:bodyPr/>
          <a:lstStyle/>
          <a:p>
            <a:r>
              <a:rPr lang="en-GB"/>
              <a:t>Advancing social justice, promoting decent work</a:t>
            </a:r>
          </a:p>
        </p:txBody>
      </p:sp>
      <p:sp>
        <p:nvSpPr>
          <p:cNvPr id="5" name="Slide Number Placeholder 4"/>
          <p:cNvSpPr>
            <a:spLocks noGrp="1"/>
          </p:cNvSpPr>
          <p:nvPr>
            <p:ph type="sldNum" sz="quarter" idx="12"/>
          </p:nvPr>
        </p:nvSpPr>
        <p:spPr/>
        <p:txBody>
          <a:bodyPr/>
          <a:lstStyle/>
          <a:p>
            <a:fld id="{856227C0-AD57-4F9B-BAE3-EEFB0D0EE427}" type="slidenum">
              <a:rPr lang="en-GB" smtClean="0"/>
              <a:t>‹#›</a:t>
            </a:fld>
            <a:endParaRPr lang="en-GB"/>
          </a:p>
        </p:txBody>
      </p:sp>
      <p:sp>
        <p:nvSpPr>
          <p:cNvPr id="6" name="Text Placeholder 9"/>
          <p:cNvSpPr>
            <a:spLocks noGrp="1"/>
          </p:cNvSpPr>
          <p:nvPr>
            <p:ph type="body" sz="quarter" idx="13" hasCustomPrompt="1"/>
          </p:nvPr>
        </p:nvSpPr>
        <p:spPr>
          <a:xfrm>
            <a:off x="490538" y="2393950"/>
            <a:ext cx="7380000" cy="3482976"/>
          </a:xfrm>
        </p:spPr>
        <p:txBody>
          <a:bodyPr tIns="0">
            <a:noAutofit/>
          </a:bodyPr>
          <a:lstStyle>
            <a:lvl1pPr marL="489600" indent="-489600">
              <a:buSzPct val="120000"/>
              <a:buFontTx/>
              <a:buBlip>
                <a:blip r:embed="rId2"/>
              </a:buBlip>
              <a:defRPr sz="2300" b="0">
                <a:solidFill>
                  <a:schemeClr val="tx1"/>
                </a:solidFill>
              </a:defRPr>
            </a:lvl1pPr>
            <a:lvl2pPr marL="489600" indent="0">
              <a:buClr>
                <a:schemeClr val="accent2"/>
              </a:buClr>
              <a:buSzPct val="80000"/>
              <a:buFont typeface="Wingdings 3" panose="05040102010807070707" pitchFamily="18" charset="2"/>
              <a:buNone/>
              <a:defRPr sz="2300" baseline="0"/>
            </a:lvl2pPr>
            <a:lvl3pPr marL="669600" indent="-180000">
              <a:spcBef>
                <a:spcPts val="1800"/>
              </a:spcBef>
              <a:defRPr sz="1000"/>
            </a:lvl3pPr>
          </a:lstStyle>
          <a:p>
            <a:pPr lvl="0"/>
            <a:r>
              <a:rPr lang="en-US"/>
              <a:t>Quote (level 1)</a:t>
            </a:r>
          </a:p>
          <a:p>
            <a:pPr lvl="1"/>
            <a:r>
              <a:rPr lang="en-US"/>
              <a:t>Continuation paras (level 2)</a:t>
            </a:r>
          </a:p>
          <a:p>
            <a:pPr lvl="2"/>
            <a:r>
              <a:rPr lang="en-GB"/>
              <a:t>Source (level 3)</a:t>
            </a:r>
          </a:p>
        </p:txBody>
      </p:sp>
      <p:sp>
        <p:nvSpPr>
          <p:cNvPr id="8" name="Picture Placeholder 7"/>
          <p:cNvSpPr>
            <a:spLocks noGrp="1"/>
          </p:cNvSpPr>
          <p:nvPr>
            <p:ph type="pic" sz="quarter" idx="14"/>
          </p:nvPr>
        </p:nvSpPr>
        <p:spPr>
          <a:xfrm>
            <a:off x="8270663" y="2447925"/>
            <a:ext cx="3430800" cy="3429000"/>
          </a:xfrm>
        </p:spPr>
        <p:txBody>
          <a:bodyPr/>
          <a:lstStyle>
            <a:lvl1pPr>
              <a:defRPr sz="1000">
                <a:solidFill>
                  <a:schemeClr val="tx1"/>
                </a:solidFill>
              </a:defRPr>
            </a:lvl1pPr>
          </a:lstStyle>
          <a:p>
            <a:r>
              <a:rPr lang="en-US"/>
              <a:t>Click icon to add picture</a:t>
            </a:r>
            <a:endParaRPr lang="en-GB"/>
          </a:p>
        </p:txBody>
      </p:sp>
    </p:spTree>
    <p:extLst>
      <p:ext uri="{BB962C8B-B14F-4D97-AF65-F5344CB8AC3E}">
        <p14:creationId xmlns:p14="http://schemas.microsoft.com/office/powerpoint/2010/main" val="26104444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90538" y="2872800"/>
            <a:ext cx="7200000" cy="608525"/>
          </a:xfrm>
        </p:spPr>
        <p:txBody>
          <a:bodyPr bIns="54000" anchor="t" anchorCtr="0">
            <a:noAutofit/>
          </a:bodyPr>
          <a:lstStyle>
            <a:lvl1pPr>
              <a:lnSpc>
                <a:spcPct val="90000"/>
              </a:lnSpc>
              <a:defRPr sz="4000">
                <a:solidFill>
                  <a:schemeClr val="accent1"/>
                </a:solidFill>
              </a:defRPr>
            </a:lvl1pPr>
          </a:lstStyle>
          <a:p>
            <a:r>
              <a:rPr lang="en-US"/>
              <a:t>Click to edit Master title style</a:t>
            </a:r>
            <a:endParaRPr lang="en-GB"/>
          </a:p>
        </p:txBody>
      </p:sp>
      <p:sp>
        <p:nvSpPr>
          <p:cNvPr id="3" name="Text Placeholder 2"/>
          <p:cNvSpPr>
            <a:spLocks noGrp="1"/>
          </p:cNvSpPr>
          <p:nvPr>
            <p:ph type="body" idx="1"/>
          </p:nvPr>
        </p:nvSpPr>
        <p:spPr>
          <a:xfrm>
            <a:off x="490538" y="3481324"/>
            <a:ext cx="7200000" cy="1656000"/>
          </a:xfrm>
        </p:spPr>
        <p:txBody>
          <a:bodyPr>
            <a:noAutofit/>
          </a:bodyPr>
          <a:lstStyle>
            <a:lvl1pPr marL="0" indent="0">
              <a:lnSpc>
                <a:spcPct val="90000"/>
              </a:lnSpc>
              <a:buNone/>
              <a:defRPr sz="4000" b="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21088" y="6867374"/>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90538" y="490538"/>
            <a:ext cx="1371600" cy="494482"/>
          </a:xfrm>
          <a:prstGeom prst="rect">
            <a:avLst/>
          </a:prstGeom>
        </p:spPr>
      </p:pic>
      <p:sp>
        <p:nvSpPr>
          <p:cNvPr id="8" name="Right Triangle 7"/>
          <p:cNvSpPr/>
          <p:nvPr userDrawn="1"/>
        </p:nvSpPr>
        <p:spPr>
          <a:xfrm flipH="1">
            <a:off x="5529262" y="3007518"/>
            <a:ext cx="6662738" cy="3850481"/>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spTree>
    <p:extLst>
      <p:ext uri="{BB962C8B-B14F-4D97-AF65-F5344CB8AC3E}">
        <p14:creationId xmlns:p14="http://schemas.microsoft.com/office/powerpoint/2010/main" val="5775798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secHead" preserve="1">
  <p:cSld name="Section Header B">
    <p:spTree>
      <p:nvGrpSpPr>
        <p:cNvPr id="1" name=""/>
        <p:cNvGrpSpPr/>
        <p:nvPr/>
      </p:nvGrpSpPr>
      <p:grpSpPr>
        <a:xfrm>
          <a:off x="0" y="0"/>
          <a:ext cx="0" cy="0"/>
          <a:chOff x="0" y="0"/>
          <a:chExt cx="0" cy="0"/>
        </a:xfrm>
      </p:grpSpPr>
      <p:sp>
        <p:nvSpPr>
          <p:cNvPr id="2" name="Title 1"/>
          <p:cNvSpPr>
            <a:spLocks noGrp="1"/>
          </p:cNvSpPr>
          <p:nvPr>
            <p:ph type="title"/>
          </p:nvPr>
        </p:nvSpPr>
        <p:spPr>
          <a:xfrm>
            <a:off x="490538" y="2872800"/>
            <a:ext cx="7200000" cy="608525"/>
          </a:xfrm>
        </p:spPr>
        <p:txBody>
          <a:bodyPr bIns="54000" anchor="t" anchorCtr="0">
            <a:noAutofit/>
          </a:bodyPr>
          <a:lstStyle>
            <a:lvl1pPr>
              <a:lnSpc>
                <a:spcPct val="90000"/>
              </a:lnSpc>
              <a:defRPr sz="4000">
                <a:solidFill>
                  <a:schemeClr val="accent1"/>
                </a:solidFill>
              </a:defRPr>
            </a:lvl1pPr>
          </a:lstStyle>
          <a:p>
            <a:r>
              <a:rPr lang="en-US"/>
              <a:t>Click to edit Master title style</a:t>
            </a:r>
            <a:endParaRPr lang="en-GB"/>
          </a:p>
        </p:txBody>
      </p:sp>
      <p:sp>
        <p:nvSpPr>
          <p:cNvPr id="3" name="Text Placeholder 2"/>
          <p:cNvSpPr>
            <a:spLocks noGrp="1"/>
          </p:cNvSpPr>
          <p:nvPr>
            <p:ph type="body" idx="1"/>
          </p:nvPr>
        </p:nvSpPr>
        <p:spPr>
          <a:xfrm>
            <a:off x="490538" y="3481324"/>
            <a:ext cx="7200000" cy="1656000"/>
          </a:xfrm>
        </p:spPr>
        <p:txBody>
          <a:bodyPr>
            <a:noAutofit/>
          </a:bodyPr>
          <a:lstStyle>
            <a:lvl1pPr marL="0" indent="0">
              <a:lnSpc>
                <a:spcPct val="90000"/>
              </a:lnSpc>
              <a:buNone/>
              <a:defRPr sz="4000" b="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02038" y="6866325"/>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90538" y="490538"/>
            <a:ext cx="1371600" cy="494482"/>
          </a:xfrm>
          <a:prstGeom prst="rect">
            <a:avLst/>
          </a:prstGeom>
        </p:spPr>
      </p:pic>
      <p:sp>
        <p:nvSpPr>
          <p:cNvPr id="8" name="Right Triangle 7"/>
          <p:cNvSpPr/>
          <p:nvPr userDrawn="1"/>
        </p:nvSpPr>
        <p:spPr>
          <a:xfrm flipH="1">
            <a:off x="8286750" y="4601106"/>
            <a:ext cx="3905250" cy="2256894"/>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sp>
        <p:nvSpPr>
          <p:cNvPr id="10" name="Right Triangle 9"/>
          <p:cNvSpPr/>
          <p:nvPr userDrawn="1"/>
        </p:nvSpPr>
        <p:spPr>
          <a:xfrm rot="10800000">
            <a:off x="3191027" y="2238"/>
            <a:ext cx="8999022" cy="5200650"/>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a:p>
        </p:txBody>
      </p:sp>
    </p:spTree>
    <p:extLst>
      <p:ext uri="{BB962C8B-B14F-4D97-AF65-F5344CB8AC3E}">
        <p14:creationId xmlns:p14="http://schemas.microsoft.com/office/powerpoint/2010/main" val="30720455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secHead" preserve="1">
  <p:cSld name="Section Header C">
    <p:spTree>
      <p:nvGrpSpPr>
        <p:cNvPr id="1" name=""/>
        <p:cNvGrpSpPr/>
        <p:nvPr/>
      </p:nvGrpSpPr>
      <p:grpSpPr>
        <a:xfrm>
          <a:off x="0" y="0"/>
          <a:ext cx="0" cy="0"/>
          <a:chOff x="0" y="0"/>
          <a:chExt cx="0" cy="0"/>
        </a:xfrm>
      </p:grpSpPr>
      <p:sp>
        <p:nvSpPr>
          <p:cNvPr id="2" name="Title 1"/>
          <p:cNvSpPr>
            <a:spLocks noGrp="1"/>
          </p:cNvSpPr>
          <p:nvPr>
            <p:ph type="title"/>
          </p:nvPr>
        </p:nvSpPr>
        <p:spPr>
          <a:xfrm>
            <a:off x="490538" y="2872800"/>
            <a:ext cx="7200000" cy="608525"/>
          </a:xfrm>
        </p:spPr>
        <p:txBody>
          <a:bodyPr bIns="54000" anchor="t" anchorCtr="0">
            <a:noAutofit/>
          </a:bodyPr>
          <a:lstStyle>
            <a:lvl1pPr>
              <a:lnSpc>
                <a:spcPct val="90000"/>
              </a:lnSpc>
              <a:defRPr sz="4000">
                <a:solidFill>
                  <a:schemeClr val="accent1"/>
                </a:solidFill>
              </a:defRPr>
            </a:lvl1pPr>
          </a:lstStyle>
          <a:p>
            <a:r>
              <a:rPr lang="en-US"/>
              <a:t>Click to edit Master title style</a:t>
            </a:r>
            <a:endParaRPr lang="en-GB"/>
          </a:p>
        </p:txBody>
      </p:sp>
      <p:sp>
        <p:nvSpPr>
          <p:cNvPr id="3" name="Text Placeholder 2"/>
          <p:cNvSpPr>
            <a:spLocks noGrp="1"/>
          </p:cNvSpPr>
          <p:nvPr>
            <p:ph type="body" idx="1"/>
          </p:nvPr>
        </p:nvSpPr>
        <p:spPr>
          <a:xfrm>
            <a:off x="490538" y="3481324"/>
            <a:ext cx="7200000" cy="1656000"/>
          </a:xfrm>
        </p:spPr>
        <p:txBody>
          <a:bodyPr>
            <a:noAutofit/>
          </a:bodyPr>
          <a:lstStyle>
            <a:lvl1pPr marL="0" indent="0">
              <a:lnSpc>
                <a:spcPct val="90000"/>
              </a:lnSpc>
              <a:buNone/>
              <a:defRPr sz="4000" b="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02038" y="6866325"/>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90538" y="490538"/>
            <a:ext cx="1371600" cy="494482"/>
          </a:xfrm>
          <a:prstGeom prst="rect">
            <a:avLst/>
          </a:prstGeom>
        </p:spPr>
      </p:pic>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sp>
        <p:nvSpPr>
          <p:cNvPr id="10" name="Right Triangle 9"/>
          <p:cNvSpPr/>
          <p:nvPr userDrawn="1"/>
        </p:nvSpPr>
        <p:spPr>
          <a:xfrm rot="10800000">
            <a:off x="5307376" y="0"/>
            <a:ext cx="6884624" cy="3978712"/>
          </a:xfrm>
          <a:prstGeom prst="r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GB"/>
          </a:p>
        </p:txBody>
      </p:sp>
    </p:spTree>
    <p:extLst>
      <p:ext uri="{BB962C8B-B14F-4D97-AF65-F5344CB8AC3E}">
        <p14:creationId xmlns:p14="http://schemas.microsoft.com/office/powerpoint/2010/main" val="13199928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secHead" preserve="1">
  <p:cSld name="Section Header Phot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90538" y="2872800"/>
            <a:ext cx="7200000" cy="608525"/>
          </a:xfrm>
        </p:spPr>
        <p:txBody>
          <a:bodyPr bIns="54000" anchor="t" anchorCtr="0">
            <a:noAutofit/>
          </a:bodyPr>
          <a:lstStyle>
            <a:lvl1pPr>
              <a:lnSpc>
                <a:spcPct val="90000"/>
              </a:lnSpc>
              <a:defRPr sz="4000">
                <a:solidFill>
                  <a:schemeClr val="bg1"/>
                </a:solidFill>
              </a:defRPr>
            </a:lvl1pPr>
          </a:lstStyle>
          <a:p>
            <a:r>
              <a:rPr lang="en-US"/>
              <a:t>Click to edit Master title style</a:t>
            </a:r>
            <a:endParaRPr lang="en-GB"/>
          </a:p>
        </p:txBody>
      </p:sp>
      <p:sp>
        <p:nvSpPr>
          <p:cNvPr id="3" name="Text Placeholder 2"/>
          <p:cNvSpPr>
            <a:spLocks noGrp="1"/>
          </p:cNvSpPr>
          <p:nvPr>
            <p:ph type="body" idx="1"/>
          </p:nvPr>
        </p:nvSpPr>
        <p:spPr>
          <a:xfrm>
            <a:off x="490538" y="3481324"/>
            <a:ext cx="7200000" cy="1656000"/>
          </a:xfrm>
        </p:spPr>
        <p:txBody>
          <a:bodyPr>
            <a:noAutofit/>
          </a:bodyPr>
          <a:lstStyle>
            <a:lvl1pPr marL="0" indent="0">
              <a:lnSpc>
                <a:spcPct val="90000"/>
              </a:lnSpc>
              <a:buNone/>
              <a:defRPr sz="4000" b="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02038" y="6870450"/>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0602" y="490538"/>
            <a:ext cx="1371472" cy="494482"/>
          </a:xfrm>
          <a:prstGeom prst="rect">
            <a:avLst/>
          </a:prstGeom>
        </p:spPr>
      </p:pic>
      <p:pic>
        <p:nvPicPr>
          <p:cNvPr id="9" name="Picture 8"/>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spTree>
    <p:extLst>
      <p:ext uri="{BB962C8B-B14F-4D97-AF65-F5344CB8AC3E}">
        <p14:creationId xmlns:p14="http://schemas.microsoft.com/office/powerpoint/2010/main" val="38082224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attern">
    <p:bg>
      <p:bgPr>
        <a:solidFill>
          <a:schemeClr val="bg1"/>
        </a:solidFill>
        <a:effectLst/>
      </p:bgPr>
    </p:bg>
    <p:spTree>
      <p:nvGrpSpPr>
        <p:cNvPr id="1" name=""/>
        <p:cNvGrpSpPr/>
        <p:nvPr/>
      </p:nvGrpSpPr>
      <p:grpSpPr>
        <a:xfrm>
          <a:off x="0" y="0"/>
          <a:ext cx="0" cy="0"/>
          <a:chOff x="0" y="0"/>
          <a:chExt cx="0" cy="0"/>
        </a:xfrm>
      </p:grpSpPr>
      <p:pic>
        <p:nvPicPr>
          <p:cNvPr id="10" name="Picture 9"/>
          <p:cNvPicPr>
            <a:picLocks noChangeAspect="1"/>
          </p:cNvPicPr>
          <p:nvPr userDrawn="1"/>
        </p:nvPicPr>
        <p:blipFill rotWithShape="1">
          <a:blip r:embed="rId2">
            <a:extLst>
              <a:ext uri="{28A0092B-C50C-407E-A947-70E740481C1C}">
                <a14:useLocalDpi xmlns:a14="http://schemas.microsoft.com/office/drawing/2010/main" val="0"/>
              </a:ext>
            </a:extLst>
          </a:blip>
          <a:srcRect l="1" t="21407" r="38481" b="40746"/>
          <a:stretch/>
        </p:blipFill>
        <p:spPr>
          <a:xfrm>
            <a:off x="-1397975" y="1085561"/>
            <a:ext cx="13604217" cy="5784889"/>
          </a:xfrm>
          <a:prstGeom prst="rect">
            <a:avLst/>
          </a:prstGeom>
        </p:spPr>
      </p:pic>
      <p:sp>
        <p:nvSpPr>
          <p:cNvPr id="2" name="Title 1"/>
          <p:cNvSpPr>
            <a:spLocks noGrp="1"/>
          </p:cNvSpPr>
          <p:nvPr>
            <p:ph type="title"/>
          </p:nvPr>
        </p:nvSpPr>
        <p:spPr>
          <a:xfrm>
            <a:off x="490538" y="2872800"/>
            <a:ext cx="7200000" cy="608525"/>
          </a:xfrm>
        </p:spPr>
        <p:txBody>
          <a:bodyPr bIns="54000" anchor="t" anchorCtr="0">
            <a:noAutofit/>
          </a:bodyPr>
          <a:lstStyle>
            <a:lvl1pPr>
              <a:lnSpc>
                <a:spcPct val="90000"/>
              </a:lnSpc>
              <a:defRPr sz="4000">
                <a:solidFill>
                  <a:schemeClr val="accent1"/>
                </a:solidFill>
              </a:defRPr>
            </a:lvl1pPr>
          </a:lstStyle>
          <a:p>
            <a:r>
              <a:rPr lang="en-US"/>
              <a:t>Click to edit Master title style</a:t>
            </a:r>
            <a:endParaRPr lang="en-GB"/>
          </a:p>
        </p:txBody>
      </p:sp>
      <p:sp>
        <p:nvSpPr>
          <p:cNvPr id="3" name="Text Placeholder 2"/>
          <p:cNvSpPr>
            <a:spLocks noGrp="1"/>
          </p:cNvSpPr>
          <p:nvPr>
            <p:ph type="body" idx="1"/>
          </p:nvPr>
        </p:nvSpPr>
        <p:spPr>
          <a:xfrm>
            <a:off x="490538" y="3481324"/>
            <a:ext cx="5868000" cy="648000"/>
          </a:xfrm>
        </p:spPr>
        <p:txBody>
          <a:bodyPr>
            <a:noAutofit/>
          </a:bodyPr>
          <a:lstStyle>
            <a:lvl1pPr marL="0" indent="0">
              <a:lnSpc>
                <a:spcPct val="90000"/>
              </a:lnSpc>
              <a:buNone/>
              <a:defRPr sz="4000" b="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noAutofit/>
          </a:bodyPr>
          <a:lstStyle/>
          <a:p>
            <a:r>
              <a:rPr lang="en-GB"/>
              <a:t>Date: Monday / 01 / October / 2019</a:t>
            </a:r>
          </a:p>
        </p:txBody>
      </p:sp>
      <p:sp>
        <p:nvSpPr>
          <p:cNvPr id="5" name="Footer Placeholder 4"/>
          <p:cNvSpPr>
            <a:spLocks noGrp="1"/>
          </p:cNvSpPr>
          <p:nvPr>
            <p:ph type="ftr" sz="quarter" idx="11"/>
          </p:nvPr>
        </p:nvSpPr>
        <p:spPr>
          <a:xfrm>
            <a:off x="3649663" y="6870450"/>
            <a:ext cx="5605462" cy="180000"/>
          </a:xfrm>
        </p:spPr>
        <p:txBody>
          <a:bodyPr>
            <a:noAutofit/>
          </a:bodyPr>
          <a:lstStyle>
            <a:lvl1pPr>
              <a:defRPr>
                <a:noFill/>
              </a:defRPr>
            </a:lvl1pPr>
          </a:lstStyle>
          <a:p>
            <a:r>
              <a:rPr lang="en-GB"/>
              <a:t>Advancing social justice, promoting decent work</a:t>
            </a:r>
          </a:p>
        </p:txBody>
      </p:sp>
      <p:sp>
        <p:nvSpPr>
          <p:cNvPr id="6" name="Slide Number Placeholder 5"/>
          <p:cNvSpPr>
            <a:spLocks noGrp="1"/>
          </p:cNvSpPr>
          <p:nvPr>
            <p:ph type="sldNum" sz="quarter" idx="12"/>
          </p:nvPr>
        </p:nvSpPr>
        <p:spPr>
          <a:xfrm>
            <a:off x="11161462" y="6870450"/>
            <a:ext cx="540000" cy="288000"/>
          </a:xfrm>
        </p:spPr>
        <p:txBody>
          <a:bodyPr>
            <a:noAutofit/>
          </a:bodyPr>
          <a:lstStyle>
            <a:lvl1pPr>
              <a:defRPr>
                <a:noFill/>
              </a:defRPr>
            </a:lvl1pPr>
          </a:lstStyle>
          <a:p>
            <a:fld id="{856227C0-AD57-4F9B-BAE3-EEFB0D0EE427}" type="slidenum">
              <a:rPr lang="en-GB" smtClean="0"/>
              <a:pPr/>
              <a:t>‹#›</a:t>
            </a:fld>
            <a:endParaRPr lang="en-GB"/>
          </a:p>
        </p:txBody>
      </p:sp>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0538" y="490538"/>
            <a:ext cx="1371600" cy="494482"/>
          </a:xfrm>
          <a:prstGeom prst="rect">
            <a:avLst/>
          </a:prstGeom>
        </p:spPr>
      </p:pic>
      <p:pic>
        <p:nvPicPr>
          <p:cNvPr id="9" name="Picture 8"/>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380" y="2988404"/>
            <a:ext cx="214312" cy="251584"/>
          </a:xfrm>
          <a:prstGeom prst="rect">
            <a:avLst/>
          </a:prstGeom>
        </p:spPr>
      </p:pic>
    </p:spTree>
    <p:extLst>
      <p:ext uri="{BB962C8B-B14F-4D97-AF65-F5344CB8AC3E}">
        <p14:creationId xmlns:p14="http://schemas.microsoft.com/office/powerpoint/2010/main" val="30062829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r>
              <a:rPr lang="en-GB"/>
              <a:t>Date: Monday / 01 / October / 2019</a:t>
            </a:r>
          </a:p>
        </p:txBody>
      </p:sp>
      <p:sp>
        <p:nvSpPr>
          <p:cNvPr id="4" name="Footer Placeholder 3"/>
          <p:cNvSpPr>
            <a:spLocks noGrp="1"/>
          </p:cNvSpPr>
          <p:nvPr>
            <p:ph type="ftr" sz="quarter" idx="11"/>
          </p:nvPr>
        </p:nvSpPr>
        <p:spPr/>
        <p:txBody>
          <a:bodyPr/>
          <a:lstStyle/>
          <a:p>
            <a:r>
              <a:rPr lang="en-GB"/>
              <a:t>Advancing social justice, promoting decent work</a:t>
            </a:r>
          </a:p>
        </p:txBody>
      </p:sp>
      <p:sp>
        <p:nvSpPr>
          <p:cNvPr id="5" name="Slide Number Placeholder 4"/>
          <p:cNvSpPr>
            <a:spLocks noGrp="1"/>
          </p:cNvSpPr>
          <p:nvPr>
            <p:ph type="sldNum" sz="quarter" idx="12"/>
          </p:nvPr>
        </p:nvSpPr>
        <p:spPr/>
        <p:txBody>
          <a:bodyPr/>
          <a:lstStyle/>
          <a:p>
            <a:fld id="{856227C0-AD57-4F9B-BAE3-EEFB0D0EE427}" type="slidenum">
              <a:rPr lang="en-GB" smtClean="0"/>
              <a:t>‹#›</a:t>
            </a:fld>
            <a:endParaRPr lang="en-GB"/>
          </a:p>
        </p:txBody>
      </p:sp>
    </p:spTree>
    <p:extLst>
      <p:ext uri="{BB962C8B-B14F-4D97-AF65-F5344CB8AC3E}">
        <p14:creationId xmlns:p14="http://schemas.microsoft.com/office/powerpoint/2010/main" val="26420880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GB"/>
              <a:t>Date: Monday / 01 / October / 2019</a:t>
            </a:r>
          </a:p>
        </p:txBody>
      </p:sp>
      <p:sp>
        <p:nvSpPr>
          <p:cNvPr id="3" name="Footer Placeholder 2"/>
          <p:cNvSpPr>
            <a:spLocks noGrp="1"/>
          </p:cNvSpPr>
          <p:nvPr>
            <p:ph type="ftr" sz="quarter" idx="11"/>
          </p:nvPr>
        </p:nvSpPr>
        <p:spPr/>
        <p:txBody>
          <a:bodyPr/>
          <a:lstStyle/>
          <a:p>
            <a:r>
              <a:rPr lang="en-GB"/>
              <a:t>Advancing social justice, promoting decent work</a:t>
            </a:r>
          </a:p>
        </p:txBody>
      </p:sp>
      <p:sp>
        <p:nvSpPr>
          <p:cNvPr id="4" name="Slide Number Placeholder 3"/>
          <p:cNvSpPr>
            <a:spLocks noGrp="1"/>
          </p:cNvSpPr>
          <p:nvPr>
            <p:ph type="sldNum" sz="quarter" idx="12"/>
          </p:nvPr>
        </p:nvSpPr>
        <p:spPr/>
        <p:txBody>
          <a:bodyPr/>
          <a:lstStyle/>
          <a:p>
            <a:fld id="{856227C0-AD57-4F9B-BAE3-EEFB0D0EE427}" type="slidenum">
              <a:rPr lang="en-GB" smtClean="0"/>
              <a:t>‹#›</a:t>
            </a:fld>
            <a:endParaRPr lang="en-GB"/>
          </a:p>
        </p:txBody>
      </p:sp>
    </p:spTree>
    <p:extLst>
      <p:ext uri="{BB962C8B-B14F-4D97-AF65-F5344CB8AC3E}">
        <p14:creationId xmlns:p14="http://schemas.microsoft.com/office/powerpoint/2010/main" val="1711956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e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emf"/><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0538" y="1423195"/>
            <a:ext cx="11210924" cy="720000"/>
          </a:xfrm>
          <a:prstGeom prst="rect">
            <a:avLst/>
          </a:prstGeom>
        </p:spPr>
        <p:txBody>
          <a:bodyPr vert="horz" lIns="0" tIns="0" rIns="0" bIns="0" rtlCol="0" anchor="t" anchorCtr="0">
            <a:noAutofit/>
          </a:bodyPr>
          <a:lstStyle/>
          <a:p>
            <a:r>
              <a:rPr lang="en-US"/>
              <a:t>Click to edit Master title style</a:t>
            </a:r>
            <a:endParaRPr lang="en-GB"/>
          </a:p>
        </p:txBody>
      </p:sp>
      <p:sp>
        <p:nvSpPr>
          <p:cNvPr id="3" name="Text Placeholder 2"/>
          <p:cNvSpPr>
            <a:spLocks noGrp="1"/>
          </p:cNvSpPr>
          <p:nvPr>
            <p:ph type="body" idx="1"/>
          </p:nvPr>
        </p:nvSpPr>
        <p:spPr>
          <a:xfrm>
            <a:off x="490538" y="2393950"/>
            <a:ext cx="11210924" cy="3482975"/>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0538" y="6870450"/>
            <a:ext cx="2743200" cy="216000"/>
          </a:xfrm>
          <a:prstGeom prst="rect">
            <a:avLst/>
          </a:prstGeom>
        </p:spPr>
        <p:txBody>
          <a:bodyPr vert="horz" lIns="0" tIns="0" rIns="0" bIns="0" rtlCol="0" anchor="ctr">
            <a:noAutofit/>
          </a:bodyPr>
          <a:lstStyle>
            <a:lvl1pPr algn="l">
              <a:defRPr sz="1000">
                <a:noFill/>
              </a:defRPr>
            </a:lvl1pPr>
          </a:lstStyle>
          <a:p>
            <a:r>
              <a:rPr lang="en-GB"/>
              <a:t>Date: Monday / 01 / October / 2019</a:t>
            </a:r>
          </a:p>
        </p:txBody>
      </p:sp>
      <p:sp>
        <p:nvSpPr>
          <p:cNvPr id="5" name="Footer Placeholder 4"/>
          <p:cNvSpPr>
            <a:spLocks noGrp="1"/>
          </p:cNvSpPr>
          <p:nvPr>
            <p:ph type="ftr" sz="quarter" idx="3"/>
          </p:nvPr>
        </p:nvSpPr>
        <p:spPr>
          <a:xfrm>
            <a:off x="490538" y="6337302"/>
            <a:ext cx="5605462" cy="180000"/>
          </a:xfrm>
          <a:prstGeom prst="rect">
            <a:avLst/>
          </a:prstGeom>
        </p:spPr>
        <p:txBody>
          <a:bodyPr vert="horz" lIns="0" tIns="0" rIns="0" bIns="0" rtlCol="0" anchor="t" anchorCtr="0">
            <a:noAutofit/>
          </a:bodyPr>
          <a:lstStyle>
            <a:lvl1pPr algn="l">
              <a:defRPr sz="1000" b="1">
                <a:solidFill>
                  <a:schemeClr val="tx1"/>
                </a:solidFill>
              </a:defRPr>
            </a:lvl1pPr>
          </a:lstStyle>
          <a:p>
            <a:r>
              <a:rPr lang="en-GB"/>
              <a:t>Advancing social justice, promoting decent work</a:t>
            </a:r>
          </a:p>
        </p:txBody>
      </p:sp>
      <p:sp>
        <p:nvSpPr>
          <p:cNvPr id="6" name="Slide Number Placeholder 5"/>
          <p:cNvSpPr>
            <a:spLocks noGrp="1"/>
          </p:cNvSpPr>
          <p:nvPr>
            <p:ph type="sldNum" sz="quarter" idx="4"/>
          </p:nvPr>
        </p:nvSpPr>
        <p:spPr>
          <a:xfrm>
            <a:off x="11161462" y="432000"/>
            <a:ext cx="540000" cy="288000"/>
          </a:xfrm>
          <a:prstGeom prst="rect">
            <a:avLst/>
          </a:prstGeom>
        </p:spPr>
        <p:txBody>
          <a:bodyPr vert="horz" lIns="0" tIns="0" rIns="0" bIns="0" rtlCol="0" anchor="t" anchorCtr="0">
            <a:noAutofit/>
          </a:bodyPr>
          <a:lstStyle>
            <a:lvl1pPr algn="r">
              <a:defRPr sz="1800">
                <a:solidFill>
                  <a:schemeClr val="accent1"/>
                </a:solidFill>
              </a:defRPr>
            </a:lvl1pPr>
          </a:lstStyle>
          <a:p>
            <a:fld id="{856227C0-AD57-4F9B-BAE3-EEFB0D0EE427}" type="slidenum">
              <a:rPr lang="en-GB" smtClean="0"/>
              <a:pPr/>
              <a:t>‹#›</a:t>
            </a:fld>
            <a:endParaRPr lang="en-GB"/>
          </a:p>
        </p:txBody>
      </p:sp>
      <p:pic>
        <p:nvPicPr>
          <p:cNvPr id="8" name="Picture 7"/>
          <p:cNvPicPr>
            <a:picLocks noChangeAspect="1"/>
          </p:cNvPicPr>
          <p:nvPr userDrawn="1"/>
        </p:nvPicPr>
        <p:blipFill>
          <a:blip r:embed="rId18" cstate="print">
            <a:extLst>
              <a:ext uri="{28A0092B-C50C-407E-A947-70E740481C1C}">
                <a14:useLocalDpi xmlns:a14="http://schemas.microsoft.com/office/drawing/2010/main" val="0"/>
              </a:ext>
            </a:extLst>
          </a:blip>
          <a:stretch>
            <a:fillRect/>
          </a:stretch>
        </p:blipFill>
        <p:spPr>
          <a:xfrm>
            <a:off x="490538" y="490538"/>
            <a:ext cx="1371600" cy="494482"/>
          </a:xfrm>
          <a:prstGeom prst="rect">
            <a:avLst/>
          </a:prstGeom>
        </p:spPr>
      </p:pic>
      <p:pic>
        <p:nvPicPr>
          <p:cNvPr id="11" name="Picture 10"/>
          <p:cNvPicPr>
            <a:picLocks noChangeAspect="1"/>
          </p:cNvPicPr>
          <p:nvPr userDrawn="1"/>
        </p:nvPicPr>
        <p:blipFill>
          <a:blip r:embed="rId19">
            <a:extLst>
              <a:ext uri="{28A0092B-C50C-407E-A947-70E740481C1C}">
                <a14:useLocalDpi xmlns:a14="http://schemas.microsoft.com/office/drawing/2010/main" val="0"/>
              </a:ext>
            </a:extLst>
          </a:blip>
          <a:stretch>
            <a:fillRect/>
          </a:stretch>
        </p:blipFill>
        <p:spPr>
          <a:xfrm>
            <a:off x="-2381" y="1519079"/>
            <a:ext cx="119513" cy="140298"/>
          </a:xfrm>
          <a:prstGeom prst="rect">
            <a:avLst/>
          </a:prstGeom>
        </p:spPr>
      </p:pic>
      <p:pic>
        <p:nvPicPr>
          <p:cNvPr id="12" name="Picture 11"/>
          <p:cNvPicPr>
            <a:picLocks noChangeAspect="1"/>
          </p:cNvPicPr>
          <p:nvPr userDrawn="1"/>
        </p:nvPicPr>
        <p:blipFill>
          <a:blip r:embed="rId20" cstate="print">
            <a:extLst>
              <a:ext uri="{28A0092B-C50C-407E-A947-70E740481C1C}">
                <a14:useLocalDpi xmlns:a14="http://schemas.microsoft.com/office/drawing/2010/main" val="0"/>
              </a:ext>
            </a:extLst>
          </a:blip>
          <a:stretch>
            <a:fillRect/>
          </a:stretch>
        </p:blipFill>
        <p:spPr>
          <a:xfrm>
            <a:off x="11057063" y="6367463"/>
            <a:ext cx="644400" cy="172266"/>
          </a:xfrm>
          <a:prstGeom prst="rect">
            <a:avLst/>
          </a:prstGeom>
        </p:spPr>
      </p:pic>
    </p:spTree>
    <p:extLst>
      <p:ext uri="{BB962C8B-B14F-4D97-AF65-F5344CB8AC3E}">
        <p14:creationId xmlns:p14="http://schemas.microsoft.com/office/powerpoint/2010/main" val="1767613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7" r:id="rId3"/>
    <p:sldLayoutId id="2147483665" r:id="rId4"/>
    <p:sldLayoutId id="2147483666" r:id="rId5"/>
    <p:sldLayoutId id="2147483652" r:id="rId6"/>
    <p:sldLayoutId id="2147483664" r:id="rId7"/>
    <p:sldLayoutId id="2147483668" r:id="rId8"/>
    <p:sldLayoutId id="2147483669" r:id="rId9"/>
    <p:sldLayoutId id="2147483651" r:id="rId10"/>
    <p:sldLayoutId id="2147483660" r:id="rId11"/>
    <p:sldLayoutId id="2147483661" r:id="rId12"/>
    <p:sldLayoutId id="2147483662" r:id="rId13"/>
    <p:sldLayoutId id="2147483663" r:id="rId14"/>
    <p:sldLayoutId id="2147483654" r:id="rId15"/>
    <p:sldLayoutId id="2147483655" r:id="rId16"/>
  </p:sldLayoutIdLst>
  <p:hf hdr="0"/>
  <p:txStyles>
    <p:titleStyle>
      <a:lvl1pPr algn="l" defTabSz="914400" rtl="0" eaLnBrk="1" latinLnBrk="0" hangingPunct="1">
        <a:lnSpc>
          <a:spcPct val="90000"/>
        </a:lnSpc>
        <a:spcBef>
          <a:spcPct val="0"/>
        </a:spcBef>
        <a:buNone/>
        <a:defRPr sz="2500" b="1" kern="1200">
          <a:solidFill>
            <a:schemeClr val="accent1"/>
          </a:solidFill>
          <a:latin typeface="+mj-lt"/>
          <a:ea typeface="+mj-ea"/>
          <a:cs typeface="+mj-cs"/>
        </a:defRPr>
      </a:lvl1pPr>
    </p:titleStyle>
    <p:bodyStyle>
      <a:lvl1pPr marL="0" indent="0" algn="l" defTabSz="914400" rtl="0" eaLnBrk="1" latinLnBrk="0" hangingPunct="1">
        <a:lnSpc>
          <a:spcPct val="100000"/>
        </a:lnSpc>
        <a:spcBef>
          <a:spcPts val="2400"/>
        </a:spcBef>
        <a:spcAft>
          <a:spcPts val="600"/>
        </a:spcAft>
        <a:buFont typeface="Arial" panose="020B0604020202020204" pitchFamily="34" charset="0"/>
        <a:buNone/>
        <a:defRPr sz="1800" b="1" kern="1200">
          <a:solidFill>
            <a:schemeClr val="accent2"/>
          </a:solidFill>
          <a:latin typeface="+mn-lt"/>
          <a:ea typeface="+mn-ea"/>
          <a:cs typeface="+mn-cs"/>
        </a:defRPr>
      </a:lvl1pPr>
      <a:lvl2pPr marL="0" indent="0" algn="l" defTabSz="914400" rtl="0" eaLnBrk="1" latinLnBrk="0" hangingPunct="1">
        <a:lnSpc>
          <a:spcPct val="100000"/>
        </a:lnSpc>
        <a:spcBef>
          <a:spcPts val="600"/>
        </a:spcBef>
        <a:spcAft>
          <a:spcPts val="600"/>
        </a:spcAft>
        <a:buFont typeface="Arial" panose="020B0604020202020204" pitchFamily="34" charset="0"/>
        <a:buNone/>
        <a:defRPr sz="1800" kern="1200">
          <a:solidFill>
            <a:schemeClr val="tx1"/>
          </a:solidFill>
          <a:latin typeface="+mn-lt"/>
          <a:ea typeface="+mn-ea"/>
          <a:cs typeface="+mn-cs"/>
        </a:defRPr>
      </a:lvl2pPr>
      <a:lvl3pPr marL="252000" indent="-252000" algn="l" defTabSz="914400" rtl="0" eaLnBrk="1" latinLnBrk="0" hangingPunct="1">
        <a:lnSpc>
          <a:spcPct val="100000"/>
        </a:lnSpc>
        <a:spcBef>
          <a:spcPts val="600"/>
        </a:spcBef>
        <a:buClr>
          <a:schemeClr val="accent2"/>
        </a:buClr>
        <a:buSzPct val="70000"/>
        <a:buFont typeface="Wingdings 3" panose="05040102010807070707" pitchFamily="18" charset="2"/>
        <a:buChar char=""/>
        <a:defRPr sz="1800" kern="1200">
          <a:solidFill>
            <a:schemeClr val="tx1"/>
          </a:solidFill>
          <a:latin typeface="+mn-lt"/>
          <a:ea typeface="+mn-ea"/>
          <a:cs typeface="+mn-cs"/>
        </a:defRPr>
      </a:lvl3pPr>
      <a:lvl4pPr marL="0" indent="0" algn="l" defTabSz="914400" rtl="0" eaLnBrk="1" latinLnBrk="0" hangingPunct="1">
        <a:lnSpc>
          <a:spcPct val="100000"/>
        </a:lnSpc>
        <a:spcBef>
          <a:spcPts val="2400"/>
        </a:spcBef>
        <a:spcAft>
          <a:spcPts val="450"/>
        </a:spcAft>
        <a:buClr>
          <a:schemeClr val="accent2"/>
        </a:buClr>
        <a:buSzPct val="80000"/>
        <a:buFont typeface="Arial" panose="020B0604020202020204" pitchFamily="34" charset="0"/>
        <a:buNone/>
        <a:defRPr sz="1400" b="1" kern="1200">
          <a:solidFill>
            <a:schemeClr val="accent2"/>
          </a:solidFill>
          <a:latin typeface="+mn-lt"/>
          <a:ea typeface="+mn-ea"/>
          <a:cs typeface="+mn-cs"/>
        </a:defRPr>
      </a:lvl4pPr>
      <a:lvl5pPr marL="0" indent="0" algn="l" defTabSz="914400" rtl="0" eaLnBrk="1" latinLnBrk="0" hangingPunct="1">
        <a:lnSpc>
          <a:spcPct val="100000"/>
        </a:lnSpc>
        <a:spcBef>
          <a:spcPts val="450"/>
        </a:spcBef>
        <a:spcAft>
          <a:spcPts val="450"/>
        </a:spcAft>
        <a:buClr>
          <a:schemeClr val="accent2"/>
        </a:buClr>
        <a:buSzPct val="80000"/>
        <a:buFont typeface="Arial" panose="020B0604020202020204" pitchFamily="34" charset="0"/>
        <a:buNone/>
        <a:defRPr sz="1400" kern="1200">
          <a:solidFill>
            <a:schemeClr val="tx1"/>
          </a:solidFill>
          <a:latin typeface="+mn-lt"/>
          <a:ea typeface="+mn-ea"/>
          <a:cs typeface="+mn-cs"/>
        </a:defRPr>
      </a:lvl5pPr>
      <a:lvl6pPr marL="252000" indent="-252000" algn="l" defTabSz="914400" rtl="0" eaLnBrk="1" latinLnBrk="0" hangingPunct="1">
        <a:lnSpc>
          <a:spcPct val="100000"/>
        </a:lnSpc>
        <a:spcBef>
          <a:spcPts val="450"/>
        </a:spcBef>
        <a:buClr>
          <a:schemeClr val="accent2"/>
        </a:buClr>
        <a:buSzPct val="70000"/>
        <a:buFont typeface="Wingdings 3" panose="05040102010807070707" pitchFamily="18" charset="2"/>
        <a:buChar char="u"/>
        <a:defRPr sz="1400" kern="1200">
          <a:solidFill>
            <a:schemeClr val="tx1"/>
          </a:solidFill>
          <a:latin typeface="+mn-lt"/>
          <a:ea typeface="+mn-ea"/>
          <a:cs typeface="+mn-cs"/>
        </a:defRPr>
      </a:lvl6pPr>
      <a:lvl7pPr marL="0" indent="0" algn="l" defTabSz="914400" rtl="0" eaLnBrk="1" latinLnBrk="0" hangingPunct="1">
        <a:lnSpc>
          <a:spcPct val="100000"/>
        </a:lnSpc>
        <a:spcBef>
          <a:spcPts val="600"/>
        </a:spcBef>
        <a:buFont typeface="Arial" panose="020B0604020202020204" pitchFamily="34" charset="0"/>
        <a:buNone/>
        <a:defRPr sz="1000" kern="1200" baseline="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309" userDrawn="1">
          <p15:clr>
            <a:srgbClr val="F26B43"/>
          </p15:clr>
        </p15:guide>
        <p15:guide id="4" pos="7371" userDrawn="1">
          <p15:clr>
            <a:srgbClr val="F26B43"/>
          </p15:clr>
        </p15:guide>
        <p15:guide id="5" orient="horz" pos="309" userDrawn="1">
          <p15:clr>
            <a:srgbClr val="F26B43"/>
          </p15:clr>
        </p15:guide>
        <p15:guide id="6" orient="horz" pos="4011" userDrawn="1">
          <p15:clr>
            <a:srgbClr val="F26B43"/>
          </p15:clr>
        </p15:guide>
        <p15:guide id="7" orient="horz" pos="1508" userDrawn="1">
          <p15:clr>
            <a:srgbClr val="F26B43"/>
          </p15:clr>
        </p15:guide>
        <p15:guide id="8" orient="horz" pos="3702" userDrawn="1">
          <p15:clr>
            <a:srgbClr val="F26B43"/>
          </p15:clr>
        </p15:guide>
        <p15:guide id="9" orient="horz" pos="1542"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Modul/Unit 3</a:t>
            </a:r>
            <a:br>
              <a:rPr lang="en-GB" dirty="0"/>
            </a:br>
            <a:endParaRPr lang="en-GB" dirty="0"/>
          </a:p>
        </p:txBody>
      </p:sp>
      <p:sp>
        <p:nvSpPr>
          <p:cNvPr id="3" name="Subtitle 2"/>
          <p:cNvSpPr>
            <a:spLocks noGrp="1"/>
          </p:cNvSpPr>
          <p:nvPr>
            <p:ph type="subTitle" idx="1"/>
          </p:nvPr>
        </p:nvSpPr>
        <p:spPr>
          <a:xfrm>
            <a:off x="490538" y="3481539"/>
            <a:ext cx="7200000" cy="858735"/>
          </a:xfrm>
        </p:spPr>
        <p:txBody>
          <a:bodyPr/>
          <a:lstStyle/>
          <a:p>
            <a:r>
              <a:rPr lang="en-GB" dirty="0" err="1"/>
              <a:t>Penilaian</a:t>
            </a:r>
            <a:r>
              <a:rPr lang="en-GB" dirty="0"/>
              <a:t> </a:t>
            </a:r>
            <a:r>
              <a:rPr lang="en-GB" dirty="0" err="1"/>
              <a:t>kebutuhan</a:t>
            </a:r>
            <a:r>
              <a:rPr lang="en-GB" dirty="0"/>
              <a:t> </a:t>
            </a:r>
            <a:r>
              <a:rPr lang="en-GB" dirty="0" err="1"/>
              <a:t>konseling</a:t>
            </a:r>
            <a:r>
              <a:rPr lang="en-GB" dirty="0"/>
              <a:t> </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pPr/>
              <a:t>1</a:t>
            </a:fld>
            <a:endParaRPr lang="en-GB"/>
          </a:p>
        </p:txBody>
      </p:sp>
      <p:sp>
        <p:nvSpPr>
          <p:cNvPr id="12" name="Picture Placeholder 11"/>
          <p:cNvSpPr>
            <a:spLocks noGrp="1"/>
          </p:cNvSpPr>
          <p:nvPr>
            <p:ph type="pic" sz="quarter" idx="13"/>
          </p:nvPr>
        </p:nvSpPr>
        <p:spPr/>
      </p:sp>
    </p:spTree>
    <p:extLst>
      <p:ext uri="{BB962C8B-B14F-4D97-AF65-F5344CB8AC3E}">
        <p14:creationId xmlns:p14="http://schemas.microsoft.com/office/powerpoint/2010/main" val="9000027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Tujuan</a:t>
            </a:r>
            <a:r>
              <a:rPr lang="en-GB" dirty="0"/>
              <a:t> </a:t>
            </a:r>
            <a:r>
              <a:rPr lang="en-GB" dirty="0" err="1"/>
              <a:t>pembelajaran</a:t>
            </a:r>
            <a:br>
              <a:rPr lang="en-GB" dirty="0"/>
            </a:br>
            <a:endParaRPr lang="en-GB" dirty="0"/>
          </a:p>
        </p:txBody>
      </p:sp>
      <p:sp>
        <p:nvSpPr>
          <p:cNvPr id="5" name="Content Placeholder 4"/>
          <p:cNvSpPr>
            <a:spLocks noGrp="1"/>
          </p:cNvSpPr>
          <p:nvPr>
            <p:ph idx="1"/>
          </p:nvPr>
        </p:nvSpPr>
        <p:spPr/>
        <p:txBody>
          <a:bodyPr/>
          <a:lstStyle/>
          <a:p>
            <a:pPr marL="0" lvl="2" indent="0">
              <a:buNone/>
            </a:pPr>
            <a:r>
              <a:rPr lang="en-GB" sz="2400" dirty="0"/>
              <a:t>Setelah </a:t>
            </a:r>
            <a:r>
              <a:rPr lang="en-GB" sz="2400" dirty="0" err="1"/>
              <a:t>menyelesaikan</a:t>
            </a:r>
            <a:r>
              <a:rPr lang="en-GB" sz="2400" dirty="0"/>
              <a:t> unit </a:t>
            </a:r>
            <a:r>
              <a:rPr lang="en-GB" sz="2400" dirty="0" err="1"/>
              <a:t>ini</a:t>
            </a:r>
            <a:r>
              <a:rPr lang="en-GB" sz="2400" dirty="0"/>
              <a:t>, </a:t>
            </a:r>
            <a:r>
              <a:rPr lang="en-GB" sz="2400" dirty="0" err="1"/>
              <a:t>peserta</a:t>
            </a:r>
            <a:r>
              <a:rPr lang="en-GB" sz="2400" dirty="0"/>
              <a:t> </a:t>
            </a:r>
            <a:r>
              <a:rPr lang="en-GB" sz="2400" dirty="0" err="1"/>
              <a:t>akan</a:t>
            </a:r>
            <a:r>
              <a:rPr lang="en-GB" sz="2400" dirty="0"/>
              <a:t> </a:t>
            </a:r>
            <a:r>
              <a:rPr lang="en-GB" sz="2400" dirty="0" err="1"/>
              <a:t>mampu</a:t>
            </a:r>
            <a:r>
              <a:rPr lang="en-GB" sz="2400" dirty="0"/>
              <a:t>:</a:t>
            </a:r>
          </a:p>
          <a:p>
            <a:pPr lvl="2"/>
            <a:r>
              <a:rPr lang="en-GB" sz="2400" dirty="0" err="1"/>
              <a:t>Menjelaskan</a:t>
            </a:r>
            <a:r>
              <a:rPr lang="en-GB" sz="2400" dirty="0"/>
              <a:t> lima </a:t>
            </a:r>
            <a:r>
              <a:rPr lang="en-GB" sz="2400" dirty="0" err="1"/>
              <a:t>dimensi</a:t>
            </a:r>
            <a:r>
              <a:rPr lang="en-GB" sz="2400" dirty="0"/>
              <a:t> </a:t>
            </a:r>
            <a:r>
              <a:rPr lang="en-GB" sz="2400" dirty="0" err="1"/>
              <a:t>kecakapan</a:t>
            </a:r>
            <a:r>
              <a:rPr lang="en-GB" sz="2400" dirty="0"/>
              <a:t> </a:t>
            </a:r>
            <a:r>
              <a:rPr lang="en-GB" sz="2400" dirty="0" err="1"/>
              <a:t>kerja</a:t>
            </a:r>
            <a:r>
              <a:rPr lang="en-GB" sz="2400" dirty="0"/>
              <a:t> </a:t>
            </a:r>
            <a:r>
              <a:rPr lang="en-GB" sz="2400" dirty="0" err="1"/>
              <a:t>saat</a:t>
            </a:r>
            <a:r>
              <a:rPr lang="en-GB" sz="2400" dirty="0"/>
              <a:t> </a:t>
            </a:r>
            <a:r>
              <a:rPr lang="en-GB" sz="2400" dirty="0" err="1"/>
              <a:t>menilai</a:t>
            </a:r>
            <a:r>
              <a:rPr lang="en-GB" sz="2400" dirty="0"/>
              <a:t> </a:t>
            </a:r>
            <a:r>
              <a:rPr lang="en-GB" sz="2400" dirty="0" err="1"/>
              <a:t>pencari</a:t>
            </a:r>
            <a:r>
              <a:rPr lang="en-GB" sz="2400" dirty="0"/>
              <a:t> </a:t>
            </a:r>
            <a:r>
              <a:rPr lang="en-GB" sz="2400" dirty="0" err="1"/>
              <a:t>kerja</a:t>
            </a:r>
            <a:endParaRPr lang="en-GB" sz="2400" dirty="0"/>
          </a:p>
          <a:p>
            <a:pPr lvl="2"/>
            <a:r>
              <a:rPr lang="en-GB" sz="2400" dirty="0" err="1"/>
              <a:t>Memahami</a:t>
            </a:r>
            <a:r>
              <a:rPr lang="en-GB" sz="2400" dirty="0"/>
              <a:t> </a:t>
            </a:r>
            <a:r>
              <a:rPr lang="en-GB" sz="2400" dirty="0" err="1"/>
              <a:t>pentingnya</a:t>
            </a:r>
            <a:r>
              <a:rPr lang="en-GB" sz="2400" dirty="0"/>
              <a:t> dan </a:t>
            </a:r>
            <a:r>
              <a:rPr lang="en-GB" sz="2400" dirty="0" err="1"/>
              <a:t>jenis</a:t>
            </a:r>
            <a:r>
              <a:rPr lang="en-GB" sz="2400" dirty="0"/>
              <a:t> </a:t>
            </a:r>
            <a:r>
              <a:rPr lang="en-GB" sz="2400" dirty="0" err="1"/>
              <a:t>konseling</a:t>
            </a:r>
            <a:endParaRPr lang="en-GB" sz="2400" dirty="0"/>
          </a:p>
          <a:p>
            <a:pPr lvl="2"/>
            <a:r>
              <a:rPr lang="en-GB" sz="2400" dirty="0" err="1"/>
              <a:t>Mengidentifikasi</a:t>
            </a:r>
            <a:r>
              <a:rPr lang="en-GB" sz="2400" dirty="0"/>
              <a:t> </a:t>
            </a:r>
            <a:r>
              <a:rPr lang="en-GB" sz="2400" dirty="0" err="1"/>
              <a:t>kebutuhan</a:t>
            </a:r>
            <a:r>
              <a:rPr lang="en-GB" sz="2400" dirty="0"/>
              <a:t> </a:t>
            </a:r>
            <a:r>
              <a:rPr lang="en-GB" sz="2400" dirty="0" err="1"/>
              <a:t>konseling</a:t>
            </a:r>
            <a:r>
              <a:rPr lang="en-GB" sz="2400" dirty="0"/>
              <a:t> </a:t>
            </a:r>
            <a:r>
              <a:rPr lang="en-GB" sz="2400" dirty="0" err="1"/>
              <a:t>pencari</a:t>
            </a:r>
            <a:r>
              <a:rPr lang="en-GB" sz="2400" dirty="0"/>
              <a:t> </a:t>
            </a:r>
            <a:r>
              <a:rPr lang="en-GB" sz="2400" dirty="0" err="1"/>
              <a:t>kerja</a:t>
            </a:r>
            <a:r>
              <a:rPr lang="en-GB" sz="2400" dirty="0"/>
              <a:t> </a:t>
            </a:r>
          </a:p>
          <a:p>
            <a:pPr lvl="2"/>
            <a:r>
              <a:rPr lang="en-GB" sz="2400" dirty="0" err="1"/>
              <a:t>Menilai</a:t>
            </a:r>
            <a:r>
              <a:rPr lang="en-GB" sz="2400" dirty="0"/>
              <a:t> level </a:t>
            </a:r>
            <a:r>
              <a:rPr lang="en-GB" sz="2400" dirty="0" err="1"/>
              <a:t>pencari</a:t>
            </a:r>
            <a:r>
              <a:rPr lang="en-GB" sz="2400" dirty="0"/>
              <a:t> </a:t>
            </a:r>
            <a:r>
              <a:rPr lang="en-GB" sz="2400" dirty="0" err="1"/>
              <a:t>kerja</a:t>
            </a:r>
            <a:r>
              <a:rPr lang="en-GB" sz="2400" dirty="0"/>
              <a:t> </a:t>
            </a:r>
            <a:r>
              <a:rPr lang="en-GB" sz="2400" dirty="0" err="1"/>
              <a:t>saat</a:t>
            </a:r>
            <a:r>
              <a:rPr lang="en-GB" sz="2400" dirty="0"/>
              <a:t> </a:t>
            </a:r>
            <a:r>
              <a:rPr lang="en-GB" sz="2400" dirty="0" err="1"/>
              <a:t>ini</a:t>
            </a:r>
            <a:r>
              <a:rPr lang="en-GB" sz="2400" dirty="0"/>
              <a:t> </a:t>
            </a:r>
            <a:r>
              <a:rPr lang="en-GB" sz="2400" dirty="0" err="1"/>
              <a:t>untuk</a:t>
            </a:r>
            <a:r>
              <a:rPr lang="en-GB" sz="2400" dirty="0"/>
              <a:t> </a:t>
            </a:r>
            <a:r>
              <a:rPr lang="en-GB" sz="2400" dirty="0" err="1"/>
              <a:t>memfasilitasi</a:t>
            </a:r>
            <a:r>
              <a:rPr lang="en-GB" sz="2400" dirty="0"/>
              <a:t> </a:t>
            </a:r>
            <a:r>
              <a:rPr lang="en-GB" sz="2400" dirty="0" err="1"/>
              <a:t>rencana</a:t>
            </a:r>
            <a:r>
              <a:rPr lang="en-GB" sz="2400" dirty="0"/>
              <a:t> </a:t>
            </a:r>
            <a:r>
              <a:rPr lang="en-GB" sz="2400" dirty="0" err="1"/>
              <a:t>aksi</a:t>
            </a:r>
            <a:r>
              <a:rPr lang="en-GB" sz="2400" dirty="0"/>
              <a:t> </a:t>
            </a:r>
            <a:r>
              <a:rPr lang="en-GB" sz="2400" dirty="0" err="1"/>
              <a:t>transisi</a:t>
            </a:r>
            <a:r>
              <a:rPr lang="en-GB" sz="2400" dirty="0"/>
              <a:t> </a:t>
            </a:r>
            <a:r>
              <a:rPr lang="en-GB" sz="2400" dirty="0" err="1"/>
              <a:t>ke</a:t>
            </a:r>
            <a:r>
              <a:rPr lang="en-GB" sz="2400" dirty="0"/>
              <a:t> dunia </a:t>
            </a:r>
            <a:r>
              <a:rPr lang="en-GB" sz="2400" dirty="0" err="1"/>
              <a:t>kerja</a:t>
            </a:r>
            <a:r>
              <a:rPr lang="en-GB" sz="2400" dirty="0"/>
              <a:t> yang </a:t>
            </a:r>
            <a:r>
              <a:rPr lang="en-GB" sz="2400" dirty="0" err="1"/>
              <a:t>realistis</a:t>
            </a:r>
            <a:endParaRPr lang="en-GB" sz="2400" dirty="0"/>
          </a:p>
          <a:p>
            <a:pPr lvl="2"/>
            <a:endParaRPr lang="en-GB" sz="2400" dirty="0"/>
          </a:p>
          <a:p>
            <a:pPr lvl="2"/>
            <a:endParaRPr lang="en-GB" sz="24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2</a:t>
            </a:fld>
            <a:endParaRPr lang="en-GB"/>
          </a:p>
        </p:txBody>
      </p:sp>
    </p:spTree>
    <p:extLst>
      <p:ext uri="{BB962C8B-B14F-4D97-AF65-F5344CB8AC3E}">
        <p14:creationId xmlns:p14="http://schemas.microsoft.com/office/powerpoint/2010/main" val="14003187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Kebutuhan</a:t>
            </a:r>
            <a:r>
              <a:rPr lang="en-GB" dirty="0"/>
              <a:t> </a:t>
            </a:r>
            <a:r>
              <a:rPr lang="en-GB" dirty="0" err="1"/>
              <a:t>konseling</a:t>
            </a:r>
            <a:r>
              <a:rPr lang="en-GB" dirty="0"/>
              <a:t> </a:t>
            </a:r>
            <a:r>
              <a:rPr lang="en-GB" dirty="0" err="1"/>
              <a:t>perorangan</a:t>
            </a:r>
            <a:endParaRPr lang="en-GB" dirty="0"/>
          </a:p>
        </p:txBody>
      </p:sp>
      <p:sp>
        <p:nvSpPr>
          <p:cNvPr id="5" name="Content Placeholder 4"/>
          <p:cNvSpPr>
            <a:spLocks noGrp="1"/>
          </p:cNvSpPr>
          <p:nvPr>
            <p:ph idx="1"/>
          </p:nvPr>
        </p:nvSpPr>
        <p:spPr/>
        <p:txBody>
          <a:bodyPr/>
          <a:lstStyle/>
          <a:p>
            <a:pPr lvl="2"/>
            <a:r>
              <a:rPr lang="en-GB" sz="2400" dirty="0" err="1"/>
              <a:t>Klien</a:t>
            </a:r>
            <a:r>
              <a:rPr lang="en-GB" sz="2400" dirty="0"/>
              <a:t> </a:t>
            </a:r>
            <a:r>
              <a:rPr lang="en-GB" sz="2400" dirty="0" err="1"/>
              <a:t>dibantu</a:t>
            </a:r>
            <a:r>
              <a:rPr lang="en-GB" sz="2400" dirty="0"/>
              <a:t> </a:t>
            </a:r>
            <a:r>
              <a:rPr lang="en-GB" sz="2400" dirty="0" err="1"/>
              <a:t>mengevaluasi</a:t>
            </a:r>
            <a:r>
              <a:rPr lang="en-GB" sz="2400" dirty="0"/>
              <a:t> </a:t>
            </a:r>
            <a:r>
              <a:rPr lang="en-GB" sz="2400" dirty="0" err="1"/>
              <a:t>kesulitan</a:t>
            </a:r>
            <a:r>
              <a:rPr lang="en-GB" sz="2400" dirty="0"/>
              <a:t> </a:t>
            </a:r>
            <a:r>
              <a:rPr lang="en-GB" sz="2400" dirty="0" err="1"/>
              <a:t>mencari</a:t>
            </a:r>
            <a:r>
              <a:rPr lang="en-GB" sz="2400" dirty="0"/>
              <a:t> </a:t>
            </a:r>
            <a:r>
              <a:rPr lang="en-GB" sz="2400" dirty="0" err="1"/>
              <a:t>pekerjaan</a:t>
            </a:r>
            <a:endParaRPr lang="en-GB" sz="2400" dirty="0"/>
          </a:p>
          <a:p>
            <a:pPr lvl="2"/>
            <a:r>
              <a:rPr lang="en-GB" sz="2400" dirty="0" err="1"/>
              <a:t>Membantu</a:t>
            </a:r>
            <a:r>
              <a:rPr lang="en-GB" sz="2400" dirty="0"/>
              <a:t> </a:t>
            </a:r>
            <a:r>
              <a:rPr lang="en-GB" sz="2400" dirty="0" err="1"/>
              <a:t>menetapkan</a:t>
            </a:r>
            <a:r>
              <a:rPr lang="en-GB" sz="2400" dirty="0"/>
              <a:t> </a:t>
            </a:r>
            <a:r>
              <a:rPr lang="en-GB" sz="2400" dirty="0" err="1"/>
              <a:t>tujuan</a:t>
            </a:r>
            <a:endParaRPr lang="en-GB" sz="2400" dirty="0"/>
          </a:p>
          <a:p>
            <a:pPr lvl="2"/>
            <a:r>
              <a:rPr lang="en-GB" sz="2400" dirty="0"/>
              <a:t>Menyusun </a:t>
            </a:r>
            <a:r>
              <a:rPr lang="en-GB" sz="2400" dirty="0" err="1"/>
              <a:t>rencana</a:t>
            </a:r>
            <a:r>
              <a:rPr lang="en-GB" sz="2400" dirty="0"/>
              <a:t> </a:t>
            </a:r>
            <a:r>
              <a:rPr lang="en-GB" sz="2400" dirty="0" err="1"/>
              <a:t>kembali</a:t>
            </a:r>
            <a:r>
              <a:rPr lang="en-GB" sz="2400" dirty="0"/>
              <a:t> </a:t>
            </a:r>
            <a:r>
              <a:rPr lang="en-GB" sz="2400" dirty="0" err="1"/>
              <a:t>bekerja</a:t>
            </a:r>
            <a:r>
              <a:rPr lang="en-GB" sz="2400" dirty="0"/>
              <a:t> </a:t>
            </a:r>
            <a:r>
              <a:rPr lang="en-GB" sz="2400" dirty="0" err="1"/>
              <a:t>atau</a:t>
            </a:r>
            <a:r>
              <a:rPr lang="en-GB" sz="2400" dirty="0"/>
              <a:t> </a:t>
            </a:r>
            <a:r>
              <a:rPr lang="en-GB" sz="2400" dirty="0" err="1"/>
              <a:t>transisi</a:t>
            </a:r>
            <a:endParaRPr lang="en-GB" sz="2400" dirty="0"/>
          </a:p>
          <a:p>
            <a:pPr lvl="2"/>
            <a:r>
              <a:rPr lang="en-GB" sz="2400" dirty="0" err="1"/>
              <a:t>Mengidentifikasi</a:t>
            </a:r>
            <a:r>
              <a:rPr lang="en-GB" sz="2400" dirty="0"/>
              <a:t> </a:t>
            </a:r>
            <a:r>
              <a:rPr lang="en-GB" sz="2400" dirty="0" err="1"/>
              <a:t>kegiatan</a:t>
            </a:r>
            <a:r>
              <a:rPr lang="en-GB" sz="2400" dirty="0"/>
              <a:t> dan </a:t>
            </a:r>
            <a:r>
              <a:rPr lang="en-GB" sz="2400" dirty="0" err="1"/>
              <a:t>intervensi</a:t>
            </a:r>
            <a:r>
              <a:rPr lang="en-GB" sz="2400" dirty="0"/>
              <a:t> di </a:t>
            </a:r>
            <a:r>
              <a:rPr lang="en-GB" sz="2400" dirty="0" err="1"/>
              <a:t>satu</a:t>
            </a:r>
            <a:r>
              <a:rPr lang="en-GB" sz="2400" dirty="0"/>
              <a:t> </a:t>
            </a:r>
            <a:r>
              <a:rPr lang="en-GB" sz="2400" dirty="0" err="1"/>
              <a:t>dimensi</a:t>
            </a:r>
            <a:r>
              <a:rPr lang="en-GB" sz="2400" dirty="0"/>
              <a:t> </a:t>
            </a:r>
            <a:r>
              <a:rPr lang="en-GB" sz="2400" dirty="0" err="1"/>
              <a:t>kecakapan</a:t>
            </a:r>
            <a:r>
              <a:rPr lang="en-GB" sz="2400" dirty="0"/>
              <a:t> </a:t>
            </a:r>
            <a:r>
              <a:rPr lang="en-GB" sz="2400" dirty="0" err="1"/>
              <a:t>kerja</a:t>
            </a:r>
            <a:r>
              <a:rPr lang="en-GB" sz="2400" dirty="0"/>
              <a:t> </a:t>
            </a:r>
            <a:r>
              <a:rPr lang="en-GB" sz="2400" dirty="0" err="1"/>
              <a:t>atau</a:t>
            </a:r>
            <a:r>
              <a:rPr lang="en-GB" sz="2400" dirty="0"/>
              <a:t> </a:t>
            </a:r>
            <a:r>
              <a:rPr lang="en-GB" sz="2400" dirty="0" err="1"/>
              <a:t>lebih</a:t>
            </a:r>
            <a:r>
              <a:rPr lang="en-GB" sz="2400" dirty="0"/>
              <a:t>.</a:t>
            </a:r>
          </a:p>
          <a:p>
            <a:pPr lvl="2"/>
            <a:endParaRPr lang="en-GB" sz="24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3</a:t>
            </a:fld>
            <a:endParaRPr lang="en-GB"/>
          </a:p>
        </p:txBody>
      </p:sp>
    </p:spTree>
    <p:extLst>
      <p:ext uri="{BB962C8B-B14F-4D97-AF65-F5344CB8AC3E}">
        <p14:creationId xmlns:p14="http://schemas.microsoft.com/office/powerpoint/2010/main" val="16257424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Dimensi</a:t>
            </a:r>
            <a:r>
              <a:rPr lang="en-GB" dirty="0"/>
              <a:t> </a:t>
            </a:r>
            <a:r>
              <a:rPr lang="en-GB" dirty="0" err="1"/>
              <a:t>kecakapan</a:t>
            </a:r>
            <a:r>
              <a:rPr lang="en-GB" dirty="0"/>
              <a:t> </a:t>
            </a:r>
            <a:r>
              <a:rPr lang="en-GB" dirty="0" err="1"/>
              <a:t>kerja</a:t>
            </a:r>
            <a:br>
              <a:rPr lang="en-GB" dirty="0"/>
            </a:br>
            <a:br>
              <a:rPr lang="en-GB" dirty="0"/>
            </a:br>
            <a:br>
              <a:rPr lang="en-GB" dirty="0"/>
            </a:br>
            <a:endParaRPr lang="en-GB"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4</a:t>
            </a:fld>
            <a:endParaRPr lang="en-GB"/>
          </a:p>
        </p:txBody>
      </p:sp>
      <p:sp>
        <p:nvSpPr>
          <p:cNvPr id="9" name="Flowchart: Process 4">
            <a:extLst>
              <a:ext uri="{FF2B5EF4-FFF2-40B4-BE49-F238E27FC236}">
                <a16:creationId xmlns:a16="http://schemas.microsoft.com/office/drawing/2014/main" id="{C123E6F8-BB79-7C48-8DB1-488A79659E4F}"/>
              </a:ext>
            </a:extLst>
          </p:cNvPr>
          <p:cNvSpPr/>
          <p:nvPr/>
        </p:nvSpPr>
        <p:spPr>
          <a:xfrm>
            <a:off x="242596" y="2019267"/>
            <a:ext cx="2283669" cy="665584"/>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err="1"/>
              <a:t>Faktor</a:t>
            </a:r>
            <a:r>
              <a:rPr lang="en-GB" sz="1600" b="1" dirty="0"/>
              <a:t> </a:t>
            </a:r>
            <a:r>
              <a:rPr lang="en-GB" sz="1600" b="1" dirty="0" err="1"/>
              <a:t>pribadi</a:t>
            </a:r>
            <a:r>
              <a:rPr lang="en-GB" sz="1600" b="1" dirty="0"/>
              <a:t> dan </a:t>
            </a:r>
            <a:r>
              <a:rPr lang="en-GB" sz="1600" b="1" dirty="0" err="1"/>
              <a:t>lingkungan</a:t>
            </a:r>
            <a:endParaRPr lang="en-GB" sz="1600" b="1" dirty="0"/>
          </a:p>
        </p:txBody>
      </p:sp>
      <p:sp>
        <p:nvSpPr>
          <p:cNvPr id="12" name="Flowchart: Process 5">
            <a:extLst>
              <a:ext uri="{FF2B5EF4-FFF2-40B4-BE49-F238E27FC236}">
                <a16:creationId xmlns:a16="http://schemas.microsoft.com/office/drawing/2014/main" id="{75AD6C16-1493-C146-94A4-79AA34EE8447}"/>
              </a:ext>
            </a:extLst>
          </p:cNvPr>
          <p:cNvSpPr/>
          <p:nvPr/>
        </p:nvSpPr>
        <p:spPr>
          <a:xfrm>
            <a:off x="2768859" y="2033781"/>
            <a:ext cx="2018524" cy="665583"/>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err="1"/>
              <a:t>Tujuan</a:t>
            </a:r>
            <a:r>
              <a:rPr lang="en-GB" sz="1600" b="1" dirty="0"/>
              <a:t> </a:t>
            </a:r>
            <a:r>
              <a:rPr lang="en-GB" sz="1600" b="1" dirty="0" err="1"/>
              <a:t>kerja</a:t>
            </a:r>
            <a:r>
              <a:rPr lang="en-GB" sz="1600" b="1" dirty="0"/>
              <a:t> yang </a:t>
            </a:r>
            <a:r>
              <a:rPr lang="en-GB" sz="1600" b="1" dirty="0" err="1"/>
              <a:t>jelas</a:t>
            </a:r>
            <a:endParaRPr lang="en-GB" sz="1600" b="1" dirty="0"/>
          </a:p>
        </p:txBody>
      </p:sp>
      <p:sp>
        <p:nvSpPr>
          <p:cNvPr id="13" name="Flowchart: Process 6">
            <a:extLst>
              <a:ext uri="{FF2B5EF4-FFF2-40B4-BE49-F238E27FC236}">
                <a16:creationId xmlns:a16="http://schemas.microsoft.com/office/drawing/2014/main" id="{D5684350-C816-9B40-9198-CDAED91996B8}"/>
              </a:ext>
            </a:extLst>
          </p:cNvPr>
          <p:cNvSpPr/>
          <p:nvPr/>
        </p:nvSpPr>
        <p:spPr>
          <a:xfrm>
            <a:off x="9965094" y="2019267"/>
            <a:ext cx="2034072" cy="665583"/>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err="1"/>
              <a:t>Kemampuan</a:t>
            </a:r>
            <a:r>
              <a:rPr lang="en-GB" sz="1600" b="1" dirty="0"/>
              <a:t> </a:t>
            </a:r>
            <a:r>
              <a:rPr lang="en-GB" sz="1600" b="1" dirty="0" err="1"/>
              <a:t>mempertahankan</a:t>
            </a:r>
            <a:r>
              <a:rPr lang="en-GB" sz="1600" b="1" dirty="0"/>
              <a:t> </a:t>
            </a:r>
            <a:r>
              <a:rPr lang="en-GB" sz="1600" b="1" dirty="0" err="1"/>
              <a:t>pekerjaan</a:t>
            </a:r>
            <a:endParaRPr lang="en-GB" sz="1600" b="1" dirty="0"/>
          </a:p>
        </p:txBody>
      </p:sp>
      <p:sp>
        <p:nvSpPr>
          <p:cNvPr id="14" name="Flowchart: Process 7">
            <a:extLst>
              <a:ext uri="{FF2B5EF4-FFF2-40B4-BE49-F238E27FC236}">
                <a16:creationId xmlns:a16="http://schemas.microsoft.com/office/drawing/2014/main" id="{1D74C378-9ED5-3249-95FF-4B46B07844F7}"/>
              </a:ext>
            </a:extLst>
          </p:cNvPr>
          <p:cNvSpPr/>
          <p:nvPr/>
        </p:nvSpPr>
        <p:spPr>
          <a:xfrm>
            <a:off x="8005665" y="2033781"/>
            <a:ext cx="1716832" cy="665584"/>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err="1"/>
              <a:t>Keterampilan</a:t>
            </a:r>
            <a:r>
              <a:rPr lang="en-GB" sz="1600" b="1" dirty="0"/>
              <a:t> </a:t>
            </a:r>
            <a:r>
              <a:rPr lang="en-GB" sz="1600" b="1" dirty="0" err="1"/>
              <a:t>mencari</a:t>
            </a:r>
            <a:r>
              <a:rPr lang="en-GB" sz="1600" b="1" dirty="0"/>
              <a:t> </a:t>
            </a:r>
            <a:r>
              <a:rPr lang="en-GB" sz="1600" b="1" dirty="0" err="1"/>
              <a:t>pekerjaan</a:t>
            </a:r>
            <a:endParaRPr lang="en-GB" sz="1600" b="1" dirty="0"/>
          </a:p>
        </p:txBody>
      </p:sp>
      <p:sp>
        <p:nvSpPr>
          <p:cNvPr id="15" name="Flowchart: Process 8">
            <a:extLst>
              <a:ext uri="{FF2B5EF4-FFF2-40B4-BE49-F238E27FC236}">
                <a16:creationId xmlns:a16="http://schemas.microsoft.com/office/drawing/2014/main" id="{E7D12583-7A61-1C47-9532-55115B7ABC25}"/>
              </a:ext>
            </a:extLst>
          </p:cNvPr>
          <p:cNvSpPr/>
          <p:nvPr/>
        </p:nvSpPr>
        <p:spPr>
          <a:xfrm>
            <a:off x="5029976" y="2033781"/>
            <a:ext cx="2733091" cy="665584"/>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err="1"/>
              <a:t>Keterampilan</a:t>
            </a:r>
            <a:r>
              <a:rPr lang="en-GB" sz="1600" b="1" dirty="0"/>
              <a:t> dan </a:t>
            </a:r>
            <a:r>
              <a:rPr lang="en-GB" sz="1600" b="1" dirty="0" err="1"/>
              <a:t>persyaratan</a:t>
            </a:r>
            <a:r>
              <a:rPr lang="en-GB" sz="1600" b="1" dirty="0"/>
              <a:t> </a:t>
            </a:r>
            <a:r>
              <a:rPr lang="en-GB" sz="1600" b="1" dirty="0" err="1"/>
              <a:t>untuk</a:t>
            </a:r>
            <a:r>
              <a:rPr lang="en-GB" sz="1600" b="1" dirty="0"/>
              <a:t> </a:t>
            </a:r>
            <a:r>
              <a:rPr lang="en-GB" sz="1600" b="1" dirty="0" err="1"/>
              <a:t>melaksanakan</a:t>
            </a:r>
            <a:r>
              <a:rPr lang="en-GB" sz="1600" b="1" dirty="0"/>
              <a:t> </a:t>
            </a:r>
            <a:r>
              <a:rPr lang="en-GB" sz="1600" b="1" dirty="0" err="1"/>
              <a:t>pekerjaan</a:t>
            </a:r>
            <a:endParaRPr lang="en-GB" sz="1600" b="1" dirty="0"/>
          </a:p>
        </p:txBody>
      </p:sp>
      <p:sp>
        <p:nvSpPr>
          <p:cNvPr id="16" name="Flowchart: Process 9">
            <a:extLst>
              <a:ext uri="{FF2B5EF4-FFF2-40B4-BE49-F238E27FC236}">
                <a16:creationId xmlns:a16="http://schemas.microsoft.com/office/drawing/2014/main" id="{7AE64DC9-021B-A442-A4AC-71A9762E6C01}"/>
              </a:ext>
            </a:extLst>
          </p:cNvPr>
          <p:cNvSpPr/>
          <p:nvPr/>
        </p:nvSpPr>
        <p:spPr>
          <a:xfrm>
            <a:off x="242597" y="3445389"/>
            <a:ext cx="3359019" cy="1609436"/>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err="1"/>
              <a:t>Konseling</a:t>
            </a:r>
            <a:r>
              <a:rPr lang="en-GB" sz="1600" b="1" dirty="0"/>
              <a:t> </a:t>
            </a:r>
            <a:r>
              <a:rPr lang="en-GB" sz="1600" b="1" dirty="0" err="1"/>
              <a:t>karier</a:t>
            </a:r>
            <a:endParaRPr lang="en-GB" sz="1600" b="1" dirty="0"/>
          </a:p>
          <a:p>
            <a:pPr algn="ctr"/>
            <a:r>
              <a:rPr lang="en-GB" sz="1600" dirty="0" err="1"/>
              <a:t>Membantu</a:t>
            </a:r>
            <a:r>
              <a:rPr lang="en-GB" sz="1600" dirty="0"/>
              <a:t> </a:t>
            </a:r>
            <a:r>
              <a:rPr lang="en-GB" sz="1600" dirty="0" err="1"/>
              <a:t>pencari</a:t>
            </a:r>
            <a:r>
              <a:rPr lang="en-GB" sz="1600" dirty="0"/>
              <a:t> </a:t>
            </a:r>
            <a:r>
              <a:rPr lang="en-GB" sz="1600" dirty="0" err="1"/>
              <a:t>kerja</a:t>
            </a:r>
            <a:r>
              <a:rPr lang="en-GB" sz="1600" dirty="0"/>
              <a:t> </a:t>
            </a:r>
            <a:r>
              <a:rPr lang="en-GB" sz="1600" dirty="0" err="1"/>
              <a:t>memilih</a:t>
            </a:r>
            <a:r>
              <a:rPr lang="en-GB" sz="1600" dirty="0"/>
              <a:t> </a:t>
            </a:r>
            <a:r>
              <a:rPr lang="en-GB" sz="1600" dirty="0" err="1"/>
              <a:t>pekerjaan</a:t>
            </a:r>
            <a:r>
              <a:rPr lang="en-GB" sz="1600" dirty="0"/>
              <a:t> yang </a:t>
            </a:r>
            <a:r>
              <a:rPr lang="en-GB" sz="1600" dirty="0" err="1"/>
              <a:t>tepat</a:t>
            </a:r>
            <a:endParaRPr lang="en-GB" sz="1600" dirty="0"/>
          </a:p>
        </p:txBody>
      </p:sp>
      <p:sp>
        <p:nvSpPr>
          <p:cNvPr id="17" name="Flowchart: Process 10">
            <a:extLst>
              <a:ext uri="{FF2B5EF4-FFF2-40B4-BE49-F238E27FC236}">
                <a16:creationId xmlns:a16="http://schemas.microsoft.com/office/drawing/2014/main" id="{97C1BA04-77E5-EF44-9390-EEBAB709B656}"/>
              </a:ext>
            </a:extLst>
          </p:cNvPr>
          <p:cNvSpPr/>
          <p:nvPr/>
        </p:nvSpPr>
        <p:spPr>
          <a:xfrm>
            <a:off x="3825551" y="3440691"/>
            <a:ext cx="4366727" cy="1614133"/>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err="1"/>
              <a:t>Konseling</a:t>
            </a:r>
            <a:r>
              <a:rPr lang="en-GB" sz="1600" b="1" dirty="0"/>
              <a:t> </a:t>
            </a:r>
            <a:r>
              <a:rPr lang="en-GB" sz="1600" b="1" dirty="0" err="1"/>
              <a:t>vokasi</a:t>
            </a:r>
            <a:endParaRPr lang="en-GB" sz="1600" b="1" dirty="0"/>
          </a:p>
          <a:p>
            <a:pPr algn="ctr"/>
            <a:r>
              <a:rPr lang="en-GB" sz="1600" dirty="0" err="1"/>
              <a:t>Membantu</a:t>
            </a:r>
            <a:r>
              <a:rPr lang="en-GB" sz="1600" dirty="0"/>
              <a:t> </a:t>
            </a:r>
            <a:r>
              <a:rPr lang="en-GB" sz="1600" dirty="0" err="1"/>
              <a:t>pencari</a:t>
            </a:r>
            <a:r>
              <a:rPr lang="en-GB" sz="1600" dirty="0"/>
              <a:t> </a:t>
            </a:r>
            <a:r>
              <a:rPr lang="en-GB" sz="1600" dirty="0" err="1"/>
              <a:t>kerja</a:t>
            </a:r>
            <a:r>
              <a:rPr lang="en-GB" sz="1600" dirty="0"/>
              <a:t> </a:t>
            </a:r>
            <a:r>
              <a:rPr lang="en-GB" sz="1600" dirty="0" err="1"/>
              <a:t>mengidentifikasi</a:t>
            </a:r>
            <a:r>
              <a:rPr lang="en-GB" sz="1600" dirty="0"/>
              <a:t> </a:t>
            </a:r>
            <a:r>
              <a:rPr lang="en-GB" sz="1600" dirty="0" err="1"/>
              <a:t>kesenjangan</a:t>
            </a:r>
            <a:r>
              <a:rPr lang="en-GB" sz="1600" dirty="0"/>
              <a:t> </a:t>
            </a:r>
            <a:r>
              <a:rPr lang="en-GB" sz="1600" dirty="0" err="1"/>
              <a:t>keterampilan</a:t>
            </a:r>
            <a:r>
              <a:rPr lang="en-GB" sz="1600" dirty="0"/>
              <a:t> dan </a:t>
            </a:r>
            <a:r>
              <a:rPr lang="en-GB" sz="1600" dirty="0" err="1"/>
              <a:t>menentukan</a:t>
            </a:r>
            <a:r>
              <a:rPr lang="en-GB" sz="1600" dirty="0"/>
              <a:t>  </a:t>
            </a:r>
            <a:r>
              <a:rPr lang="en-GB" sz="1600" dirty="0" err="1"/>
              <a:t>sarana</a:t>
            </a:r>
            <a:r>
              <a:rPr lang="en-GB" sz="1600" dirty="0"/>
              <a:t> yang paling </a:t>
            </a:r>
            <a:r>
              <a:rPr lang="en-GB" sz="1600" dirty="0" err="1"/>
              <a:t>tepat</a:t>
            </a:r>
            <a:r>
              <a:rPr lang="en-GB" sz="1600" dirty="0"/>
              <a:t> </a:t>
            </a:r>
            <a:r>
              <a:rPr lang="en-GB" sz="1600" dirty="0" err="1"/>
              <a:t>untuk</a:t>
            </a:r>
            <a:r>
              <a:rPr lang="en-GB" sz="1600" dirty="0"/>
              <a:t> </a:t>
            </a:r>
            <a:r>
              <a:rPr lang="en-GB" sz="1600" dirty="0" err="1"/>
              <a:t>menutup</a:t>
            </a:r>
            <a:r>
              <a:rPr lang="en-GB" sz="1600" dirty="0"/>
              <a:t> </a:t>
            </a:r>
            <a:r>
              <a:rPr lang="en-GB" sz="1600" dirty="0" err="1"/>
              <a:t>kesenjangan</a:t>
            </a:r>
            <a:r>
              <a:rPr lang="en-GB" sz="1600" dirty="0"/>
              <a:t> </a:t>
            </a:r>
            <a:r>
              <a:rPr lang="en-GB" sz="1600" dirty="0" err="1"/>
              <a:t>tersebut</a:t>
            </a:r>
            <a:endParaRPr lang="en-GB" sz="1600" dirty="0"/>
          </a:p>
        </p:txBody>
      </p:sp>
      <p:sp>
        <p:nvSpPr>
          <p:cNvPr id="18" name="Flowchart: Process 11">
            <a:extLst>
              <a:ext uri="{FF2B5EF4-FFF2-40B4-BE49-F238E27FC236}">
                <a16:creationId xmlns:a16="http://schemas.microsoft.com/office/drawing/2014/main" id="{6D7A61B8-DDD6-EF4D-B586-9DEA4ADB5443}"/>
              </a:ext>
            </a:extLst>
          </p:cNvPr>
          <p:cNvSpPr/>
          <p:nvPr/>
        </p:nvSpPr>
        <p:spPr>
          <a:xfrm>
            <a:off x="8416213" y="3440691"/>
            <a:ext cx="3582953" cy="1614133"/>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err="1"/>
              <a:t>Konseling</a:t>
            </a:r>
            <a:r>
              <a:rPr lang="en-GB" sz="1600" b="1" dirty="0"/>
              <a:t> </a:t>
            </a:r>
            <a:r>
              <a:rPr lang="en-GB" sz="1600" b="1" dirty="0" err="1"/>
              <a:t>ketenagakerjaan</a:t>
            </a:r>
            <a:r>
              <a:rPr lang="en-GB" sz="1600" b="1" dirty="0"/>
              <a:t> </a:t>
            </a:r>
            <a:r>
              <a:rPr lang="en-GB" sz="1600" dirty="0" err="1"/>
              <a:t>Membantu</a:t>
            </a:r>
            <a:r>
              <a:rPr lang="en-GB" sz="1600" dirty="0"/>
              <a:t> </a:t>
            </a:r>
            <a:r>
              <a:rPr lang="en-GB" sz="1600" dirty="0" err="1"/>
              <a:t>pencari</a:t>
            </a:r>
            <a:r>
              <a:rPr lang="en-GB" sz="1600" dirty="0"/>
              <a:t> </a:t>
            </a:r>
            <a:r>
              <a:rPr lang="en-GB" sz="1600" dirty="0" err="1"/>
              <a:t>kerja</a:t>
            </a:r>
            <a:r>
              <a:rPr lang="en-GB" sz="1600" dirty="0"/>
              <a:t> </a:t>
            </a:r>
            <a:r>
              <a:rPr lang="en-GB" sz="1600" dirty="0" err="1"/>
              <a:t>mempromosikan</a:t>
            </a:r>
            <a:r>
              <a:rPr lang="en-GB" sz="1600" dirty="0"/>
              <a:t> </a:t>
            </a:r>
            <a:r>
              <a:rPr lang="en-GB" sz="1600" dirty="0" err="1"/>
              <a:t>diri</a:t>
            </a:r>
            <a:r>
              <a:rPr lang="en-GB" sz="1600" dirty="0"/>
              <a:t> </a:t>
            </a:r>
            <a:r>
              <a:rPr lang="en-GB" sz="1600" dirty="0" err="1"/>
              <a:t>secara</a:t>
            </a:r>
            <a:r>
              <a:rPr lang="en-GB" sz="1600" dirty="0"/>
              <a:t> </a:t>
            </a:r>
            <a:r>
              <a:rPr lang="en-GB" sz="1600" dirty="0" err="1"/>
              <a:t>efektif</a:t>
            </a:r>
            <a:r>
              <a:rPr lang="en-GB" sz="1600" dirty="0"/>
              <a:t> </a:t>
            </a:r>
            <a:r>
              <a:rPr lang="en-GB" sz="1600" dirty="0" err="1"/>
              <a:t>kepada</a:t>
            </a:r>
            <a:r>
              <a:rPr lang="en-GB" sz="1600" dirty="0"/>
              <a:t> </a:t>
            </a:r>
            <a:r>
              <a:rPr lang="en-GB" sz="1600" dirty="0" err="1"/>
              <a:t>perusahaan</a:t>
            </a:r>
            <a:r>
              <a:rPr lang="en-GB" sz="1600" dirty="0"/>
              <a:t> yang </a:t>
            </a:r>
            <a:r>
              <a:rPr lang="en-GB" sz="1600" dirty="0" err="1"/>
              <a:t>memiliki</a:t>
            </a:r>
            <a:r>
              <a:rPr lang="en-GB" sz="1600" dirty="0"/>
              <a:t> </a:t>
            </a:r>
            <a:r>
              <a:rPr lang="en-GB" sz="1600" dirty="0" err="1"/>
              <a:t>lowongan</a:t>
            </a:r>
            <a:r>
              <a:rPr lang="en-GB" sz="1600" dirty="0"/>
              <a:t>  </a:t>
            </a:r>
            <a:r>
              <a:rPr lang="en-GB" sz="1600" dirty="0" err="1"/>
              <a:t>pekerjaan</a:t>
            </a:r>
            <a:endParaRPr lang="en-GB" sz="1600" dirty="0"/>
          </a:p>
        </p:txBody>
      </p:sp>
      <p:sp>
        <p:nvSpPr>
          <p:cNvPr id="19" name="Flowchart: Process 12">
            <a:extLst>
              <a:ext uri="{FF2B5EF4-FFF2-40B4-BE49-F238E27FC236}">
                <a16:creationId xmlns:a16="http://schemas.microsoft.com/office/drawing/2014/main" id="{C25E1BD8-4C01-A040-BFE3-B2EFFB34D937}"/>
              </a:ext>
            </a:extLst>
          </p:cNvPr>
          <p:cNvSpPr/>
          <p:nvPr/>
        </p:nvSpPr>
        <p:spPr>
          <a:xfrm>
            <a:off x="5542385" y="5537677"/>
            <a:ext cx="5878284" cy="612648"/>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t>PROGRAM &amp; LAYANAN PASAR  TENAGA KERJA</a:t>
            </a:r>
          </a:p>
        </p:txBody>
      </p:sp>
      <p:cxnSp>
        <p:nvCxnSpPr>
          <p:cNvPr id="7" name="Straight Arrow Connector 6">
            <a:extLst>
              <a:ext uri="{FF2B5EF4-FFF2-40B4-BE49-F238E27FC236}">
                <a16:creationId xmlns:a16="http://schemas.microsoft.com/office/drawing/2014/main" id="{AC3E49DE-FF0B-0341-9524-A89C4E602FAA}"/>
              </a:ext>
            </a:extLst>
          </p:cNvPr>
          <p:cNvCxnSpPr/>
          <p:nvPr/>
        </p:nvCxnSpPr>
        <p:spPr>
          <a:xfrm>
            <a:off x="942975" y="2699364"/>
            <a:ext cx="0" cy="72963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AC0341B0-5389-154C-ABFB-72BFC37480CC}"/>
              </a:ext>
            </a:extLst>
          </p:cNvPr>
          <p:cNvCxnSpPr/>
          <p:nvPr/>
        </p:nvCxnSpPr>
        <p:spPr>
          <a:xfrm>
            <a:off x="3224213" y="2711055"/>
            <a:ext cx="0" cy="72963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D0A11327-ABA4-5A49-81D7-E8CFC4DFF62A}"/>
              </a:ext>
            </a:extLst>
          </p:cNvPr>
          <p:cNvCxnSpPr/>
          <p:nvPr/>
        </p:nvCxnSpPr>
        <p:spPr>
          <a:xfrm>
            <a:off x="6442075" y="2684850"/>
            <a:ext cx="0" cy="72963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32C63B4A-CD18-554D-9B1D-D46AB15FE9A2}"/>
              </a:ext>
            </a:extLst>
          </p:cNvPr>
          <p:cNvCxnSpPr/>
          <p:nvPr/>
        </p:nvCxnSpPr>
        <p:spPr>
          <a:xfrm>
            <a:off x="8962313" y="2711055"/>
            <a:ext cx="0" cy="72963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6D81A20A-4922-9B45-80BB-00CC57EB2810}"/>
              </a:ext>
            </a:extLst>
          </p:cNvPr>
          <p:cNvCxnSpPr/>
          <p:nvPr/>
        </p:nvCxnSpPr>
        <p:spPr>
          <a:xfrm>
            <a:off x="11031894" y="2711055"/>
            <a:ext cx="0" cy="72963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D40E64B9-50D3-6A4D-AFA3-92FCF4F41EF5}"/>
              </a:ext>
            </a:extLst>
          </p:cNvPr>
          <p:cNvCxnSpPr/>
          <p:nvPr/>
        </p:nvCxnSpPr>
        <p:spPr>
          <a:xfrm>
            <a:off x="6442075" y="5054824"/>
            <a:ext cx="0" cy="482853"/>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492A060A-1037-134F-85F4-1B0437804151}"/>
              </a:ext>
            </a:extLst>
          </p:cNvPr>
          <p:cNvCxnSpPr/>
          <p:nvPr/>
        </p:nvCxnSpPr>
        <p:spPr>
          <a:xfrm>
            <a:off x="10125075" y="5054824"/>
            <a:ext cx="0" cy="482853"/>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393541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Konseling</a:t>
            </a:r>
            <a:r>
              <a:rPr lang="en-GB" dirty="0"/>
              <a:t> </a:t>
            </a:r>
            <a:r>
              <a:rPr lang="en-GB" dirty="0" err="1"/>
              <a:t>karier</a:t>
            </a:r>
            <a:endParaRPr lang="en-GB" dirty="0"/>
          </a:p>
        </p:txBody>
      </p:sp>
      <p:sp>
        <p:nvSpPr>
          <p:cNvPr id="5" name="Content Placeholder 4"/>
          <p:cNvSpPr>
            <a:spLocks noGrp="1"/>
          </p:cNvSpPr>
          <p:nvPr>
            <p:ph idx="1"/>
          </p:nvPr>
        </p:nvSpPr>
        <p:spPr/>
        <p:txBody>
          <a:bodyPr/>
          <a:lstStyle/>
          <a:p>
            <a:pPr lvl="2"/>
            <a:r>
              <a:rPr lang="en-GB" sz="2400" dirty="0" err="1"/>
              <a:t>Membantu</a:t>
            </a:r>
            <a:r>
              <a:rPr lang="en-GB" sz="2400" dirty="0"/>
              <a:t> </a:t>
            </a:r>
            <a:r>
              <a:rPr lang="en-GB" sz="2400" dirty="0" err="1"/>
              <a:t>pencari</a:t>
            </a:r>
            <a:r>
              <a:rPr lang="en-GB" sz="2400" dirty="0"/>
              <a:t> </a:t>
            </a:r>
            <a:r>
              <a:rPr lang="en-GB" sz="2400" dirty="0" err="1"/>
              <a:t>kerja</a:t>
            </a:r>
            <a:r>
              <a:rPr lang="en-GB" sz="2400" dirty="0"/>
              <a:t> </a:t>
            </a:r>
            <a:r>
              <a:rPr lang="en-GB" sz="2400" dirty="0" err="1"/>
              <a:t>atau</a:t>
            </a:r>
            <a:r>
              <a:rPr lang="en-GB" sz="2400" dirty="0"/>
              <a:t> orang yang </a:t>
            </a:r>
            <a:r>
              <a:rPr lang="en-GB" sz="2400" dirty="0" err="1"/>
              <a:t>tertarik</a:t>
            </a:r>
            <a:r>
              <a:rPr lang="en-GB" sz="2400" dirty="0"/>
              <a:t> </a:t>
            </a:r>
            <a:r>
              <a:rPr lang="en-GB" sz="2400" dirty="0" err="1"/>
              <a:t>masuk</a:t>
            </a:r>
            <a:r>
              <a:rPr lang="en-GB" sz="2400" dirty="0"/>
              <a:t> </a:t>
            </a:r>
            <a:r>
              <a:rPr lang="en-GB" sz="2400" dirty="0" err="1"/>
              <a:t>ke</a:t>
            </a:r>
            <a:r>
              <a:rPr lang="en-GB" sz="2400" dirty="0"/>
              <a:t> pasar </a:t>
            </a:r>
            <a:r>
              <a:rPr lang="en-GB" sz="2400" dirty="0" err="1"/>
              <a:t>tenaga</a:t>
            </a:r>
            <a:r>
              <a:rPr lang="en-GB" sz="2400" dirty="0"/>
              <a:t> </a:t>
            </a:r>
            <a:r>
              <a:rPr lang="en-GB" sz="2400" dirty="0" err="1"/>
              <a:t>kerja</a:t>
            </a:r>
            <a:r>
              <a:rPr lang="en-GB" sz="2400" dirty="0"/>
              <a:t> </a:t>
            </a:r>
            <a:r>
              <a:rPr lang="en-GB" sz="2400" dirty="0" err="1"/>
              <a:t>memiliht</a:t>
            </a:r>
            <a:r>
              <a:rPr lang="en-GB" sz="2400" dirty="0"/>
              <a:t> </a:t>
            </a:r>
            <a:r>
              <a:rPr lang="en-GB" sz="2400" dirty="0" err="1"/>
              <a:t>pekerjaan</a:t>
            </a:r>
            <a:r>
              <a:rPr lang="en-GB" sz="2400" dirty="0"/>
              <a:t> yang </a:t>
            </a:r>
            <a:r>
              <a:rPr lang="en-GB" sz="2400" dirty="0" err="1"/>
              <a:t>tepat</a:t>
            </a:r>
            <a:endParaRPr lang="en-GB" sz="2400" dirty="0"/>
          </a:p>
          <a:p>
            <a:pPr lvl="2"/>
            <a:r>
              <a:rPr lang="en-GB" sz="2400" dirty="0"/>
              <a:t>Akan </a:t>
            </a:r>
            <a:r>
              <a:rPr lang="en-GB" sz="2400" dirty="0" err="1"/>
              <a:t>mengkaji</a:t>
            </a:r>
            <a:r>
              <a:rPr lang="en-GB" sz="2400" dirty="0"/>
              <a:t> </a:t>
            </a:r>
            <a:r>
              <a:rPr lang="en-GB" sz="2400" dirty="0" err="1"/>
              <a:t>faktor-faktor</a:t>
            </a:r>
            <a:r>
              <a:rPr lang="en-GB" sz="2400" dirty="0"/>
              <a:t> </a:t>
            </a:r>
            <a:r>
              <a:rPr lang="en-GB" sz="2400" dirty="0" err="1"/>
              <a:t>terkait</a:t>
            </a:r>
            <a:r>
              <a:rPr lang="en-GB" sz="2400" dirty="0"/>
              <a:t> </a:t>
            </a:r>
            <a:r>
              <a:rPr lang="en-GB" sz="2400" dirty="0" err="1"/>
              <a:t>dengan</a:t>
            </a:r>
            <a:r>
              <a:rPr lang="en-GB" sz="2400" dirty="0"/>
              <a:t> </a:t>
            </a:r>
            <a:r>
              <a:rPr lang="en-GB" sz="2400" dirty="0" err="1"/>
              <a:t>faktor</a:t>
            </a:r>
            <a:r>
              <a:rPr lang="en-GB" sz="2400" dirty="0"/>
              <a:t> </a:t>
            </a:r>
            <a:r>
              <a:rPr lang="en-GB" sz="2400" b="1" dirty="0" err="1"/>
              <a:t>pribadi</a:t>
            </a:r>
            <a:r>
              <a:rPr lang="en-GB" sz="2400" b="1" dirty="0"/>
              <a:t> </a:t>
            </a:r>
            <a:r>
              <a:rPr lang="en-GB" sz="2400" dirty="0"/>
              <a:t>dan </a:t>
            </a:r>
            <a:r>
              <a:rPr lang="en-GB" sz="2400" b="1" dirty="0" err="1"/>
              <a:t>lingkungan</a:t>
            </a:r>
            <a:r>
              <a:rPr lang="en-GB" sz="2400" dirty="0"/>
              <a:t> </a:t>
            </a:r>
            <a:r>
              <a:rPr lang="en-GB" sz="2400" dirty="0" err="1"/>
              <a:t>untuk</a:t>
            </a:r>
            <a:r>
              <a:rPr lang="en-GB" sz="2400" dirty="0"/>
              <a:t> </a:t>
            </a:r>
            <a:r>
              <a:rPr lang="en-GB" sz="2400" dirty="0" err="1"/>
              <a:t>membantu</a:t>
            </a:r>
            <a:r>
              <a:rPr lang="en-GB" sz="2400" dirty="0"/>
              <a:t> </a:t>
            </a:r>
            <a:r>
              <a:rPr lang="en-GB" sz="2400" dirty="0" err="1"/>
              <a:t>pencari</a:t>
            </a:r>
            <a:r>
              <a:rPr lang="en-GB" sz="2400" dirty="0"/>
              <a:t> </a:t>
            </a:r>
            <a:r>
              <a:rPr lang="en-GB" sz="2400" dirty="0" err="1"/>
              <a:t>kerja</a:t>
            </a:r>
            <a:r>
              <a:rPr lang="en-GB" sz="2400" dirty="0"/>
              <a:t> </a:t>
            </a:r>
            <a:r>
              <a:rPr lang="en-GB" sz="2400" dirty="0" err="1"/>
              <a:t>menetapkan</a:t>
            </a:r>
            <a:r>
              <a:rPr lang="en-GB" sz="2400" dirty="0"/>
              <a:t> </a:t>
            </a:r>
            <a:r>
              <a:rPr lang="en-GB" sz="2400" dirty="0" err="1"/>
              <a:t>tujuan</a:t>
            </a:r>
            <a:r>
              <a:rPr lang="en-GB" sz="2400" dirty="0"/>
              <a:t> </a:t>
            </a:r>
            <a:r>
              <a:rPr lang="en-GB" sz="2400" dirty="0" err="1"/>
              <a:t>pekerjaan</a:t>
            </a:r>
            <a:r>
              <a:rPr lang="en-GB" sz="2400" dirty="0"/>
              <a:t> yang </a:t>
            </a:r>
            <a:r>
              <a:rPr lang="en-GB" sz="2400" dirty="0" err="1"/>
              <a:t>jelas</a:t>
            </a:r>
            <a:r>
              <a:rPr lang="en-GB" sz="2400" dirty="0"/>
              <a:t> </a:t>
            </a:r>
          </a:p>
          <a:p>
            <a:pPr lvl="2"/>
            <a:endParaRPr lang="en-GB" sz="2400" dirty="0"/>
          </a:p>
          <a:p>
            <a:pPr lvl="2"/>
            <a:endParaRPr lang="en-GB" sz="24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5</a:t>
            </a:fld>
            <a:endParaRPr lang="en-GB"/>
          </a:p>
        </p:txBody>
      </p:sp>
    </p:spTree>
    <p:extLst>
      <p:ext uri="{BB962C8B-B14F-4D97-AF65-F5344CB8AC3E}">
        <p14:creationId xmlns:p14="http://schemas.microsoft.com/office/powerpoint/2010/main" val="32869969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Konseling</a:t>
            </a:r>
            <a:r>
              <a:rPr lang="en-GB" dirty="0"/>
              <a:t> </a:t>
            </a:r>
            <a:r>
              <a:rPr lang="en-GB" dirty="0" err="1"/>
              <a:t>karier</a:t>
            </a:r>
            <a:r>
              <a:rPr lang="en-GB" dirty="0"/>
              <a:t> (</a:t>
            </a:r>
            <a:r>
              <a:rPr lang="en-GB" dirty="0" err="1"/>
              <a:t>lanjutan</a:t>
            </a:r>
            <a:r>
              <a:rPr lang="en-GB" dirty="0"/>
              <a:t>)</a:t>
            </a:r>
          </a:p>
        </p:txBody>
      </p:sp>
      <p:sp>
        <p:nvSpPr>
          <p:cNvPr id="5" name="Content Placeholder 4"/>
          <p:cNvSpPr>
            <a:spLocks noGrp="1"/>
          </p:cNvSpPr>
          <p:nvPr>
            <p:ph idx="1"/>
          </p:nvPr>
        </p:nvSpPr>
        <p:spPr/>
        <p:txBody>
          <a:bodyPr/>
          <a:lstStyle/>
          <a:p>
            <a:pPr lvl="2"/>
            <a:r>
              <a:rPr lang="en-GB" sz="2400" dirty="0" err="1"/>
              <a:t>Faktor</a:t>
            </a:r>
            <a:r>
              <a:rPr lang="en-GB" sz="2400" dirty="0"/>
              <a:t> </a:t>
            </a:r>
            <a:r>
              <a:rPr lang="en-GB" sz="2400" dirty="0" err="1"/>
              <a:t>pribadi</a:t>
            </a:r>
            <a:r>
              <a:rPr lang="en-GB" sz="2400" dirty="0"/>
              <a:t>: </a:t>
            </a:r>
            <a:r>
              <a:rPr lang="en-GB" sz="2400" dirty="0" err="1"/>
              <a:t>situasi</a:t>
            </a:r>
            <a:r>
              <a:rPr lang="en-GB" sz="2400" dirty="0"/>
              <a:t> </a:t>
            </a:r>
            <a:r>
              <a:rPr lang="en-GB" sz="2400" dirty="0" err="1"/>
              <a:t>individu</a:t>
            </a:r>
            <a:r>
              <a:rPr lang="en-GB" sz="2400" dirty="0"/>
              <a:t> yang </a:t>
            </a:r>
            <a:r>
              <a:rPr lang="en-GB" sz="2400" dirty="0" err="1"/>
              <a:t>dapat</a:t>
            </a:r>
            <a:r>
              <a:rPr lang="en-GB" sz="2400" dirty="0"/>
              <a:t> </a:t>
            </a:r>
            <a:r>
              <a:rPr lang="en-GB" sz="2400" dirty="0" err="1"/>
              <a:t>mempengaruhi</a:t>
            </a:r>
            <a:r>
              <a:rPr lang="en-GB" sz="2400" dirty="0"/>
              <a:t> </a:t>
            </a:r>
            <a:r>
              <a:rPr lang="en-GB" sz="2400" dirty="0" err="1"/>
              <a:t>pilihan</a:t>
            </a:r>
            <a:r>
              <a:rPr lang="en-GB" sz="2400" dirty="0"/>
              <a:t> </a:t>
            </a:r>
            <a:r>
              <a:rPr lang="en-GB" sz="2400" dirty="0" err="1"/>
              <a:t>pekerjaan</a:t>
            </a:r>
            <a:r>
              <a:rPr lang="en-GB" sz="2400" dirty="0"/>
              <a:t> ---- </a:t>
            </a:r>
            <a:r>
              <a:rPr lang="en-GB" sz="2400" dirty="0" err="1"/>
              <a:t>misalnya</a:t>
            </a:r>
            <a:r>
              <a:rPr lang="en-GB" sz="2400" dirty="0"/>
              <a:t> </a:t>
            </a:r>
            <a:r>
              <a:rPr lang="en-GB" sz="2400" dirty="0" err="1"/>
              <a:t>kondisi</a:t>
            </a:r>
            <a:r>
              <a:rPr lang="en-GB" sz="2400" dirty="0"/>
              <a:t> </a:t>
            </a:r>
            <a:r>
              <a:rPr lang="en-GB" sz="2400" dirty="0" err="1"/>
              <a:t>fisik</a:t>
            </a:r>
            <a:r>
              <a:rPr lang="en-GB" sz="2400" dirty="0"/>
              <a:t>, </a:t>
            </a:r>
            <a:r>
              <a:rPr lang="en-GB" sz="2400" dirty="0" err="1"/>
              <a:t>tanggung-jawab</a:t>
            </a:r>
            <a:r>
              <a:rPr lang="en-GB" sz="2400" dirty="0"/>
              <a:t> </a:t>
            </a:r>
            <a:r>
              <a:rPr lang="en-GB" sz="2400" dirty="0" err="1"/>
              <a:t>keluarga</a:t>
            </a:r>
            <a:r>
              <a:rPr lang="en-GB" sz="2400" dirty="0"/>
              <a:t>, </a:t>
            </a:r>
            <a:r>
              <a:rPr lang="en-GB" sz="2400" dirty="0" err="1"/>
              <a:t>keuangan</a:t>
            </a:r>
            <a:r>
              <a:rPr lang="en-GB" sz="2400" dirty="0"/>
              <a:t>, </a:t>
            </a:r>
            <a:r>
              <a:rPr lang="en-GB" sz="2400" dirty="0" err="1"/>
              <a:t>minat</a:t>
            </a:r>
            <a:r>
              <a:rPr lang="en-GB" sz="2400" dirty="0"/>
              <a:t> &amp; </a:t>
            </a:r>
            <a:r>
              <a:rPr lang="en-GB" sz="2400" dirty="0" err="1"/>
              <a:t>hobi</a:t>
            </a:r>
            <a:r>
              <a:rPr lang="en-GB" sz="2400" dirty="0"/>
              <a:t> </a:t>
            </a:r>
            <a:r>
              <a:rPr lang="en-GB" sz="2400" dirty="0" err="1"/>
              <a:t>seseorang</a:t>
            </a:r>
            <a:r>
              <a:rPr lang="en-GB" sz="2400" dirty="0"/>
              <a:t>, </a:t>
            </a:r>
            <a:r>
              <a:rPr lang="en-GB" sz="2400" dirty="0" err="1"/>
              <a:t>dll</a:t>
            </a:r>
            <a:r>
              <a:rPr lang="en-GB" sz="2400" dirty="0"/>
              <a:t>.</a:t>
            </a:r>
          </a:p>
          <a:p>
            <a:pPr lvl="2"/>
            <a:r>
              <a:rPr lang="en-GB" sz="2400" dirty="0" err="1"/>
              <a:t>Faktor</a:t>
            </a:r>
            <a:r>
              <a:rPr lang="en-GB" sz="2400" dirty="0"/>
              <a:t> </a:t>
            </a:r>
            <a:r>
              <a:rPr lang="en-GB" sz="2400" dirty="0" err="1"/>
              <a:t>lingkungan</a:t>
            </a:r>
            <a:r>
              <a:rPr lang="en-GB" sz="2400" dirty="0"/>
              <a:t>: </a:t>
            </a:r>
            <a:r>
              <a:rPr lang="en-GB" sz="2400" dirty="0" err="1"/>
              <a:t>faktor</a:t>
            </a:r>
            <a:r>
              <a:rPr lang="en-GB" sz="2400" dirty="0"/>
              <a:t> di </a:t>
            </a:r>
            <a:r>
              <a:rPr lang="en-GB" sz="2400" dirty="0" err="1"/>
              <a:t>sekitar</a:t>
            </a:r>
            <a:r>
              <a:rPr lang="en-GB" sz="2400" dirty="0"/>
              <a:t> yang </a:t>
            </a:r>
            <a:r>
              <a:rPr lang="en-GB" sz="2400" dirty="0" err="1"/>
              <a:t>dapat</a:t>
            </a:r>
            <a:r>
              <a:rPr lang="en-GB" sz="2400" dirty="0"/>
              <a:t> </a:t>
            </a:r>
            <a:r>
              <a:rPr lang="en-GB" sz="2400" dirty="0" err="1"/>
              <a:t>memengaruhi</a:t>
            </a:r>
            <a:r>
              <a:rPr lang="en-GB" sz="2400" dirty="0"/>
              <a:t> </a:t>
            </a:r>
            <a:r>
              <a:rPr lang="en-GB" sz="2400" dirty="0" err="1"/>
              <a:t>pilihan</a:t>
            </a:r>
            <a:r>
              <a:rPr lang="en-GB" sz="2400" dirty="0"/>
              <a:t> </a:t>
            </a:r>
            <a:r>
              <a:rPr lang="en-GB" sz="2400" dirty="0" err="1"/>
              <a:t>pekerjaan</a:t>
            </a:r>
            <a:r>
              <a:rPr lang="en-GB" sz="2400" dirty="0"/>
              <a:t> </a:t>
            </a:r>
            <a:r>
              <a:rPr lang="en-GB" sz="2400" dirty="0" err="1"/>
              <a:t>seseorang</a:t>
            </a:r>
            <a:r>
              <a:rPr lang="en-GB" sz="2400" dirty="0"/>
              <a:t> --- </a:t>
            </a:r>
            <a:r>
              <a:rPr lang="en-GB" sz="2400" dirty="0" err="1"/>
              <a:t>misalnya</a:t>
            </a:r>
            <a:r>
              <a:rPr lang="en-GB" sz="2400" dirty="0"/>
              <a:t> </a:t>
            </a:r>
            <a:r>
              <a:rPr lang="en-GB" sz="2400" dirty="0" err="1"/>
              <a:t>cuaca</a:t>
            </a:r>
            <a:r>
              <a:rPr lang="en-GB" sz="2400" dirty="0"/>
              <a:t>, </a:t>
            </a:r>
            <a:r>
              <a:rPr lang="en-GB" sz="2400" dirty="0" err="1"/>
              <a:t>suhu</a:t>
            </a:r>
            <a:r>
              <a:rPr lang="en-GB" sz="2400" dirty="0"/>
              <a:t>, </a:t>
            </a:r>
            <a:r>
              <a:rPr lang="en-GB" sz="2400" dirty="0" err="1"/>
              <a:t>kondisi</a:t>
            </a:r>
            <a:r>
              <a:rPr lang="en-GB" sz="2400" dirty="0"/>
              <a:t> </a:t>
            </a:r>
            <a:r>
              <a:rPr lang="en-GB" sz="2400" dirty="0" err="1"/>
              <a:t>pabrik</a:t>
            </a:r>
            <a:endParaRPr lang="en-GB" sz="2400" dirty="0"/>
          </a:p>
          <a:p>
            <a:pPr lvl="2"/>
            <a:endParaRPr lang="en-GB" sz="2400" dirty="0"/>
          </a:p>
          <a:p>
            <a:pPr lvl="2"/>
            <a:endParaRPr lang="en-GB" sz="24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6</a:t>
            </a:fld>
            <a:endParaRPr lang="en-GB"/>
          </a:p>
        </p:txBody>
      </p:sp>
    </p:spTree>
    <p:extLst>
      <p:ext uri="{BB962C8B-B14F-4D97-AF65-F5344CB8AC3E}">
        <p14:creationId xmlns:p14="http://schemas.microsoft.com/office/powerpoint/2010/main" val="40307619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Konseling</a:t>
            </a:r>
            <a:r>
              <a:rPr lang="en-GB" dirty="0"/>
              <a:t> </a:t>
            </a:r>
            <a:r>
              <a:rPr lang="en-GB" dirty="0" err="1"/>
              <a:t>karier</a:t>
            </a:r>
            <a:r>
              <a:rPr lang="en-GB" dirty="0"/>
              <a:t> (</a:t>
            </a:r>
            <a:r>
              <a:rPr lang="en-GB" dirty="0" err="1"/>
              <a:t>lanjutan</a:t>
            </a:r>
            <a:r>
              <a:rPr lang="en-GB" dirty="0"/>
              <a:t>)</a:t>
            </a:r>
          </a:p>
        </p:txBody>
      </p:sp>
      <p:sp>
        <p:nvSpPr>
          <p:cNvPr id="5" name="Content Placeholder 4"/>
          <p:cNvSpPr>
            <a:spLocks noGrp="1"/>
          </p:cNvSpPr>
          <p:nvPr>
            <p:ph idx="1"/>
          </p:nvPr>
        </p:nvSpPr>
        <p:spPr/>
        <p:txBody>
          <a:bodyPr/>
          <a:lstStyle/>
          <a:p>
            <a:pPr lvl="2"/>
            <a:r>
              <a:rPr lang="en-GB" sz="2400" dirty="0"/>
              <a:t>Juga </a:t>
            </a:r>
            <a:r>
              <a:rPr lang="en-GB" sz="2400" dirty="0" err="1"/>
              <a:t>terdapat</a:t>
            </a:r>
            <a:r>
              <a:rPr lang="en-GB" sz="2400" dirty="0"/>
              <a:t> </a:t>
            </a:r>
            <a:r>
              <a:rPr lang="en-GB" sz="2400" dirty="0" err="1"/>
              <a:t>faktor</a:t>
            </a:r>
            <a:r>
              <a:rPr lang="en-GB" sz="2400" dirty="0"/>
              <a:t> lain </a:t>
            </a:r>
            <a:r>
              <a:rPr lang="en-GB" sz="2400" dirty="0" err="1"/>
              <a:t>selain</a:t>
            </a:r>
            <a:r>
              <a:rPr lang="en-GB" sz="2400" dirty="0"/>
              <a:t> </a:t>
            </a:r>
            <a:r>
              <a:rPr lang="en-GB" sz="2400" dirty="0" err="1"/>
              <a:t>faktor</a:t>
            </a:r>
            <a:r>
              <a:rPr lang="en-GB" sz="2400" dirty="0"/>
              <a:t> </a:t>
            </a:r>
            <a:r>
              <a:rPr lang="en-GB" sz="2400" dirty="0" err="1"/>
              <a:t>pribadi</a:t>
            </a:r>
            <a:r>
              <a:rPr lang="en-GB" sz="2400" dirty="0"/>
              <a:t> dan </a:t>
            </a:r>
            <a:r>
              <a:rPr lang="en-GB" sz="2400" dirty="0" err="1"/>
              <a:t>lingkungan</a:t>
            </a:r>
            <a:r>
              <a:rPr lang="en-GB" sz="2400" dirty="0"/>
              <a:t> dan </a:t>
            </a:r>
            <a:r>
              <a:rPr lang="en-GB" sz="2400" dirty="0" err="1"/>
              <a:t>ini</a:t>
            </a:r>
            <a:r>
              <a:rPr lang="en-GB" sz="2400" dirty="0"/>
              <a:t> </a:t>
            </a:r>
            <a:r>
              <a:rPr lang="en-GB" sz="2400" dirty="0" err="1"/>
              <a:t>meliputi</a:t>
            </a:r>
            <a:r>
              <a:rPr lang="en-GB" sz="2400" dirty="0"/>
              <a:t> </a:t>
            </a:r>
            <a:r>
              <a:rPr lang="en-GB" sz="2400" b="1" dirty="0" err="1"/>
              <a:t>geografis</a:t>
            </a:r>
            <a:r>
              <a:rPr lang="en-GB" sz="2400" dirty="0"/>
              <a:t> dan </a:t>
            </a:r>
            <a:r>
              <a:rPr lang="en-GB" sz="2400" b="1" dirty="0" err="1"/>
              <a:t>kondisi</a:t>
            </a:r>
            <a:r>
              <a:rPr lang="en-GB" sz="2400" b="1" dirty="0"/>
              <a:t> </a:t>
            </a:r>
            <a:r>
              <a:rPr lang="en-GB" sz="2400" b="1" dirty="0" err="1"/>
              <a:t>kerja</a:t>
            </a:r>
            <a:r>
              <a:rPr lang="en-GB" sz="2400" dirty="0"/>
              <a:t>.</a:t>
            </a:r>
          </a:p>
          <a:p>
            <a:pPr lvl="2"/>
            <a:r>
              <a:rPr lang="en-GB" sz="2400" dirty="0" err="1"/>
              <a:t>Faktor</a:t>
            </a:r>
            <a:r>
              <a:rPr lang="en-GB" sz="2400" dirty="0"/>
              <a:t> </a:t>
            </a:r>
            <a:r>
              <a:rPr lang="en-GB" sz="2400" dirty="0" err="1"/>
              <a:t>geografis</a:t>
            </a:r>
            <a:r>
              <a:rPr lang="en-GB" sz="2400" dirty="0"/>
              <a:t>: </a:t>
            </a:r>
            <a:r>
              <a:rPr lang="en-GB" sz="2400" dirty="0" err="1"/>
              <a:t>faktor-faktor</a:t>
            </a:r>
            <a:r>
              <a:rPr lang="en-GB" sz="2400" dirty="0"/>
              <a:t> </a:t>
            </a:r>
            <a:r>
              <a:rPr lang="en-GB" sz="2400" dirty="0" err="1"/>
              <a:t>seperti</a:t>
            </a:r>
            <a:r>
              <a:rPr lang="en-GB" sz="2400" dirty="0"/>
              <a:t> </a:t>
            </a:r>
            <a:r>
              <a:rPr lang="en-GB" sz="2400" dirty="0" err="1"/>
              <a:t>lokasi</a:t>
            </a:r>
            <a:r>
              <a:rPr lang="en-GB" sz="2400" dirty="0"/>
              <a:t>, </a:t>
            </a:r>
            <a:r>
              <a:rPr lang="en-GB" sz="2400" dirty="0" err="1"/>
              <a:t>jarak</a:t>
            </a:r>
            <a:r>
              <a:rPr lang="en-GB" sz="2400" dirty="0"/>
              <a:t>, </a:t>
            </a:r>
            <a:r>
              <a:rPr lang="en-GB" sz="2400" dirty="0" err="1"/>
              <a:t>kebiasaan</a:t>
            </a:r>
            <a:endParaRPr lang="en-GB" sz="2400" dirty="0"/>
          </a:p>
          <a:p>
            <a:pPr lvl="2"/>
            <a:r>
              <a:rPr lang="en-GB" sz="2400" dirty="0" err="1"/>
              <a:t>Kondisi</a:t>
            </a:r>
            <a:r>
              <a:rPr lang="en-GB" sz="2400" dirty="0"/>
              <a:t> </a:t>
            </a:r>
            <a:r>
              <a:rPr lang="en-GB" sz="2400" dirty="0" err="1"/>
              <a:t>kerja</a:t>
            </a:r>
            <a:r>
              <a:rPr lang="en-GB" sz="2400" dirty="0"/>
              <a:t>: </a:t>
            </a:r>
            <a:r>
              <a:rPr lang="en-GB" sz="2400" dirty="0" err="1"/>
              <a:t>ditentukan</a:t>
            </a:r>
            <a:r>
              <a:rPr lang="en-GB" sz="2400" dirty="0"/>
              <a:t> oleh </a:t>
            </a:r>
            <a:r>
              <a:rPr lang="en-GB" sz="2400" dirty="0" err="1"/>
              <a:t>Keadaan</a:t>
            </a:r>
            <a:r>
              <a:rPr lang="en-GB" sz="2400" dirty="0"/>
              <a:t> </a:t>
            </a:r>
            <a:r>
              <a:rPr lang="en-GB" sz="2400" dirty="0" err="1"/>
              <a:t>seperti</a:t>
            </a:r>
            <a:r>
              <a:rPr lang="en-GB" sz="2400" dirty="0"/>
              <a:t> jam </a:t>
            </a:r>
            <a:r>
              <a:rPr lang="en-GB" sz="2400" dirty="0" err="1"/>
              <a:t>kerja</a:t>
            </a:r>
            <a:r>
              <a:rPr lang="en-GB" sz="2400" dirty="0"/>
              <a:t>, </a:t>
            </a:r>
            <a:r>
              <a:rPr lang="en-GB" sz="2400" dirty="0" err="1"/>
              <a:t>stres</a:t>
            </a:r>
            <a:r>
              <a:rPr lang="en-GB" sz="2400" dirty="0"/>
              <a:t>, </a:t>
            </a:r>
            <a:r>
              <a:rPr lang="en-GB" sz="2400" dirty="0" err="1"/>
              <a:t>tingkat</a:t>
            </a:r>
            <a:r>
              <a:rPr lang="en-GB" sz="2400" dirty="0"/>
              <a:t> </a:t>
            </a:r>
            <a:r>
              <a:rPr lang="en-GB" sz="2400" dirty="0" err="1"/>
              <a:t>keselamatan</a:t>
            </a:r>
            <a:r>
              <a:rPr lang="en-GB" sz="2400" dirty="0"/>
              <a:t>, </a:t>
            </a:r>
            <a:r>
              <a:rPr lang="en-GB" sz="2400" dirty="0" err="1"/>
              <a:t>risiko</a:t>
            </a:r>
            <a:r>
              <a:rPr lang="en-GB" sz="2400" dirty="0"/>
              <a:t> di </a:t>
            </a:r>
            <a:r>
              <a:rPr lang="en-GB" sz="2400" dirty="0" err="1"/>
              <a:t>tempat</a:t>
            </a:r>
            <a:r>
              <a:rPr lang="en-GB" sz="2400" dirty="0"/>
              <a:t> </a:t>
            </a:r>
            <a:r>
              <a:rPr lang="en-GB" sz="2400" dirty="0" err="1"/>
              <a:t>kerja</a:t>
            </a:r>
            <a:endParaRPr lang="en-GB" sz="2400" dirty="0"/>
          </a:p>
          <a:p>
            <a:pPr lvl="2"/>
            <a:endParaRPr lang="en-GB" sz="2400" dirty="0"/>
          </a:p>
          <a:p>
            <a:pPr lvl="2"/>
            <a:endParaRPr lang="en-GB" sz="2400" dirty="0"/>
          </a:p>
          <a:p>
            <a:pPr lvl="2"/>
            <a:endParaRPr lang="en-GB" sz="2400" dirty="0"/>
          </a:p>
          <a:p>
            <a:pPr lvl="2"/>
            <a:endParaRPr lang="en-GB" sz="24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7</a:t>
            </a:fld>
            <a:endParaRPr lang="en-GB"/>
          </a:p>
        </p:txBody>
      </p:sp>
    </p:spTree>
    <p:extLst>
      <p:ext uri="{BB962C8B-B14F-4D97-AF65-F5344CB8AC3E}">
        <p14:creationId xmlns:p14="http://schemas.microsoft.com/office/powerpoint/2010/main" val="35519063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Konseling</a:t>
            </a:r>
            <a:r>
              <a:rPr lang="en-GB" dirty="0"/>
              <a:t> </a:t>
            </a:r>
            <a:r>
              <a:rPr lang="en-GB" dirty="0" err="1"/>
              <a:t>karier</a:t>
            </a:r>
            <a:r>
              <a:rPr lang="en-GB" dirty="0"/>
              <a:t> (</a:t>
            </a:r>
            <a:r>
              <a:rPr lang="en-GB" dirty="0" err="1"/>
              <a:t>lanjutan</a:t>
            </a:r>
            <a:r>
              <a:rPr lang="en-GB" dirty="0"/>
              <a:t>)</a:t>
            </a:r>
          </a:p>
        </p:txBody>
      </p:sp>
      <p:sp>
        <p:nvSpPr>
          <p:cNvPr id="5" name="Content Placeholder 4"/>
          <p:cNvSpPr>
            <a:spLocks noGrp="1"/>
          </p:cNvSpPr>
          <p:nvPr>
            <p:ph idx="1"/>
          </p:nvPr>
        </p:nvSpPr>
        <p:spPr/>
        <p:txBody>
          <a:bodyPr/>
          <a:lstStyle/>
          <a:p>
            <a:pPr marL="0" lvl="2" indent="0">
              <a:buNone/>
            </a:pPr>
            <a:r>
              <a:rPr lang="en-GB" sz="2400" dirty="0" err="1"/>
              <a:t>Membuat</a:t>
            </a:r>
            <a:r>
              <a:rPr lang="en-GB" sz="2400" dirty="0"/>
              <a:t> </a:t>
            </a:r>
            <a:r>
              <a:rPr lang="en-GB" sz="2400" dirty="0" err="1"/>
              <a:t>keputusan</a:t>
            </a:r>
            <a:r>
              <a:rPr lang="en-GB" sz="2400" dirty="0"/>
              <a:t> </a:t>
            </a:r>
            <a:r>
              <a:rPr lang="en-GB" sz="2400" dirty="0" err="1"/>
              <a:t>tentang</a:t>
            </a:r>
            <a:r>
              <a:rPr lang="en-GB" sz="2400" dirty="0"/>
              <a:t> </a:t>
            </a:r>
            <a:r>
              <a:rPr lang="en-GB" sz="2400" dirty="0" err="1"/>
              <a:t>jalur</a:t>
            </a:r>
            <a:r>
              <a:rPr lang="en-GB" sz="2400" dirty="0"/>
              <a:t> </a:t>
            </a:r>
            <a:r>
              <a:rPr lang="en-GB" sz="2400" dirty="0" err="1"/>
              <a:t>karier</a:t>
            </a:r>
            <a:r>
              <a:rPr lang="en-GB" sz="2400" dirty="0"/>
              <a:t> </a:t>
            </a:r>
            <a:r>
              <a:rPr lang="en-GB" sz="2400" dirty="0" err="1"/>
              <a:t>tertentu</a:t>
            </a:r>
            <a:r>
              <a:rPr lang="en-GB" sz="2400" dirty="0"/>
              <a:t> </a:t>
            </a:r>
            <a:r>
              <a:rPr lang="en-GB" sz="2400" dirty="0" err="1"/>
              <a:t>membutuhkan</a:t>
            </a:r>
            <a:r>
              <a:rPr lang="en-GB" sz="2400" dirty="0"/>
              <a:t>:</a:t>
            </a:r>
          </a:p>
          <a:p>
            <a:pPr lvl="2"/>
            <a:r>
              <a:rPr lang="en-GB" sz="2400" dirty="0" err="1"/>
              <a:t>Informasi</a:t>
            </a:r>
            <a:r>
              <a:rPr lang="en-GB" sz="2400" dirty="0"/>
              <a:t> </a:t>
            </a:r>
            <a:r>
              <a:rPr lang="en-GB" sz="2400" dirty="0" err="1"/>
              <a:t>spesifik</a:t>
            </a:r>
            <a:r>
              <a:rPr lang="en-GB" sz="2400" dirty="0"/>
              <a:t> </a:t>
            </a:r>
            <a:r>
              <a:rPr lang="en-GB" sz="2400" dirty="0" err="1"/>
              <a:t>tentang</a:t>
            </a:r>
            <a:r>
              <a:rPr lang="en-GB" sz="2400" dirty="0"/>
              <a:t> </a:t>
            </a:r>
            <a:r>
              <a:rPr lang="en-GB" sz="2400" dirty="0" err="1"/>
              <a:t>pekerjaan</a:t>
            </a:r>
            <a:r>
              <a:rPr lang="en-GB" sz="2400" dirty="0"/>
              <a:t> </a:t>
            </a:r>
          </a:p>
          <a:p>
            <a:pPr lvl="2"/>
            <a:r>
              <a:rPr lang="en-GB" sz="2400" dirty="0" err="1"/>
              <a:t>Informasi</a:t>
            </a:r>
            <a:r>
              <a:rPr lang="en-GB" sz="2400" dirty="0"/>
              <a:t> pasar </a:t>
            </a:r>
            <a:r>
              <a:rPr lang="en-GB" sz="2400" dirty="0" err="1"/>
              <a:t>tenaga</a:t>
            </a:r>
            <a:r>
              <a:rPr lang="en-GB" sz="2400" dirty="0"/>
              <a:t> </a:t>
            </a:r>
            <a:r>
              <a:rPr lang="en-GB" sz="2400" dirty="0" err="1"/>
              <a:t>kerja</a:t>
            </a:r>
            <a:r>
              <a:rPr lang="en-GB" sz="2400" dirty="0"/>
              <a:t> </a:t>
            </a:r>
            <a:r>
              <a:rPr lang="en-GB" sz="2400" dirty="0" err="1"/>
              <a:t>tentang</a:t>
            </a:r>
            <a:r>
              <a:rPr lang="en-GB" sz="2400" dirty="0"/>
              <a:t> </a:t>
            </a:r>
            <a:r>
              <a:rPr lang="en-GB" sz="2400" dirty="0" err="1"/>
              <a:t>pekerjaan</a:t>
            </a:r>
            <a:r>
              <a:rPr lang="en-GB" sz="2400" dirty="0"/>
              <a:t> yang </a:t>
            </a:r>
            <a:r>
              <a:rPr lang="en-GB" sz="2400" dirty="0" err="1"/>
              <a:t>banyak</a:t>
            </a:r>
            <a:r>
              <a:rPr lang="en-GB" sz="2400" dirty="0"/>
              <a:t> </a:t>
            </a:r>
            <a:r>
              <a:rPr lang="en-GB" sz="2400" dirty="0" err="1"/>
              <a:t>diminta</a:t>
            </a:r>
            <a:r>
              <a:rPr lang="en-GB" sz="2400" dirty="0"/>
              <a:t> (</a:t>
            </a:r>
            <a:r>
              <a:rPr lang="en-GB" sz="2400" dirty="0" err="1"/>
              <a:t>Saat</a:t>
            </a:r>
            <a:r>
              <a:rPr lang="en-GB" sz="2400" dirty="0"/>
              <a:t> </a:t>
            </a:r>
            <a:r>
              <a:rPr lang="en-GB" sz="2400" dirty="0" err="1"/>
              <a:t>ini</a:t>
            </a:r>
            <a:r>
              <a:rPr lang="en-GB" sz="2400" dirty="0"/>
              <a:t> dan di masa </a:t>
            </a:r>
            <a:r>
              <a:rPr lang="en-GB" sz="2400" dirty="0" err="1"/>
              <a:t>akan</a:t>
            </a:r>
            <a:r>
              <a:rPr lang="en-GB" sz="2400" dirty="0"/>
              <a:t> </a:t>
            </a:r>
            <a:r>
              <a:rPr lang="en-GB" sz="2400" dirty="0" err="1"/>
              <a:t>datang</a:t>
            </a:r>
            <a:r>
              <a:rPr lang="en-GB" sz="2400" dirty="0"/>
              <a:t>)</a:t>
            </a:r>
          </a:p>
          <a:p>
            <a:pPr lvl="2"/>
            <a:endParaRPr lang="en-GB" sz="2400" dirty="0"/>
          </a:p>
          <a:p>
            <a:pPr lvl="2"/>
            <a:endParaRPr lang="en-GB" sz="2400" dirty="0"/>
          </a:p>
          <a:p>
            <a:pPr lvl="2"/>
            <a:endParaRPr lang="en-GB" sz="24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8</a:t>
            </a:fld>
            <a:endParaRPr lang="en-GB"/>
          </a:p>
        </p:txBody>
      </p:sp>
    </p:spTree>
    <p:extLst>
      <p:ext uri="{BB962C8B-B14F-4D97-AF65-F5344CB8AC3E}">
        <p14:creationId xmlns:p14="http://schemas.microsoft.com/office/powerpoint/2010/main" val="1338773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Konseling</a:t>
            </a:r>
            <a:r>
              <a:rPr lang="en-GB" dirty="0"/>
              <a:t> </a:t>
            </a:r>
            <a:r>
              <a:rPr lang="en-GB" dirty="0" err="1"/>
              <a:t>Vokasi</a:t>
            </a:r>
            <a:endParaRPr lang="en-GB" dirty="0"/>
          </a:p>
        </p:txBody>
      </p:sp>
      <p:sp>
        <p:nvSpPr>
          <p:cNvPr id="5" name="Content Placeholder 4"/>
          <p:cNvSpPr>
            <a:spLocks noGrp="1"/>
          </p:cNvSpPr>
          <p:nvPr>
            <p:ph idx="1"/>
          </p:nvPr>
        </p:nvSpPr>
        <p:spPr/>
        <p:txBody>
          <a:bodyPr/>
          <a:lstStyle/>
          <a:p>
            <a:pPr lvl="2"/>
            <a:r>
              <a:rPr lang="en-GB" sz="2400" dirty="0" err="1"/>
              <a:t>Membantu</a:t>
            </a:r>
            <a:r>
              <a:rPr lang="en-GB" sz="2400" dirty="0"/>
              <a:t> </a:t>
            </a:r>
            <a:r>
              <a:rPr lang="en-GB" sz="2400" dirty="0" err="1"/>
              <a:t>pencari</a:t>
            </a:r>
            <a:r>
              <a:rPr lang="en-GB" sz="2400" dirty="0"/>
              <a:t> </a:t>
            </a:r>
            <a:r>
              <a:rPr lang="en-GB" sz="2400" dirty="0" err="1"/>
              <a:t>kerja</a:t>
            </a:r>
            <a:r>
              <a:rPr lang="en-GB" sz="2400" dirty="0"/>
              <a:t> </a:t>
            </a:r>
            <a:r>
              <a:rPr lang="en-GB" sz="2400" dirty="0" err="1"/>
              <a:t>menilai</a:t>
            </a:r>
            <a:r>
              <a:rPr lang="en-GB" sz="2400" dirty="0"/>
              <a:t> </a:t>
            </a:r>
            <a:r>
              <a:rPr lang="en-GB" sz="2400" dirty="0" err="1"/>
              <a:t>keterampilan</a:t>
            </a:r>
            <a:r>
              <a:rPr lang="en-GB" sz="2400" dirty="0"/>
              <a:t> dan </a:t>
            </a:r>
            <a:r>
              <a:rPr lang="en-GB" sz="2400" dirty="0" err="1"/>
              <a:t>pengalaman</a:t>
            </a:r>
            <a:r>
              <a:rPr lang="en-GB" sz="2400" dirty="0"/>
              <a:t> </a:t>
            </a:r>
            <a:r>
              <a:rPr lang="en-GB" sz="2400" dirty="0" err="1"/>
              <a:t>kerja</a:t>
            </a:r>
            <a:r>
              <a:rPr lang="en-GB" sz="2400" dirty="0"/>
              <a:t> </a:t>
            </a:r>
            <a:r>
              <a:rPr lang="en-GB" sz="2400" dirty="0" err="1"/>
              <a:t>saat</a:t>
            </a:r>
            <a:r>
              <a:rPr lang="en-GB" sz="2400" dirty="0"/>
              <a:t> </a:t>
            </a:r>
            <a:r>
              <a:rPr lang="en-GB" sz="2400" dirty="0" err="1"/>
              <a:t>ini</a:t>
            </a:r>
            <a:r>
              <a:rPr lang="en-GB" sz="2400" dirty="0"/>
              <a:t> </a:t>
            </a:r>
            <a:r>
              <a:rPr lang="en-GB" sz="2400" dirty="0" err="1"/>
              <a:t>terhadap</a:t>
            </a:r>
            <a:r>
              <a:rPr lang="en-GB" sz="2400" dirty="0"/>
              <a:t> </a:t>
            </a:r>
            <a:r>
              <a:rPr lang="en-GB" sz="2400" dirty="0" err="1"/>
              <a:t>tingkat</a:t>
            </a:r>
            <a:r>
              <a:rPr lang="en-GB" sz="2400" dirty="0"/>
              <a:t> </a:t>
            </a:r>
            <a:r>
              <a:rPr lang="en-GB" sz="2400" dirty="0" err="1"/>
              <a:t>pemula</a:t>
            </a:r>
            <a:r>
              <a:rPr lang="en-GB" sz="2400" dirty="0"/>
              <a:t> </a:t>
            </a:r>
            <a:r>
              <a:rPr lang="en-GB" sz="2400" dirty="0" err="1"/>
              <a:t>pekerjaan</a:t>
            </a:r>
            <a:r>
              <a:rPr lang="en-GB" sz="2400" dirty="0"/>
              <a:t> di </a:t>
            </a:r>
            <a:r>
              <a:rPr lang="en-GB" sz="2400" dirty="0" err="1"/>
              <a:t>bidang</a:t>
            </a:r>
            <a:r>
              <a:rPr lang="en-GB" sz="2400" dirty="0"/>
              <a:t> </a:t>
            </a:r>
            <a:r>
              <a:rPr lang="en-GB" sz="2400" dirty="0" err="1"/>
              <a:t>pekerjaan</a:t>
            </a:r>
            <a:endParaRPr lang="en-GB" sz="2400" dirty="0"/>
          </a:p>
          <a:p>
            <a:pPr lvl="2"/>
            <a:r>
              <a:rPr lang="en-GB" sz="2400" dirty="0" err="1"/>
              <a:t>Mengidentifikasi</a:t>
            </a:r>
            <a:r>
              <a:rPr lang="en-GB" sz="2400" dirty="0"/>
              <a:t> </a:t>
            </a:r>
            <a:r>
              <a:rPr lang="en-GB" sz="2400" dirty="0" err="1"/>
              <a:t>kesenjangan</a:t>
            </a:r>
            <a:r>
              <a:rPr lang="en-GB" sz="2400" dirty="0"/>
              <a:t> </a:t>
            </a:r>
            <a:r>
              <a:rPr lang="en-GB" sz="2400" dirty="0" err="1"/>
              <a:t>keterampilan</a:t>
            </a:r>
            <a:r>
              <a:rPr lang="en-GB" sz="2400" dirty="0"/>
              <a:t> dan </a:t>
            </a:r>
            <a:r>
              <a:rPr lang="en-GB" sz="2400" dirty="0" err="1"/>
              <a:t>menentukan</a:t>
            </a:r>
            <a:r>
              <a:rPr lang="en-GB" sz="2400" dirty="0"/>
              <a:t> </a:t>
            </a:r>
            <a:r>
              <a:rPr lang="en-GB" sz="2400" dirty="0" err="1"/>
              <a:t>cara</a:t>
            </a:r>
            <a:r>
              <a:rPr lang="en-GB" sz="2400" dirty="0"/>
              <a:t> yang paling </a:t>
            </a:r>
            <a:r>
              <a:rPr lang="en-GB" sz="2400" dirty="0" err="1"/>
              <a:t>tepat</a:t>
            </a:r>
            <a:r>
              <a:rPr lang="en-GB" sz="2400" dirty="0"/>
              <a:t> </a:t>
            </a:r>
            <a:r>
              <a:rPr lang="en-GB" sz="2400" dirty="0" err="1"/>
              <a:t>untuk</a:t>
            </a:r>
            <a:r>
              <a:rPr lang="en-GB" sz="2400" dirty="0"/>
              <a:t> </a:t>
            </a:r>
            <a:r>
              <a:rPr lang="en-GB" sz="2400" dirty="0" err="1"/>
              <a:t>menutup</a:t>
            </a:r>
            <a:r>
              <a:rPr lang="en-GB" sz="2400" dirty="0"/>
              <a:t> </a:t>
            </a:r>
            <a:r>
              <a:rPr lang="en-GB" sz="2400" dirty="0" err="1"/>
              <a:t>kesenjangan</a:t>
            </a:r>
            <a:endParaRPr lang="en-GB" sz="2400" dirty="0"/>
          </a:p>
          <a:p>
            <a:pPr lvl="2"/>
            <a:r>
              <a:rPr lang="en-GB" sz="2400" dirty="0" err="1"/>
              <a:t>Penerapan</a:t>
            </a:r>
            <a:r>
              <a:rPr lang="en-GB" sz="2400" dirty="0"/>
              <a:t> </a:t>
            </a:r>
            <a:r>
              <a:rPr lang="en-GB" sz="2400" dirty="0" err="1"/>
              <a:t>satu</a:t>
            </a:r>
            <a:r>
              <a:rPr lang="en-GB" sz="2400" dirty="0"/>
              <a:t> </a:t>
            </a:r>
            <a:r>
              <a:rPr lang="en-GB" sz="2400" dirty="0" err="1"/>
              <a:t>atau</a:t>
            </a:r>
            <a:r>
              <a:rPr lang="en-GB" sz="2400" dirty="0"/>
              <a:t> </a:t>
            </a:r>
            <a:r>
              <a:rPr lang="en-GB" sz="2400" dirty="0" err="1"/>
              <a:t>lebih</a:t>
            </a:r>
            <a:r>
              <a:rPr lang="en-GB" sz="2400" dirty="0"/>
              <a:t> </a:t>
            </a:r>
            <a:r>
              <a:rPr lang="en-GB" sz="2400" b="1" dirty="0"/>
              <a:t>program pasar </a:t>
            </a:r>
            <a:r>
              <a:rPr lang="en-GB" sz="2400" b="1" dirty="0" err="1"/>
              <a:t>tenaga</a:t>
            </a:r>
            <a:r>
              <a:rPr lang="en-GB" sz="2400" b="1" dirty="0"/>
              <a:t> </a:t>
            </a:r>
            <a:r>
              <a:rPr lang="en-GB" sz="2400" b="1" dirty="0" err="1"/>
              <a:t>kerja</a:t>
            </a:r>
            <a:r>
              <a:rPr lang="en-GB" sz="2400" b="1" dirty="0"/>
              <a:t> </a:t>
            </a:r>
            <a:r>
              <a:rPr lang="en-GB" sz="2400" dirty="0"/>
              <a:t>(</a:t>
            </a:r>
            <a:r>
              <a:rPr lang="en-GB" sz="2400" dirty="0" err="1"/>
              <a:t>misalnya</a:t>
            </a:r>
            <a:r>
              <a:rPr lang="en-GB" sz="2400" dirty="0"/>
              <a:t> </a:t>
            </a:r>
            <a:r>
              <a:rPr lang="en-GB" sz="2400" i="1" dirty="0"/>
              <a:t>internship</a:t>
            </a:r>
            <a:r>
              <a:rPr lang="en-GB" sz="2400" dirty="0"/>
              <a:t>, </a:t>
            </a:r>
            <a:r>
              <a:rPr lang="en-GB" sz="2400" dirty="0" err="1"/>
              <a:t>pemagangan</a:t>
            </a:r>
            <a:r>
              <a:rPr lang="en-GB" sz="2400" dirty="0"/>
              <a:t>, OJT, </a:t>
            </a:r>
            <a:r>
              <a:rPr lang="en-GB" sz="2400" dirty="0" err="1"/>
              <a:t>pelatihan</a:t>
            </a:r>
            <a:r>
              <a:rPr lang="en-GB" sz="2400" dirty="0"/>
              <a:t> </a:t>
            </a:r>
            <a:r>
              <a:rPr lang="en-GB" sz="2400" dirty="0" err="1"/>
              <a:t>dasar</a:t>
            </a:r>
            <a:r>
              <a:rPr lang="en-GB" sz="2400" dirty="0"/>
              <a:t> </a:t>
            </a:r>
            <a:r>
              <a:rPr lang="en-GB" sz="2400" dirty="0" err="1"/>
              <a:t>tentang</a:t>
            </a:r>
            <a:r>
              <a:rPr lang="en-GB" sz="2400" dirty="0"/>
              <a:t> </a:t>
            </a:r>
            <a:r>
              <a:rPr lang="en-GB" sz="2400" dirty="0" err="1"/>
              <a:t>kecakapan</a:t>
            </a:r>
            <a:r>
              <a:rPr lang="en-GB" sz="2400" dirty="0"/>
              <a:t> </a:t>
            </a:r>
            <a:r>
              <a:rPr lang="en-GB" sz="2400" dirty="0" err="1"/>
              <a:t>hidup</a:t>
            </a:r>
            <a:r>
              <a:rPr lang="en-GB" sz="2400" dirty="0"/>
              <a:t>, seminar, </a:t>
            </a:r>
            <a:r>
              <a:rPr lang="en-GB" sz="2400" dirty="0" err="1"/>
              <a:t>peningkatan</a:t>
            </a:r>
            <a:r>
              <a:rPr lang="en-GB" sz="2400" dirty="0"/>
              <a:t> </a:t>
            </a:r>
            <a:r>
              <a:rPr lang="en-GB" sz="2400" dirty="0" err="1"/>
              <a:t>keterampilan</a:t>
            </a:r>
            <a:r>
              <a:rPr lang="en-GB" sz="2400" dirty="0"/>
              <a:t>, </a:t>
            </a:r>
            <a:r>
              <a:rPr lang="en-GB" sz="2400" dirty="0" err="1"/>
              <a:t>pelatihan</a:t>
            </a:r>
            <a:r>
              <a:rPr lang="en-GB" sz="2400" dirty="0"/>
              <a:t> formal, </a:t>
            </a:r>
            <a:r>
              <a:rPr lang="en-GB" sz="2400" dirty="0" err="1"/>
              <a:t>dll</a:t>
            </a:r>
            <a:r>
              <a:rPr lang="en-GB" sz="2400" dirty="0"/>
              <a:t>.)</a:t>
            </a:r>
          </a:p>
          <a:p>
            <a:pPr lvl="2"/>
            <a:r>
              <a:rPr lang="en-GB" sz="2400" dirty="0" err="1"/>
              <a:t>Penyusunan</a:t>
            </a:r>
            <a:r>
              <a:rPr lang="en-GB" sz="2400" dirty="0"/>
              <a:t> </a:t>
            </a:r>
            <a:r>
              <a:rPr lang="en-GB" sz="2400" dirty="0" err="1"/>
              <a:t>rencana</a:t>
            </a:r>
            <a:r>
              <a:rPr lang="en-GB" sz="2400" dirty="0"/>
              <a:t> </a:t>
            </a:r>
            <a:r>
              <a:rPr lang="en-GB" sz="2400" dirty="0" err="1"/>
              <a:t>perorangan</a:t>
            </a:r>
            <a:r>
              <a:rPr lang="en-GB" sz="2400" dirty="0"/>
              <a:t> yang </a:t>
            </a:r>
            <a:r>
              <a:rPr lang="en-GB" sz="2400" dirty="0" err="1"/>
              <a:t>sesuai</a:t>
            </a:r>
            <a:r>
              <a:rPr lang="en-GB" sz="2400" dirty="0"/>
              <a:t> </a:t>
            </a:r>
            <a:r>
              <a:rPr lang="en-GB" sz="2400" dirty="0" err="1"/>
              <a:t>dengan</a:t>
            </a:r>
            <a:r>
              <a:rPr lang="en-GB" sz="2400" dirty="0"/>
              <a:t> </a:t>
            </a:r>
            <a:r>
              <a:rPr lang="en-GB" sz="2400" dirty="0" err="1"/>
              <a:t>kebutuhan</a:t>
            </a:r>
            <a:r>
              <a:rPr lang="en-GB" sz="2400" dirty="0"/>
              <a:t> dan </a:t>
            </a:r>
            <a:r>
              <a:rPr lang="en-GB" sz="2400" dirty="0" err="1"/>
              <a:t>keadaan</a:t>
            </a:r>
            <a:r>
              <a:rPr lang="en-GB" sz="2400" dirty="0"/>
              <a:t> </a:t>
            </a:r>
            <a:r>
              <a:rPr lang="en-GB" sz="2400" dirty="0" err="1"/>
              <a:t>perorangan</a:t>
            </a:r>
            <a:endParaRPr lang="en-GB" sz="2400" dirty="0"/>
          </a:p>
          <a:p>
            <a:pPr lvl="2"/>
            <a:endParaRPr lang="en-GB" sz="24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9</a:t>
            </a:fld>
            <a:endParaRPr lang="en-GB"/>
          </a:p>
        </p:txBody>
      </p:sp>
    </p:spTree>
    <p:extLst>
      <p:ext uri="{BB962C8B-B14F-4D97-AF65-F5344CB8AC3E}">
        <p14:creationId xmlns:p14="http://schemas.microsoft.com/office/powerpoint/2010/main" val="10147618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Konseling</a:t>
            </a:r>
            <a:r>
              <a:rPr lang="en-GB" dirty="0"/>
              <a:t> </a:t>
            </a:r>
            <a:r>
              <a:rPr lang="en-GB" dirty="0" err="1"/>
              <a:t>ketenagakerjaan</a:t>
            </a:r>
            <a:endParaRPr lang="en-GB" dirty="0"/>
          </a:p>
        </p:txBody>
      </p:sp>
      <p:sp>
        <p:nvSpPr>
          <p:cNvPr id="5" name="Content Placeholder 4"/>
          <p:cNvSpPr>
            <a:spLocks noGrp="1"/>
          </p:cNvSpPr>
          <p:nvPr>
            <p:ph idx="1"/>
          </p:nvPr>
        </p:nvSpPr>
        <p:spPr/>
        <p:txBody>
          <a:bodyPr/>
          <a:lstStyle/>
          <a:p>
            <a:pPr lvl="2"/>
            <a:r>
              <a:rPr lang="en-GB" sz="2400" dirty="0" err="1"/>
              <a:t>Pencari</a:t>
            </a:r>
            <a:r>
              <a:rPr lang="en-GB" sz="2400" dirty="0"/>
              <a:t> </a:t>
            </a:r>
            <a:r>
              <a:rPr lang="en-GB" sz="2400" dirty="0" err="1"/>
              <a:t>kerja</a:t>
            </a:r>
            <a:r>
              <a:rPr lang="en-GB" sz="2400" dirty="0"/>
              <a:t> </a:t>
            </a:r>
            <a:r>
              <a:rPr lang="en-GB" sz="2400" dirty="0" err="1"/>
              <a:t>diberikan</a:t>
            </a:r>
            <a:r>
              <a:rPr lang="en-GB" sz="2400" dirty="0"/>
              <a:t> </a:t>
            </a:r>
            <a:r>
              <a:rPr lang="en-GB" sz="2400" dirty="0" err="1"/>
              <a:t>alat</a:t>
            </a:r>
            <a:r>
              <a:rPr lang="en-GB" sz="2400" dirty="0"/>
              <a:t> dan </a:t>
            </a:r>
            <a:r>
              <a:rPr lang="en-GB" sz="2400" dirty="0" err="1"/>
              <a:t>keterampilan</a:t>
            </a:r>
            <a:r>
              <a:rPr lang="en-GB" sz="2400" dirty="0"/>
              <a:t> yang </a:t>
            </a:r>
            <a:r>
              <a:rPr lang="en-GB" sz="2400" dirty="0" err="1"/>
              <a:t>diperlukan</a:t>
            </a:r>
            <a:r>
              <a:rPr lang="en-GB" sz="2400" dirty="0"/>
              <a:t> </a:t>
            </a:r>
            <a:r>
              <a:rPr lang="en-GB" sz="2400" dirty="0" err="1"/>
              <a:t>untuk</a:t>
            </a:r>
            <a:r>
              <a:rPr lang="en-GB" sz="2400" dirty="0"/>
              <a:t> </a:t>
            </a:r>
            <a:r>
              <a:rPr lang="en-GB" sz="2400" dirty="0" err="1"/>
              <a:t>mencari</a:t>
            </a:r>
            <a:r>
              <a:rPr lang="en-GB" sz="2400" dirty="0"/>
              <a:t> </a:t>
            </a:r>
            <a:r>
              <a:rPr lang="en-GB" sz="2400" dirty="0" err="1"/>
              <a:t>peluang</a:t>
            </a:r>
            <a:r>
              <a:rPr lang="en-GB" sz="2400" dirty="0"/>
              <a:t> </a:t>
            </a:r>
            <a:r>
              <a:rPr lang="en-GB" sz="2400" dirty="0" err="1"/>
              <a:t>kerja</a:t>
            </a:r>
            <a:r>
              <a:rPr lang="en-GB" sz="2400" dirty="0"/>
              <a:t> dan </a:t>
            </a:r>
            <a:r>
              <a:rPr lang="en-GB" sz="2400" dirty="0" err="1"/>
              <a:t>memasarkan</a:t>
            </a:r>
            <a:r>
              <a:rPr lang="en-GB" sz="2400" dirty="0"/>
              <a:t> </a:t>
            </a:r>
            <a:r>
              <a:rPr lang="en-GB" sz="2400" dirty="0" err="1"/>
              <a:t>kemampuan</a:t>
            </a:r>
            <a:r>
              <a:rPr lang="en-GB" sz="2400" dirty="0"/>
              <a:t> </a:t>
            </a:r>
            <a:r>
              <a:rPr lang="en-GB" sz="2400" dirty="0" err="1"/>
              <a:t>mereka</a:t>
            </a:r>
            <a:r>
              <a:rPr lang="en-GB" sz="2400" dirty="0"/>
              <a:t> </a:t>
            </a:r>
            <a:r>
              <a:rPr lang="en-GB" sz="2400" dirty="0" err="1"/>
              <a:t>kepada</a:t>
            </a:r>
            <a:r>
              <a:rPr lang="en-GB" sz="2400" dirty="0"/>
              <a:t> </a:t>
            </a:r>
            <a:r>
              <a:rPr lang="en-GB" sz="2400" dirty="0" err="1"/>
              <a:t>calon</a:t>
            </a:r>
            <a:r>
              <a:rPr lang="en-GB" sz="2400" dirty="0"/>
              <a:t> </a:t>
            </a:r>
            <a:r>
              <a:rPr lang="en-GB" sz="2400" dirty="0" err="1"/>
              <a:t>pemberi</a:t>
            </a:r>
            <a:r>
              <a:rPr lang="en-GB" sz="2400" dirty="0"/>
              <a:t> </a:t>
            </a:r>
            <a:r>
              <a:rPr lang="en-GB" sz="2400" dirty="0" err="1"/>
              <a:t>kerja</a:t>
            </a:r>
            <a:endParaRPr lang="en-GB" sz="2400" dirty="0"/>
          </a:p>
          <a:p>
            <a:pPr lvl="2"/>
            <a:r>
              <a:rPr lang="en-GB" sz="2400" dirty="0"/>
              <a:t>Alat: </a:t>
            </a:r>
            <a:r>
              <a:rPr lang="en-GB" sz="2400" dirty="0" err="1"/>
              <a:t>teknik</a:t>
            </a:r>
            <a:r>
              <a:rPr lang="en-GB" sz="2400" dirty="0"/>
              <a:t> </a:t>
            </a:r>
            <a:r>
              <a:rPr lang="en-GB" sz="2400" dirty="0" err="1"/>
              <a:t>dasar</a:t>
            </a:r>
            <a:r>
              <a:rPr lang="en-GB" sz="2400" dirty="0"/>
              <a:t> </a:t>
            </a:r>
            <a:r>
              <a:rPr lang="en-GB" sz="2400" dirty="0" err="1"/>
              <a:t>pencarian</a:t>
            </a:r>
            <a:r>
              <a:rPr lang="en-GB" sz="2400" dirty="0"/>
              <a:t> </a:t>
            </a:r>
            <a:r>
              <a:rPr lang="en-GB" sz="2400" dirty="0" err="1"/>
              <a:t>kerja</a:t>
            </a:r>
            <a:r>
              <a:rPr lang="en-GB" sz="2400" dirty="0"/>
              <a:t>; </a:t>
            </a:r>
            <a:r>
              <a:rPr lang="en-GB" sz="2400" dirty="0" err="1"/>
              <a:t>bantuan</a:t>
            </a:r>
            <a:r>
              <a:rPr lang="en-GB" sz="2400" dirty="0"/>
              <a:t> </a:t>
            </a:r>
            <a:r>
              <a:rPr lang="en-GB" sz="2400" dirty="0" err="1"/>
              <a:t>penyusunan</a:t>
            </a:r>
            <a:r>
              <a:rPr lang="en-GB" sz="2400" dirty="0"/>
              <a:t> CV yang </a:t>
            </a:r>
            <a:r>
              <a:rPr lang="en-GB" sz="2400" dirty="0" err="1"/>
              <a:t>efektif</a:t>
            </a:r>
            <a:r>
              <a:rPr lang="en-GB" sz="2400" dirty="0"/>
              <a:t>; </a:t>
            </a:r>
            <a:r>
              <a:rPr lang="en-GB" sz="2400" dirty="0" err="1"/>
              <a:t>informasi</a:t>
            </a:r>
            <a:r>
              <a:rPr lang="en-GB" sz="2400" dirty="0"/>
              <a:t> </a:t>
            </a:r>
            <a:r>
              <a:rPr lang="en-GB" sz="2400" dirty="0" err="1"/>
              <a:t>tentang</a:t>
            </a:r>
            <a:r>
              <a:rPr lang="en-GB" sz="2400" dirty="0"/>
              <a:t> </a:t>
            </a:r>
            <a:r>
              <a:rPr lang="en-GB" sz="2400" dirty="0" err="1"/>
              <a:t>tempat</a:t>
            </a:r>
            <a:r>
              <a:rPr lang="en-GB" sz="2400" dirty="0"/>
              <a:t> </a:t>
            </a:r>
            <a:r>
              <a:rPr lang="en-GB" sz="2400" dirty="0" err="1"/>
              <a:t>mencari</a:t>
            </a:r>
            <a:r>
              <a:rPr lang="en-GB" sz="2400" dirty="0"/>
              <a:t> </a:t>
            </a:r>
            <a:r>
              <a:rPr lang="en-GB" sz="2400" dirty="0" err="1"/>
              <a:t>lowongan</a:t>
            </a:r>
            <a:r>
              <a:rPr lang="en-GB" sz="2400" dirty="0"/>
              <a:t> </a:t>
            </a:r>
            <a:r>
              <a:rPr lang="en-GB" sz="2400" dirty="0" err="1"/>
              <a:t>kerja</a:t>
            </a:r>
            <a:r>
              <a:rPr lang="en-GB" sz="2400" dirty="0"/>
              <a:t>; </a:t>
            </a:r>
            <a:r>
              <a:rPr lang="en-GB" sz="2400" dirty="0" err="1"/>
              <a:t>cara</a:t>
            </a:r>
            <a:r>
              <a:rPr lang="en-GB" sz="2400" dirty="0"/>
              <a:t> </a:t>
            </a:r>
            <a:r>
              <a:rPr lang="en-GB" sz="2400" dirty="0" err="1"/>
              <a:t>mempersiapkan</a:t>
            </a:r>
            <a:r>
              <a:rPr lang="en-GB" sz="2400" dirty="0"/>
              <a:t> </a:t>
            </a:r>
            <a:r>
              <a:rPr lang="en-GB" sz="2400" dirty="0" err="1"/>
              <a:t>wawancara</a:t>
            </a:r>
            <a:r>
              <a:rPr lang="en-GB" sz="2400" dirty="0"/>
              <a:t>; </a:t>
            </a:r>
            <a:r>
              <a:rPr lang="en-GB" sz="2400" dirty="0" err="1"/>
              <a:t>menindaklanjuti</a:t>
            </a:r>
            <a:r>
              <a:rPr lang="en-GB" sz="2400" dirty="0"/>
              <a:t> </a:t>
            </a:r>
            <a:r>
              <a:rPr lang="en-GB" sz="2400" dirty="0" err="1"/>
              <a:t>hasil</a:t>
            </a:r>
            <a:r>
              <a:rPr lang="en-GB" sz="2400" dirty="0"/>
              <a:t> </a:t>
            </a:r>
            <a:r>
              <a:rPr lang="en-GB" sz="2400" dirty="0" err="1"/>
              <a:t>wawancara</a:t>
            </a:r>
            <a:endParaRPr lang="en-GB" sz="2400" dirty="0"/>
          </a:p>
          <a:p>
            <a:pPr lvl="2"/>
            <a:r>
              <a:rPr lang="en-GB" sz="2400" dirty="0" err="1"/>
              <a:t>Peningkatan</a:t>
            </a:r>
            <a:r>
              <a:rPr lang="en-GB" sz="2400" dirty="0"/>
              <a:t> </a:t>
            </a:r>
            <a:r>
              <a:rPr lang="en-GB" sz="2400" dirty="0" err="1"/>
              <a:t>layanan</a:t>
            </a:r>
            <a:r>
              <a:rPr lang="en-GB" sz="2400" dirty="0"/>
              <a:t> </a:t>
            </a:r>
            <a:r>
              <a:rPr lang="en-GB" sz="2400" dirty="0" err="1"/>
              <a:t>ketenagakerjaan</a:t>
            </a:r>
            <a:r>
              <a:rPr lang="en-GB" sz="2400" dirty="0"/>
              <a:t> yang </a:t>
            </a:r>
            <a:r>
              <a:rPr lang="en-GB" sz="2400" dirty="0" err="1"/>
              <a:t>diberikan</a:t>
            </a:r>
            <a:r>
              <a:rPr lang="en-GB" sz="2400" dirty="0"/>
              <a:t> </a:t>
            </a:r>
            <a:r>
              <a:rPr lang="en-GB" sz="2400" dirty="0" err="1"/>
              <a:t>melalui</a:t>
            </a:r>
            <a:r>
              <a:rPr lang="en-GB" sz="2400" dirty="0"/>
              <a:t> </a:t>
            </a:r>
            <a:r>
              <a:rPr lang="en-GB" sz="2400" dirty="0" err="1"/>
              <a:t>klub</a:t>
            </a:r>
            <a:r>
              <a:rPr lang="en-GB" sz="2400" dirty="0"/>
              <a:t> </a:t>
            </a:r>
            <a:r>
              <a:rPr lang="en-GB" sz="2400" dirty="0" err="1"/>
              <a:t>kerja</a:t>
            </a:r>
            <a:r>
              <a:rPr lang="en-GB" sz="2400" dirty="0"/>
              <a:t>, bursa </a:t>
            </a:r>
            <a:r>
              <a:rPr lang="en-GB" sz="2400" dirty="0" err="1"/>
              <a:t>kerja</a:t>
            </a:r>
            <a:r>
              <a:rPr lang="en-GB" sz="2400" dirty="0"/>
              <a:t> yang </a:t>
            </a:r>
            <a:r>
              <a:rPr lang="en-GB" sz="2400" dirty="0" err="1"/>
              <a:t>fokus</a:t>
            </a:r>
            <a:r>
              <a:rPr lang="en-GB" sz="2400" dirty="0"/>
              <a:t> pada </a:t>
            </a:r>
            <a:r>
              <a:rPr lang="en-GB" sz="2400" dirty="0" err="1"/>
              <a:t>industri</a:t>
            </a:r>
            <a:r>
              <a:rPr lang="en-GB" sz="2400" dirty="0"/>
              <a:t> dan </a:t>
            </a:r>
            <a:r>
              <a:rPr lang="en-GB" sz="2400" dirty="0" err="1"/>
              <a:t>pekerjaan</a:t>
            </a:r>
            <a:r>
              <a:rPr lang="en-GB" sz="2400" dirty="0"/>
              <a:t> </a:t>
            </a:r>
            <a:r>
              <a:rPr lang="en-GB" sz="2400" dirty="0" err="1"/>
              <a:t>atau</a:t>
            </a:r>
            <a:r>
              <a:rPr lang="en-GB" sz="2400" dirty="0"/>
              <a:t> </a:t>
            </a:r>
            <a:r>
              <a:rPr lang="en-GB" sz="2400" dirty="0" err="1"/>
              <a:t>kelompok</a:t>
            </a:r>
            <a:r>
              <a:rPr lang="en-GB" sz="2400" dirty="0"/>
              <a:t> </a:t>
            </a:r>
            <a:r>
              <a:rPr lang="en-GB" sz="2400" dirty="0" err="1"/>
              <a:t>sasaran</a:t>
            </a:r>
            <a:r>
              <a:rPr lang="en-GB" sz="2400" dirty="0"/>
              <a:t> </a:t>
            </a:r>
            <a:r>
              <a:rPr lang="en-GB" sz="2400" dirty="0" err="1"/>
              <a:t>tertentu</a:t>
            </a:r>
            <a:endParaRPr lang="en-GB" sz="2400" dirty="0"/>
          </a:p>
          <a:p>
            <a:pPr lvl="2"/>
            <a:endParaRPr lang="en-GB" sz="2400" dirty="0"/>
          </a:p>
          <a:p>
            <a:pPr lvl="2"/>
            <a:endParaRPr lang="en-GB" sz="2400" dirty="0"/>
          </a:p>
          <a:p>
            <a:pPr lvl="2"/>
            <a:endParaRPr lang="en-GB" sz="2400" dirty="0"/>
          </a:p>
          <a:p>
            <a:pPr lvl="2"/>
            <a:endParaRPr lang="en-GB" sz="2400" dirty="0"/>
          </a:p>
          <a:p>
            <a:pPr lvl="2"/>
            <a:endParaRPr lang="en-GB" sz="24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10</a:t>
            </a:fld>
            <a:endParaRPr lang="en-GB"/>
          </a:p>
        </p:txBody>
      </p:sp>
    </p:spTree>
    <p:extLst>
      <p:ext uri="{BB962C8B-B14F-4D97-AF65-F5344CB8AC3E}">
        <p14:creationId xmlns:p14="http://schemas.microsoft.com/office/powerpoint/2010/main" val="39992135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a:t>Konseling</a:t>
            </a:r>
            <a:r>
              <a:rPr lang="en-GB" dirty="0"/>
              <a:t> </a:t>
            </a:r>
            <a:r>
              <a:rPr lang="en-GB" dirty="0" err="1"/>
              <a:t>ketenagakerjaan</a:t>
            </a:r>
            <a:r>
              <a:rPr lang="en-GB" dirty="0"/>
              <a:t> (</a:t>
            </a:r>
            <a:r>
              <a:rPr lang="en-GB" dirty="0" err="1"/>
              <a:t>lanjutan</a:t>
            </a:r>
            <a:r>
              <a:rPr lang="en-GB" dirty="0"/>
              <a:t>)</a:t>
            </a:r>
          </a:p>
        </p:txBody>
      </p:sp>
      <p:sp>
        <p:nvSpPr>
          <p:cNvPr id="5" name="Content Placeholder 4"/>
          <p:cNvSpPr>
            <a:spLocks noGrp="1"/>
          </p:cNvSpPr>
          <p:nvPr>
            <p:ph idx="1"/>
          </p:nvPr>
        </p:nvSpPr>
        <p:spPr/>
        <p:txBody>
          <a:bodyPr/>
          <a:lstStyle/>
          <a:p>
            <a:pPr lvl="2"/>
            <a:r>
              <a:rPr lang="en-GB" sz="2400" dirty="0" err="1"/>
              <a:t>Tidak</a:t>
            </a:r>
            <a:r>
              <a:rPr lang="en-GB" sz="2400" dirty="0"/>
              <a:t> </a:t>
            </a:r>
            <a:r>
              <a:rPr lang="en-GB" sz="2400" dirty="0" err="1"/>
              <a:t>berakhir</a:t>
            </a:r>
            <a:r>
              <a:rPr lang="en-GB" sz="2400" dirty="0"/>
              <a:t> </a:t>
            </a:r>
            <a:r>
              <a:rPr lang="en-GB" sz="2400" dirty="0" err="1"/>
              <a:t>dengan</a:t>
            </a:r>
            <a:r>
              <a:rPr lang="en-GB" sz="2400" dirty="0"/>
              <a:t> </a:t>
            </a:r>
            <a:r>
              <a:rPr lang="en-GB" sz="2400" dirty="0" err="1"/>
              <a:t>informasi</a:t>
            </a:r>
            <a:r>
              <a:rPr lang="en-GB" sz="2400" dirty="0"/>
              <a:t> </a:t>
            </a:r>
            <a:r>
              <a:rPr lang="en-GB" sz="2400" dirty="0" err="1"/>
              <a:t>tentang</a:t>
            </a:r>
            <a:r>
              <a:rPr lang="en-GB" sz="2400" dirty="0"/>
              <a:t> </a:t>
            </a:r>
            <a:r>
              <a:rPr lang="en-GB" sz="2400" dirty="0" err="1"/>
              <a:t>cara</a:t>
            </a:r>
            <a:r>
              <a:rPr lang="en-GB" sz="2400" dirty="0"/>
              <a:t> </a:t>
            </a:r>
            <a:r>
              <a:rPr lang="en-GB" sz="2400" dirty="0" err="1"/>
              <a:t>mendapatkan</a:t>
            </a:r>
            <a:r>
              <a:rPr lang="en-GB" sz="2400" dirty="0"/>
              <a:t> </a:t>
            </a:r>
            <a:r>
              <a:rPr lang="en-GB" sz="2400" dirty="0" err="1"/>
              <a:t>pekerjaan</a:t>
            </a:r>
            <a:r>
              <a:rPr lang="en-GB" sz="2400" dirty="0"/>
              <a:t> </a:t>
            </a:r>
            <a:r>
              <a:rPr lang="en-GB" sz="2400" dirty="0" err="1"/>
              <a:t>tetapi</a:t>
            </a:r>
            <a:r>
              <a:rPr lang="en-GB" sz="2400" dirty="0"/>
              <a:t> juga </a:t>
            </a:r>
            <a:r>
              <a:rPr lang="en-GB" sz="2400" dirty="0" err="1"/>
              <a:t>meluas</a:t>
            </a:r>
            <a:r>
              <a:rPr lang="en-GB" sz="2400" dirty="0"/>
              <a:t> pada </a:t>
            </a:r>
            <a:r>
              <a:rPr lang="en-GB" sz="2400" dirty="0" err="1"/>
              <a:t>informasi</a:t>
            </a:r>
            <a:r>
              <a:rPr lang="en-GB" sz="2400" dirty="0"/>
              <a:t> </a:t>
            </a:r>
            <a:r>
              <a:rPr lang="en-GB" sz="2400" dirty="0" err="1"/>
              <a:t>tentang</a:t>
            </a:r>
            <a:r>
              <a:rPr lang="en-GB" sz="2400" dirty="0"/>
              <a:t> </a:t>
            </a:r>
            <a:r>
              <a:rPr lang="en-GB" sz="2400" dirty="0" err="1"/>
              <a:t>cara</a:t>
            </a:r>
            <a:r>
              <a:rPr lang="en-GB" sz="2400" dirty="0"/>
              <a:t> </a:t>
            </a:r>
            <a:r>
              <a:rPr lang="en-GB" sz="2400" dirty="0" err="1"/>
              <a:t>mempertahankan</a:t>
            </a:r>
            <a:r>
              <a:rPr lang="en-GB" sz="2400" dirty="0"/>
              <a:t> </a:t>
            </a:r>
            <a:r>
              <a:rPr lang="en-GB" sz="2400" dirty="0" err="1"/>
              <a:t>pekerjaan</a:t>
            </a:r>
            <a:r>
              <a:rPr lang="en-GB" sz="2400" dirty="0"/>
              <a:t> dan </a:t>
            </a:r>
            <a:r>
              <a:rPr lang="en-GB" sz="2400" dirty="0" err="1"/>
              <a:t>maju</a:t>
            </a:r>
            <a:r>
              <a:rPr lang="en-GB" sz="2400" dirty="0"/>
              <a:t> </a:t>
            </a:r>
            <a:r>
              <a:rPr lang="en-GB" sz="2400" dirty="0" err="1"/>
              <a:t>dalam</a:t>
            </a:r>
            <a:r>
              <a:rPr lang="en-GB" sz="2400" dirty="0"/>
              <a:t> </a:t>
            </a:r>
            <a:r>
              <a:rPr lang="en-GB" sz="2400" dirty="0" err="1"/>
              <a:t>pekerjaan</a:t>
            </a:r>
            <a:endParaRPr lang="en-GB" sz="2400" dirty="0"/>
          </a:p>
          <a:p>
            <a:pPr lvl="2"/>
            <a:r>
              <a:rPr lang="en-GB" sz="2400" dirty="0" err="1"/>
              <a:t>Contoh</a:t>
            </a:r>
            <a:r>
              <a:rPr lang="en-GB" sz="2400" dirty="0"/>
              <a:t> program </a:t>
            </a:r>
            <a:r>
              <a:rPr lang="en-GB" sz="2400" b="1" dirty="0"/>
              <a:t>pasar </a:t>
            </a:r>
            <a:r>
              <a:rPr lang="en-GB" sz="2400" b="1" dirty="0" err="1"/>
              <a:t>tenaga</a:t>
            </a:r>
            <a:r>
              <a:rPr lang="en-GB" sz="2400" b="1" dirty="0"/>
              <a:t> </a:t>
            </a:r>
            <a:r>
              <a:rPr lang="en-GB" sz="2400" b="1" dirty="0" err="1"/>
              <a:t>kerja</a:t>
            </a:r>
            <a:r>
              <a:rPr lang="en-GB" sz="2400" b="1" dirty="0"/>
              <a:t> </a:t>
            </a:r>
            <a:r>
              <a:rPr lang="en-GB" sz="2400" b="1" dirty="0" err="1"/>
              <a:t>aktif</a:t>
            </a:r>
            <a:r>
              <a:rPr lang="en-GB" sz="2400" b="1" dirty="0"/>
              <a:t> </a:t>
            </a:r>
            <a:r>
              <a:rPr lang="en-GB" sz="2400" dirty="0" err="1"/>
              <a:t>antara</a:t>
            </a:r>
            <a:r>
              <a:rPr lang="en-GB" sz="2400" dirty="0"/>
              <a:t> lain </a:t>
            </a:r>
            <a:r>
              <a:rPr lang="en-GB" sz="2400" dirty="0" err="1"/>
              <a:t>keterampilan</a:t>
            </a:r>
            <a:r>
              <a:rPr lang="en-GB" sz="2400" dirty="0"/>
              <a:t> </a:t>
            </a:r>
            <a:r>
              <a:rPr lang="en-GB" sz="2400" dirty="0" err="1"/>
              <a:t>hidup</a:t>
            </a:r>
            <a:r>
              <a:rPr lang="en-GB" sz="2400" dirty="0"/>
              <a:t> </a:t>
            </a:r>
            <a:r>
              <a:rPr lang="en-GB" sz="2400" dirty="0" err="1"/>
              <a:t>dasar</a:t>
            </a:r>
            <a:r>
              <a:rPr lang="en-GB" sz="2400" dirty="0"/>
              <a:t> dan </a:t>
            </a:r>
            <a:r>
              <a:rPr lang="en-GB" sz="2400" dirty="0" err="1"/>
              <a:t>kebiasaan</a:t>
            </a:r>
            <a:r>
              <a:rPr lang="en-GB" sz="2400" dirty="0"/>
              <a:t> </a:t>
            </a:r>
            <a:r>
              <a:rPr lang="en-GB" sz="2400" dirty="0" err="1"/>
              <a:t>kerja</a:t>
            </a:r>
            <a:r>
              <a:rPr lang="en-GB" sz="2400" dirty="0"/>
              <a:t>; </a:t>
            </a:r>
            <a:r>
              <a:rPr lang="en-GB" sz="2400" dirty="0" err="1"/>
              <a:t>mengembangkan</a:t>
            </a:r>
            <a:r>
              <a:rPr lang="en-GB" sz="2400" dirty="0"/>
              <a:t> </a:t>
            </a:r>
            <a:r>
              <a:rPr lang="en-GB" sz="2400" dirty="0" err="1"/>
              <a:t>hubungan</a:t>
            </a:r>
            <a:r>
              <a:rPr lang="en-GB" sz="2400" dirty="0"/>
              <a:t> </a:t>
            </a:r>
            <a:r>
              <a:rPr lang="en-GB" sz="2400" dirty="0" err="1"/>
              <a:t>antar</a:t>
            </a:r>
            <a:r>
              <a:rPr lang="en-GB" sz="2400" dirty="0"/>
              <a:t> </a:t>
            </a:r>
            <a:r>
              <a:rPr lang="en-GB" sz="2400" dirty="0" err="1"/>
              <a:t>pribadi</a:t>
            </a:r>
            <a:r>
              <a:rPr lang="en-GB" sz="2400" dirty="0"/>
              <a:t> yang </a:t>
            </a:r>
            <a:r>
              <a:rPr lang="en-GB" sz="2400" dirty="0" err="1"/>
              <a:t>baik</a:t>
            </a:r>
            <a:r>
              <a:rPr lang="en-GB" sz="2400" dirty="0"/>
              <a:t>; </a:t>
            </a:r>
            <a:r>
              <a:rPr lang="en-GB" sz="2400" dirty="0" err="1"/>
              <a:t>ketepatan</a:t>
            </a:r>
            <a:r>
              <a:rPr lang="en-GB" sz="2400" dirty="0"/>
              <a:t> </a:t>
            </a:r>
            <a:r>
              <a:rPr lang="en-GB" sz="2400" dirty="0" err="1"/>
              <a:t>waktu</a:t>
            </a:r>
            <a:r>
              <a:rPr lang="en-GB" sz="2400" dirty="0"/>
              <a:t> di </a:t>
            </a:r>
            <a:r>
              <a:rPr lang="en-GB" sz="2400" dirty="0" err="1"/>
              <a:t>tempat</a:t>
            </a:r>
            <a:r>
              <a:rPr lang="en-GB" sz="2400" dirty="0"/>
              <a:t> </a:t>
            </a:r>
            <a:r>
              <a:rPr lang="en-GB" sz="2400" dirty="0" err="1"/>
              <a:t>kerja</a:t>
            </a:r>
            <a:r>
              <a:rPr lang="en-GB" sz="2400" dirty="0"/>
              <a:t>; </a:t>
            </a:r>
            <a:r>
              <a:rPr lang="en-GB" sz="2400" dirty="0" err="1"/>
              <a:t>kemampuan</a:t>
            </a:r>
            <a:r>
              <a:rPr lang="en-GB" sz="2400" dirty="0"/>
              <a:t> </a:t>
            </a:r>
            <a:r>
              <a:rPr lang="en-GB" sz="2400" dirty="0" err="1"/>
              <a:t>bekerja</a:t>
            </a:r>
            <a:r>
              <a:rPr lang="en-GB" sz="2400" dirty="0"/>
              <a:t> </a:t>
            </a:r>
            <a:r>
              <a:rPr lang="en-GB" sz="2400" dirty="0" err="1"/>
              <a:t>dalam</a:t>
            </a:r>
            <a:r>
              <a:rPr lang="en-GB" sz="2400" dirty="0"/>
              <a:t> </a:t>
            </a:r>
            <a:r>
              <a:rPr lang="en-GB" sz="2400" dirty="0" err="1"/>
              <a:t>tim</a:t>
            </a:r>
            <a:r>
              <a:rPr lang="en-GB" sz="2400" dirty="0"/>
              <a:t>; </a:t>
            </a:r>
            <a:r>
              <a:rPr lang="en-GB" sz="2400" dirty="0" err="1"/>
              <a:t>keterampilan</a:t>
            </a:r>
            <a:r>
              <a:rPr lang="en-GB" sz="2400" dirty="0"/>
              <a:t> </a:t>
            </a:r>
            <a:r>
              <a:rPr lang="en-GB" sz="2400" dirty="0" err="1"/>
              <a:t>komunikasi</a:t>
            </a:r>
            <a:r>
              <a:rPr lang="en-GB" sz="2400" dirty="0"/>
              <a:t>, </a:t>
            </a:r>
            <a:r>
              <a:rPr lang="en-GB" sz="2400" dirty="0" err="1"/>
              <a:t>dll</a:t>
            </a:r>
            <a:endParaRPr lang="en-GB" sz="2400" dirty="0"/>
          </a:p>
          <a:p>
            <a:pPr lvl="2"/>
            <a:endParaRPr lang="en-GB" sz="2400" dirty="0"/>
          </a:p>
          <a:p>
            <a:pPr lvl="2"/>
            <a:endParaRPr lang="en-GB" sz="2400" dirty="0"/>
          </a:p>
        </p:txBody>
      </p:sp>
      <p:sp>
        <p:nvSpPr>
          <p:cNvPr id="10" name="Date Placeholder 9"/>
          <p:cNvSpPr>
            <a:spLocks noGrp="1"/>
          </p:cNvSpPr>
          <p:nvPr>
            <p:ph type="dt" sz="half" idx="10"/>
          </p:nvPr>
        </p:nvSpPr>
        <p:spPr/>
        <p:txBody>
          <a:bodyPr/>
          <a:lstStyle/>
          <a:p>
            <a:r>
              <a:rPr lang="en-GB"/>
              <a:t>Date: Monday / 01 / October / 2019</a:t>
            </a:r>
          </a:p>
        </p:txBody>
      </p:sp>
      <p:sp>
        <p:nvSpPr>
          <p:cNvPr id="11" name="Footer Placeholder 10"/>
          <p:cNvSpPr>
            <a:spLocks noGrp="1"/>
          </p:cNvSpPr>
          <p:nvPr>
            <p:ph type="ftr" sz="quarter" idx="11"/>
          </p:nvPr>
        </p:nvSpPr>
        <p:spPr/>
        <p:txBody>
          <a:bodyPr/>
          <a:lstStyle/>
          <a:p>
            <a:r>
              <a:rPr lang="en-GB"/>
              <a:t>Advancing social justice, promoting decent work</a:t>
            </a:r>
          </a:p>
        </p:txBody>
      </p:sp>
      <p:sp>
        <p:nvSpPr>
          <p:cNvPr id="28" name="Slide Number Placeholder 27"/>
          <p:cNvSpPr>
            <a:spLocks noGrp="1"/>
          </p:cNvSpPr>
          <p:nvPr>
            <p:ph type="sldNum" sz="quarter" idx="12"/>
          </p:nvPr>
        </p:nvSpPr>
        <p:spPr/>
        <p:txBody>
          <a:bodyPr/>
          <a:lstStyle/>
          <a:p>
            <a:fld id="{856227C0-AD57-4F9B-BAE3-EEFB0D0EE427}" type="slidenum">
              <a:rPr lang="en-GB" smtClean="0"/>
              <a:t>11</a:t>
            </a:fld>
            <a:endParaRPr lang="en-GB"/>
          </a:p>
        </p:txBody>
      </p:sp>
    </p:spTree>
    <p:extLst>
      <p:ext uri="{BB962C8B-B14F-4D97-AF65-F5344CB8AC3E}">
        <p14:creationId xmlns:p14="http://schemas.microsoft.com/office/powerpoint/2010/main" val="12312635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Ada </a:t>
            </a:r>
            <a:r>
              <a:rPr lang="en-GB" dirty="0" err="1"/>
              <a:t>pertanyaan</a:t>
            </a:r>
            <a:r>
              <a:rPr lang="en-GB" dirty="0"/>
              <a:t>?</a:t>
            </a:r>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12</a:t>
            </a:fld>
            <a:endParaRPr lang="en-GB"/>
          </a:p>
        </p:txBody>
      </p:sp>
    </p:spTree>
    <p:extLst>
      <p:ext uri="{BB962C8B-B14F-4D97-AF65-F5344CB8AC3E}">
        <p14:creationId xmlns:p14="http://schemas.microsoft.com/office/powerpoint/2010/main" val="39462131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Kerja</a:t>
            </a:r>
            <a:r>
              <a:rPr lang="en-GB" dirty="0"/>
              <a:t> </a:t>
            </a:r>
            <a:r>
              <a:rPr lang="en-GB" dirty="0" err="1"/>
              <a:t>kelompok</a:t>
            </a:r>
            <a:endParaRPr lang="en-GB" dirty="0"/>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13</a:t>
            </a:fld>
            <a:endParaRPr lang="en-GB"/>
          </a:p>
        </p:txBody>
      </p:sp>
    </p:spTree>
    <p:extLst>
      <p:ext uri="{BB962C8B-B14F-4D97-AF65-F5344CB8AC3E}">
        <p14:creationId xmlns:p14="http://schemas.microsoft.com/office/powerpoint/2010/main" val="793829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Permainan</a:t>
            </a:r>
            <a:r>
              <a:rPr lang="en-GB" dirty="0"/>
              <a:t> </a:t>
            </a:r>
            <a:r>
              <a:rPr lang="en-GB"/>
              <a:t>peran</a:t>
            </a:r>
            <a:endParaRPr lang="en-GB" dirty="0"/>
          </a:p>
        </p:txBody>
      </p:sp>
      <p:sp>
        <p:nvSpPr>
          <p:cNvPr id="4" name="Date Placeholder 3"/>
          <p:cNvSpPr>
            <a:spLocks noGrp="1"/>
          </p:cNvSpPr>
          <p:nvPr>
            <p:ph type="dt" sz="half" idx="10"/>
          </p:nvPr>
        </p:nvSpPr>
        <p:spPr/>
        <p:txBody>
          <a:bodyPr/>
          <a:lstStyle/>
          <a:p>
            <a:r>
              <a:rPr lang="en-GB"/>
              <a:t>Date: Monday / 01 / October / 2019</a:t>
            </a:r>
          </a:p>
        </p:txBody>
      </p:sp>
      <p:sp>
        <p:nvSpPr>
          <p:cNvPr id="5" name="Footer Placeholder 4"/>
          <p:cNvSpPr>
            <a:spLocks noGrp="1"/>
          </p:cNvSpPr>
          <p:nvPr>
            <p:ph type="ftr" sz="quarter" idx="11"/>
          </p:nvPr>
        </p:nvSpPr>
        <p:spPr/>
        <p:txBody>
          <a:bodyPr/>
          <a:lstStyle/>
          <a:p>
            <a:r>
              <a:rPr lang="en-GB"/>
              <a:t>Advancing social justice, promoting decent work</a:t>
            </a:r>
          </a:p>
        </p:txBody>
      </p:sp>
      <p:sp>
        <p:nvSpPr>
          <p:cNvPr id="6" name="Slide Number Placeholder 5"/>
          <p:cNvSpPr>
            <a:spLocks noGrp="1"/>
          </p:cNvSpPr>
          <p:nvPr>
            <p:ph type="sldNum" sz="quarter" idx="12"/>
          </p:nvPr>
        </p:nvSpPr>
        <p:spPr/>
        <p:txBody>
          <a:bodyPr/>
          <a:lstStyle/>
          <a:p>
            <a:fld id="{856227C0-AD57-4F9B-BAE3-EEFB0D0EE427}" type="slidenum">
              <a:rPr lang="en-GB" smtClean="0"/>
              <a:t>14</a:t>
            </a:fld>
            <a:endParaRPr lang="en-GB"/>
          </a:p>
        </p:txBody>
      </p:sp>
    </p:spTree>
    <p:extLst>
      <p:ext uri="{BB962C8B-B14F-4D97-AF65-F5344CB8AC3E}">
        <p14:creationId xmlns:p14="http://schemas.microsoft.com/office/powerpoint/2010/main" val="943555642"/>
      </p:ext>
    </p:extLst>
  </p:cSld>
  <p:clrMapOvr>
    <a:masterClrMapping/>
  </p:clrMapOvr>
</p:sld>
</file>

<file path=ppt/theme/theme1.xml><?xml version="1.0" encoding="utf-8"?>
<a:theme xmlns:a="http://schemas.openxmlformats.org/drawingml/2006/main" name="ILO 2020">
  <a:themeElements>
    <a:clrScheme name="ILO Jan 2020">
      <a:dk1>
        <a:srgbClr val="230050"/>
      </a:dk1>
      <a:lt1>
        <a:sysClr val="window" lastClr="FFFFFF"/>
      </a:lt1>
      <a:dk2>
        <a:srgbClr val="000000"/>
      </a:dk2>
      <a:lt2>
        <a:srgbClr val="F8FCFE"/>
      </a:lt2>
      <a:accent1>
        <a:srgbClr val="1E2DBE"/>
      </a:accent1>
      <a:accent2>
        <a:srgbClr val="FA3C4B"/>
      </a:accent2>
      <a:accent3>
        <a:srgbClr val="FFCD2D"/>
      </a:accent3>
      <a:accent4>
        <a:srgbClr val="960A55"/>
      </a:accent4>
      <a:accent5>
        <a:srgbClr val="05D2D2"/>
      </a:accent5>
      <a:accent6>
        <a:srgbClr val="8CE164"/>
      </a:accent6>
      <a:hlink>
        <a:srgbClr val="230050"/>
      </a:hlink>
      <a:folHlink>
        <a:srgbClr val="23005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ILO Presentation 16x9.potx" id="{1B78B7CC-6F33-4AED-B988-F1824BC14DB2}" vid="{017B0592-C5E0-43A0-8804-D21738B9040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ILO 2020</Template>
  <TotalTime>666</TotalTime>
  <Words>1535</Words>
  <Application>Microsoft Macintosh PowerPoint</Application>
  <PresentationFormat>Widescreen</PresentationFormat>
  <Paragraphs>141</Paragraphs>
  <Slides>14</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Wingdings 3</vt:lpstr>
      <vt:lpstr>ILO 2020</vt:lpstr>
      <vt:lpstr>Modul/Unit 3 </vt:lpstr>
      <vt:lpstr>Tujuan pembelajaran </vt:lpstr>
      <vt:lpstr>Kebutuhan konseling perorangan</vt:lpstr>
      <vt:lpstr>Dimensi kecakapan kerja   </vt:lpstr>
      <vt:lpstr>Konseling karier</vt:lpstr>
      <vt:lpstr>Konseling karier (lanjutan)</vt:lpstr>
      <vt:lpstr>Konseling karier (lanjutan)</vt:lpstr>
      <vt:lpstr>Konseling karier (lanjutan)</vt:lpstr>
      <vt:lpstr>Konseling Vokasi</vt:lpstr>
      <vt:lpstr>Konseling ketenagakerjaan</vt:lpstr>
      <vt:lpstr>Konseling ketenagakerjaan (lanjutan)</vt:lpstr>
      <vt:lpstr>Ada pertanyaan?</vt:lpstr>
      <vt:lpstr>Kerja kelompok</vt:lpstr>
      <vt:lpstr>Permainan peran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title here 40pt</dc:title>
  <dc:creator>Ayunda Eka Pratama</dc:creator>
  <cp:lastModifiedBy>Ayunda Eka Pratama</cp:lastModifiedBy>
  <cp:revision>9</cp:revision>
  <dcterms:created xsi:type="dcterms:W3CDTF">2021-09-07T07:33:56Z</dcterms:created>
  <dcterms:modified xsi:type="dcterms:W3CDTF">2021-09-15T03:45:31Z</dcterms:modified>
</cp:coreProperties>
</file>