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74" r:id="rId3"/>
    <p:sldId id="275" r:id="rId4"/>
    <p:sldId id="276" r:id="rId5"/>
    <p:sldId id="277" r:id="rId6"/>
    <p:sldId id="259" r:id="rId7"/>
    <p:sldId id="258"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D2D"/>
    <a:srgbClr val="8CE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05" autoAdjust="0"/>
    <p:restoredTop sz="86505" autoAdjust="0"/>
  </p:normalViewPr>
  <p:slideViewPr>
    <p:cSldViewPr snapToGrid="0">
      <p:cViewPr varScale="1">
        <p:scale>
          <a:sx n="82" d="100"/>
          <a:sy n="82" d="100"/>
        </p:scale>
        <p:origin x="176" y="352"/>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15/09/2021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585416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Begitu pencari kerja mendatangi pusat/kantor layanan ketenagakerjaan, orang tersebut akan melewati sebuah proses yang akan menilai kecakapan kerja mereka saat ini dan langkah ini disebut proses penerimaan awal</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Langkah pertama adalah pencari kerja mengisi pendaftaran yang dapat dilakukan secara manual atau elektronik tergantung pada kantor dan tingkat perkembangan teknologi pada kedua sisi</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Setelah pendaftaran selesai diisi, maka </a:t>
            </a:r>
            <a:r>
              <a:rPr lang="id-ID" sz="1200" kern="1200" dirty="0" err="1">
                <a:solidFill>
                  <a:schemeClr val="tx1"/>
                </a:solidFill>
                <a:effectLst/>
                <a:latin typeface="+mn-lt"/>
                <a:ea typeface="+mn-ea"/>
                <a:cs typeface="+mn-cs"/>
              </a:rPr>
              <a:t>pendafataran</a:t>
            </a:r>
            <a:r>
              <a:rPr lang="id-ID" sz="1200" kern="1200" dirty="0">
                <a:solidFill>
                  <a:schemeClr val="tx1"/>
                </a:solidFill>
                <a:effectLst/>
                <a:latin typeface="+mn-lt"/>
                <a:ea typeface="+mn-ea"/>
                <a:cs typeface="+mn-cs"/>
              </a:rPr>
              <a:t> tersebut akan ditinjau bersama dengan pencari kerja untuk memastikannya lengkap dan akurat</a:t>
            </a:r>
            <a:r>
              <a:rPr lang="en-US" sz="1200" b="0" i="0" u="none" strike="noStrike" kern="1200" baseline="0" dirty="0">
                <a:solidFill>
                  <a:schemeClr val="tx1"/>
                </a:solidFill>
                <a:latin typeface="+mn-lt"/>
                <a:ea typeface="+mn-ea"/>
                <a:cs typeface="+mn-cs"/>
              </a:rPr>
              <a:t>.</a:t>
            </a:r>
          </a:p>
          <a:p>
            <a:r>
              <a:rPr lang="id-ID" sz="1200" kern="1200" dirty="0">
                <a:solidFill>
                  <a:schemeClr val="tx1"/>
                </a:solidFill>
                <a:effectLst/>
                <a:latin typeface="+mn-lt"/>
                <a:ea typeface="+mn-ea"/>
                <a:cs typeface="+mn-cs"/>
              </a:rPr>
              <a:t>Pencari kerja juga akan diberikan informasi umum tentang kantor ketenagakerjaan dan layanan yang tersedia, termasuk pilihan layanan mandiri dan bantuan lebih intensif yang diberikan melalui konseling perorangan</a:t>
            </a:r>
            <a:r>
              <a:rPr lang="en-GB"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Banyak kantor juga menawarkan sesi informasi kelompok (SIK), yang sering dijadwalkan dan sesuai permintaan, untuk memberikan lebih banyak informasi umum dan untuk menjawab pertanyaan dan persoalan yang sering dihadapi oleh penganggur baru</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Di sisi lain, pencari kerja bersama dengan Pengantar Kerja/Petugas Antar Kerja dapat menentukan bahwa pencari kerja tersebut dapat memanfaatkan bantuan perorangan sehingga peluang kerja pencari kerja meningkat. Oleh karena itu, pencari kerja harus melewati proses konseling perorangan</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Oleh karena itu, pencari kerja dinilai menurut 5 dimensi kecakapan kerja</a:t>
            </a:r>
            <a:r>
              <a:rPr lang="en-US" sz="1200" b="0" i="0" u="none" strike="noStrike" kern="1200" baseline="0" dirty="0">
                <a:solidFill>
                  <a:schemeClr val="tx1"/>
                </a:solidFill>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1442113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Pencari kerja harus mengisi pendaftaran, ini dapat dilakukan secara manual atau elektronik tergantung pada kantor dan tingkat perkembangan teknologi pada kedua sisi</a:t>
            </a:r>
            <a:r>
              <a:rPr lang="en-GB"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Informasi yang dikumpulkan pada langkah ini harus sama, dan akan menjadi bagian dari data administratif yang dikumpulkan oleh kantor ketenagakerjaan untuk menentukan cara terbaik melayani kebutuhan pencari kerja</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Selain itu, data yang dikumpulkan dalam proses pendaftaran akan memiliki banyak kegunaan lain, misalnya menyediakan informasi demografis penting bagi manajemen kantor untuk digunakan ketika meramalkan kebutuhan </a:t>
            </a:r>
            <a:r>
              <a:rPr lang="id-ID" sz="1200" kern="1200" dirty="0" err="1">
                <a:solidFill>
                  <a:schemeClr val="tx1"/>
                </a:solidFill>
                <a:effectLst/>
                <a:latin typeface="+mn-lt"/>
                <a:ea typeface="+mn-ea"/>
                <a:cs typeface="+mn-cs"/>
              </a:rPr>
              <a:t>sumberdaya</a:t>
            </a:r>
            <a:r>
              <a:rPr lang="id-ID" sz="1200" kern="1200" dirty="0">
                <a:solidFill>
                  <a:schemeClr val="tx1"/>
                </a:solidFill>
                <a:effectLst/>
                <a:latin typeface="+mn-lt"/>
                <a:ea typeface="+mn-ea"/>
                <a:cs typeface="+mn-cs"/>
              </a:rPr>
              <a:t> manusia dan keuangan, serta untuk membuat keputusan yang lebih terinformasi terkait dengan jenis dan besarnya program pasar tenaga kerja yang mungkin dikembangkan untuk daerah tersebut</a:t>
            </a:r>
            <a:r>
              <a:rPr lang="en-US" sz="1200" b="0" i="0" u="none" strike="noStrike" kern="1200" baseline="0" dirty="0">
                <a:solidFill>
                  <a:schemeClr val="tx1"/>
                </a:solidFill>
                <a:latin typeface="+mn-lt"/>
                <a:ea typeface="+mn-ea"/>
                <a:cs typeface="+mn-cs"/>
              </a:rPr>
              <a:t>.</a:t>
            </a:r>
            <a:endParaRPr lang="en-GB"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42230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Pencari kerja mengisi pendaftaran, dan ini dapat dilakukan secara manual atau elektronik tergantung pada kantor dan tingkat perkembangan teknologi pada kedua sisi</a:t>
            </a:r>
            <a:r>
              <a:rPr lang="en-GB" sz="1200" b="0" i="0" u="none" strike="noStrike" kern="1200" baseline="0" dirty="0">
                <a:solidFill>
                  <a:schemeClr val="tx1"/>
                </a:solidFill>
                <a:latin typeface="+mn-lt"/>
                <a:ea typeface="+mn-ea"/>
                <a:cs typeface="+mn-cs"/>
              </a:rPr>
              <a:t>.</a:t>
            </a:r>
          </a:p>
          <a:p>
            <a:endParaRPr lang="en-GB" sz="1200" b="0" i="0" u="none" strike="noStrike" kern="1200" baseline="0" dirty="0">
              <a:solidFill>
                <a:schemeClr val="tx1"/>
              </a:solidFill>
              <a:latin typeface="+mn-lt"/>
              <a:ea typeface="+mn-ea"/>
              <a:cs typeface="+mn-cs"/>
            </a:endParaRPr>
          </a:p>
          <a:p>
            <a:r>
              <a:rPr lang="id-ID" sz="1200" kern="1200" dirty="0">
                <a:solidFill>
                  <a:schemeClr val="tx1"/>
                </a:solidFill>
                <a:effectLst/>
                <a:latin typeface="+mn-lt"/>
                <a:ea typeface="+mn-ea"/>
                <a:cs typeface="+mn-cs"/>
              </a:rPr>
              <a:t>Informasi yang dikumpulkan dari pencari kerja menjadi bagian dari pangkalan data PLK dan didaftar menurut sistem klasifikasi pekerjaan standar Indonesia</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1771038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Modul/Unit  2</a:t>
            </a:r>
          </a:p>
        </p:txBody>
      </p:sp>
      <p:sp>
        <p:nvSpPr>
          <p:cNvPr id="3" name="Subtitle 2"/>
          <p:cNvSpPr>
            <a:spLocks noGrp="1"/>
          </p:cNvSpPr>
          <p:nvPr>
            <p:ph type="subTitle" idx="1"/>
          </p:nvPr>
        </p:nvSpPr>
        <p:spPr>
          <a:xfrm>
            <a:off x="490538" y="3481539"/>
            <a:ext cx="6499198" cy="742118"/>
          </a:xfrm>
        </p:spPr>
        <p:txBody>
          <a:bodyPr/>
          <a:lstStyle/>
          <a:p>
            <a:r>
              <a:rPr lang="en-GB" dirty="0"/>
              <a:t>Alur </a:t>
            </a:r>
            <a:r>
              <a:rPr lang="en-GB" dirty="0" err="1"/>
              <a:t>layanan</a:t>
            </a:r>
            <a:r>
              <a:rPr lang="en-GB" dirty="0"/>
              <a:t> </a:t>
            </a:r>
            <a:r>
              <a:rPr lang="en-GB" dirty="0" err="1"/>
              <a:t>untuk</a:t>
            </a:r>
            <a:r>
              <a:rPr lang="en-GB" dirty="0"/>
              <a:t> </a:t>
            </a:r>
            <a:r>
              <a:rPr lang="en-GB" dirty="0" err="1"/>
              <a:t>pendaftaran</a:t>
            </a:r>
            <a:r>
              <a:rPr lang="en-GB" dirty="0"/>
              <a:t> </a:t>
            </a:r>
            <a:r>
              <a:rPr lang="en-GB" dirty="0" err="1"/>
              <a:t>pencari</a:t>
            </a:r>
            <a:r>
              <a:rPr lang="en-GB" dirty="0"/>
              <a:t> </a:t>
            </a:r>
            <a:r>
              <a:rPr lang="en-GB" dirty="0" err="1"/>
              <a:t>kerja</a:t>
            </a:r>
            <a:endParaRPr lang="en-GB" dirty="0"/>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Tujuan</a:t>
            </a:r>
            <a:r>
              <a:rPr lang="en-GB" dirty="0"/>
              <a:t> </a:t>
            </a:r>
            <a:r>
              <a:rPr lang="en-GB" dirty="0" err="1"/>
              <a:t>pembelajaran</a:t>
            </a:r>
            <a:br>
              <a:rPr lang="en-GB" dirty="0"/>
            </a:br>
            <a:endParaRPr lang="en-GB" dirty="0"/>
          </a:p>
        </p:txBody>
      </p:sp>
      <p:sp>
        <p:nvSpPr>
          <p:cNvPr id="5" name="Content Placeholder 4"/>
          <p:cNvSpPr>
            <a:spLocks noGrp="1"/>
          </p:cNvSpPr>
          <p:nvPr>
            <p:ph idx="1"/>
          </p:nvPr>
        </p:nvSpPr>
        <p:spPr/>
        <p:txBody>
          <a:bodyPr/>
          <a:lstStyle/>
          <a:p>
            <a:pPr lvl="1"/>
            <a:r>
              <a:rPr lang="en-GB" sz="2400" dirty="0"/>
              <a:t>Setelah </a:t>
            </a:r>
            <a:r>
              <a:rPr lang="en-GB" sz="2400" dirty="0" err="1"/>
              <a:t>menyelesaikan</a:t>
            </a:r>
            <a:r>
              <a:rPr lang="en-GB" sz="2400" dirty="0"/>
              <a:t> unit </a:t>
            </a:r>
            <a:r>
              <a:rPr lang="en-GB" sz="2400" dirty="0" err="1"/>
              <a:t>ini</a:t>
            </a:r>
            <a:r>
              <a:rPr lang="en-GB" sz="2400" dirty="0"/>
              <a:t>, </a:t>
            </a:r>
            <a:r>
              <a:rPr lang="en-GB" sz="2400" dirty="0" err="1"/>
              <a:t>peserta</a:t>
            </a:r>
            <a:r>
              <a:rPr lang="en-GB" sz="2400" dirty="0"/>
              <a:t> </a:t>
            </a:r>
            <a:r>
              <a:rPr lang="en-GB" sz="2400" dirty="0" err="1"/>
              <a:t>akan</a:t>
            </a:r>
            <a:r>
              <a:rPr lang="en-GB" sz="2400" dirty="0"/>
              <a:t> </a:t>
            </a:r>
            <a:r>
              <a:rPr lang="en-GB" sz="2400" dirty="0" err="1"/>
              <a:t>mampu</a:t>
            </a:r>
            <a:r>
              <a:rPr lang="en-GB" sz="2400" dirty="0"/>
              <a:t>:</a:t>
            </a:r>
          </a:p>
          <a:p>
            <a:pPr lvl="2"/>
            <a:r>
              <a:rPr lang="en-GB" sz="2400" dirty="0" err="1"/>
              <a:t>Memberikan</a:t>
            </a:r>
            <a:r>
              <a:rPr lang="en-GB" sz="2400" dirty="0"/>
              <a:t> </a:t>
            </a:r>
            <a:r>
              <a:rPr lang="en-GB" sz="2400" dirty="0" err="1"/>
              <a:t>pengarahan</a:t>
            </a:r>
            <a:r>
              <a:rPr lang="en-GB" sz="2400" dirty="0"/>
              <a:t> </a:t>
            </a:r>
            <a:r>
              <a:rPr lang="en-GB" sz="2400" dirty="0" err="1"/>
              <a:t>kepada</a:t>
            </a:r>
            <a:r>
              <a:rPr lang="en-GB" sz="2400" dirty="0"/>
              <a:t> </a:t>
            </a:r>
            <a:r>
              <a:rPr lang="en-GB" sz="2400" dirty="0" err="1"/>
              <a:t>pencari</a:t>
            </a:r>
            <a:r>
              <a:rPr lang="en-GB" sz="2400" dirty="0"/>
              <a:t> </a:t>
            </a:r>
            <a:r>
              <a:rPr lang="en-GB" sz="2400" dirty="0" err="1"/>
              <a:t>kerja</a:t>
            </a:r>
            <a:r>
              <a:rPr lang="en-GB" sz="2400" dirty="0"/>
              <a:t> </a:t>
            </a:r>
            <a:r>
              <a:rPr lang="en-GB" sz="2400" dirty="0" err="1"/>
              <a:t>tentang</a:t>
            </a:r>
            <a:r>
              <a:rPr lang="en-GB" sz="2400" dirty="0"/>
              <a:t> </a:t>
            </a:r>
            <a:r>
              <a:rPr lang="en-GB" sz="2400" dirty="0" err="1"/>
              <a:t>alur</a:t>
            </a:r>
            <a:r>
              <a:rPr lang="en-GB" sz="2400" dirty="0"/>
              <a:t> </a:t>
            </a:r>
            <a:r>
              <a:rPr lang="en-GB" sz="2400" dirty="0" err="1"/>
              <a:t>layanan</a:t>
            </a:r>
            <a:r>
              <a:rPr lang="en-GB" sz="2400" dirty="0"/>
              <a:t> yang </a:t>
            </a:r>
            <a:r>
              <a:rPr lang="en-GB" sz="2400" dirty="0" err="1"/>
              <a:t>diberikan</a:t>
            </a:r>
            <a:r>
              <a:rPr lang="en-GB" sz="2400" dirty="0"/>
              <a:t>  oleh LKP</a:t>
            </a:r>
          </a:p>
          <a:p>
            <a:pPr lvl="2"/>
            <a:r>
              <a:rPr lang="en-GB" sz="2400" dirty="0" err="1"/>
              <a:t>Mengetahui</a:t>
            </a:r>
            <a:r>
              <a:rPr lang="en-GB" sz="2400" dirty="0"/>
              <a:t> </a:t>
            </a:r>
            <a:r>
              <a:rPr lang="en-GB" sz="2400" dirty="0" err="1"/>
              <a:t>pentingnya</a:t>
            </a:r>
            <a:r>
              <a:rPr lang="en-GB" sz="2400" dirty="0"/>
              <a:t> dan </a:t>
            </a:r>
            <a:r>
              <a:rPr lang="en-GB" sz="2400" dirty="0" err="1"/>
              <a:t>manfaat</a:t>
            </a:r>
            <a:r>
              <a:rPr lang="en-GB" sz="2400" dirty="0"/>
              <a:t> </a:t>
            </a:r>
            <a:r>
              <a:rPr lang="en-GB" sz="2400" dirty="0" err="1"/>
              <a:t>pendaftaran</a:t>
            </a:r>
            <a:r>
              <a:rPr lang="en-GB" sz="2400" dirty="0"/>
              <a:t> </a:t>
            </a:r>
            <a:r>
              <a:rPr lang="en-GB" sz="2400" dirty="0" err="1"/>
              <a:t>pencari</a:t>
            </a:r>
            <a:r>
              <a:rPr lang="en-GB" sz="2400" dirty="0"/>
              <a:t> </a:t>
            </a:r>
            <a:r>
              <a:rPr lang="en-GB" sz="2400" dirty="0" err="1"/>
              <a:t>kerja</a:t>
            </a:r>
            <a:endParaRPr lang="en-GB" sz="2400" dirty="0"/>
          </a:p>
          <a:p>
            <a:pPr lvl="2"/>
            <a:r>
              <a:rPr lang="en-GB" sz="2400" dirty="0" err="1"/>
              <a:t>Memahami</a:t>
            </a:r>
            <a:r>
              <a:rPr lang="en-GB" sz="2400" dirty="0"/>
              <a:t> </a:t>
            </a:r>
            <a:r>
              <a:rPr lang="en-GB" sz="2400" dirty="0" err="1"/>
              <a:t>metode</a:t>
            </a:r>
            <a:r>
              <a:rPr lang="en-GB" sz="2400" dirty="0"/>
              <a:t> </a:t>
            </a:r>
            <a:r>
              <a:rPr lang="en-GB" sz="2400" dirty="0" err="1"/>
              <a:t>pendaftaran</a:t>
            </a:r>
            <a:r>
              <a:rPr lang="en-GB" sz="2400" dirty="0"/>
              <a:t> yang </a:t>
            </a:r>
            <a:r>
              <a:rPr lang="en-GB" sz="2400" dirty="0" err="1"/>
              <a:t>tersedia</a:t>
            </a:r>
            <a:r>
              <a:rPr lang="en-GB" sz="2400" dirty="0"/>
              <a:t> (</a:t>
            </a:r>
            <a:r>
              <a:rPr lang="en-GB" sz="2400" dirty="0" err="1"/>
              <a:t>secara</a:t>
            </a:r>
            <a:r>
              <a:rPr lang="en-GB" sz="2400" dirty="0"/>
              <a:t> manual </a:t>
            </a:r>
            <a:r>
              <a:rPr lang="en-GB" sz="2400" dirty="0" err="1"/>
              <a:t>atau</a:t>
            </a:r>
            <a:r>
              <a:rPr lang="en-GB" sz="2400" dirty="0"/>
              <a:t> </a:t>
            </a:r>
            <a:r>
              <a:rPr lang="en-GB" sz="2400" dirty="0" err="1"/>
              <a:t>elektronik</a:t>
            </a:r>
            <a:r>
              <a:rPr lang="en-GB" sz="2400" dirty="0"/>
              <a:t>) </a:t>
            </a:r>
          </a:p>
          <a:p>
            <a:pPr lvl="2"/>
            <a:r>
              <a:rPr lang="en-GB" sz="2400" dirty="0" err="1"/>
              <a:t>Membantu</a:t>
            </a:r>
            <a:r>
              <a:rPr lang="en-GB" sz="2400" dirty="0"/>
              <a:t> </a:t>
            </a:r>
            <a:r>
              <a:rPr lang="en-GB" sz="2400" dirty="0" err="1"/>
              <a:t>pencari</a:t>
            </a:r>
            <a:r>
              <a:rPr lang="en-GB" sz="2400" dirty="0"/>
              <a:t> </a:t>
            </a:r>
            <a:r>
              <a:rPr lang="en-GB" sz="2400" dirty="0" err="1"/>
              <a:t>kerja</a:t>
            </a:r>
            <a:r>
              <a:rPr lang="en-GB" sz="2400" dirty="0"/>
              <a:t> </a:t>
            </a:r>
            <a:r>
              <a:rPr lang="en-GB" sz="2400" dirty="0" err="1"/>
              <a:t>mengisi</a:t>
            </a:r>
            <a:r>
              <a:rPr lang="en-GB" sz="2400" dirty="0"/>
              <a:t> </a:t>
            </a:r>
            <a:r>
              <a:rPr lang="en-GB" sz="2400" dirty="0" err="1"/>
              <a:t>kartu</a:t>
            </a:r>
            <a:r>
              <a:rPr lang="en-GB" sz="2400" dirty="0"/>
              <a:t> </a:t>
            </a:r>
            <a:r>
              <a:rPr lang="en-GB" sz="2400" dirty="0" err="1"/>
              <a:t>pendaftaran</a:t>
            </a:r>
            <a:r>
              <a:rPr lang="en-GB" sz="2400" dirty="0"/>
              <a:t> (</a:t>
            </a:r>
            <a:r>
              <a:rPr lang="en-GB" sz="2400" dirty="0" err="1"/>
              <a:t>formulir</a:t>
            </a:r>
            <a:r>
              <a:rPr lang="en-GB" sz="2400" dirty="0"/>
              <a:t> AK II) dan </a:t>
            </a:r>
            <a:r>
              <a:rPr lang="en-GB" sz="2400" dirty="0" err="1"/>
              <a:t>memastikan</a:t>
            </a:r>
            <a:r>
              <a:rPr lang="en-GB" sz="2400" dirty="0"/>
              <a:t> </a:t>
            </a:r>
            <a:r>
              <a:rPr lang="en-GB" sz="2400" dirty="0" err="1"/>
              <a:t>informasi</a:t>
            </a:r>
            <a:r>
              <a:rPr lang="en-GB" sz="2400" dirty="0"/>
              <a:t> yang </a:t>
            </a:r>
            <a:r>
              <a:rPr lang="en-GB" sz="2400" dirty="0" err="1"/>
              <a:t>diberikan</a:t>
            </a:r>
            <a:r>
              <a:rPr lang="en-GB" sz="2400" dirty="0"/>
              <a:t> </a:t>
            </a:r>
            <a:r>
              <a:rPr lang="en-GB" sz="2400" dirty="0" err="1"/>
              <a:t>lengkap</a:t>
            </a:r>
            <a:r>
              <a:rPr lang="en-GB" sz="2400" dirty="0"/>
              <a:t> dan </a:t>
            </a:r>
            <a:r>
              <a:rPr lang="en-GB" sz="2400" dirty="0" err="1"/>
              <a:t>akurat</a:t>
            </a:r>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642551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0538" y="1423195"/>
            <a:ext cx="11210924" cy="510378"/>
          </a:xfrm>
        </p:spPr>
        <p:txBody>
          <a:bodyPr/>
          <a:lstStyle/>
          <a:p>
            <a:r>
              <a:rPr lang="en-GB" dirty="0"/>
              <a:t>Alur </a:t>
            </a:r>
            <a:r>
              <a:rPr lang="en-GB" dirty="0" err="1"/>
              <a:t>layanan</a:t>
            </a:r>
            <a:r>
              <a:rPr lang="en-GB" dirty="0"/>
              <a:t> </a:t>
            </a:r>
            <a:r>
              <a:rPr lang="en-GB" dirty="0" err="1"/>
              <a:t>pendaftaran</a:t>
            </a:r>
            <a:r>
              <a:rPr lang="en-GB" dirty="0"/>
              <a:t> </a:t>
            </a:r>
            <a:r>
              <a:rPr lang="en-GB" dirty="0" err="1"/>
              <a:t>pencari</a:t>
            </a:r>
            <a:r>
              <a:rPr lang="en-GB" dirty="0"/>
              <a:t> </a:t>
            </a:r>
            <a:r>
              <a:rPr lang="en-GB" dirty="0" err="1"/>
              <a:t>kerja</a:t>
            </a:r>
            <a:endParaRPr lang="en-GB" dirty="0"/>
          </a:p>
        </p:txBody>
      </p:sp>
      <p:sp>
        <p:nvSpPr>
          <p:cNvPr id="10" name="Date Placeholder 9"/>
          <p:cNvSpPr>
            <a:spLocks noGrp="1"/>
          </p:cNvSpPr>
          <p:nvPr>
            <p:ph type="dt" sz="half" idx="10"/>
          </p:nvPr>
        </p:nvSpPr>
        <p:spPr/>
        <p:txBody>
          <a:bodyPr/>
          <a:lstStyle/>
          <a:p>
            <a:r>
              <a:rPr lang="en-GB"/>
              <a:t>Date: Monday / 01 / October / 2019</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
        <p:nvSpPr>
          <p:cNvPr id="9" name="Rectangle 8">
            <a:extLst>
              <a:ext uri="{FF2B5EF4-FFF2-40B4-BE49-F238E27FC236}">
                <a16:creationId xmlns:a16="http://schemas.microsoft.com/office/drawing/2014/main" id="{0B81D48F-7B08-F940-8ACF-3D593E55AEAA}"/>
              </a:ext>
            </a:extLst>
          </p:cNvPr>
          <p:cNvSpPr/>
          <p:nvPr/>
        </p:nvSpPr>
        <p:spPr>
          <a:xfrm>
            <a:off x="1900469" y="1858147"/>
            <a:ext cx="8391061" cy="548059"/>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15000"/>
              </a:lnSpc>
              <a:spcAft>
                <a:spcPts val="0"/>
              </a:spcAft>
            </a:pPr>
            <a:r>
              <a:rPr lang="en-US" sz="1600" b="1" dirty="0">
                <a:latin typeface="Arial" panose="020B0604020202020204" pitchFamily="34" charset="0"/>
                <a:ea typeface="Calibri" panose="020F0502020204030204" pitchFamily="34" charset="0"/>
                <a:cs typeface="Arial" panose="020B0604020202020204" pitchFamily="34" charset="0"/>
              </a:rPr>
              <a:t>Langkah yang </a:t>
            </a:r>
            <a:r>
              <a:rPr lang="en-US" sz="1600" b="1" dirty="0" err="1">
                <a:latin typeface="Arial" panose="020B0604020202020204" pitchFamily="34" charset="0"/>
                <a:ea typeface="Calibri" panose="020F0502020204030204" pitchFamily="34" charset="0"/>
                <a:cs typeface="Arial" panose="020B0604020202020204" pitchFamily="34" charset="0"/>
              </a:rPr>
              <a:t>dilakukan</a:t>
            </a:r>
            <a:r>
              <a:rPr lang="en-US" sz="1600" b="1" dirty="0">
                <a:latin typeface="Arial" panose="020B0604020202020204" pitchFamily="34" charset="0"/>
                <a:ea typeface="Calibri" panose="020F0502020204030204" pitchFamily="34" charset="0"/>
                <a:cs typeface="Arial" panose="020B0604020202020204" pitchFamily="34" charset="0"/>
              </a:rPr>
              <a:t> oleh </a:t>
            </a:r>
            <a:r>
              <a:rPr lang="en-US" sz="1600" b="1" dirty="0" err="1">
                <a:latin typeface="Arial" panose="020B0604020202020204" pitchFamily="34" charset="0"/>
                <a:ea typeface="Calibri" panose="020F0502020204030204" pitchFamily="34" charset="0"/>
                <a:cs typeface="Arial" panose="020B0604020202020204" pitchFamily="34" charset="0"/>
              </a:rPr>
              <a:t>pencari</a:t>
            </a:r>
            <a:r>
              <a:rPr lang="en-US" sz="1600" b="1" dirty="0">
                <a:latin typeface="Arial" panose="020B0604020202020204" pitchFamily="34" charset="0"/>
                <a:ea typeface="Calibri" panose="020F0502020204030204" pitchFamily="34" charset="0"/>
                <a:cs typeface="Arial" panose="020B0604020202020204" pitchFamily="34" charset="0"/>
              </a:rPr>
              <a:t> </a:t>
            </a:r>
            <a:r>
              <a:rPr lang="en-US" sz="1600" b="1" dirty="0" err="1">
                <a:latin typeface="Arial" panose="020B0604020202020204" pitchFamily="34" charset="0"/>
                <a:ea typeface="Calibri" panose="020F0502020204030204" pitchFamily="34" charset="0"/>
                <a:cs typeface="Arial" panose="020B0604020202020204" pitchFamily="34" charset="0"/>
              </a:rPr>
              <a:t>kerja</a:t>
            </a:r>
            <a:r>
              <a:rPr lang="en-US" sz="1600" b="1" dirty="0">
                <a:latin typeface="Arial" panose="020B0604020202020204" pitchFamily="34" charset="0"/>
                <a:ea typeface="Calibri" panose="020F0502020204030204" pitchFamily="34" charset="0"/>
                <a:cs typeface="Arial" panose="020B0604020202020204" pitchFamily="34" charset="0"/>
              </a:rPr>
              <a:t> pada </a:t>
            </a:r>
            <a:r>
              <a:rPr lang="en-US" sz="1600" b="1" dirty="0" err="1">
                <a:latin typeface="Arial" panose="020B0604020202020204" pitchFamily="34" charset="0"/>
                <a:ea typeface="Calibri" panose="020F0502020204030204" pitchFamily="34" charset="0"/>
                <a:cs typeface="Arial" panose="020B0604020202020204" pitchFamily="34" charset="0"/>
              </a:rPr>
              <a:t>saat</a:t>
            </a:r>
            <a:r>
              <a:rPr lang="en-US" sz="1600" b="1" dirty="0">
                <a:latin typeface="Arial" panose="020B0604020202020204" pitchFamily="34" charset="0"/>
                <a:ea typeface="Calibri" panose="020F0502020204030204" pitchFamily="34" charset="0"/>
                <a:cs typeface="Arial" panose="020B0604020202020204" pitchFamily="34" charset="0"/>
              </a:rPr>
              <a:t> </a:t>
            </a:r>
            <a:r>
              <a:rPr lang="en-US" sz="1600" b="1" dirty="0" err="1">
                <a:latin typeface="Arial" panose="020B0604020202020204" pitchFamily="34" charset="0"/>
                <a:ea typeface="Calibri" panose="020F0502020204030204" pitchFamily="34" charset="0"/>
                <a:cs typeface="Arial" panose="020B0604020202020204" pitchFamily="34" charset="0"/>
              </a:rPr>
              <a:t>datang</a:t>
            </a:r>
            <a:r>
              <a:rPr lang="en-US" sz="1600" b="1" dirty="0">
                <a:latin typeface="Arial" panose="020B0604020202020204" pitchFamily="34" charset="0"/>
                <a:ea typeface="Calibri" panose="020F0502020204030204" pitchFamily="34" charset="0"/>
                <a:cs typeface="Arial" panose="020B0604020202020204" pitchFamily="34" charset="0"/>
              </a:rPr>
              <a:t> di LKP</a:t>
            </a:r>
          </a:p>
        </p:txBody>
      </p:sp>
      <p:sp>
        <p:nvSpPr>
          <p:cNvPr id="12" name="Rectangle 11">
            <a:extLst>
              <a:ext uri="{FF2B5EF4-FFF2-40B4-BE49-F238E27FC236}">
                <a16:creationId xmlns:a16="http://schemas.microsoft.com/office/drawing/2014/main" id="{9682DEDF-25DC-F649-B55A-0E55DCCF5173}"/>
              </a:ext>
            </a:extLst>
          </p:cNvPr>
          <p:cNvSpPr/>
          <p:nvPr/>
        </p:nvSpPr>
        <p:spPr>
          <a:xfrm>
            <a:off x="3306146" y="2501421"/>
            <a:ext cx="5579705" cy="541959"/>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457200" indent="-228600"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Pemberian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Informasi</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Umum</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Pendaftaran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Klien</a:t>
            </a: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9B7767C3-496B-0544-812B-D820C407B639}"/>
              </a:ext>
            </a:extLst>
          </p:cNvPr>
          <p:cNvSpPr/>
          <p:nvPr/>
        </p:nvSpPr>
        <p:spPr>
          <a:xfrm>
            <a:off x="1862138" y="3424022"/>
            <a:ext cx="3023119" cy="972799"/>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Penentuan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Kebutuhan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Layanan</a:t>
            </a:r>
            <a:endParaRPr lang="en-GB" sz="16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8B33F567-D72E-2646-8988-F709FB865E5E}"/>
              </a:ext>
            </a:extLst>
          </p:cNvPr>
          <p:cNvSpPr/>
          <p:nvPr/>
        </p:nvSpPr>
        <p:spPr>
          <a:xfrm>
            <a:off x="6503302" y="3424022"/>
            <a:ext cx="3788228" cy="972799"/>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Sesi</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Informasi</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Kelompok</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tentang</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Tujuan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dan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Layanan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Pusat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Kerja</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p>
        </p:txBody>
      </p:sp>
      <p:sp>
        <p:nvSpPr>
          <p:cNvPr id="15" name="Rectangle 14">
            <a:extLst>
              <a:ext uri="{FF2B5EF4-FFF2-40B4-BE49-F238E27FC236}">
                <a16:creationId xmlns:a16="http://schemas.microsoft.com/office/drawing/2014/main" id="{C7F55C88-9494-4A47-80A8-35E87C294182}"/>
              </a:ext>
            </a:extLst>
          </p:cNvPr>
          <p:cNvSpPr/>
          <p:nvPr/>
        </p:nvSpPr>
        <p:spPr>
          <a:xfrm>
            <a:off x="794026" y="4749969"/>
            <a:ext cx="2212885" cy="841640"/>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Layanan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Mandiri</a:t>
            </a: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4D36D0F2-7DB0-7241-8187-D4CF7A37E8C3}"/>
              </a:ext>
            </a:extLst>
          </p:cNvPr>
          <p:cNvSpPr/>
          <p:nvPr/>
        </p:nvSpPr>
        <p:spPr>
          <a:xfrm>
            <a:off x="3693751" y="4749969"/>
            <a:ext cx="3470988" cy="841640"/>
          </a:xfrm>
          <a:prstGeom prst="rect">
            <a:avLst/>
          </a:prstGeom>
          <a:solidFill>
            <a:srgbClr val="8CE16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Rujukan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ke</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Layanan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yang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Sesuai</a:t>
            </a: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52DAB52D-5FB3-C844-B44C-D3339B8F75C4}"/>
              </a:ext>
            </a:extLst>
          </p:cNvPr>
          <p:cNvSpPr/>
          <p:nvPr/>
        </p:nvSpPr>
        <p:spPr>
          <a:xfrm>
            <a:off x="3006911" y="5944757"/>
            <a:ext cx="4558828" cy="478842"/>
          </a:xfrm>
          <a:prstGeom prst="rect">
            <a:avLst/>
          </a:prstGeom>
          <a:solidFill>
            <a:srgbClr val="FFCD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115000"/>
              </a:lnSpc>
              <a:spcAft>
                <a:spcPts val="0"/>
              </a:spcAft>
            </a:pP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Penilaian</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Konseling</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b="1" dirty="0" err="1">
                <a:solidFill>
                  <a:srgbClr val="000000"/>
                </a:solidFill>
                <a:latin typeface="Arial" panose="020B0604020202020204" pitchFamily="34" charset="0"/>
                <a:ea typeface="Calibri" panose="020F0502020204030204" pitchFamily="34" charset="0"/>
                <a:cs typeface="Arial" panose="020B0604020202020204" pitchFamily="34" charset="0"/>
              </a:rPr>
              <a:t>Perorangan</a:t>
            </a: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6E797B12-01B9-3342-883F-69C995422FE0}"/>
              </a:ext>
            </a:extLst>
          </p:cNvPr>
          <p:cNvCxnSpPr/>
          <p:nvPr/>
        </p:nvCxnSpPr>
        <p:spPr>
          <a:xfrm>
            <a:off x="4165600" y="3043380"/>
            <a:ext cx="0" cy="38064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A9239093-3C8E-1A49-8026-69E7FE9F2FF3}"/>
              </a:ext>
            </a:extLst>
          </p:cNvPr>
          <p:cNvCxnSpPr/>
          <p:nvPr/>
        </p:nvCxnSpPr>
        <p:spPr>
          <a:xfrm>
            <a:off x="7990115" y="3043380"/>
            <a:ext cx="0" cy="38064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56F7F137-3DEE-AE44-A24B-BFDAF1DB2840}"/>
              </a:ext>
            </a:extLst>
          </p:cNvPr>
          <p:cNvCxnSpPr/>
          <p:nvPr/>
        </p:nvCxnSpPr>
        <p:spPr>
          <a:xfrm>
            <a:off x="4463650" y="4379960"/>
            <a:ext cx="0" cy="38064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50CA136A-ACE9-0440-A152-657C59F3F5BA}"/>
              </a:ext>
            </a:extLst>
          </p:cNvPr>
          <p:cNvCxnSpPr/>
          <p:nvPr/>
        </p:nvCxnSpPr>
        <p:spPr>
          <a:xfrm>
            <a:off x="2273342" y="4395537"/>
            <a:ext cx="0" cy="38064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5ACD3F7-C94B-8F4A-94E5-395E0F7C5A4F}"/>
              </a:ext>
            </a:extLst>
          </p:cNvPr>
          <p:cNvCxnSpPr/>
          <p:nvPr/>
        </p:nvCxnSpPr>
        <p:spPr>
          <a:xfrm>
            <a:off x="5296958" y="5564115"/>
            <a:ext cx="0" cy="380642"/>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CB21597C-5683-BA42-B6EC-CE29A0EF6163}"/>
              </a:ext>
            </a:extLst>
          </p:cNvPr>
          <p:cNvCxnSpPr>
            <a:cxnSpLocks/>
            <a:endCxn id="16" idx="1"/>
          </p:cNvCxnSpPr>
          <p:nvPr/>
        </p:nvCxnSpPr>
        <p:spPr>
          <a:xfrm>
            <a:off x="3006911" y="5170789"/>
            <a:ext cx="686840"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1054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Pendaftaran</a:t>
            </a:r>
            <a:r>
              <a:rPr lang="en-GB" dirty="0"/>
              <a:t> </a:t>
            </a:r>
            <a:r>
              <a:rPr lang="en-GB" dirty="0" err="1"/>
              <a:t>pencari</a:t>
            </a:r>
            <a:r>
              <a:rPr lang="en-GB" dirty="0"/>
              <a:t> </a:t>
            </a:r>
            <a:r>
              <a:rPr lang="en-GB" dirty="0" err="1"/>
              <a:t>kerja</a:t>
            </a:r>
            <a:endParaRPr lang="en-GB" dirty="0"/>
          </a:p>
        </p:txBody>
      </p:sp>
      <p:sp>
        <p:nvSpPr>
          <p:cNvPr id="5" name="Content Placeholder 4"/>
          <p:cNvSpPr>
            <a:spLocks noGrp="1"/>
          </p:cNvSpPr>
          <p:nvPr>
            <p:ph idx="1"/>
          </p:nvPr>
        </p:nvSpPr>
        <p:spPr/>
        <p:txBody>
          <a:bodyPr/>
          <a:lstStyle/>
          <a:p>
            <a:pPr lvl="2"/>
            <a:r>
              <a:rPr lang="en-GB" sz="2400" dirty="0" err="1"/>
              <a:t>Pencari</a:t>
            </a:r>
            <a:r>
              <a:rPr lang="en-GB" sz="2400" dirty="0"/>
              <a:t> </a:t>
            </a:r>
            <a:r>
              <a:rPr lang="en-GB" sz="2400" dirty="0" err="1"/>
              <a:t>kerja</a:t>
            </a:r>
            <a:r>
              <a:rPr lang="en-GB" sz="2400" dirty="0"/>
              <a:t> </a:t>
            </a:r>
            <a:r>
              <a:rPr lang="en-GB" sz="2400" dirty="0" err="1"/>
              <a:t>mengisi</a:t>
            </a:r>
            <a:r>
              <a:rPr lang="en-GB" sz="2400" dirty="0"/>
              <a:t> </a:t>
            </a:r>
            <a:r>
              <a:rPr lang="en-GB" sz="2400" dirty="0" err="1"/>
              <a:t>pendaftaran</a:t>
            </a:r>
            <a:endParaRPr lang="en-GB" sz="2400" dirty="0"/>
          </a:p>
          <a:p>
            <a:pPr lvl="2"/>
            <a:r>
              <a:rPr lang="en-GB" sz="2400" dirty="0" err="1"/>
              <a:t>Informasi</a:t>
            </a:r>
            <a:r>
              <a:rPr lang="en-GB" sz="2400" dirty="0"/>
              <a:t> yang </a:t>
            </a:r>
            <a:r>
              <a:rPr lang="en-GB" sz="2400" dirty="0" err="1"/>
              <a:t>dikumpulkan</a:t>
            </a:r>
            <a:r>
              <a:rPr lang="en-GB" sz="2400" dirty="0"/>
              <a:t> di </a:t>
            </a:r>
            <a:r>
              <a:rPr lang="en-GB" sz="2400" dirty="0" err="1"/>
              <a:t>langkah</a:t>
            </a:r>
            <a:r>
              <a:rPr lang="en-GB" sz="2400" dirty="0"/>
              <a:t> </a:t>
            </a:r>
            <a:r>
              <a:rPr lang="en-GB" sz="2400" dirty="0" err="1"/>
              <a:t>ini</a:t>
            </a:r>
            <a:r>
              <a:rPr lang="en-GB" sz="2400" dirty="0"/>
              <a:t> </a:t>
            </a:r>
            <a:r>
              <a:rPr lang="en-GB" sz="2400" dirty="0" err="1"/>
              <a:t>harus</a:t>
            </a:r>
            <a:r>
              <a:rPr lang="en-GB" sz="2400" dirty="0"/>
              <a:t> </a:t>
            </a:r>
            <a:r>
              <a:rPr lang="en-GB" sz="2400" dirty="0" err="1"/>
              <a:t>sama</a:t>
            </a:r>
            <a:r>
              <a:rPr lang="en-GB" sz="2400" dirty="0"/>
              <a:t>. </a:t>
            </a:r>
          </a:p>
          <a:p>
            <a:pPr lvl="2"/>
            <a:r>
              <a:rPr lang="en-GB" sz="2400" dirty="0"/>
              <a:t>Data  </a:t>
            </a:r>
            <a:r>
              <a:rPr lang="en-GB" sz="2400" dirty="0" err="1"/>
              <a:t>menjadi</a:t>
            </a:r>
            <a:r>
              <a:rPr lang="en-GB" sz="2400" dirty="0"/>
              <a:t> </a:t>
            </a:r>
            <a:r>
              <a:rPr lang="en-GB" sz="2400" dirty="0" err="1"/>
              <a:t>bagian</a:t>
            </a:r>
            <a:r>
              <a:rPr lang="en-GB" sz="2400" dirty="0"/>
              <a:t> </a:t>
            </a:r>
            <a:r>
              <a:rPr lang="en-GB" sz="2400" dirty="0" err="1"/>
              <a:t>dari</a:t>
            </a:r>
            <a:r>
              <a:rPr lang="en-GB" sz="2400" dirty="0"/>
              <a:t> data </a:t>
            </a:r>
            <a:r>
              <a:rPr lang="en-GB" sz="2400" dirty="0" err="1"/>
              <a:t>administratif</a:t>
            </a:r>
            <a:r>
              <a:rPr lang="en-GB" sz="2400" dirty="0"/>
              <a:t> </a:t>
            </a:r>
            <a:r>
              <a:rPr lang="en-GB" sz="2400" dirty="0" err="1"/>
              <a:t>untuk</a:t>
            </a:r>
            <a:r>
              <a:rPr lang="en-GB" sz="2400" dirty="0"/>
              <a:t> </a:t>
            </a:r>
            <a:r>
              <a:rPr lang="en-GB" sz="2400" dirty="0" err="1"/>
              <a:t>menentukan</a:t>
            </a:r>
            <a:r>
              <a:rPr lang="en-GB" sz="2400" dirty="0"/>
              <a:t> </a:t>
            </a:r>
            <a:r>
              <a:rPr lang="en-GB" sz="2400" dirty="0" err="1"/>
              <a:t>langkah</a:t>
            </a:r>
            <a:r>
              <a:rPr lang="en-GB" sz="2400" dirty="0"/>
              <a:t> </a:t>
            </a:r>
            <a:r>
              <a:rPr lang="en-GB" sz="2400" dirty="0" err="1"/>
              <a:t>terbaik</a:t>
            </a:r>
            <a:r>
              <a:rPr lang="en-GB" sz="2400" dirty="0"/>
              <a:t> </a:t>
            </a:r>
            <a:r>
              <a:rPr lang="en-GB" sz="2400" dirty="0" err="1"/>
              <a:t>melayani</a:t>
            </a:r>
            <a:r>
              <a:rPr lang="en-GB" sz="2400" dirty="0"/>
              <a:t> </a:t>
            </a:r>
            <a:r>
              <a:rPr lang="en-GB" sz="2400" dirty="0" err="1"/>
              <a:t>kebutuhan</a:t>
            </a:r>
            <a:r>
              <a:rPr lang="en-GB" sz="2400" dirty="0"/>
              <a:t> </a:t>
            </a:r>
            <a:r>
              <a:rPr lang="en-GB" sz="2400" dirty="0" err="1"/>
              <a:t>pencari</a:t>
            </a:r>
            <a:r>
              <a:rPr lang="en-GB" sz="2400" dirty="0"/>
              <a:t> </a:t>
            </a:r>
            <a:r>
              <a:rPr lang="en-GB" sz="2400" dirty="0" err="1"/>
              <a:t>kerja</a:t>
            </a:r>
            <a:r>
              <a:rPr lang="en-GB" sz="2400" dirty="0"/>
              <a:t>.</a:t>
            </a:r>
          </a:p>
          <a:p>
            <a:pPr lvl="2"/>
            <a:r>
              <a:rPr lang="en-GB" sz="2400" dirty="0" err="1"/>
              <a:t>Bila</a:t>
            </a:r>
            <a:r>
              <a:rPr lang="en-GB" sz="2400" dirty="0"/>
              <a:t> </a:t>
            </a:r>
            <a:r>
              <a:rPr lang="en-GB" sz="2400" dirty="0" err="1"/>
              <a:t>telah</a:t>
            </a:r>
            <a:r>
              <a:rPr lang="en-GB" sz="2400" dirty="0"/>
              <a:t> </a:t>
            </a:r>
            <a:r>
              <a:rPr lang="en-GB" sz="2400" dirty="0" err="1"/>
              <a:t>selesai</a:t>
            </a:r>
            <a:r>
              <a:rPr lang="en-GB" sz="2400" dirty="0"/>
              <a:t>, </a:t>
            </a:r>
            <a:r>
              <a:rPr lang="en-GB" sz="2400" dirty="0" err="1"/>
              <a:t>pendaftaran</a:t>
            </a:r>
            <a:r>
              <a:rPr lang="en-GB" sz="2400" dirty="0"/>
              <a:t> </a:t>
            </a:r>
            <a:r>
              <a:rPr lang="en-GB" sz="2400" dirty="0" err="1"/>
              <a:t>akan</a:t>
            </a:r>
            <a:r>
              <a:rPr lang="en-GB" sz="2400" dirty="0"/>
              <a:t> </a:t>
            </a:r>
            <a:r>
              <a:rPr lang="en-GB" sz="2400" dirty="0" err="1"/>
              <a:t>ditinjau</a:t>
            </a:r>
            <a:r>
              <a:rPr lang="en-GB" sz="2400" dirty="0"/>
              <a:t> </a:t>
            </a:r>
            <a:r>
              <a:rPr lang="en-GB" sz="2400" dirty="0" err="1"/>
              <a:t>bersama</a:t>
            </a:r>
            <a:r>
              <a:rPr lang="en-GB" sz="2400" dirty="0"/>
              <a:t> </a:t>
            </a:r>
            <a:r>
              <a:rPr lang="en-GB" sz="2400" dirty="0" err="1"/>
              <a:t>dengan</a:t>
            </a:r>
            <a:r>
              <a:rPr lang="en-GB" sz="2400" dirty="0"/>
              <a:t> </a:t>
            </a:r>
            <a:r>
              <a:rPr lang="en-GB" sz="2400" dirty="0" err="1"/>
              <a:t>pencari</a:t>
            </a:r>
            <a:r>
              <a:rPr lang="en-GB" sz="2400" dirty="0"/>
              <a:t> </a:t>
            </a:r>
            <a:r>
              <a:rPr lang="en-GB" sz="2400" dirty="0" err="1"/>
              <a:t>kerja</a:t>
            </a:r>
            <a:r>
              <a:rPr lang="en-GB" sz="2400" dirty="0"/>
              <a:t> </a:t>
            </a:r>
            <a:r>
              <a:rPr lang="en-GB" sz="2400" dirty="0" err="1"/>
              <a:t>untuk</a:t>
            </a:r>
            <a:r>
              <a:rPr lang="en-GB" sz="2400" dirty="0"/>
              <a:t> </a:t>
            </a:r>
            <a:r>
              <a:rPr lang="en-GB" sz="2400" dirty="0" err="1"/>
              <a:t>memastikannya</a:t>
            </a:r>
            <a:r>
              <a:rPr lang="en-GB" sz="2400" dirty="0"/>
              <a:t> </a:t>
            </a:r>
            <a:r>
              <a:rPr lang="en-GB" sz="2400" b="1" dirty="0" err="1"/>
              <a:t>lengkap</a:t>
            </a:r>
            <a:r>
              <a:rPr lang="en-GB" sz="2400" dirty="0"/>
              <a:t> dan </a:t>
            </a:r>
            <a:r>
              <a:rPr lang="en-GB" sz="2400" b="1" dirty="0" err="1"/>
              <a:t>akurat</a:t>
            </a:r>
            <a:endParaRPr lang="en-GB" sz="2400" b="1"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190015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Pendaftaran</a:t>
            </a:r>
            <a:r>
              <a:rPr lang="en-GB" dirty="0"/>
              <a:t> </a:t>
            </a:r>
            <a:r>
              <a:rPr lang="en-GB" dirty="0" err="1"/>
              <a:t>pencari</a:t>
            </a:r>
            <a:r>
              <a:rPr lang="en-GB" dirty="0"/>
              <a:t> </a:t>
            </a:r>
            <a:r>
              <a:rPr lang="en-GB" dirty="0" err="1"/>
              <a:t>kerja</a:t>
            </a:r>
            <a:r>
              <a:rPr lang="en-GB" dirty="0"/>
              <a:t> (</a:t>
            </a:r>
            <a:r>
              <a:rPr lang="en-GB" dirty="0" err="1"/>
              <a:t>lanjutan</a:t>
            </a:r>
            <a:r>
              <a:rPr lang="en-GB" dirty="0"/>
              <a:t>)</a:t>
            </a:r>
          </a:p>
        </p:txBody>
      </p:sp>
      <p:sp>
        <p:nvSpPr>
          <p:cNvPr id="5" name="Content Placeholder 4"/>
          <p:cNvSpPr>
            <a:spLocks noGrp="1"/>
          </p:cNvSpPr>
          <p:nvPr>
            <p:ph idx="1"/>
          </p:nvPr>
        </p:nvSpPr>
        <p:spPr/>
        <p:txBody>
          <a:bodyPr/>
          <a:lstStyle/>
          <a:p>
            <a:pPr lvl="2"/>
            <a:r>
              <a:rPr lang="en-GB" sz="2400" dirty="0" err="1"/>
              <a:t>Pencari</a:t>
            </a:r>
            <a:r>
              <a:rPr lang="en-GB" sz="2400" dirty="0"/>
              <a:t> </a:t>
            </a:r>
            <a:r>
              <a:rPr lang="en-GB" sz="2400" dirty="0" err="1"/>
              <a:t>kerja</a:t>
            </a:r>
            <a:r>
              <a:rPr lang="en-GB" sz="2400" dirty="0"/>
              <a:t> </a:t>
            </a:r>
            <a:r>
              <a:rPr lang="en-GB" sz="2400" dirty="0" err="1"/>
              <a:t>memiliki</a:t>
            </a:r>
            <a:r>
              <a:rPr lang="en-GB" sz="2400" dirty="0"/>
              <a:t> </a:t>
            </a:r>
            <a:r>
              <a:rPr lang="en-GB" sz="2400" dirty="0" err="1"/>
              <a:t>kesempatan</a:t>
            </a:r>
            <a:r>
              <a:rPr lang="en-GB" sz="2400" dirty="0"/>
              <a:t> </a:t>
            </a:r>
            <a:r>
              <a:rPr lang="en-GB" sz="2400" dirty="0" err="1"/>
              <a:t>mengisi</a:t>
            </a:r>
            <a:r>
              <a:rPr lang="en-GB" sz="2400" dirty="0"/>
              <a:t> </a:t>
            </a:r>
            <a:r>
              <a:rPr lang="en-GB" sz="2400" dirty="0" err="1"/>
              <a:t>formulir</a:t>
            </a:r>
            <a:r>
              <a:rPr lang="en-GB" sz="2400" dirty="0"/>
              <a:t> </a:t>
            </a:r>
            <a:r>
              <a:rPr lang="en-GB" sz="2400" dirty="0" err="1"/>
              <a:t>pendaftaran</a:t>
            </a:r>
            <a:r>
              <a:rPr lang="en-GB" sz="2400" dirty="0"/>
              <a:t> </a:t>
            </a:r>
            <a:r>
              <a:rPr lang="en-GB" sz="2400" dirty="0" err="1"/>
              <a:t>secara</a:t>
            </a:r>
            <a:r>
              <a:rPr lang="en-GB" sz="2400" dirty="0"/>
              <a:t> manual </a:t>
            </a:r>
            <a:r>
              <a:rPr lang="en-GB" sz="2400" dirty="0" err="1"/>
              <a:t>atau</a:t>
            </a:r>
            <a:r>
              <a:rPr lang="en-GB" sz="2400" dirty="0"/>
              <a:t> </a:t>
            </a:r>
            <a:r>
              <a:rPr lang="en-GB" sz="2400" dirty="0" err="1"/>
              <a:t>elektronik</a:t>
            </a:r>
            <a:r>
              <a:rPr lang="en-GB" sz="2400" dirty="0"/>
              <a:t>: </a:t>
            </a:r>
            <a:r>
              <a:rPr lang="en-GB" sz="2400" dirty="0" err="1"/>
              <a:t>mencatat</a:t>
            </a:r>
            <a:r>
              <a:rPr lang="en-GB" sz="2400" dirty="0"/>
              <a:t> data </a:t>
            </a:r>
            <a:r>
              <a:rPr lang="en-GB" sz="2400" dirty="0" err="1"/>
              <a:t>pribadi</a:t>
            </a:r>
            <a:r>
              <a:rPr lang="en-GB" sz="2400" dirty="0"/>
              <a:t> </a:t>
            </a:r>
            <a:r>
              <a:rPr lang="en-GB" sz="2400" dirty="0" err="1"/>
              <a:t>mereka</a:t>
            </a:r>
            <a:r>
              <a:rPr lang="en-GB" sz="2400" dirty="0"/>
              <a:t>, </a:t>
            </a:r>
            <a:r>
              <a:rPr lang="en-GB" sz="2400" dirty="0" err="1"/>
              <a:t>yaitu</a:t>
            </a:r>
            <a:r>
              <a:rPr lang="en-GB" sz="2400" dirty="0"/>
              <a:t> </a:t>
            </a:r>
            <a:r>
              <a:rPr lang="en-GB" sz="2400" dirty="0" err="1"/>
              <a:t>nama</a:t>
            </a:r>
            <a:r>
              <a:rPr lang="en-GB" sz="2400" dirty="0"/>
              <a:t>, </a:t>
            </a:r>
            <a:r>
              <a:rPr lang="en-GB" sz="2400" dirty="0" err="1"/>
              <a:t>informasi</a:t>
            </a:r>
            <a:r>
              <a:rPr lang="en-GB" sz="2400" dirty="0"/>
              <a:t> </a:t>
            </a:r>
            <a:r>
              <a:rPr lang="en-GB" sz="2400" dirty="0" err="1"/>
              <a:t>kontak</a:t>
            </a:r>
            <a:r>
              <a:rPr lang="en-GB" sz="2400" dirty="0"/>
              <a:t>, </a:t>
            </a:r>
            <a:r>
              <a:rPr lang="en-GB" sz="2400" dirty="0" err="1"/>
              <a:t>latar</a:t>
            </a:r>
            <a:r>
              <a:rPr lang="en-GB" sz="2400" dirty="0"/>
              <a:t> </a:t>
            </a:r>
            <a:r>
              <a:rPr lang="en-GB" sz="2400" dirty="0" err="1"/>
              <a:t>belakang</a:t>
            </a:r>
            <a:r>
              <a:rPr lang="en-GB" sz="2400" dirty="0"/>
              <a:t> </a:t>
            </a:r>
            <a:r>
              <a:rPr lang="en-GB" sz="2400" dirty="0" err="1"/>
              <a:t>pendidikan</a:t>
            </a:r>
            <a:r>
              <a:rPr lang="en-GB" sz="2400" dirty="0"/>
              <a:t> dan </a:t>
            </a:r>
            <a:r>
              <a:rPr lang="en-GB" sz="2400" dirty="0" err="1"/>
              <a:t>pengalaman</a:t>
            </a:r>
            <a:r>
              <a:rPr lang="en-GB" sz="2400" dirty="0"/>
              <a:t> </a:t>
            </a:r>
            <a:r>
              <a:rPr lang="en-GB" sz="2400" dirty="0" err="1"/>
              <a:t>kerja</a:t>
            </a:r>
            <a:endParaRPr lang="en-GB" sz="2400" dirty="0"/>
          </a:p>
          <a:p>
            <a:pPr lvl="2"/>
            <a:r>
              <a:rPr lang="en-GB" sz="2400" dirty="0" err="1"/>
              <a:t>Pencari</a:t>
            </a:r>
            <a:r>
              <a:rPr lang="en-GB" sz="2400" dirty="0"/>
              <a:t> </a:t>
            </a:r>
            <a:r>
              <a:rPr lang="en-GB" sz="2400" dirty="0" err="1"/>
              <a:t>kerja</a:t>
            </a:r>
            <a:r>
              <a:rPr lang="en-GB" sz="2400" dirty="0"/>
              <a:t> </a:t>
            </a:r>
            <a:r>
              <a:rPr lang="en-GB" sz="2400" dirty="0" err="1"/>
              <a:t>didata</a:t>
            </a:r>
            <a:r>
              <a:rPr lang="en-GB" sz="2400" dirty="0"/>
              <a:t> </a:t>
            </a:r>
            <a:r>
              <a:rPr lang="en-GB" sz="2400" dirty="0" err="1"/>
              <a:t>sesuai</a:t>
            </a:r>
            <a:r>
              <a:rPr lang="en-GB" sz="2400" dirty="0"/>
              <a:t> </a:t>
            </a:r>
            <a:r>
              <a:rPr lang="en-GB" sz="2400" dirty="0" err="1"/>
              <a:t>dengan</a:t>
            </a:r>
            <a:r>
              <a:rPr lang="en-GB" sz="2400" dirty="0"/>
              <a:t> </a:t>
            </a:r>
            <a:r>
              <a:rPr lang="en-GB" sz="2400" dirty="0" err="1"/>
              <a:t>sistem</a:t>
            </a:r>
            <a:r>
              <a:rPr lang="en-GB" sz="2400" dirty="0"/>
              <a:t> </a:t>
            </a:r>
            <a:r>
              <a:rPr lang="en-GB" sz="2400" dirty="0" err="1"/>
              <a:t>klasifikasi</a:t>
            </a:r>
            <a:r>
              <a:rPr lang="en-GB" sz="2400" dirty="0"/>
              <a:t> </a:t>
            </a:r>
            <a:r>
              <a:rPr lang="en-GB" sz="2400" dirty="0" err="1"/>
              <a:t>pekerjaan</a:t>
            </a:r>
            <a:r>
              <a:rPr lang="en-GB" sz="2400" dirty="0"/>
              <a:t> </a:t>
            </a:r>
            <a:r>
              <a:rPr lang="en-GB" sz="2400" dirty="0" err="1"/>
              <a:t>standar</a:t>
            </a:r>
            <a:r>
              <a:rPr lang="en-GB" sz="2400" dirty="0"/>
              <a:t> </a:t>
            </a:r>
            <a:r>
              <a:rPr lang="en-GB" sz="2400" dirty="0" err="1"/>
              <a:t>tergantung</a:t>
            </a:r>
            <a:r>
              <a:rPr lang="en-GB" sz="2400" dirty="0"/>
              <a:t> pada </a:t>
            </a:r>
            <a:r>
              <a:rPr lang="en-GB" sz="2400" dirty="0" err="1"/>
              <a:t>kualifikasi</a:t>
            </a:r>
            <a:r>
              <a:rPr lang="en-GB" sz="2400" dirty="0"/>
              <a:t>, </a:t>
            </a:r>
            <a:r>
              <a:rPr lang="en-GB" sz="2400" dirty="0" err="1"/>
              <a:t>pengalaman</a:t>
            </a:r>
            <a:r>
              <a:rPr lang="en-GB" sz="2400" dirty="0"/>
              <a:t> dan </a:t>
            </a:r>
            <a:r>
              <a:rPr lang="en-GB" sz="2400" dirty="0" err="1"/>
              <a:t>jenis</a:t>
            </a:r>
            <a:r>
              <a:rPr lang="en-GB" sz="2400" dirty="0"/>
              <a:t> </a:t>
            </a:r>
            <a:r>
              <a:rPr lang="en-GB" sz="2400" dirty="0" err="1"/>
              <a:t>pekerjaan</a:t>
            </a:r>
            <a:r>
              <a:rPr lang="en-GB" sz="2400" dirty="0"/>
              <a:t> yang </a:t>
            </a:r>
            <a:r>
              <a:rPr lang="en-GB" sz="2400" dirty="0" err="1"/>
              <a:t>mereka</a:t>
            </a:r>
            <a:r>
              <a:rPr lang="en-GB" sz="2400" dirty="0"/>
              <a:t> </a:t>
            </a:r>
            <a:r>
              <a:rPr lang="en-GB" sz="2400" dirty="0" err="1"/>
              <a:t>cari</a:t>
            </a:r>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836174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Ada </a:t>
            </a:r>
            <a:r>
              <a:rPr lang="en-GB" dirty="0" err="1"/>
              <a:t>pertanyaan</a:t>
            </a:r>
            <a:r>
              <a:rPr lang="en-GB" dirty="0"/>
              <a:t>?</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394621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Kerja</a:t>
            </a:r>
            <a:r>
              <a:rPr lang="en-GB" dirty="0"/>
              <a:t> </a:t>
            </a:r>
            <a:r>
              <a:rPr lang="en-GB" dirty="0" err="1"/>
              <a:t>kelompok</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79382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Permainan</a:t>
            </a:r>
            <a:r>
              <a:rPr lang="en-GB" dirty="0"/>
              <a:t> </a:t>
            </a:r>
            <a:r>
              <a:rPr lang="en-GB" dirty="0" err="1"/>
              <a:t>peran</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99</TotalTime>
  <Words>699</Words>
  <Application>Microsoft Macintosh PowerPoint</Application>
  <PresentationFormat>Widescreen</PresentationFormat>
  <Paragraphs>77</Paragraphs>
  <Slides>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 3</vt:lpstr>
      <vt:lpstr>ILO 2020</vt:lpstr>
      <vt:lpstr>Modul/Unit  2</vt:lpstr>
      <vt:lpstr>Tujuan pembelajaran </vt:lpstr>
      <vt:lpstr>Alur layanan pendaftaran pencari kerja</vt:lpstr>
      <vt:lpstr>Pendaftaran pencari kerja</vt:lpstr>
      <vt:lpstr>Pendaftaran pencari kerja (lanjutan)</vt:lpstr>
      <vt:lpstr>Ada pertanyaan?</vt:lpstr>
      <vt:lpstr>Kerja kelompok</vt:lpstr>
      <vt:lpstr>Permainan peran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8</cp:revision>
  <dcterms:created xsi:type="dcterms:W3CDTF">2021-09-07T04:25:42Z</dcterms:created>
  <dcterms:modified xsi:type="dcterms:W3CDTF">2021-09-15T02:21:02Z</dcterms:modified>
</cp:coreProperties>
</file>