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5.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6.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7.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8.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9.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0.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1.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3.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4.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5.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6.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0.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1.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2.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3.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4.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5.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6.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7.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8.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9.xml" ContentType="application/vnd.openxmlformats-officedocument.presentationml.notesSlid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30.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1.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32.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33.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34.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5.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257" r:id="rId5"/>
    <p:sldId id="293" r:id="rId6"/>
    <p:sldId id="271" r:id="rId7"/>
    <p:sldId id="296" r:id="rId8"/>
    <p:sldId id="298" r:id="rId9"/>
    <p:sldId id="301" r:id="rId10"/>
    <p:sldId id="299" r:id="rId11"/>
    <p:sldId id="302" r:id="rId12"/>
    <p:sldId id="306" r:id="rId13"/>
    <p:sldId id="320" r:id="rId14"/>
    <p:sldId id="304" r:id="rId15"/>
    <p:sldId id="331" r:id="rId16"/>
    <p:sldId id="307" r:id="rId17"/>
    <p:sldId id="332" r:id="rId18"/>
    <p:sldId id="308" r:id="rId19"/>
    <p:sldId id="309" r:id="rId20"/>
    <p:sldId id="310" r:id="rId21"/>
    <p:sldId id="314" r:id="rId22"/>
    <p:sldId id="315" r:id="rId23"/>
    <p:sldId id="317" r:id="rId24"/>
    <p:sldId id="318" r:id="rId25"/>
    <p:sldId id="319" r:id="rId26"/>
    <p:sldId id="333" r:id="rId27"/>
    <p:sldId id="321" r:id="rId28"/>
    <p:sldId id="335" r:id="rId29"/>
    <p:sldId id="322" r:id="rId30"/>
    <p:sldId id="323" r:id="rId31"/>
    <p:sldId id="336" r:id="rId32"/>
    <p:sldId id="324" r:id="rId33"/>
    <p:sldId id="326" r:id="rId34"/>
    <p:sldId id="325" r:id="rId35"/>
    <p:sldId id="327" r:id="rId36"/>
    <p:sldId id="337" r:id="rId37"/>
    <p:sldId id="339" r:id="rId38"/>
    <p:sldId id="328" r:id="rId39"/>
    <p:sldId id="329" r:id="rId40"/>
    <p:sldId id="330" r:id="rId41"/>
    <p:sldId id="305" r:id="rId42"/>
    <p:sldId id="34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B4D342-FE83-7EC6-021D-55D80EDBD9E5}" name="emilie lafore" initials="el" userId="6ad22ab43b0cacb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2B5F9C-4744-4CE9-9D1B-9D4A7E33E742}" v="6" dt="2024-07-04T08:51:23.9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1" autoAdjust="0"/>
    <p:restoredTop sz="63019" autoAdjust="0"/>
  </p:normalViewPr>
  <p:slideViewPr>
    <p:cSldViewPr snapToGrid="0">
      <p:cViewPr varScale="1">
        <p:scale>
          <a:sx n="67" d="100"/>
          <a:sy n="67" d="100"/>
        </p:scale>
        <p:origin x="660" y="-1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ie lafore" userId="6ad22ab43b0cacb2" providerId="LiveId" clId="{36868312-ECF5-4BA7-9343-2DDC2B60F73C}"/>
    <pc:docChg chg="undo redo custSel modSld">
      <pc:chgData name="emilie lafore" userId="6ad22ab43b0cacb2" providerId="LiveId" clId="{36868312-ECF5-4BA7-9343-2DDC2B60F73C}" dt="2024-06-13T09:59:53.240" v="1009" actId="20577"/>
      <pc:docMkLst>
        <pc:docMk/>
      </pc:docMkLst>
      <pc:sldChg chg="modSp mod">
        <pc:chgData name="emilie lafore" userId="6ad22ab43b0cacb2" providerId="LiveId" clId="{36868312-ECF5-4BA7-9343-2DDC2B60F73C}" dt="2024-06-13T08:53:20.853" v="7"/>
        <pc:sldMkLst>
          <pc:docMk/>
          <pc:sldMk cId="900002786" sldId="257"/>
        </pc:sldMkLst>
        <pc:spChg chg="replST">
          <ac:chgData name="emilie lafore" userId="6ad22ab43b0cacb2" providerId="LiveId" clId="{36868312-ECF5-4BA7-9343-2DDC2B60F73C}" dt="2024-06-13T08:53:20.789" v="2"/>
          <ac:spMkLst>
            <pc:docMk/>
            <pc:sldMk cId="900002786" sldId="257"/>
            <ac:spMk id="2" creationId="{00000000-0000-0000-0000-000000000000}"/>
          </ac:spMkLst>
        </pc:spChg>
        <pc:spChg chg="replST">
          <ac:chgData name="emilie lafore" userId="6ad22ab43b0cacb2" providerId="LiveId" clId="{36868312-ECF5-4BA7-9343-2DDC2B60F73C}" dt="2024-06-13T08:53:20.837" v="3"/>
          <ac:spMkLst>
            <pc:docMk/>
            <pc:sldMk cId="900002786" sldId="257"/>
            <ac:spMk id="3" creationId="{00000000-0000-0000-0000-000000000000}"/>
          </ac:spMkLst>
        </pc:spChg>
        <pc:spChg chg="replST">
          <ac:chgData name="emilie lafore" userId="6ad22ab43b0cacb2" providerId="LiveId" clId="{36868312-ECF5-4BA7-9343-2DDC2B60F73C}" dt="2024-06-13T08:53:20.853" v="4"/>
          <ac:spMkLst>
            <pc:docMk/>
            <pc:sldMk cId="900002786" sldId="257"/>
            <ac:spMk id="4" creationId="{00000000-0000-0000-0000-000000000000}"/>
          </ac:spMkLst>
        </pc:spChg>
        <pc:spChg chg="replST">
          <ac:chgData name="emilie lafore" userId="6ad22ab43b0cacb2" providerId="LiveId" clId="{36868312-ECF5-4BA7-9343-2DDC2B60F73C}" dt="2024-06-13T08:53:20.853" v="5"/>
          <ac:spMkLst>
            <pc:docMk/>
            <pc:sldMk cId="900002786" sldId="257"/>
            <ac:spMk id="5" creationId="{00000000-0000-0000-0000-000000000000}"/>
          </ac:spMkLst>
        </pc:spChg>
        <pc:spChg chg="replST">
          <ac:chgData name="emilie lafore" userId="6ad22ab43b0cacb2" providerId="LiveId" clId="{36868312-ECF5-4BA7-9343-2DDC2B60F73C}" dt="2024-06-13T08:53:20.853" v="6"/>
          <ac:spMkLst>
            <pc:docMk/>
            <pc:sldMk cId="900002786" sldId="257"/>
            <ac:spMk id="6" creationId="{00000000-0000-0000-0000-000000000000}"/>
          </ac:spMkLst>
        </pc:spChg>
        <pc:picChg chg="replST">
          <ac:chgData name="emilie lafore" userId="6ad22ab43b0cacb2" providerId="LiveId" clId="{36868312-ECF5-4BA7-9343-2DDC2B60F73C}" dt="2024-06-13T08:53:20.853" v="7"/>
          <ac:picMkLst>
            <pc:docMk/>
            <pc:sldMk cId="900002786" sldId="257"/>
            <ac:picMk id="1026" creationId="{D14404F2-F00D-41F1-7C55-CA841894A681}"/>
          </ac:picMkLst>
        </pc:picChg>
      </pc:sldChg>
      <pc:sldChg chg="modSp mod">
        <pc:chgData name="emilie lafore" userId="6ad22ab43b0cacb2" providerId="LiveId" clId="{36868312-ECF5-4BA7-9343-2DDC2B60F73C}" dt="2024-06-13T09:09:20.533" v="211" actId="20577"/>
        <pc:sldMkLst>
          <pc:docMk/>
          <pc:sldMk cId="2658993966" sldId="271"/>
        </pc:sldMkLst>
        <pc:spChg chg="replST">
          <ac:chgData name="emilie lafore" userId="6ad22ab43b0cacb2" providerId="LiveId" clId="{36868312-ECF5-4BA7-9343-2DDC2B60F73C}" dt="2024-06-13T08:53:20.884" v="13"/>
          <ac:spMkLst>
            <pc:docMk/>
            <pc:sldMk cId="2658993966" sldId="271"/>
            <ac:spMk id="2" creationId="{00000000-0000-0000-0000-000000000000}"/>
          </ac:spMkLst>
        </pc:spChg>
        <pc:spChg chg="mod replST">
          <ac:chgData name="emilie lafore" userId="6ad22ab43b0cacb2" providerId="LiveId" clId="{36868312-ECF5-4BA7-9343-2DDC2B60F73C}" dt="2024-06-13T09:09:20.533" v="211" actId="20577"/>
          <ac:spMkLst>
            <pc:docMk/>
            <pc:sldMk cId="2658993966" sldId="271"/>
            <ac:spMk id="3" creationId="{00000000-0000-0000-0000-000000000000}"/>
          </ac:spMkLst>
        </pc:spChg>
        <pc:spChg chg="replST">
          <ac:chgData name="emilie lafore" userId="6ad22ab43b0cacb2" providerId="LiveId" clId="{36868312-ECF5-4BA7-9343-2DDC2B60F73C}" dt="2024-06-13T08:53:20.884" v="15"/>
          <ac:spMkLst>
            <pc:docMk/>
            <pc:sldMk cId="2658993966" sldId="271"/>
            <ac:spMk id="4" creationId="{00000000-0000-0000-0000-000000000000}"/>
          </ac:spMkLst>
        </pc:spChg>
        <pc:spChg chg="replST">
          <ac:chgData name="emilie lafore" userId="6ad22ab43b0cacb2" providerId="LiveId" clId="{36868312-ECF5-4BA7-9343-2DDC2B60F73C}" dt="2024-06-13T08:53:20.900" v="16"/>
          <ac:spMkLst>
            <pc:docMk/>
            <pc:sldMk cId="2658993966" sldId="271"/>
            <ac:spMk id="6" creationId="{00000000-0000-0000-0000-000000000000}"/>
          </ac:spMkLst>
        </pc:spChg>
        <pc:picChg chg="replST">
          <ac:chgData name="emilie lafore" userId="6ad22ab43b0cacb2" providerId="LiveId" clId="{36868312-ECF5-4BA7-9343-2DDC2B60F73C}" dt="2024-06-13T08:53:20.900" v="17"/>
          <ac:picMkLst>
            <pc:docMk/>
            <pc:sldMk cId="2658993966" sldId="271"/>
            <ac:picMk id="7" creationId="{AE4889CA-80CE-1984-6C11-DF1A26312716}"/>
          </ac:picMkLst>
        </pc:picChg>
      </pc:sldChg>
      <pc:sldChg chg="modSp mod">
        <pc:chgData name="emilie lafore" userId="6ad22ab43b0cacb2" providerId="LiveId" clId="{36868312-ECF5-4BA7-9343-2DDC2B60F73C}" dt="2024-06-13T08:53:20.884" v="12"/>
        <pc:sldMkLst>
          <pc:docMk/>
          <pc:sldMk cId="3861385149" sldId="293"/>
        </pc:sldMkLst>
        <pc:spChg chg="replST">
          <ac:chgData name="emilie lafore" userId="6ad22ab43b0cacb2" providerId="LiveId" clId="{36868312-ECF5-4BA7-9343-2DDC2B60F73C}" dt="2024-06-13T08:53:20.868" v="8"/>
          <ac:spMkLst>
            <pc:docMk/>
            <pc:sldMk cId="3861385149" sldId="293"/>
            <ac:spMk id="2" creationId="{00000000-0000-0000-0000-000000000000}"/>
          </ac:spMkLst>
        </pc:spChg>
        <pc:spChg chg="replST">
          <ac:chgData name="emilie lafore" userId="6ad22ab43b0cacb2" providerId="LiveId" clId="{36868312-ECF5-4BA7-9343-2DDC2B60F73C}" dt="2024-06-13T08:53:20.875" v="9"/>
          <ac:spMkLst>
            <pc:docMk/>
            <pc:sldMk cId="3861385149" sldId="293"/>
            <ac:spMk id="4" creationId="{00000000-0000-0000-0000-000000000000}"/>
          </ac:spMkLst>
        </pc:spChg>
        <pc:spChg chg="replST">
          <ac:chgData name="emilie lafore" userId="6ad22ab43b0cacb2" providerId="LiveId" clId="{36868312-ECF5-4BA7-9343-2DDC2B60F73C}" dt="2024-06-13T08:53:20.875" v="10"/>
          <ac:spMkLst>
            <pc:docMk/>
            <pc:sldMk cId="3861385149" sldId="293"/>
            <ac:spMk id="5" creationId="{00000000-0000-0000-0000-000000000000}"/>
          </ac:spMkLst>
        </pc:spChg>
        <pc:spChg chg="replST">
          <ac:chgData name="emilie lafore" userId="6ad22ab43b0cacb2" providerId="LiveId" clId="{36868312-ECF5-4BA7-9343-2DDC2B60F73C}" dt="2024-06-13T08:53:20.875" v="11"/>
          <ac:spMkLst>
            <pc:docMk/>
            <pc:sldMk cId="3861385149" sldId="293"/>
            <ac:spMk id="6" creationId="{00000000-0000-0000-0000-000000000000}"/>
          </ac:spMkLst>
        </pc:spChg>
        <pc:picChg chg="replST">
          <ac:chgData name="emilie lafore" userId="6ad22ab43b0cacb2" providerId="LiveId" clId="{36868312-ECF5-4BA7-9343-2DDC2B60F73C}" dt="2024-06-13T08:53:20.884" v="12"/>
          <ac:picMkLst>
            <pc:docMk/>
            <pc:sldMk cId="3861385149" sldId="293"/>
            <ac:picMk id="7" creationId="{E66ED7E0-6D16-46B1-1E10-DB263B446A3C}"/>
          </ac:picMkLst>
        </pc:picChg>
      </pc:sldChg>
      <pc:sldChg chg="modSp mod">
        <pc:chgData name="emilie lafore" userId="6ad22ab43b0cacb2" providerId="LiveId" clId="{36868312-ECF5-4BA7-9343-2DDC2B60F73C}" dt="2024-06-13T09:10:15.251" v="214" actId="20577"/>
        <pc:sldMkLst>
          <pc:docMk/>
          <pc:sldMk cId="2983346954" sldId="296"/>
        </pc:sldMkLst>
        <pc:spChg chg="replST">
          <ac:chgData name="emilie lafore" userId="6ad22ab43b0cacb2" providerId="LiveId" clId="{36868312-ECF5-4BA7-9343-2DDC2B60F73C}" dt="2024-06-13T08:53:20.900" v="18"/>
          <ac:spMkLst>
            <pc:docMk/>
            <pc:sldMk cId="2983346954" sldId="296"/>
            <ac:spMk id="2" creationId="{8E930CC4-F843-C284-906E-9B815C99AE17}"/>
          </ac:spMkLst>
        </pc:spChg>
        <pc:spChg chg="replST">
          <ac:chgData name="emilie lafore" userId="6ad22ab43b0cacb2" providerId="LiveId" clId="{36868312-ECF5-4BA7-9343-2DDC2B60F73C}" dt="2024-06-13T08:53:20.900" v="19"/>
          <ac:spMkLst>
            <pc:docMk/>
            <pc:sldMk cId="2983346954" sldId="296"/>
            <ac:spMk id="4" creationId="{A824C8F3-5321-14F7-AE63-BB49ACE1834B}"/>
          </ac:spMkLst>
        </pc:spChg>
        <pc:spChg chg="replST">
          <ac:chgData name="emilie lafore" userId="6ad22ab43b0cacb2" providerId="LiveId" clId="{36868312-ECF5-4BA7-9343-2DDC2B60F73C}" dt="2024-06-13T08:53:20.915" v="20"/>
          <ac:spMkLst>
            <pc:docMk/>
            <pc:sldMk cId="2983346954" sldId="296"/>
            <ac:spMk id="6" creationId="{8EC4A762-B62A-9EC8-BC30-4E770767BD1D}"/>
          </ac:spMkLst>
        </pc:spChg>
        <pc:spChg chg="mod replST">
          <ac:chgData name="emilie lafore" userId="6ad22ab43b0cacb2" providerId="LiveId" clId="{36868312-ECF5-4BA7-9343-2DDC2B60F73C}" dt="2024-06-13T09:10:15.251" v="214" actId="20577"/>
          <ac:spMkLst>
            <pc:docMk/>
            <pc:sldMk cId="2983346954" sldId="296"/>
            <ac:spMk id="10" creationId="{0546607E-47E9-19F4-7681-231BF40F18A4}"/>
          </ac:spMkLst>
        </pc:spChg>
        <pc:picChg chg="replST">
          <ac:chgData name="emilie lafore" userId="6ad22ab43b0cacb2" providerId="LiveId" clId="{36868312-ECF5-4BA7-9343-2DDC2B60F73C}" dt="2024-06-13T08:53:20.915" v="22"/>
          <ac:picMkLst>
            <pc:docMk/>
            <pc:sldMk cId="2983346954" sldId="296"/>
            <ac:picMk id="11" creationId="{8772F57B-9231-6195-8B82-1E41BB793BA8}"/>
          </ac:picMkLst>
        </pc:picChg>
      </pc:sldChg>
      <pc:sldChg chg="modSp mod">
        <pc:chgData name="emilie lafore" userId="6ad22ab43b0cacb2" providerId="LiveId" clId="{36868312-ECF5-4BA7-9343-2DDC2B60F73C}" dt="2024-06-13T09:10:36.469" v="215" actId="20577"/>
        <pc:sldMkLst>
          <pc:docMk/>
          <pc:sldMk cId="2220320894" sldId="298"/>
        </pc:sldMkLst>
        <pc:spChg chg="replST">
          <ac:chgData name="emilie lafore" userId="6ad22ab43b0cacb2" providerId="LiveId" clId="{36868312-ECF5-4BA7-9343-2DDC2B60F73C}" dt="2024-06-13T08:53:20.938" v="25"/>
          <ac:spMkLst>
            <pc:docMk/>
            <pc:sldMk cId="2220320894" sldId="298"/>
            <ac:spMk id="2" creationId="{8E930CC4-F843-C284-906E-9B815C99AE17}"/>
          </ac:spMkLst>
        </pc:spChg>
        <pc:spChg chg="replST">
          <ac:chgData name="emilie lafore" userId="6ad22ab43b0cacb2" providerId="LiveId" clId="{36868312-ECF5-4BA7-9343-2DDC2B60F73C}" dt="2024-06-13T08:53:20.943" v="26"/>
          <ac:spMkLst>
            <pc:docMk/>
            <pc:sldMk cId="2220320894" sldId="298"/>
            <ac:spMk id="4" creationId="{A824C8F3-5321-14F7-AE63-BB49ACE1834B}"/>
          </ac:spMkLst>
        </pc:spChg>
        <pc:spChg chg="replST">
          <ac:chgData name="emilie lafore" userId="6ad22ab43b0cacb2" providerId="LiveId" clId="{36868312-ECF5-4BA7-9343-2DDC2B60F73C}" dt="2024-06-13T08:53:20.945" v="27"/>
          <ac:spMkLst>
            <pc:docMk/>
            <pc:sldMk cId="2220320894" sldId="298"/>
            <ac:spMk id="6" creationId="{8EC4A762-B62A-9EC8-BC30-4E770767BD1D}"/>
          </ac:spMkLst>
        </pc:spChg>
        <pc:spChg chg="replST">
          <ac:chgData name="emilie lafore" userId="6ad22ab43b0cacb2" providerId="LiveId" clId="{36868312-ECF5-4BA7-9343-2DDC2B60F73C}" dt="2024-06-13T08:53:20.955" v="30"/>
          <ac:spMkLst>
            <pc:docMk/>
            <pc:sldMk cId="2220320894" sldId="298"/>
            <ac:spMk id="7" creationId="{6858E940-945C-2657-8AF8-7D3E77F22522}"/>
          </ac:spMkLst>
        </pc:spChg>
        <pc:spChg chg="replST">
          <ac:chgData name="emilie lafore" userId="6ad22ab43b0cacb2" providerId="LiveId" clId="{36868312-ECF5-4BA7-9343-2DDC2B60F73C}" dt="2024-06-13T08:53:20.937" v="24"/>
          <ac:spMkLst>
            <pc:docMk/>
            <pc:sldMk cId="2220320894" sldId="298"/>
            <ac:spMk id="9" creationId="{551738CB-3B30-DFE2-28B6-A48D2A88E6F3}"/>
          </ac:spMkLst>
        </pc:spChg>
        <pc:spChg chg="mod replST">
          <ac:chgData name="emilie lafore" userId="6ad22ab43b0cacb2" providerId="LiveId" clId="{36868312-ECF5-4BA7-9343-2DDC2B60F73C}" dt="2024-06-13T09:10:36.469" v="215" actId="20577"/>
          <ac:spMkLst>
            <pc:docMk/>
            <pc:sldMk cId="2220320894" sldId="298"/>
            <ac:spMk id="10" creationId="{0546607E-47E9-19F4-7681-231BF40F18A4}"/>
          </ac:spMkLst>
        </pc:spChg>
        <pc:spChg chg="replST">
          <ac:chgData name="emilie lafore" userId="6ad22ab43b0cacb2" providerId="LiveId" clId="{36868312-ECF5-4BA7-9343-2DDC2B60F73C}" dt="2024-06-13T08:53:20.934" v="23"/>
          <ac:spMkLst>
            <pc:docMk/>
            <pc:sldMk cId="2220320894" sldId="298"/>
            <ac:spMk id="13" creationId="{79DC7877-E842-8522-BDD5-8B5B20F43B78}"/>
          </ac:spMkLst>
        </pc:spChg>
        <pc:picChg chg="replST">
          <ac:chgData name="emilie lafore" userId="6ad22ab43b0cacb2" providerId="LiveId" clId="{36868312-ECF5-4BA7-9343-2DDC2B60F73C}" dt="2024-06-13T08:53:20.953" v="29"/>
          <ac:picMkLst>
            <pc:docMk/>
            <pc:sldMk cId="2220320894" sldId="298"/>
            <ac:picMk id="3" creationId="{61DFD6A9-1F1B-B86E-DDAB-297A493835DA}"/>
          </ac:picMkLst>
        </pc:picChg>
        <pc:cxnChg chg="replST">
          <ac:chgData name="emilie lafore" userId="6ad22ab43b0cacb2" providerId="LiveId" clId="{36868312-ECF5-4BA7-9343-2DDC2B60F73C}" dt="2024-06-13T08:53:20.958" v="31"/>
          <ac:cxnSpMkLst>
            <pc:docMk/>
            <pc:sldMk cId="2220320894" sldId="298"/>
            <ac:cxnSpMk id="11" creationId="{1A1B3C5C-6326-9EB7-8712-A4BD2ADBF441}"/>
          </ac:cxnSpMkLst>
        </pc:cxnChg>
        <pc:cxnChg chg="replST">
          <ac:chgData name="emilie lafore" userId="6ad22ab43b0cacb2" providerId="LiveId" clId="{36868312-ECF5-4BA7-9343-2DDC2B60F73C}" dt="2024-06-13T08:53:20.960" v="32"/>
          <ac:cxnSpMkLst>
            <pc:docMk/>
            <pc:sldMk cId="2220320894" sldId="298"/>
            <ac:cxnSpMk id="14" creationId="{B4D24E75-3F4F-D41F-7CEF-A0B9C03B2CC5}"/>
          </ac:cxnSpMkLst>
        </pc:cxnChg>
      </pc:sldChg>
      <pc:sldChg chg="modSp mod">
        <pc:chgData name="emilie lafore" userId="6ad22ab43b0cacb2" providerId="LiveId" clId="{36868312-ECF5-4BA7-9343-2DDC2B60F73C}" dt="2024-06-13T08:53:20.989" v="42"/>
        <pc:sldMkLst>
          <pc:docMk/>
          <pc:sldMk cId="356135908" sldId="299"/>
        </pc:sldMkLst>
        <pc:spChg chg="replST">
          <ac:chgData name="emilie lafore" userId="6ad22ab43b0cacb2" providerId="LiveId" clId="{36868312-ECF5-4BA7-9343-2DDC2B60F73C}" dt="2024-06-13T08:53:20.978" v="38"/>
          <ac:spMkLst>
            <pc:docMk/>
            <pc:sldMk cId="356135908" sldId="299"/>
            <ac:spMk id="2" creationId="{8E930CC4-F843-C284-906E-9B815C99AE17}"/>
          </ac:spMkLst>
        </pc:spChg>
        <pc:spChg chg="replST">
          <ac:chgData name="emilie lafore" userId="6ad22ab43b0cacb2" providerId="LiveId" clId="{36868312-ECF5-4BA7-9343-2DDC2B60F73C}" dt="2024-06-13T08:53:20.978" v="39"/>
          <ac:spMkLst>
            <pc:docMk/>
            <pc:sldMk cId="356135908" sldId="299"/>
            <ac:spMk id="4" creationId="{A824C8F3-5321-14F7-AE63-BB49ACE1834B}"/>
          </ac:spMkLst>
        </pc:spChg>
        <pc:spChg chg="replST">
          <ac:chgData name="emilie lafore" userId="6ad22ab43b0cacb2" providerId="LiveId" clId="{36868312-ECF5-4BA7-9343-2DDC2B60F73C}" dt="2024-06-13T08:53:20.978" v="40"/>
          <ac:spMkLst>
            <pc:docMk/>
            <pc:sldMk cId="356135908" sldId="299"/>
            <ac:spMk id="6" creationId="{8EC4A762-B62A-9EC8-BC30-4E770767BD1D}"/>
          </ac:spMkLst>
        </pc:spChg>
        <pc:spChg chg="mod replST">
          <ac:chgData name="emilie lafore" userId="6ad22ab43b0cacb2" providerId="LiveId" clId="{36868312-ECF5-4BA7-9343-2DDC2B60F73C}" dt="2024-06-13T08:53:20.989" v="41"/>
          <ac:spMkLst>
            <pc:docMk/>
            <pc:sldMk cId="356135908" sldId="299"/>
            <ac:spMk id="10" creationId="{0546607E-47E9-19F4-7681-231BF40F18A4}"/>
          </ac:spMkLst>
        </pc:spChg>
        <pc:picChg chg="replST">
          <ac:chgData name="emilie lafore" userId="6ad22ab43b0cacb2" providerId="LiveId" clId="{36868312-ECF5-4BA7-9343-2DDC2B60F73C}" dt="2024-06-13T08:53:20.989" v="42"/>
          <ac:picMkLst>
            <pc:docMk/>
            <pc:sldMk cId="356135908" sldId="299"/>
            <ac:picMk id="11" creationId="{8772F57B-9231-6195-8B82-1E41BB793BA8}"/>
          </ac:picMkLst>
        </pc:picChg>
      </pc:sldChg>
      <pc:sldChg chg="modSp mod">
        <pc:chgData name="emilie lafore" userId="6ad22ab43b0cacb2" providerId="LiveId" clId="{36868312-ECF5-4BA7-9343-2DDC2B60F73C}" dt="2024-06-13T08:53:20.977" v="37"/>
        <pc:sldMkLst>
          <pc:docMk/>
          <pc:sldMk cId="4196272877" sldId="301"/>
        </pc:sldMkLst>
        <pc:spChg chg="replST">
          <ac:chgData name="emilie lafore" userId="6ad22ab43b0cacb2" providerId="LiveId" clId="{36868312-ECF5-4BA7-9343-2DDC2B60F73C}" dt="2024-06-13T08:53:20.964" v="33"/>
          <ac:spMkLst>
            <pc:docMk/>
            <pc:sldMk cId="4196272877" sldId="301"/>
            <ac:spMk id="2" creationId="{00000000-0000-0000-0000-000000000000}"/>
          </ac:spMkLst>
        </pc:spChg>
        <pc:spChg chg="replST">
          <ac:chgData name="emilie lafore" userId="6ad22ab43b0cacb2" providerId="LiveId" clId="{36868312-ECF5-4BA7-9343-2DDC2B60F73C}" dt="2024-06-13T08:53:20.967" v="34"/>
          <ac:spMkLst>
            <pc:docMk/>
            <pc:sldMk cId="4196272877" sldId="301"/>
            <ac:spMk id="4" creationId="{00000000-0000-0000-0000-000000000000}"/>
          </ac:spMkLst>
        </pc:spChg>
        <pc:spChg chg="replST">
          <ac:chgData name="emilie lafore" userId="6ad22ab43b0cacb2" providerId="LiveId" clId="{36868312-ECF5-4BA7-9343-2DDC2B60F73C}" dt="2024-06-13T08:53:20.972" v="35"/>
          <ac:spMkLst>
            <pc:docMk/>
            <pc:sldMk cId="4196272877" sldId="301"/>
            <ac:spMk id="5" creationId="{00000000-0000-0000-0000-000000000000}"/>
          </ac:spMkLst>
        </pc:spChg>
        <pc:spChg chg="replST">
          <ac:chgData name="emilie lafore" userId="6ad22ab43b0cacb2" providerId="LiveId" clId="{36868312-ECF5-4BA7-9343-2DDC2B60F73C}" dt="2024-06-13T08:53:20.974" v="36"/>
          <ac:spMkLst>
            <pc:docMk/>
            <pc:sldMk cId="4196272877" sldId="301"/>
            <ac:spMk id="6" creationId="{00000000-0000-0000-0000-000000000000}"/>
          </ac:spMkLst>
        </pc:spChg>
        <pc:picChg chg="replST">
          <ac:chgData name="emilie lafore" userId="6ad22ab43b0cacb2" providerId="LiveId" clId="{36868312-ECF5-4BA7-9343-2DDC2B60F73C}" dt="2024-06-13T08:53:20.977" v="37"/>
          <ac:picMkLst>
            <pc:docMk/>
            <pc:sldMk cId="4196272877" sldId="301"/>
            <ac:picMk id="7" creationId="{E66ED7E0-6D16-46B1-1E10-DB263B446A3C}"/>
          </ac:picMkLst>
        </pc:picChg>
      </pc:sldChg>
      <pc:sldChg chg="modSp mod">
        <pc:chgData name="emilie lafore" userId="6ad22ab43b0cacb2" providerId="LiveId" clId="{36868312-ECF5-4BA7-9343-2DDC2B60F73C}" dt="2024-06-13T08:53:21.010" v="47"/>
        <pc:sldMkLst>
          <pc:docMk/>
          <pc:sldMk cId="3510662027" sldId="302"/>
        </pc:sldMkLst>
        <pc:spChg chg="replST">
          <ac:chgData name="emilie lafore" userId="6ad22ab43b0cacb2" providerId="LiveId" clId="{36868312-ECF5-4BA7-9343-2DDC2B60F73C}" dt="2024-06-13T08:53:20.994" v="43"/>
          <ac:spMkLst>
            <pc:docMk/>
            <pc:sldMk cId="3510662027" sldId="302"/>
            <ac:spMk id="2" creationId="{8E930CC4-F843-C284-906E-9B815C99AE17}"/>
          </ac:spMkLst>
        </pc:spChg>
        <pc:spChg chg="replST">
          <ac:chgData name="emilie lafore" userId="6ad22ab43b0cacb2" providerId="LiveId" clId="{36868312-ECF5-4BA7-9343-2DDC2B60F73C}" dt="2024-06-13T08:53:21.001" v="44"/>
          <ac:spMkLst>
            <pc:docMk/>
            <pc:sldMk cId="3510662027" sldId="302"/>
            <ac:spMk id="4" creationId="{A824C8F3-5321-14F7-AE63-BB49ACE1834B}"/>
          </ac:spMkLst>
        </pc:spChg>
        <pc:spChg chg="replST">
          <ac:chgData name="emilie lafore" userId="6ad22ab43b0cacb2" providerId="LiveId" clId="{36868312-ECF5-4BA7-9343-2DDC2B60F73C}" dt="2024-06-13T08:53:21.005" v="45"/>
          <ac:spMkLst>
            <pc:docMk/>
            <pc:sldMk cId="3510662027" sldId="302"/>
            <ac:spMk id="6" creationId="{8EC4A762-B62A-9EC8-BC30-4E770767BD1D}"/>
          </ac:spMkLst>
        </pc:spChg>
        <pc:spChg chg="replST">
          <ac:chgData name="emilie lafore" userId="6ad22ab43b0cacb2" providerId="LiveId" clId="{36868312-ECF5-4BA7-9343-2DDC2B60F73C}" dt="2024-06-13T08:53:21.008" v="46"/>
          <ac:spMkLst>
            <pc:docMk/>
            <pc:sldMk cId="3510662027" sldId="302"/>
            <ac:spMk id="10" creationId="{0546607E-47E9-19F4-7681-231BF40F18A4}"/>
          </ac:spMkLst>
        </pc:spChg>
        <pc:picChg chg="replST">
          <ac:chgData name="emilie lafore" userId="6ad22ab43b0cacb2" providerId="LiveId" clId="{36868312-ECF5-4BA7-9343-2DDC2B60F73C}" dt="2024-06-13T08:53:21.010" v="47"/>
          <ac:picMkLst>
            <pc:docMk/>
            <pc:sldMk cId="3510662027" sldId="302"/>
            <ac:picMk id="11" creationId="{8772F57B-9231-6195-8B82-1E41BB793BA8}"/>
          </ac:picMkLst>
        </pc:picChg>
      </pc:sldChg>
      <pc:sldChg chg="modSp mod">
        <pc:chgData name="emilie lafore" userId="6ad22ab43b0cacb2" providerId="LiveId" clId="{36868312-ECF5-4BA7-9343-2DDC2B60F73C}" dt="2024-06-13T09:14:05.995" v="230" actId="20577"/>
        <pc:sldMkLst>
          <pc:docMk/>
          <pc:sldMk cId="2073786858" sldId="304"/>
        </pc:sldMkLst>
        <pc:spChg chg="replST">
          <ac:chgData name="emilie lafore" userId="6ad22ab43b0cacb2" providerId="LiveId" clId="{36868312-ECF5-4BA7-9343-2DDC2B60F73C}" dt="2024-06-13T08:53:21.050" v="58"/>
          <ac:spMkLst>
            <pc:docMk/>
            <pc:sldMk cId="2073786858" sldId="304"/>
            <ac:spMk id="2" creationId="{8E930CC4-F843-C284-906E-9B815C99AE17}"/>
          </ac:spMkLst>
        </pc:spChg>
        <pc:spChg chg="replST">
          <ac:chgData name="emilie lafore" userId="6ad22ab43b0cacb2" providerId="LiveId" clId="{36868312-ECF5-4BA7-9343-2DDC2B60F73C}" dt="2024-06-13T08:53:21.053" v="59"/>
          <ac:spMkLst>
            <pc:docMk/>
            <pc:sldMk cId="2073786858" sldId="304"/>
            <ac:spMk id="4" creationId="{A824C8F3-5321-14F7-AE63-BB49ACE1834B}"/>
          </ac:spMkLst>
        </pc:spChg>
        <pc:spChg chg="replST">
          <ac:chgData name="emilie lafore" userId="6ad22ab43b0cacb2" providerId="LiveId" clId="{36868312-ECF5-4BA7-9343-2DDC2B60F73C}" dt="2024-06-13T08:53:21.056" v="60"/>
          <ac:spMkLst>
            <pc:docMk/>
            <pc:sldMk cId="2073786858" sldId="304"/>
            <ac:spMk id="6" creationId="{8EC4A762-B62A-9EC8-BC30-4E770767BD1D}"/>
          </ac:spMkLst>
        </pc:spChg>
        <pc:spChg chg="mod replST">
          <ac:chgData name="emilie lafore" userId="6ad22ab43b0cacb2" providerId="LiveId" clId="{36868312-ECF5-4BA7-9343-2DDC2B60F73C}" dt="2024-06-13T09:14:05.995" v="230" actId="20577"/>
          <ac:spMkLst>
            <pc:docMk/>
            <pc:sldMk cId="2073786858" sldId="304"/>
            <ac:spMk id="10" creationId="{0546607E-47E9-19F4-7681-231BF40F18A4}"/>
          </ac:spMkLst>
        </pc:spChg>
        <pc:picChg chg="replST">
          <ac:chgData name="emilie lafore" userId="6ad22ab43b0cacb2" providerId="LiveId" clId="{36868312-ECF5-4BA7-9343-2DDC2B60F73C}" dt="2024-06-13T08:53:21.106" v="62"/>
          <ac:picMkLst>
            <pc:docMk/>
            <pc:sldMk cId="2073786858" sldId="304"/>
            <ac:picMk id="11" creationId="{8772F57B-9231-6195-8B82-1E41BB793BA8}"/>
          </ac:picMkLst>
        </pc:picChg>
      </pc:sldChg>
      <pc:sldChg chg="modSp mod">
        <pc:chgData name="emilie lafore" userId="6ad22ab43b0cacb2" providerId="LiveId" clId="{36868312-ECF5-4BA7-9343-2DDC2B60F73C}" dt="2024-06-13T09:59:53.240" v="1009" actId="20577"/>
        <pc:sldMkLst>
          <pc:docMk/>
          <pc:sldMk cId="3112798616" sldId="305"/>
        </pc:sldMkLst>
        <pc:spChg chg="replST">
          <ac:chgData name="emilie lafore" userId="6ad22ab43b0cacb2" providerId="LiveId" clId="{36868312-ECF5-4BA7-9343-2DDC2B60F73C}" dt="2024-06-13T08:53:21.690" v="194"/>
          <ac:spMkLst>
            <pc:docMk/>
            <pc:sldMk cId="3112798616" sldId="305"/>
            <ac:spMk id="2" creationId="{4BAD7FA0-6CE3-2404-191B-08C231F82CC6}"/>
          </ac:spMkLst>
        </pc:spChg>
        <pc:spChg chg="replST">
          <ac:chgData name="emilie lafore" userId="6ad22ab43b0cacb2" providerId="LiveId" clId="{36868312-ECF5-4BA7-9343-2DDC2B60F73C}" dt="2024-06-13T08:53:21.694" v="195"/>
          <ac:spMkLst>
            <pc:docMk/>
            <pc:sldMk cId="3112798616" sldId="305"/>
            <ac:spMk id="4" creationId="{DDCC7452-2006-9E1A-6079-B1F1C6C404E2}"/>
          </ac:spMkLst>
        </pc:spChg>
        <pc:spChg chg="replST">
          <ac:chgData name="emilie lafore" userId="6ad22ab43b0cacb2" providerId="LiveId" clId="{36868312-ECF5-4BA7-9343-2DDC2B60F73C}" dt="2024-06-13T08:53:21.697" v="196"/>
          <ac:spMkLst>
            <pc:docMk/>
            <pc:sldMk cId="3112798616" sldId="305"/>
            <ac:spMk id="6" creationId="{B3506D27-44A2-5CAD-F915-CC9E6133D57E}"/>
          </ac:spMkLst>
        </pc:spChg>
        <pc:spChg chg="mod replST">
          <ac:chgData name="emilie lafore" userId="6ad22ab43b0cacb2" providerId="LiveId" clId="{36868312-ECF5-4BA7-9343-2DDC2B60F73C}" dt="2024-06-13T09:59:53.240" v="1009" actId="20577"/>
          <ac:spMkLst>
            <pc:docMk/>
            <pc:sldMk cId="3112798616" sldId="305"/>
            <ac:spMk id="10" creationId="{6B4E3294-8CB9-A3CB-77DA-1BAC086D2628}"/>
          </ac:spMkLst>
        </pc:spChg>
        <pc:picChg chg="replST">
          <ac:chgData name="emilie lafore" userId="6ad22ab43b0cacb2" providerId="LiveId" clId="{36868312-ECF5-4BA7-9343-2DDC2B60F73C}" dt="2024-06-13T08:53:21.701" v="197"/>
          <ac:picMkLst>
            <pc:docMk/>
            <pc:sldMk cId="3112798616" sldId="305"/>
            <ac:picMk id="8" creationId="{C1591E06-FBC0-4C24-0B6E-305EB5D2B713}"/>
          </ac:picMkLst>
        </pc:picChg>
      </pc:sldChg>
      <pc:sldChg chg="modSp mod">
        <pc:chgData name="emilie lafore" userId="6ad22ab43b0cacb2" providerId="LiveId" clId="{36868312-ECF5-4BA7-9343-2DDC2B60F73C}" dt="2024-06-13T08:53:21.026" v="52"/>
        <pc:sldMkLst>
          <pc:docMk/>
          <pc:sldMk cId="2548440227" sldId="306"/>
        </pc:sldMkLst>
        <pc:spChg chg="replST">
          <ac:chgData name="emilie lafore" userId="6ad22ab43b0cacb2" providerId="LiveId" clId="{36868312-ECF5-4BA7-9343-2DDC2B60F73C}" dt="2024-06-13T08:53:21.015" v="48"/>
          <ac:spMkLst>
            <pc:docMk/>
            <pc:sldMk cId="2548440227" sldId="306"/>
            <ac:spMk id="2" creationId="{00000000-0000-0000-0000-000000000000}"/>
          </ac:spMkLst>
        </pc:spChg>
        <pc:spChg chg="replST">
          <ac:chgData name="emilie lafore" userId="6ad22ab43b0cacb2" providerId="LiveId" clId="{36868312-ECF5-4BA7-9343-2DDC2B60F73C}" dt="2024-06-13T08:53:21.018" v="49"/>
          <ac:spMkLst>
            <pc:docMk/>
            <pc:sldMk cId="2548440227" sldId="306"/>
            <ac:spMk id="4" creationId="{00000000-0000-0000-0000-000000000000}"/>
          </ac:spMkLst>
        </pc:spChg>
        <pc:spChg chg="replST">
          <ac:chgData name="emilie lafore" userId="6ad22ab43b0cacb2" providerId="LiveId" clId="{36868312-ECF5-4BA7-9343-2DDC2B60F73C}" dt="2024-06-13T08:53:21.020" v="50"/>
          <ac:spMkLst>
            <pc:docMk/>
            <pc:sldMk cId="2548440227" sldId="306"/>
            <ac:spMk id="5" creationId="{00000000-0000-0000-0000-000000000000}"/>
          </ac:spMkLst>
        </pc:spChg>
        <pc:spChg chg="replST">
          <ac:chgData name="emilie lafore" userId="6ad22ab43b0cacb2" providerId="LiveId" clId="{36868312-ECF5-4BA7-9343-2DDC2B60F73C}" dt="2024-06-13T08:53:21.023" v="51"/>
          <ac:spMkLst>
            <pc:docMk/>
            <pc:sldMk cId="2548440227" sldId="306"/>
            <ac:spMk id="6" creationId="{00000000-0000-0000-0000-000000000000}"/>
          </ac:spMkLst>
        </pc:spChg>
        <pc:picChg chg="replST">
          <ac:chgData name="emilie lafore" userId="6ad22ab43b0cacb2" providerId="LiveId" clId="{36868312-ECF5-4BA7-9343-2DDC2B60F73C}" dt="2024-06-13T08:53:21.026" v="52"/>
          <ac:picMkLst>
            <pc:docMk/>
            <pc:sldMk cId="2548440227" sldId="306"/>
            <ac:picMk id="7" creationId="{E66ED7E0-6D16-46B1-1E10-DB263B446A3C}"/>
          </ac:picMkLst>
        </pc:picChg>
      </pc:sldChg>
      <pc:sldChg chg="modSp mod">
        <pc:chgData name="emilie lafore" userId="6ad22ab43b0cacb2" providerId="LiveId" clId="{36868312-ECF5-4BA7-9343-2DDC2B60F73C}" dt="2024-06-13T08:53:21.152" v="72"/>
        <pc:sldMkLst>
          <pc:docMk/>
          <pc:sldMk cId="976129546" sldId="307"/>
        </pc:sldMkLst>
        <pc:spChg chg="replST">
          <ac:chgData name="emilie lafore" userId="6ad22ab43b0cacb2" providerId="LiveId" clId="{36868312-ECF5-4BA7-9343-2DDC2B60F73C}" dt="2024-06-13T08:53:21.138" v="68"/>
          <ac:spMkLst>
            <pc:docMk/>
            <pc:sldMk cId="976129546" sldId="307"/>
            <ac:spMk id="2" creationId="{8E930CC4-F843-C284-906E-9B815C99AE17}"/>
          </ac:spMkLst>
        </pc:spChg>
        <pc:spChg chg="replST">
          <ac:chgData name="emilie lafore" userId="6ad22ab43b0cacb2" providerId="LiveId" clId="{36868312-ECF5-4BA7-9343-2DDC2B60F73C}" dt="2024-06-13T08:53:21.143" v="69"/>
          <ac:spMkLst>
            <pc:docMk/>
            <pc:sldMk cId="976129546" sldId="307"/>
            <ac:spMk id="4" creationId="{A824C8F3-5321-14F7-AE63-BB49ACE1834B}"/>
          </ac:spMkLst>
        </pc:spChg>
        <pc:spChg chg="replST">
          <ac:chgData name="emilie lafore" userId="6ad22ab43b0cacb2" providerId="LiveId" clId="{36868312-ECF5-4BA7-9343-2DDC2B60F73C}" dt="2024-06-13T08:53:21.146" v="70"/>
          <ac:spMkLst>
            <pc:docMk/>
            <pc:sldMk cId="976129546" sldId="307"/>
            <ac:spMk id="6" creationId="{8EC4A762-B62A-9EC8-BC30-4E770767BD1D}"/>
          </ac:spMkLst>
        </pc:spChg>
        <pc:spChg chg="replST">
          <ac:chgData name="emilie lafore" userId="6ad22ab43b0cacb2" providerId="LiveId" clId="{36868312-ECF5-4BA7-9343-2DDC2B60F73C}" dt="2024-06-13T08:53:21.149" v="71"/>
          <ac:spMkLst>
            <pc:docMk/>
            <pc:sldMk cId="976129546" sldId="307"/>
            <ac:spMk id="10" creationId="{0546607E-47E9-19F4-7681-231BF40F18A4}"/>
          </ac:spMkLst>
        </pc:spChg>
        <pc:picChg chg="replST">
          <ac:chgData name="emilie lafore" userId="6ad22ab43b0cacb2" providerId="LiveId" clId="{36868312-ECF5-4BA7-9343-2DDC2B60F73C}" dt="2024-06-13T08:53:21.152" v="72"/>
          <ac:picMkLst>
            <pc:docMk/>
            <pc:sldMk cId="976129546" sldId="307"/>
            <ac:picMk id="11" creationId="{8772F57B-9231-6195-8B82-1E41BB793BA8}"/>
          </ac:picMkLst>
        </pc:picChg>
      </pc:sldChg>
      <pc:sldChg chg="modSp mod">
        <pc:chgData name="emilie lafore" userId="6ad22ab43b0cacb2" providerId="LiveId" clId="{36868312-ECF5-4BA7-9343-2DDC2B60F73C}" dt="2024-06-13T08:53:21.185" v="82"/>
        <pc:sldMkLst>
          <pc:docMk/>
          <pc:sldMk cId="3276554103" sldId="308"/>
        </pc:sldMkLst>
        <pc:spChg chg="replST">
          <ac:chgData name="emilie lafore" userId="6ad22ab43b0cacb2" providerId="LiveId" clId="{36868312-ECF5-4BA7-9343-2DDC2B60F73C}" dt="2024-06-13T08:53:21.173" v="78"/>
          <ac:spMkLst>
            <pc:docMk/>
            <pc:sldMk cId="3276554103" sldId="308"/>
            <ac:spMk id="2" creationId="{8E930CC4-F843-C284-906E-9B815C99AE17}"/>
          </ac:spMkLst>
        </pc:spChg>
        <pc:spChg chg="replST">
          <ac:chgData name="emilie lafore" userId="6ad22ab43b0cacb2" providerId="LiveId" clId="{36868312-ECF5-4BA7-9343-2DDC2B60F73C}" dt="2024-06-13T08:53:21.176" v="79"/>
          <ac:spMkLst>
            <pc:docMk/>
            <pc:sldMk cId="3276554103" sldId="308"/>
            <ac:spMk id="4" creationId="{A824C8F3-5321-14F7-AE63-BB49ACE1834B}"/>
          </ac:spMkLst>
        </pc:spChg>
        <pc:spChg chg="replST">
          <ac:chgData name="emilie lafore" userId="6ad22ab43b0cacb2" providerId="LiveId" clId="{36868312-ECF5-4BA7-9343-2DDC2B60F73C}" dt="2024-06-13T08:53:21.181" v="80"/>
          <ac:spMkLst>
            <pc:docMk/>
            <pc:sldMk cId="3276554103" sldId="308"/>
            <ac:spMk id="6" creationId="{8EC4A762-B62A-9EC8-BC30-4E770767BD1D}"/>
          </ac:spMkLst>
        </pc:spChg>
        <pc:spChg chg="replST">
          <ac:chgData name="emilie lafore" userId="6ad22ab43b0cacb2" providerId="LiveId" clId="{36868312-ECF5-4BA7-9343-2DDC2B60F73C}" dt="2024-06-13T08:53:21.182" v="81"/>
          <ac:spMkLst>
            <pc:docMk/>
            <pc:sldMk cId="3276554103" sldId="308"/>
            <ac:spMk id="10" creationId="{0546607E-47E9-19F4-7681-231BF40F18A4}"/>
          </ac:spMkLst>
        </pc:spChg>
        <pc:picChg chg="replST">
          <ac:chgData name="emilie lafore" userId="6ad22ab43b0cacb2" providerId="LiveId" clId="{36868312-ECF5-4BA7-9343-2DDC2B60F73C}" dt="2024-06-13T08:53:21.185" v="82"/>
          <ac:picMkLst>
            <pc:docMk/>
            <pc:sldMk cId="3276554103" sldId="308"/>
            <ac:picMk id="11" creationId="{8772F57B-9231-6195-8B82-1E41BB793BA8}"/>
          </ac:picMkLst>
        </pc:picChg>
      </pc:sldChg>
      <pc:sldChg chg="modSp mod">
        <pc:chgData name="emilie lafore" userId="6ad22ab43b0cacb2" providerId="LiveId" clId="{36868312-ECF5-4BA7-9343-2DDC2B60F73C}" dt="2024-06-13T08:53:21.201" v="87"/>
        <pc:sldMkLst>
          <pc:docMk/>
          <pc:sldMk cId="3861157276" sldId="309"/>
        </pc:sldMkLst>
        <pc:spChg chg="replST">
          <ac:chgData name="emilie lafore" userId="6ad22ab43b0cacb2" providerId="LiveId" clId="{36868312-ECF5-4BA7-9343-2DDC2B60F73C}" dt="2024-06-13T08:53:21.191" v="83"/>
          <ac:spMkLst>
            <pc:docMk/>
            <pc:sldMk cId="3861157276" sldId="309"/>
            <ac:spMk id="2" creationId="{00000000-0000-0000-0000-000000000000}"/>
          </ac:spMkLst>
        </pc:spChg>
        <pc:spChg chg="replST">
          <ac:chgData name="emilie lafore" userId="6ad22ab43b0cacb2" providerId="LiveId" clId="{36868312-ECF5-4BA7-9343-2DDC2B60F73C}" dt="2024-06-13T08:53:21.194" v="84"/>
          <ac:spMkLst>
            <pc:docMk/>
            <pc:sldMk cId="3861157276" sldId="309"/>
            <ac:spMk id="4" creationId="{00000000-0000-0000-0000-000000000000}"/>
          </ac:spMkLst>
        </pc:spChg>
        <pc:spChg chg="replST">
          <ac:chgData name="emilie lafore" userId="6ad22ab43b0cacb2" providerId="LiveId" clId="{36868312-ECF5-4BA7-9343-2DDC2B60F73C}" dt="2024-06-13T08:53:21.198" v="85"/>
          <ac:spMkLst>
            <pc:docMk/>
            <pc:sldMk cId="3861157276" sldId="309"/>
            <ac:spMk id="5" creationId="{00000000-0000-0000-0000-000000000000}"/>
          </ac:spMkLst>
        </pc:spChg>
        <pc:spChg chg="replST">
          <ac:chgData name="emilie lafore" userId="6ad22ab43b0cacb2" providerId="LiveId" clId="{36868312-ECF5-4BA7-9343-2DDC2B60F73C}" dt="2024-06-13T08:53:21.201" v="86"/>
          <ac:spMkLst>
            <pc:docMk/>
            <pc:sldMk cId="3861157276" sldId="309"/>
            <ac:spMk id="6" creationId="{00000000-0000-0000-0000-000000000000}"/>
          </ac:spMkLst>
        </pc:spChg>
        <pc:picChg chg="replST">
          <ac:chgData name="emilie lafore" userId="6ad22ab43b0cacb2" providerId="LiveId" clId="{36868312-ECF5-4BA7-9343-2DDC2B60F73C}" dt="2024-06-13T08:53:21.201" v="87"/>
          <ac:picMkLst>
            <pc:docMk/>
            <pc:sldMk cId="3861157276" sldId="309"/>
            <ac:picMk id="7" creationId="{E66ED7E0-6D16-46B1-1E10-DB263B446A3C}"/>
          </ac:picMkLst>
        </pc:picChg>
      </pc:sldChg>
      <pc:sldChg chg="modSp mod">
        <pc:chgData name="emilie lafore" userId="6ad22ab43b0cacb2" providerId="LiveId" clId="{36868312-ECF5-4BA7-9343-2DDC2B60F73C}" dt="2024-06-13T08:53:21.225" v="93"/>
        <pc:sldMkLst>
          <pc:docMk/>
          <pc:sldMk cId="1413552310" sldId="310"/>
        </pc:sldMkLst>
        <pc:spChg chg="replST">
          <ac:chgData name="emilie lafore" userId="6ad22ab43b0cacb2" providerId="LiveId" clId="{36868312-ECF5-4BA7-9343-2DDC2B60F73C}" dt="2024-06-13T08:53:21.209" v="88"/>
          <ac:spMkLst>
            <pc:docMk/>
            <pc:sldMk cId="1413552310" sldId="310"/>
            <ac:spMk id="2" creationId="{8E930CC4-F843-C284-906E-9B815C99AE17}"/>
          </ac:spMkLst>
        </pc:spChg>
        <pc:spChg chg="replST">
          <ac:chgData name="emilie lafore" userId="6ad22ab43b0cacb2" providerId="LiveId" clId="{36868312-ECF5-4BA7-9343-2DDC2B60F73C}" dt="2024-06-13T08:53:21.212" v="89"/>
          <ac:spMkLst>
            <pc:docMk/>
            <pc:sldMk cId="1413552310" sldId="310"/>
            <ac:spMk id="4" creationId="{A824C8F3-5321-14F7-AE63-BB49ACE1834B}"/>
          </ac:spMkLst>
        </pc:spChg>
        <pc:spChg chg="replST">
          <ac:chgData name="emilie lafore" userId="6ad22ab43b0cacb2" providerId="LiveId" clId="{36868312-ECF5-4BA7-9343-2DDC2B60F73C}" dt="2024-06-13T08:53:21.214" v="90"/>
          <ac:spMkLst>
            <pc:docMk/>
            <pc:sldMk cId="1413552310" sldId="310"/>
            <ac:spMk id="6" creationId="{8EC4A762-B62A-9EC8-BC30-4E770767BD1D}"/>
          </ac:spMkLst>
        </pc:spChg>
        <pc:spChg chg="replST">
          <ac:chgData name="emilie lafore" userId="6ad22ab43b0cacb2" providerId="LiveId" clId="{36868312-ECF5-4BA7-9343-2DDC2B60F73C}" dt="2024-06-13T08:53:21.217" v="91"/>
          <ac:spMkLst>
            <pc:docMk/>
            <pc:sldMk cId="1413552310" sldId="310"/>
            <ac:spMk id="10" creationId="{0546607E-47E9-19F4-7681-231BF40F18A4}"/>
          </ac:spMkLst>
        </pc:spChg>
        <pc:graphicFrameChg chg="replST">
          <ac:chgData name="emilie lafore" userId="6ad22ab43b0cacb2" providerId="LiveId" clId="{36868312-ECF5-4BA7-9343-2DDC2B60F73C}" dt="2024-06-13T08:53:21.225" v="93"/>
          <ac:graphicFrameMkLst>
            <pc:docMk/>
            <pc:sldMk cId="1413552310" sldId="310"/>
            <ac:graphicFrameMk id="3" creationId="{C1C35C01-8640-11A7-B305-445DD9E66597}"/>
          </ac:graphicFrameMkLst>
        </pc:graphicFrameChg>
        <pc:picChg chg="replST">
          <ac:chgData name="emilie lafore" userId="6ad22ab43b0cacb2" providerId="LiveId" clId="{36868312-ECF5-4BA7-9343-2DDC2B60F73C}" dt="2024-06-13T08:53:21.221" v="92"/>
          <ac:picMkLst>
            <pc:docMk/>
            <pc:sldMk cId="1413552310" sldId="310"/>
            <ac:picMk id="11" creationId="{8772F57B-9231-6195-8B82-1E41BB793BA8}"/>
          </ac:picMkLst>
        </pc:picChg>
      </pc:sldChg>
      <pc:sldChg chg="modSp mod">
        <pc:chgData name="emilie lafore" userId="6ad22ab43b0cacb2" providerId="LiveId" clId="{36868312-ECF5-4BA7-9343-2DDC2B60F73C}" dt="2024-06-13T08:53:21.242" v="98"/>
        <pc:sldMkLst>
          <pc:docMk/>
          <pc:sldMk cId="1025206124" sldId="314"/>
        </pc:sldMkLst>
        <pc:spChg chg="replST">
          <ac:chgData name="emilie lafore" userId="6ad22ab43b0cacb2" providerId="LiveId" clId="{36868312-ECF5-4BA7-9343-2DDC2B60F73C}" dt="2024-06-13T08:53:21.229" v="94"/>
          <ac:spMkLst>
            <pc:docMk/>
            <pc:sldMk cId="1025206124" sldId="314"/>
            <ac:spMk id="2" creationId="{8E930CC4-F843-C284-906E-9B815C99AE17}"/>
          </ac:spMkLst>
        </pc:spChg>
        <pc:spChg chg="replST">
          <ac:chgData name="emilie lafore" userId="6ad22ab43b0cacb2" providerId="LiveId" clId="{36868312-ECF5-4BA7-9343-2DDC2B60F73C}" dt="2024-06-13T08:53:21.232" v="95"/>
          <ac:spMkLst>
            <pc:docMk/>
            <pc:sldMk cId="1025206124" sldId="314"/>
            <ac:spMk id="4" creationId="{A824C8F3-5321-14F7-AE63-BB49ACE1834B}"/>
          </ac:spMkLst>
        </pc:spChg>
        <pc:spChg chg="replST">
          <ac:chgData name="emilie lafore" userId="6ad22ab43b0cacb2" providerId="LiveId" clId="{36868312-ECF5-4BA7-9343-2DDC2B60F73C}" dt="2024-06-13T08:53:21.232" v="96"/>
          <ac:spMkLst>
            <pc:docMk/>
            <pc:sldMk cId="1025206124" sldId="314"/>
            <ac:spMk id="6" creationId="{8EC4A762-B62A-9EC8-BC30-4E770767BD1D}"/>
          </ac:spMkLst>
        </pc:spChg>
        <pc:spChg chg="replST">
          <ac:chgData name="emilie lafore" userId="6ad22ab43b0cacb2" providerId="LiveId" clId="{36868312-ECF5-4BA7-9343-2DDC2B60F73C}" dt="2024-06-13T08:53:21.237" v="97"/>
          <ac:spMkLst>
            <pc:docMk/>
            <pc:sldMk cId="1025206124" sldId="314"/>
            <ac:spMk id="10" creationId="{0546607E-47E9-19F4-7681-231BF40F18A4}"/>
          </ac:spMkLst>
        </pc:spChg>
        <pc:picChg chg="replST">
          <ac:chgData name="emilie lafore" userId="6ad22ab43b0cacb2" providerId="LiveId" clId="{36868312-ECF5-4BA7-9343-2DDC2B60F73C}" dt="2024-06-13T08:53:21.242" v="98"/>
          <ac:picMkLst>
            <pc:docMk/>
            <pc:sldMk cId="1025206124" sldId="314"/>
            <ac:picMk id="11" creationId="{8772F57B-9231-6195-8B82-1E41BB793BA8}"/>
          </ac:picMkLst>
        </pc:picChg>
      </pc:sldChg>
      <pc:sldChg chg="modSp mod">
        <pc:chgData name="emilie lafore" userId="6ad22ab43b0cacb2" providerId="LiveId" clId="{36868312-ECF5-4BA7-9343-2DDC2B60F73C}" dt="2024-06-13T09:18:41.020" v="320" actId="20577"/>
        <pc:sldMkLst>
          <pc:docMk/>
          <pc:sldMk cId="1096514850" sldId="315"/>
        </pc:sldMkLst>
        <pc:spChg chg="replST">
          <ac:chgData name="emilie lafore" userId="6ad22ab43b0cacb2" providerId="LiveId" clId="{36868312-ECF5-4BA7-9343-2DDC2B60F73C}" dt="2024-06-13T08:53:21.246" v="99"/>
          <ac:spMkLst>
            <pc:docMk/>
            <pc:sldMk cId="1096514850" sldId="315"/>
            <ac:spMk id="2" creationId="{8E930CC4-F843-C284-906E-9B815C99AE17}"/>
          </ac:spMkLst>
        </pc:spChg>
        <pc:spChg chg="replST">
          <ac:chgData name="emilie lafore" userId="6ad22ab43b0cacb2" providerId="LiveId" clId="{36868312-ECF5-4BA7-9343-2DDC2B60F73C}" dt="2024-06-13T08:53:21.248" v="100"/>
          <ac:spMkLst>
            <pc:docMk/>
            <pc:sldMk cId="1096514850" sldId="315"/>
            <ac:spMk id="4" creationId="{A824C8F3-5321-14F7-AE63-BB49ACE1834B}"/>
          </ac:spMkLst>
        </pc:spChg>
        <pc:spChg chg="replST">
          <ac:chgData name="emilie lafore" userId="6ad22ab43b0cacb2" providerId="LiveId" clId="{36868312-ECF5-4BA7-9343-2DDC2B60F73C}" dt="2024-06-13T08:53:21.254" v="101"/>
          <ac:spMkLst>
            <pc:docMk/>
            <pc:sldMk cId="1096514850" sldId="315"/>
            <ac:spMk id="6" creationId="{8EC4A762-B62A-9EC8-BC30-4E770767BD1D}"/>
          </ac:spMkLst>
        </pc:spChg>
        <pc:spChg chg="mod replST">
          <ac:chgData name="emilie lafore" userId="6ad22ab43b0cacb2" providerId="LiveId" clId="{36868312-ECF5-4BA7-9343-2DDC2B60F73C}" dt="2024-06-13T09:18:41.020" v="320" actId="20577"/>
          <ac:spMkLst>
            <pc:docMk/>
            <pc:sldMk cId="1096514850" sldId="315"/>
            <ac:spMk id="10" creationId="{0546607E-47E9-19F4-7681-231BF40F18A4}"/>
          </ac:spMkLst>
        </pc:spChg>
        <pc:picChg chg="replST">
          <ac:chgData name="emilie lafore" userId="6ad22ab43b0cacb2" providerId="LiveId" clId="{36868312-ECF5-4BA7-9343-2DDC2B60F73C}" dt="2024-06-13T08:53:21.258" v="103"/>
          <ac:picMkLst>
            <pc:docMk/>
            <pc:sldMk cId="1096514850" sldId="315"/>
            <ac:picMk id="11" creationId="{8772F57B-9231-6195-8B82-1E41BB793BA8}"/>
          </ac:picMkLst>
        </pc:picChg>
      </pc:sldChg>
      <pc:sldChg chg="modSp mod">
        <pc:chgData name="emilie lafore" userId="6ad22ab43b0cacb2" providerId="LiveId" clId="{36868312-ECF5-4BA7-9343-2DDC2B60F73C}" dt="2024-06-13T08:53:21.275" v="108"/>
        <pc:sldMkLst>
          <pc:docMk/>
          <pc:sldMk cId="280104919" sldId="317"/>
        </pc:sldMkLst>
        <pc:spChg chg="replST">
          <ac:chgData name="emilie lafore" userId="6ad22ab43b0cacb2" providerId="LiveId" clId="{36868312-ECF5-4BA7-9343-2DDC2B60F73C}" dt="2024-06-13T08:53:21.264" v="104"/>
          <ac:spMkLst>
            <pc:docMk/>
            <pc:sldMk cId="280104919" sldId="317"/>
            <ac:spMk id="2" creationId="{8E930CC4-F843-C284-906E-9B815C99AE17}"/>
          </ac:spMkLst>
        </pc:spChg>
        <pc:spChg chg="replST">
          <ac:chgData name="emilie lafore" userId="6ad22ab43b0cacb2" providerId="LiveId" clId="{36868312-ECF5-4BA7-9343-2DDC2B60F73C}" dt="2024-06-13T08:53:21.269" v="105"/>
          <ac:spMkLst>
            <pc:docMk/>
            <pc:sldMk cId="280104919" sldId="317"/>
            <ac:spMk id="4" creationId="{A824C8F3-5321-14F7-AE63-BB49ACE1834B}"/>
          </ac:spMkLst>
        </pc:spChg>
        <pc:spChg chg="replST">
          <ac:chgData name="emilie lafore" userId="6ad22ab43b0cacb2" providerId="LiveId" clId="{36868312-ECF5-4BA7-9343-2DDC2B60F73C}" dt="2024-06-13T08:53:21.270" v="106"/>
          <ac:spMkLst>
            <pc:docMk/>
            <pc:sldMk cId="280104919" sldId="317"/>
            <ac:spMk id="6" creationId="{8EC4A762-B62A-9EC8-BC30-4E770767BD1D}"/>
          </ac:spMkLst>
        </pc:spChg>
        <pc:spChg chg="replST">
          <ac:chgData name="emilie lafore" userId="6ad22ab43b0cacb2" providerId="LiveId" clId="{36868312-ECF5-4BA7-9343-2DDC2B60F73C}" dt="2024-06-13T08:53:21.273" v="107"/>
          <ac:spMkLst>
            <pc:docMk/>
            <pc:sldMk cId="280104919" sldId="317"/>
            <ac:spMk id="10" creationId="{0546607E-47E9-19F4-7681-231BF40F18A4}"/>
          </ac:spMkLst>
        </pc:spChg>
        <pc:picChg chg="replST">
          <ac:chgData name="emilie lafore" userId="6ad22ab43b0cacb2" providerId="LiveId" clId="{36868312-ECF5-4BA7-9343-2DDC2B60F73C}" dt="2024-06-13T08:53:21.275" v="108"/>
          <ac:picMkLst>
            <pc:docMk/>
            <pc:sldMk cId="280104919" sldId="317"/>
            <ac:picMk id="11" creationId="{8772F57B-9231-6195-8B82-1E41BB793BA8}"/>
          </ac:picMkLst>
        </pc:picChg>
      </pc:sldChg>
      <pc:sldChg chg="modSp mod modNotesTx">
        <pc:chgData name="emilie lafore" userId="6ad22ab43b0cacb2" providerId="LiveId" clId="{36868312-ECF5-4BA7-9343-2DDC2B60F73C}" dt="2024-06-13T09:19:38.931" v="336" actId="20577"/>
        <pc:sldMkLst>
          <pc:docMk/>
          <pc:sldMk cId="4226595094" sldId="318"/>
        </pc:sldMkLst>
        <pc:spChg chg="replST">
          <ac:chgData name="emilie lafore" userId="6ad22ab43b0cacb2" providerId="LiveId" clId="{36868312-ECF5-4BA7-9343-2DDC2B60F73C}" dt="2024-06-13T08:53:21.281" v="109"/>
          <ac:spMkLst>
            <pc:docMk/>
            <pc:sldMk cId="4226595094" sldId="318"/>
            <ac:spMk id="2" creationId="{8E930CC4-F843-C284-906E-9B815C99AE17}"/>
          </ac:spMkLst>
        </pc:spChg>
        <pc:spChg chg="replST">
          <ac:chgData name="emilie lafore" userId="6ad22ab43b0cacb2" providerId="LiveId" clId="{36868312-ECF5-4BA7-9343-2DDC2B60F73C}" dt="2024-06-13T08:53:21.285" v="110"/>
          <ac:spMkLst>
            <pc:docMk/>
            <pc:sldMk cId="4226595094" sldId="318"/>
            <ac:spMk id="4" creationId="{A824C8F3-5321-14F7-AE63-BB49ACE1834B}"/>
          </ac:spMkLst>
        </pc:spChg>
        <pc:spChg chg="replST">
          <ac:chgData name="emilie lafore" userId="6ad22ab43b0cacb2" providerId="LiveId" clId="{36868312-ECF5-4BA7-9343-2DDC2B60F73C}" dt="2024-06-13T08:53:21.289" v="111"/>
          <ac:spMkLst>
            <pc:docMk/>
            <pc:sldMk cId="4226595094" sldId="318"/>
            <ac:spMk id="6" creationId="{8EC4A762-B62A-9EC8-BC30-4E770767BD1D}"/>
          </ac:spMkLst>
        </pc:spChg>
        <pc:spChg chg="mod replST">
          <ac:chgData name="emilie lafore" userId="6ad22ab43b0cacb2" providerId="LiveId" clId="{36868312-ECF5-4BA7-9343-2DDC2B60F73C}" dt="2024-06-13T09:19:23.719" v="324" actId="20577"/>
          <ac:spMkLst>
            <pc:docMk/>
            <pc:sldMk cId="4226595094" sldId="318"/>
            <ac:spMk id="10" creationId="{0546607E-47E9-19F4-7681-231BF40F18A4}"/>
          </ac:spMkLst>
        </pc:spChg>
        <pc:picChg chg="replST">
          <ac:chgData name="emilie lafore" userId="6ad22ab43b0cacb2" providerId="LiveId" clId="{36868312-ECF5-4BA7-9343-2DDC2B60F73C}" dt="2024-06-13T08:53:21.294" v="113"/>
          <ac:picMkLst>
            <pc:docMk/>
            <pc:sldMk cId="4226595094" sldId="318"/>
            <ac:picMk id="11" creationId="{8772F57B-9231-6195-8B82-1E41BB793BA8}"/>
          </ac:picMkLst>
        </pc:picChg>
      </pc:sldChg>
      <pc:sldChg chg="modSp mod">
        <pc:chgData name="emilie lafore" userId="6ad22ab43b0cacb2" providerId="LiveId" clId="{36868312-ECF5-4BA7-9343-2DDC2B60F73C}" dt="2024-06-13T08:53:21.312" v="118"/>
        <pc:sldMkLst>
          <pc:docMk/>
          <pc:sldMk cId="2490950476" sldId="319"/>
        </pc:sldMkLst>
        <pc:spChg chg="replST">
          <ac:chgData name="emilie lafore" userId="6ad22ab43b0cacb2" providerId="LiveId" clId="{36868312-ECF5-4BA7-9343-2DDC2B60F73C}" dt="2024-06-13T08:53:21.298" v="114"/>
          <ac:spMkLst>
            <pc:docMk/>
            <pc:sldMk cId="2490950476" sldId="319"/>
            <ac:spMk id="2" creationId="{8E930CC4-F843-C284-906E-9B815C99AE17}"/>
          </ac:spMkLst>
        </pc:spChg>
        <pc:spChg chg="replST">
          <ac:chgData name="emilie lafore" userId="6ad22ab43b0cacb2" providerId="LiveId" clId="{36868312-ECF5-4BA7-9343-2DDC2B60F73C}" dt="2024-06-13T08:53:21.303" v="115"/>
          <ac:spMkLst>
            <pc:docMk/>
            <pc:sldMk cId="2490950476" sldId="319"/>
            <ac:spMk id="4" creationId="{A824C8F3-5321-14F7-AE63-BB49ACE1834B}"/>
          </ac:spMkLst>
        </pc:spChg>
        <pc:spChg chg="replST">
          <ac:chgData name="emilie lafore" userId="6ad22ab43b0cacb2" providerId="LiveId" clId="{36868312-ECF5-4BA7-9343-2DDC2B60F73C}" dt="2024-06-13T08:53:21.305" v="116"/>
          <ac:spMkLst>
            <pc:docMk/>
            <pc:sldMk cId="2490950476" sldId="319"/>
            <ac:spMk id="6" creationId="{8EC4A762-B62A-9EC8-BC30-4E770767BD1D}"/>
          </ac:spMkLst>
        </pc:spChg>
        <pc:spChg chg="replST">
          <ac:chgData name="emilie lafore" userId="6ad22ab43b0cacb2" providerId="LiveId" clId="{36868312-ECF5-4BA7-9343-2DDC2B60F73C}" dt="2024-06-13T08:53:21.308" v="117"/>
          <ac:spMkLst>
            <pc:docMk/>
            <pc:sldMk cId="2490950476" sldId="319"/>
            <ac:spMk id="10" creationId="{0546607E-47E9-19F4-7681-231BF40F18A4}"/>
          </ac:spMkLst>
        </pc:spChg>
        <pc:picChg chg="replST">
          <ac:chgData name="emilie lafore" userId="6ad22ab43b0cacb2" providerId="LiveId" clId="{36868312-ECF5-4BA7-9343-2DDC2B60F73C}" dt="2024-06-13T08:53:21.312" v="118"/>
          <ac:picMkLst>
            <pc:docMk/>
            <pc:sldMk cId="2490950476" sldId="319"/>
            <ac:picMk id="11" creationId="{8772F57B-9231-6195-8B82-1E41BB793BA8}"/>
          </ac:picMkLst>
        </pc:picChg>
      </pc:sldChg>
      <pc:sldChg chg="modSp mod">
        <pc:chgData name="emilie lafore" userId="6ad22ab43b0cacb2" providerId="LiveId" clId="{36868312-ECF5-4BA7-9343-2DDC2B60F73C}" dt="2024-06-13T08:53:21.044" v="57"/>
        <pc:sldMkLst>
          <pc:docMk/>
          <pc:sldMk cId="3730716903" sldId="320"/>
        </pc:sldMkLst>
        <pc:spChg chg="replST">
          <ac:chgData name="emilie lafore" userId="6ad22ab43b0cacb2" providerId="LiveId" clId="{36868312-ECF5-4BA7-9343-2DDC2B60F73C}" dt="2024-06-13T08:53:21.032" v="53"/>
          <ac:spMkLst>
            <pc:docMk/>
            <pc:sldMk cId="3730716903" sldId="320"/>
            <ac:spMk id="2" creationId="{8E930CC4-F843-C284-906E-9B815C99AE17}"/>
          </ac:spMkLst>
        </pc:spChg>
        <pc:spChg chg="replST">
          <ac:chgData name="emilie lafore" userId="6ad22ab43b0cacb2" providerId="LiveId" clId="{36868312-ECF5-4BA7-9343-2DDC2B60F73C}" dt="2024-06-13T08:53:21.036" v="54"/>
          <ac:spMkLst>
            <pc:docMk/>
            <pc:sldMk cId="3730716903" sldId="320"/>
            <ac:spMk id="4" creationId="{A824C8F3-5321-14F7-AE63-BB49ACE1834B}"/>
          </ac:spMkLst>
        </pc:spChg>
        <pc:spChg chg="replST">
          <ac:chgData name="emilie lafore" userId="6ad22ab43b0cacb2" providerId="LiveId" clId="{36868312-ECF5-4BA7-9343-2DDC2B60F73C}" dt="2024-06-13T08:53:21.038" v="55"/>
          <ac:spMkLst>
            <pc:docMk/>
            <pc:sldMk cId="3730716903" sldId="320"/>
            <ac:spMk id="6" creationId="{8EC4A762-B62A-9EC8-BC30-4E770767BD1D}"/>
          </ac:spMkLst>
        </pc:spChg>
        <pc:spChg chg="replST">
          <ac:chgData name="emilie lafore" userId="6ad22ab43b0cacb2" providerId="LiveId" clId="{36868312-ECF5-4BA7-9343-2DDC2B60F73C}" dt="2024-06-13T08:53:21.041" v="56"/>
          <ac:spMkLst>
            <pc:docMk/>
            <pc:sldMk cId="3730716903" sldId="320"/>
            <ac:spMk id="10" creationId="{0546607E-47E9-19F4-7681-231BF40F18A4}"/>
          </ac:spMkLst>
        </pc:spChg>
        <pc:picChg chg="replST">
          <ac:chgData name="emilie lafore" userId="6ad22ab43b0cacb2" providerId="LiveId" clId="{36868312-ECF5-4BA7-9343-2DDC2B60F73C}" dt="2024-06-13T08:53:21.044" v="57"/>
          <ac:picMkLst>
            <pc:docMk/>
            <pc:sldMk cId="3730716903" sldId="320"/>
            <ac:picMk id="11" creationId="{8772F57B-9231-6195-8B82-1E41BB793BA8}"/>
          </ac:picMkLst>
        </pc:picChg>
      </pc:sldChg>
      <pc:sldChg chg="modSp mod">
        <pc:chgData name="emilie lafore" userId="6ad22ab43b0cacb2" providerId="LiveId" clId="{36868312-ECF5-4BA7-9343-2DDC2B60F73C}" dt="2024-06-13T09:20:59.182" v="344" actId="20577"/>
        <pc:sldMkLst>
          <pc:docMk/>
          <pc:sldMk cId="727578170" sldId="321"/>
        </pc:sldMkLst>
        <pc:spChg chg="replST">
          <ac:chgData name="emilie lafore" userId="6ad22ab43b0cacb2" providerId="LiveId" clId="{36868312-ECF5-4BA7-9343-2DDC2B60F73C}" dt="2024-06-13T08:53:21.391" v="124"/>
          <ac:spMkLst>
            <pc:docMk/>
            <pc:sldMk cId="727578170" sldId="321"/>
            <ac:spMk id="2" creationId="{8E930CC4-F843-C284-906E-9B815C99AE17}"/>
          </ac:spMkLst>
        </pc:spChg>
        <pc:spChg chg="replST">
          <ac:chgData name="emilie lafore" userId="6ad22ab43b0cacb2" providerId="LiveId" clId="{36868312-ECF5-4BA7-9343-2DDC2B60F73C}" dt="2024-06-13T08:53:21.396" v="125"/>
          <ac:spMkLst>
            <pc:docMk/>
            <pc:sldMk cId="727578170" sldId="321"/>
            <ac:spMk id="4" creationId="{A824C8F3-5321-14F7-AE63-BB49ACE1834B}"/>
          </ac:spMkLst>
        </pc:spChg>
        <pc:spChg chg="replST">
          <ac:chgData name="emilie lafore" userId="6ad22ab43b0cacb2" providerId="LiveId" clId="{36868312-ECF5-4BA7-9343-2DDC2B60F73C}" dt="2024-06-13T08:53:21.399" v="126"/>
          <ac:spMkLst>
            <pc:docMk/>
            <pc:sldMk cId="727578170" sldId="321"/>
            <ac:spMk id="6" creationId="{8EC4A762-B62A-9EC8-BC30-4E770767BD1D}"/>
          </ac:spMkLst>
        </pc:spChg>
        <pc:spChg chg="mod replST">
          <ac:chgData name="emilie lafore" userId="6ad22ab43b0cacb2" providerId="LiveId" clId="{36868312-ECF5-4BA7-9343-2DDC2B60F73C}" dt="2024-06-13T09:20:59.182" v="344" actId="20577"/>
          <ac:spMkLst>
            <pc:docMk/>
            <pc:sldMk cId="727578170" sldId="321"/>
            <ac:spMk id="10" creationId="{0546607E-47E9-19F4-7681-231BF40F18A4}"/>
          </ac:spMkLst>
        </pc:spChg>
        <pc:picChg chg="replST">
          <ac:chgData name="emilie lafore" userId="6ad22ab43b0cacb2" providerId="LiveId" clId="{36868312-ECF5-4BA7-9343-2DDC2B60F73C}" dt="2024-06-13T08:53:21.408" v="128"/>
          <ac:picMkLst>
            <pc:docMk/>
            <pc:sldMk cId="727578170" sldId="321"/>
            <ac:picMk id="11" creationId="{8772F57B-9231-6195-8B82-1E41BB793BA8}"/>
          </ac:picMkLst>
        </pc:picChg>
      </pc:sldChg>
      <pc:sldChg chg="modSp mod">
        <pc:chgData name="emilie lafore" userId="6ad22ab43b0cacb2" providerId="LiveId" clId="{36868312-ECF5-4BA7-9343-2DDC2B60F73C}" dt="2024-06-13T08:53:21.452" v="138"/>
        <pc:sldMkLst>
          <pc:docMk/>
          <pc:sldMk cId="2978684470" sldId="322"/>
        </pc:sldMkLst>
        <pc:spChg chg="replST">
          <ac:chgData name="emilie lafore" userId="6ad22ab43b0cacb2" providerId="LiveId" clId="{36868312-ECF5-4BA7-9343-2DDC2B60F73C}" dt="2024-06-13T08:53:21.436" v="134"/>
          <ac:spMkLst>
            <pc:docMk/>
            <pc:sldMk cId="2978684470" sldId="322"/>
            <ac:spMk id="2" creationId="{8E930CC4-F843-C284-906E-9B815C99AE17}"/>
          </ac:spMkLst>
        </pc:spChg>
        <pc:spChg chg="replST">
          <ac:chgData name="emilie lafore" userId="6ad22ab43b0cacb2" providerId="LiveId" clId="{36868312-ECF5-4BA7-9343-2DDC2B60F73C}" dt="2024-06-13T08:53:21.436" v="135"/>
          <ac:spMkLst>
            <pc:docMk/>
            <pc:sldMk cId="2978684470" sldId="322"/>
            <ac:spMk id="4" creationId="{A824C8F3-5321-14F7-AE63-BB49ACE1834B}"/>
          </ac:spMkLst>
        </pc:spChg>
        <pc:spChg chg="replST">
          <ac:chgData name="emilie lafore" userId="6ad22ab43b0cacb2" providerId="LiveId" clId="{36868312-ECF5-4BA7-9343-2DDC2B60F73C}" dt="2024-06-13T08:53:21.436" v="136"/>
          <ac:spMkLst>
            <pc:docMk/>
            <pc:sldMk cId="2978684470" sldId="322"/>
            <ac:spMk id="6" creationId="{8EC4A762-B62A-9EC8-BC30-4E770767BD1D}"/>
          </ac:spMkLst>
        </pc:spChg>
        <pc:spChg chg="replST">
          <ac:chgData name="emilie lafore" userId="6ad22ab43b0cacb2" providerId="LiveId" clId="{36868312-ECF5-4BA7-9343-2DDC2B60F73C}" dt="2024-06-13T08:53:21.436" v="137"/>
          <ac:spMkLst>
            <pc:docMk/>
            <pc:sldMk cId="2978684470" sldId="322"/>
            <ac:spMk id="10" creationId="{0546607E-47E9-19F4-7681-231BF40F18A4}"/>
          </ac:spMkLst>
        </pc:spChg>
        <pc:picChg chg="replST">
          <ac:chgData name="emilie lafore" userId="6ad22ab43b0cacb2" providerId="LiveId" clId="{36868312-ECF5-4BA7-9343-2DDC2B60F73C}" dt="2024-06-13T08:53:21.452" v="138"/>
          <ac:picMkLst>
            <pc:docMk/>
            <pc:sldMk cId="2978684470" sldId="322"/>
            <ac:picMk id="11" creationId="{8772F57B-9231-6195-8B82-1E41BB793BA8}"/>
          </ac:picMkLst>
        </pc:picChg>
      </pc:sldChg>
      <pc:sldChg chg="modSp mod">
        <pc:chgData name="emilie lafore" userId="6ad22ab43b0cacb2" providerId="LiveId" clId="{36868312-ECF5-4BA7-9343-2DDC2B60F73C}" dt="2024-06-13T08:53:21.468" v="143"/>
        <pc:sldMkLst>
          <pc:docMk/>
          <pc:sldMk cId="3577564450" sldId="323"/>
        </pc:sldMkLst>
        <pc:spChg chg="replST">
          <ac:chgData name="emilie lafore" userId="6ad22ab43b0cacb2" providerId="LiveId" clId="{36868312-ECF5-4BA7-9343-2DDC2B60F73C}" dt="2024-06-13T08:53:21.452" v="139"/>
          <ac:spMkLst>
            <pc:docMk/>
            <pc:sldMk cId="3577564450" sldId="323"/>
            <ac:spMk id="2" creationId="{8E930CC4-F843-C284-906E-9B815C99AE17}"/>
          </ac:spMkLst>
        </pc:spChg>
        <pc:spChg chg="replST">
          <ac:chgData name="emilie lafore" userId="6ad22ab43b0cacb2" providerId="LiveId" clId="{36868312-ECF5-4BA7-9343-2DDC2B60F73C}" dt="2024-06-13T08:53:21.452" v="140"/>
          <ac:spMkLst>
            <pc:docMk/>
            <pc:sldMk cId="3577564450" sldId="323"/>
            <ac:spMk id="4" creationId="{A824C8F3-5321-14F7-AE63-BB49ACE1834B}"/>
          </ac:spMkLst>
        </pc:spChg>
        <pc:spChg chg="replST">
          <ac:chgData name="emilie lafore" userId="6ad22ab43b0cacb2" providerId="LiveId" clId="{36868312-ECF5-4BA7-9343-2DDC2B60F73C}" dt="2024-06-13T08:53:21.464" v="141"/>
          <ac:spMkLst>
            <pc:docMk/>
            <pc:sldMk cId="3577564450" sldId="323"/>
            <ac:spMk id="6" creationId="{8EC4A762-B62A-9EC8-BC30-4E770767BD1D}"/>
          </ac:spMkLst>
        </pc:spChg>
        <pc:spChg chg="replST">
          <ac:chgData name="emilie lafore" userId="6ad22ab43b0cacb2" providerId="LiveId" clId="{36868312-ECF5-4BA7-9343-2DDC2B60F73C}" dt="2024-06-13T08:53:21.468" v="142"/>
          <ac:spMkLst>
            <pc:docMk/>
            <pc:sldMk cId="3577564450" sldId="323"/>
            <ac:spMk id="10" creationId="{0546607E-47E9-19F4-7681-231BF40F18A4}"/>
          </ac:spMkLst>
        </pc:spChg>
        <pc:picChg chg="replST">
          <ac:chgData name="emilie lafore" userId="6ad22ab43b0cacb2" providerId="LiveId" clId="{36868312-ECF5-4BA7-9343-2DDC2B60F73C}" dt="2024-06-13T08:53:21.468" v="143"/>
          <ac:picMkLst>
            <pc:docMk/>
            <pc:sldMk cId="3577564450" sldId="323"/>
            <ac:picMk id="11" creationId="{8772F57B-9231-6195-8B82-1E41BB793BA8}"/>
          </ac:picMkLst>
        </pc:picChg>
      </pc:sldChg>
      <pc:sldChg chg="modSp mod modNotesTx">
        <pc:chgData name="emilie lafore" userId="6ad22ab43b0cacb2" providerId="LiveId" clId="{36868312-ECF5-4BA7-9343-2DDC2B60F73C}" dt="2024-06-13T09:44:41.044" v="912" actId="20577"/>
        <pc:sldMkLst>
          <pc:docMk/>
          <pc:sldMk cId="2321905516" sldId="324"/>
        </pc:sldMkLst>
        <pc:spChg chg="replST">
          <ac:chgData name="emilie lafore" userId="6ad22ab43b0cacb2" providerId="LiveId" clId="{36868312-ECF5-4BA7-9343-2DDC2B60F73C}" dt="2024-06-13T08:53:21.484" v="149"/>
          <ac:spMkLst>
            <pc:docMk/>
            <pc:sldMk cId="2321905516" sldId="324"/>
            <ac:spMk id="2" creationId="{8E930CC4-F843-C284-906E-9B815C99AE17}"/>
          </ac:spMkLst>
        </pc:spChg>
        <pc:spChg chg="replST">
          <ac:chgData name="emilie lafore" userId="6ad22ab43b0cacb2" providerId="LiveId" clId="{36868312-ECF5-4BA7-9343-2DDC2B60F73C}" dt="2024-06-13T08:53:21.484" v="150"/>
          <ac:spMkLst>
            <pc:docMk/>
            <pc:sldMk cId="2321905516" sldId="324"/>
            <ac:spMk id="4" creationId="{A824C8F3-5321-14F7-AE63-BB49ACE1834B}"/>
          </ac:spMkLst>
        </pc:spChg>
        <pc:spChg chg="replST">
          <ac:chgData name="emilie lafore" userId="6ad22ab43b0cacb2" providerId="LiveId" clId="{36868312-ECF5-4BA7-9343-2DDC2B60F73C}" dt="2024-06-13T08:53:21.499" v="151"/>
          <ac:spMkLst>
            <pc:docMk/>
            <pc:sldMk cId="2321905516" sldId="324"/>
            <ac:spMk id="6" creationId="{8EC4A762-B62A-9EC8-BC30-4E770767BD1D}"/>
          </ac:spMkLst>
        </pc:spChg>
        <pc:spChg chg="replST">
          <ac:chgData name="emilie lafore" userId="6ad22ab43b0cacb2" providerId="LiveId" clId="{36868312-ECF5-4BA7-9343-2DDC2B60F73C}" dt="2024-06-13T08:53:21.499" v="152"/>
          <ac:spMkLst>
            <pc:docMk/>
            <pc:sldMk cId="2321905516" sldId="324"/>
            <ac:spMk id="10" creationId="{0546607E-47E9-19F4-7681-231BF40F18A4}"/>
          </ac:spMkLst>
        </pc:spChg>
        <pc:picChg chg="replST">
          <ac:chgData name="emilie lafore" userId="6ad22ab43b0cacb2" providerId="LiveId" clId="{36868312-ECF5-4BA7-9343-2DDC2B60F73C}" dt="2024-06-13T08:53:21.499" v="153"/>
          <ac:picMkLst>
            <pc:docMk/>
            <pc:sldMk cId="2321905516" sldId="324"/>
            <ac:picMk id="11" creationId="{8772F57B-9231-6195-8B82-1E41BB793BA8}"/>
          </ac:picMkLst>
        </pc:picChg>
      </pc:sldChg>
      <pc:sldChg chg="modSp mod">
        <pc:chgData name="emilie lafore" userId="6ad22ab43b0cacb2" providerId="LiveId" clId="{36868312-ECF5-4BA7-9343-2DDC2B60F73C}" dt="2024-06-13T09:46:35.807" v="935" actId="20577"/>
        <pc:sldMkLst>
          <pc:docMk/>
          <pc:sldMk cId="1927459991" sldId="325"/>
        </pc:sldMkLst>
        <pc:spChg chg="replST">
          <ac:chgData name="emilie lafore" userId="6ad22ab43b0cacb2" providerId="LiveId" clId="{36868312-ECF5-4BA7-9343-2DDC2B60F73C}" dt="2024-06-13T08:53:21.518" v="159"/>
          <ac:spMkLst>
            <pc:docMk/>
            <pc:sldMk cId="1927459991" sldId="325"/>
            <ac:spMk id="2" creationId="{8E930CC4-F843-C284-906E-9B815C99AE17}"/>
          </ac:spMkLst>
        </pc:spChg>
        <pc:spChg chg="replST">
          <ac:chgData name="emilie lafore" userId="6ad22ab43b0cacb2" providerId="LiveId" clId="{36868312-ECF5-4BA7-9343-2DDC2B60F73C}" dt="2024-06-13T08:53:21.531" v="160"/>
          <ac:spMkLst>
            <pc:docMk/>
            <pc:sldMk cId="1927459991" sldId="325"/>
            <ac:spMk id="4" creationId="{A824C8F3-5321-14F7-AE63-BB49ACE1834B}"/>
          </ac:spMkLst>
        </pc:spChg>
        <pc:spChg chg="replST">
          <ac:chgData name="emilie lafore" userId="6ad22ab43b0cacb2" providerId="LiveId" clId="{36868312-ECF5-4BA7-9343-2DDC2B60F73C}" dt="2024-06-13T08:53:21.533" v="161"/>
          <ac:spMkLst>
            <pc:docMk/>
            <pc:sldMk cId="1927459991" sldId="325"/>
            <ac:spMk id="6" creationId="{8EC4A762-B62A-9EC8-BC30-4E770767BD1D}"/>
          </ac:spMkLst>
        </pc:spChg>
        <pc:spChg chg="mod replST">
          <ac:chgData name="emilie lafore" userId="6ad22ab43b0cacb2" providerId="LiveId" clId="{36868312-ECF5-4BA7-9343-2DDC2B60F73C}" dt="2024-06-13T09:46:35.807" v="935" actId="20577"/>
          <ac:spMkLst>
            <pc:docMk/>
            <pc:sldMk cId="1927459991" sldId="325"/>
            <ac:spMk id="10" creationId="{0546607E-47E9-19F4-7681-231BF40F18A4}"/>
          </ac:spMkLst>
        </pc:spChg>
        <pc:picChg chg="replST">
          <ac:chgData name="emilie lafore" userId="6ad22ab43b0cacb2" providerId="LiveId" clId="{36868312-ECF5-4BA7-9343-2DDC2B60F73C}" dt="2024-06-13T08:53:21.538" v="163"/>
          <ac:picMkLst>
            <pc:docMk/>
            <pc:sldMk cId="1927459991" sldId="325"/>
            <ac:picMk id="11" creationId="{8772F57B-9231-6195-8B82-1E41BB793BA8}"/>
          </ac:picMkLst>
        </pc:picChg>
      </pc:sldChg>
      <pc:sldChg chg="modSp mod">
        <pc:chgData name="emilie lafore" userId="6ad22ab43b0cacb2" providerId="LiveId" clId="{36868312-ECF5-4BA7-9343-2DDC2B60F73C}" dt="2024-06-13T09:45:32.475" v="933" actId="20577"/>
        <pc:sldMkLst>
          <pc:docMk/>
          <pc:sldMk cId="2181746649" sldId="326"/>
        </pc:sldMkLst>
        <pc:spChg chg="replST">
          <ac:chgData name="emilie lafore" userId="6ad22ab43b0cacb2" providerId="LiveId" clId="{36868312-ECF5-4BA7-9343-2DDC2B60F73C}" dt="2024-06-13T08:53:21.499" v="154"/>
          <ac:spMkLst>
            <pc:docMk/>
            <pc:sldMk cId="2181746649" sldId="326"/>
            <ac:spMk id="2" creationId="{8E930CC4-F843-C284-906E-9B815C99AE17}"/>
          </ac:spMkLst>
        </pc:spChg>
        <pc:spChg chg="replST">
          <ac:chgData name="emilie lafore" userId="6ad22ab43b0cacb2" providerId="LiveId" clId="{36868312-ECF5-4BA7-9343-2DDC2B60F73C}" dt="2024-06-13T08:53:21.499" v="155"/>
          <ac:spMkLst>
            <pc:docMk/>
            <pc:sldMk cId="2181746649" sldId="326"/>
            <ac:spMk id="4" creationId="{A824C8F3-5321-14F7-AE63-BB49ACE1834B}"/>
          </ac:spMkLst>
        </pc:spChg>
        <pc:spChg chg="replST">
          <ac:chgData name="emilie lafore" userId="6ad22ab43b0cacb2" providerId="LiveId" clId="{36868312-ECF5-4BA7-9343-2DDC2B60F73C}" dt="2024-06-13T08:53:21.515" v="156"/>
          <ac:spMkLst>
            <pc:docMk/>
            <pc:sldMk cId="2181746649" sldId="326"/>
            <ac:spMk id="6" creationId="{8EC4A762-B62A-9EC8-BC30-4E770767BD1D}"/>
          </ac:spMkLst>
        </pc:spChg>
        <pc:spChg chg="mod replST">
          <ac:chgData name="emilie lafore" userId="6ad22ab43b0cacb2" providerId="LiveId" clId="{36868312-ECF5-4BA7-9343-2DDC2B60F73C}" dt="2024-06-13T09:45:32.475" v="933" actId="20577"/>
          <ac:spMkLst>
            <pc:docMk/>
            <pc:sldMk cId="2181746649" sldId="326"/>
            <ac:spMk id="10" creationId="{0546607E-47E9-19F4-7681-231BF40F18A4}"/>
          </ac:spMkLst>
        </pc:spChg>
        <pc:picChg chg="replST">
          <ac:chgData name="emilie lafore" userId="6ad22ab43b0cacb2" providerId="LiveId" clId="{36868312-ECF5-4BA7-9343-2DDC2B60F73C}" dt="2024-06-13T08:53:21.518" v="158"/>
          <ac:picMkLst>
            <pc:docMk/>
            <pc:sldMk cId="2181746649" sldId="326"/>
            <ac:picMk id="11" creationId="{8772F57B-9231-6195-8B82-1E41BB793BA8}"/>
          </ac:picMkLst>
        </pc:picChg>
      </pc:sldChg>
      <pc:sldChg chg="modSp mod">
        <pc:chgData name="emilie lafore" userId="6ad22ab43b0cacb2" providerId="LiveId" clId="{36868312-ECF5-4BA7-9343-2DDC2B60F73C}" dt="2024-06-13T09:55:36.566" v="971" actId="20577"/>
        <pc:sldMkLst>
          <pc:docMk/>
          <pc:sldMk cId="564934883" sldId="327"/>
        </pc:sldMkLst>
        <pc:spChg chg="replST">
          <ac:chgData name="emilie lafore" userId="6ad22ab43b0cacb2" providerId="LiveId" clId="{36868312-ECF5-4BA7-9343-2DDC2B60F73C}" dt="2024-06-13T08:53:21.544" v="164"/>
          <ac:spMkLst>
            <pc:docMk/>
            <pc:sldMk cId="564934883" sldId="327"/>
            <ac:spMk id="2" creationId="{8E930CC4-F843-C284-906E-9B815C99AE17}"/>
          </ac:spMkLst>
        </pc:spChg>
        <pc:spChg chg="replST">
          <ac:chgData name="emilie lafore" userId="6ad22ab43b0cacb2" providerId="LiveId" clId="{36868312-ECF5-4BA7-9343-2DDC2B60F73C}" dt="2024-06-13T08:53:21.547" v="165"/>
          <ac:spMkLst>
            <pc:docMk/>
            <pc:sldMk cId="564934883" sldId="327"/>
            <ac:spMk id="4" creationId="{A824C8F3-5321-14F7-AE63-BB49ACE1834B}"/>
          </ac:spMkLst>
        </pc:spChg>
        <pc:spChg chg="replST">
          <ac:chgData name="emilie lafore" userId="6ad22ab43b0cacb2" providerId="LiveId" clId="{36868312-ECF5-4BA7-9343-2DDC2B60F73C}" dt="2024-06-13T08:53:21.551" v="166"/>
          <ac:spMkLst>
            <pc:docMk/>
            <pc:sldMk cId="564934883" sldId="327"/>
            <ac:spMk id="6" creationId="{8EC4A762-B62A-9EC8-BC30-4E770767BD1D}"/>
          </ac:spMkLst>
        </pc:spChg>
        <pc:spChg chg="mod replST">
          <ac:chgData name="emilie lafore" userId="6ad22ab43b0cacb2" providerId="LiveId" clId="{36868312-ECF5-4BA7-9343-2DDC2B60F73C}" dt="2024-06-13T09:55:36.566" v="971" actId="20577"/>
          <ac:spMkLst>
            <pc:docMk/>
            <pc:sldMk cId="564934883" sldId="327"/>
            <ac:spMk id="10" creationId="{0546607E-47E9-19F4-7681-231BF40F18A4}"/>
          </ac:spMkLst>
        </pc:spChg>
        <pc:picChg chg="replST">
          <ac:chgData name="emilie lafore" userId="6ad22ab43b0cacb2" providerId="LiveId" clId="{36868312-ECF5-4BA7-9343-2DDC2B60F73C}" dt="2024-06-13T08:53:21.555" v="168"/>
          <ac:picMkLst>
            <pc:docMk/>
            <pc:sldMk cId="564934883" sldId="327"/>
            <ac:picMk id="11" creationId="{8772F57B-9231-6195-8B82-1E41BB793BA8}"/>
          </ac:picMkLst>
        </pc:picChg>
      </pc:sldChg>
      <pc:sldChg chg="modSp mod">
        <pc:chgData name="emilie lafore" userId="6ad22ab43b0cacb2" providerId="LiveId" clId="{36868312-ECF5-4BA7-9343-2DDC2B60F73C}" dt="2024-06-13T09:58:30.454" v="998" actId="20577"/>
        <pc:sldMkLst>
          <pc:docMk/>
          <pc:sldMk cId="271582860" sldId="328"/>
        </pc:sldMkLst>
        <pc:spChg chg="replST">
          <ac:chgData name="emilie lafore" userId="6ad22ab43b0cacb2" providerId="LiveId" clId="{36868312-ECF5-4BA7-9343-2DDC2B60F73C}" dt="2024-06-13T08:53:21.594" v="179"/>
          <ac:spMkLst>
            <pc:docMk/>
            <pc:sldMk cId="271582860" sldId="328"/>
            <ac:spMk id="2" creationId="{8E930CC4-F843-C284-906E-9B815C99AE17}"/>
          </ac:spMkLst>
        </pc:spChg>
        <pc:spChg chg="replST">
          <ac:chgData name="emilie lafore" userId="6ad22ab43b0cacb2" providerId="LiveId" clId="{36868312-ECF5-4BA7-9343-2DDC2B60F73C}" dt="2024-06-13T08:53:21.641" v="180"/>
          <ac:spMkLst>
            <pc:docMk/>
            <pc:sldMk cId="271582860" sldId="328"/>
            <ac:spMk id="4" creationId="{A824C8F3-5321-14F7-AE63-BB49ACE1834B}"/>
          </ac:spMkLst>
        </pc:spChg>
        <pc:spChg chg="replST">
          <ac:chgData name="emilie lafore" userId="6ad22ab43b0cacb2" providerId="LiveId" clId="{36868312-ECF5-4BA7-9343-2DDC2B60F73C}" dt="2024-06-13T08:53:21.644" v="181"/>
          <ac:spMkLst>
            <pc:docMk/>
            <pc:sldMk cId="271582860" sldId="328"/>
            <ac:spMk id="6" creationId="{8EC4A762-B62A-9EC8-BC30-4E770767BD1D}"/>
          </ac:spMkLst>
        </pc:spChg>
        <pc:spChg chg="mod replST">
          <ac:chgData name="emilie lafore" userId="6ad22ab43b0cacb2" providerId="LiveId" clId="{36868312-ECF5-4BA7-9343-2DDC2B60F73C}" dt="2024-06-13T09:58:30.454" v="998" actId="20577"/>
          <ac:spMkLst>
            <pc:docMk/>
            <pc:sldMk cId="271582860" sldId="328"/>
            <ac:spMk id="10" creationId="{0546607E-47E9-19F4-7681-231BF40F18A4}"/>
          </ac:spMkLst>
        </pc:spChg>
        <pc:picChg chg="replST">
          <ac:chgData name="emilie lafore" userId="6ad22ab43b0cacb2" providerId="LiveId" clId="{36868312-ECF5-4BA7-9343-2DDC2B60F73C}" dt="2024-06-13T08:53:21.650" v="183"/>
          <ac:picMkLst>
            <pc:docMk/>
            <pc:sldMk cId="271582860" sldId="328"/>
            <ac:picMk id="11" creationId="{8772F57B-9231-6195-8B82-1E41BB793BA8}"/>
          </ac:picMkLst>
        </pc:picChg>
      </pc:sldChg>
      <pc:sldChg chg="modSp mod">
        <pc:chgData name="emilie lafore" userId="6ad22ab43b0cacb2" providerId="LiveId" clId="{36868312-ECF5-4BA7-9343-2DDC2B60F73C}" dt="2024-06-13T09:59:01.870" v="999" actId="20577"/>
        <pc:sldMkLst>
          <pc:docMk/>
          <pc:sldMk cId="776730470" sldId="329"/>
        </pc:sldMkLst>
        <pc:spChg chg="replST">
          <ac:chgData name="emilie lafore" userId="6ad22ab43b0cacb2" providerId="LiveId" clId="{36868312-ECF5-4BA7-9343-2DDC2B60F73C}" dt="2024-06-13T08:53:21.658" v="184"/>
          <ac:spMkLst>
            <pc:docMk/>
            <pc:sldMk cId="776730470" sldId="329"/>
            <ac:spMk id="2" creationId="{8E930CC4-F843-C284-906E-9B815C99AE17}"/>
          </ac:spMkLst>
        </pc:spChg>
        <pc:spChg chg="replST">
          <ac:chgData name="emilie lafore" userId="6ad22ab43b0cacb2" providerId="LiveId" clId="{36868312-ECF5-4BA7-9343-2DDC2B60F73C}" dt="2024-06-13T08:53:21.658" v="185"/>
          <ac:spMkLst>
            <pc:docMk/>
            <pc:sldMk cId="776730470" sldId="329"/>
            <ac:spMk id="4" creationId="{A824C8F3-5321-14F7-AE63-BB49ACE1834B}"/>
          </ac:spMkLst>
        </pc:spChg>
        <pc:spChg chg="replST">
          <ac:chgData name="emilie lafore" userId="6ad22ab43b0cacb2" providerId="LiveId" clId="{36868312-ECF5-4BA7-9343-2DDC2B60F73C}" dt="2024-06-13T08:53:21.658" v="186"/>
          <ac:spMkLst>
            <pc:docMk/>
            <pc:sldMk cId="776730470" sldId="329"/>
            <ac:spMk id="6" creationId="{8EC4A762-B62A-9EC8-BC30-4E770767BD1D}"/>
          </ac:spMkLst>
        </pc:spChg>
        <pc:spChg chg="mod replST">
          <ac:chgData name="emilie lafore" userId="6ad22ab43b0cacb2" providerId="LiveId" clId="{36868312-ECF5-4BA7-9343-2DDC2B60F73C}" dt="2024-06-13T09:59:01.870" v="999" actId="20577"/>
          <ac:spMkLst>
            <pc:docMk/>
            <pc:sldMk cId="776730470" sldId="329"/>
            <ac:spMk id="10" creationId="{0546607E-47E9-19F4-7681-231BF40F18A4}"/>
          </ac:spMkLst>
        </pc:spChg>
        <pc:picChg chg="replST">
          <ac:chgData name="emilie lafore" userId="6ad22ab43b0cacb2" providerId="LiveId" clId="{36868312-ECF5-4BA7-9343-2DDC2B60F73C}" dt="2024-06-13T08:53:21.658" v="188"/>
          <ac:picMkLst>
            <pc:docMk/>
            <pc:sldMk cId="776730470" sldId="329"/>
            <ac:picMk id="11" creationId="{8772F57B-9231-6195-8B82-1E41BB793BA8}"/>
          </ac:picMkLst>
        </pc:picChg>
      </pc:sldChg>
      <pc:sldChg chg="modSp mod">
        <pc:chgData name="emilie lafore" userId="6ad22ab43b0cacb2" providerId="LiveId" clId="{36868312-ECF5-4BA7-9343-2DDC2B60F73C}" dt="2024-06-13T09:59:19.534" v="1000" actId="20577"/>
        <pc:sldMkLst>
          <pc:docMk/>
          <pc:sldMk cId="3534791314" sldId="330"/>
        </pc:sldMkLst>
        <pc:spChg chg="replST">
          <ac:chgData name="emilie lafore" userId="6ad22ab43b0cacb2" providerId="LiveId" clId="{36868312-ECF5-4BA7-9343-2DDC2B60F73C}" dt="2024-06-13T08:53:21.676" v="189"/>
          <ac:spMkLst>
            <pc:docMk/>
            <pc:sldMk cId="3534791314" sldId="330"/>
            <ac:spMk id="2" creationId="{8E930CC4-F843-C284-906E-9B815C99AE17}"/>
          </ac:spMkLst>
        </pc:spChg>
        <pc:spChg chg="replST">
          <ac:chgData name="emilie lafore" userId="6ad22ab43b0cacb2" providerId="LiveId" clId="{36868312-ECF5-4BA7-9343-2DDC2B60F73C}" dt="2024-06-13T08:53:21.677" v="190"/>
          <ac:spMkLst>
            <pc:docMk/>
            <pc:sldMk cId="3534791314" sldId="330"/>
            <ac:spMk id="4" creationId="{A824C8F3-5321-14F7-AE63-BB49ACE1834B}"/>
          </ac:spMkLst>
        </pc:spChg>
        <pc:spChg chg="replST">
          <ac:chgData name="emilie lafore" userId="6ad22ab43b0cacb2" providerId="LiveId" clId="{36868312-ECF5-4BA7-9343-2DDC2B60F73C}" dt="2024-06-13T08:53:21.681" v="191"/>
          <ac:spMkLst>
            <pc:docMk/>
            <pc:sldMk cId="3534791314" sldId="330"/>
            <ac:spMk id="6" creationId="{8EC4A762-B62A-9EC8-BC30-4E770767BD1D}"/>
          </ac:spMkLst>
        </pc:spChg>
        <pc:spChg chg="mod replST">
          <ac:chgData name="emilie lafore" userId="6ad22ab43b0cacb2" providerId="LiveId" clId="{36868312-ECF5-4BA7-9343-2DDC2B60F73C}" dt="2024-06-13T09:59:19.534" v="1000" actId="20577"/>
          <ac:spMkLst>
            <pc:docMk/>
            <pc:sldMk cId="3534791314" sldId="330"/>
            <ac:spMk id="10" creationId="{0546607E-47E9-19F4-7681-231BF40F18A4}"/>
          </ac:spMkLst>
        </pc:spChg>
        <pc:picChg chg="replST">
          <ac:chgData name="emilie lafore" userId="6ad22ab43b0cacb2" providerId="LiveId" clId="{36868312-ECF5-4BA7-9343-2DDC2B60F73C}" dt="2024-06-13T08:53:21.688" v="193"/>
          <ac:picMkLst>
            <pc:docMk/>
            <pc:sldMk cId="3534791314" sldId="330"/>
            <ac:picMk id="11" creationId="{8772F57B-9231-6195-8B82-1E41BB793BA8}"/>
          </ac:picMkLst>
        </pc:picChg>
      </pc:sldChg>
      <pc:sldChg chg="modSp mod">
        <pc:chgData name="emilie lafore" userId="6ad22ab43b0cacb2" providerId="LiveId" clId="{36868312-ECF5-4BA7-9343-2DDC2B60F73C}" dt="2024-06-13T09:14:17.501" v="232" actId="20577"/>
        <pc:sldMkLst>
          <pc:docMk/>
          <pc:sldMk cId="196080040" sldId="331"/>
        </pc:sldMkLst>
        <pc:spChg chg="replST">
          <ac:chgData name="emilie lafore" userId="6ad22ab43b0cacb2" providerId="LiveId" clId="{36868312-ECF5-4BA7-9343-2DDC2B60F73C}" dt="2024-06-13T08:53:21.118" v="63"/>
          <ac:spMkLst>
            <pc:docMk/>
            <pc:sldMk cId="196080040" sldId="331"/>
            <ac:spMk id="2" creationId="{8E930CC4-F843-C284-906E-9B815C99AE17}"/>
          </ac:spMkLst>
        </pc:spChg>
        <pc:spChg chg="replST">
          <ac:chgData name="emilie lafore" userId="6ad22ab43b0cacb2" providerId="LiveId" clId="{36868312-ECF5-4BA7-9343-2DDC2B60F73C}" dt="2024-06-13T08:53:21.119" v="64"/>
          <ac:spMkLst>
            <pc:docMk/>
            <pc:sldMk cId="196080040" sldId="331"/>
            <ac:spMk id="4" creationId="{A824C8F3-5321-14F7-AE63-BB49ACE1834B}"/>
          </ac:spMkLst>
        </pc:spChg>
        <pc:spChg chg="replST">
          <ac:chgData name="emilie lafore" userId="6ad22ab43b0cacb2" providerId="LiveId" clId="{36868312-ECF5-4BA7-9343-2DDC2B60F73C}" dt="2024-06-13T08:53:21.124" v="65"/>
          <ac:spMkLst>
            <pc:docMk/>
            <pc:sldMk cId="196080040" sldId="331"/>
            <ac:spMk id="6" creationId="{8EC4A762-B62A-9EC8-BC30-4E770767BD1D}"/>
          </ac:spMkLst>
        </pc:spChg>
        <pc:spChg chg="mod replST">
          <ac:chgData name="emilie lafore" userId="6ad22ab43b0cacb2" providerId="LiveId" clId="{36868312-ECF5-4BA7-9343-2DDC2B60F73C}" dt="2024-06-13T09:14:17.501" v="232" actId="20577"/>
          <ac:spMkLst>
            <pc:docMk/>
            <pc:sldMk cId="196080040" sldId="331"/>
            <ac:spMk id="10" creationId="{0546607E-47E9-19F4-7681-231BF40F18A4}"/>
          </ac:spMkLst>
        </pc:spChg>
        <pc:picChg chg="replST">
          <ac:chgData name="emilie lafore" userId="6ad22ab43b0cacb2" providerId="LiveId" clId="{36868312-ECF5-4BA7-9343-2DDC2B60F73C}" dt="2024-06-13T08:53:21.132" v="67"/>
          <ac:picMkLst>
            <pc:docMk/>
            <pc:sldMk cId="196080040" sldId="331"/>
            <ac:picMk id="11" creationId="{8772F57B-9231-6195-8B82-1E41BB793BA8}"/>
          </ac:picMkLst>
        </pc:picChg>
      </pc:sldChg>
      <pc:sldChg chg="modSp mod">
        <pc:chgData name="emilie lafore" userId="6ad22ab43b0cacb2" providerId="LiveId" clId="{36868312-ECF5-4BA7-9343-2DDC2B60F73C}" dt="2024-06-13T09:17:40.093" v="297" actId="20577"/>
        <pc:sldMkLst>
          <pc:docMk/>
          <pc:sldMk cId="703633453" sldId="332"/>
        </pc:sldMkLst>
        <pc:spChg chg="replST">
          <ac:chgData name="emilie lafore" userId="6ad22ab43b0cacb2" providerId="LiveId" clId="{36868312-ECF5-4BA7-9343-2DDC2B60F73C}" dt="2024-06-13T08:53:21.153" v="73"/>
          <ac:spMkLst>
            <pc:docMk/>
            <pc:sldMk cId="703633453" sldId="332"/>
            <ac:spMk id="2" creationId="{8E930CC4-F843-C284-906E-9B815C99AE17}"/>
          </ac:spMkLst>
        </pc:spChg>
        <pc:spChg chg="replST">
          <ac:chgData name="emilie lafore" userId="6ad22ab43b0cacb2" providerId="LiveId" clId="{36868312-ECF5-4BA7-9343-2DDC2B60F73C}" dt="2024-06-13T08:53:21.153" v="74"/>
          <ac:spMkLst>
            <pc:docMk/>
            <pc:sldMk cId="703633453" sldId="332"/>
            <ac:spMk id="4" creationId="{A824C8F3-5321-14F7-AE63-BB49ACE1834B}"/>
          </ac:spMkLst>
        </pc:spChg>
        <pc:spChg chg="replST">
          <ac:chgData name="emilie lafore" userId="6ad22ab43b0cacb2" providerId="LiveId" clId="{36868312-ECF5-4BA7-9343-2DDC2B60F73C}" dt="2024-06-13T08:53:21.153" v="75"/>
          <ac:spMkLst>
            <pc:docMk/>
            <pc:sldMk cId="703633453" sldId="332"/>
            <ac:spMk id="6" creationId="{8EC4A762-B62A-9EC8-BC30-4E770767BD1D}"/>
          </ac:spMkLst>
        </pc:spChg>
        <pc:spChg chg="mod replST">
          <ac:chgData name="emilie lafore" userId="6ad22ab43b0cacb2" providerId="LiveId" clId="{36868312-ECF5-4BA7-9343-2DDC2B60F73C}" dt="2024-06-13T09:17:40.093" v="297" actId="20577"/>
          <ac:spMkLst>
            <pc:docMk/>
            <pc:sldMk cId="703633453" sldId="332"/>
            <ac:spMk id="10" creationId="{0546607E-47E9-19F4-7681-231BF40F18A4}"/>
          </ac:spMkLst>
        </pc:spChg>
        <pc:picChg chg="replST">
          <ac:chgData name="emilie lafore" userId="6ad22ab43b0cacb2" providerId="LiveId" clId="{36868312-ECF5-4BA7-9343-2DDC2B60F73C}" dt="2024-06-13T08:53:21.169" v="77"/>
          <ac:picMkLst>
            <pc:docMk/>
            <pc:sldMk cId="703633453" sldId="332"/>
            <ac:picMk id="11" creationId="{8772F57B-9231-6195-8B82-1E41BB793BA8}"/>
          </ac:picMkLst>
        </pc:picChg>
      </pc:sldChg>
      <pc:sldChg chg="modSp mod">
        <pc:chgData name="emilie lafore" userId="6ad22ab43b0cacb2" providerId="LiveId" clId="{36868312-ECF5-4BA7-9343-2DDC2B60F73C}" dt="2024-06-13T09:20:17.398" v="340" actId="20577"/>
        <pc:sldMkLst>
          <pc:docMk/>
          <pc:sldMk cId="75950607" sldId="333"/>
        </pc:sldMkLst>
        <pc:spChg chg="replST">
          <ac:chgData name="emilie lafore" userId="6ad22ab43b0cacb2" providerId="LiveId" clId="{36868312-ECF5-4BA7-9343-2DDC2B60F73C}" dt="2024-06-13T08:53:21.312" v="119"/>
          <ac:spMkLst>
            <pc:docMk/>
            <pc:sldMk cId="75950607" sldId="333"/>
            <ac:spMk id="2" creationId="{8E930CC4-F843-C284-906E-9B815C99AE17}"/>
          </ac:spMkLst>
        </pc:spChg>
        <pc:spChg chg="replST">
          <ac:chgData name="emilie lafore" userId="6ad22ab43b0cacb2" providerId="LiveId" clId="{36868312-ECF5-4BA7-9343-2DDC2B60F73C}" dt="2024-06-13T08:53:21.312" v="120"/>
          <ac:spMkLst>
            <pc:docMk/>
            <pc:sldMk cId="75950607" sldId="333"/>
            <ac:spMk id="4" creationId="{A824C8F3-5321-14F7-AE63-BB49ACE1834B}"/>
          </ac:spMkLst>
        </pc:spChg>
        <pc:spChg chg="replST">
          <ac:chgData name="emilie lafore" userId="6ad22ab43b0cacb2" providerId="LiveId" clId="{36868312-ECF5-4BA7-9343-2DDC2B60F73C}" dt="2024-06-13T08:53:21.312" v="121"/>
          <ac:spMkLst>
            <pc:docMk/>
            <pc:sldMk cId="75950607" sldId="333"/>
            <ac:spMk id="6" creationId="{8EC4A762-B62A-9EC8-BC30-4E770767BD1D}"/>
          </ac:spMkLst>
        </pc:spChg>
        <pc:spChg chg="mod replST">
          <ac:chgData name="emilie lafore" userId="6ad22ab43b0cacb2" providerId="LiveId" clId="{36868312-ECF5-4BA7-9343-2DDC2B60F73C}" dt="2024-06-13T09:20:17.398" v="340" actId="20577"/>
          <ac:spMkLst>
            <pc:docMk/>
            <pc:sldMk cId="75950607" sldId="333"/>
            <ac:spMk id="10" creationId="{0546607E-47E9-19F4-7681-231BF40F18A4}"/>
          </ac:spMkLst>
        </pc:spChg>
        <pc:picChg chg="replST">
          <ac:chgData name="emilie lafore" userId="6ad22ab43b0cacb2" providerId="LiveId" clId="{36868312-ECF5-4BA7-9343-2DDC2B60F73C}" dt="2024-06-13T08:53:21.385" v="123"/>
          <ac:picMkLst>
            <pc:docMk/>
            <pc:sldMk cId="75950607" sldId="333"/>
            <ac:picMk id="11" creationId="{8772F57B-9231-6195-8B82-1E41BB793BA8}"/>
          </ac:picMkLst>
        </pc:picChg>
      </pc:sldChg>
      <pc:sldChg chg="modSp mod">
        <pc:chgData name="emilie lafore" userId="6ad22ab43b0cacb2" providerId="LiveId" clId="{36868312-ECF5-4BA7-9343-2DDC2B60F73C}" dt="2024-06-13T09:21:37.407" v="354" actId="6549"/>
        <pc:sldMkLst>
          <pc:docMk/>
          <pc:sldMk cId="788161255" sldId="335"/>
        </pc:sldMkLst>
        <pc:spChg chg="replST">
          <ac:chgData name="emilie lafore" userId="6ad22ab43b0cacb2" providerId="LiveId" clId="{36868312-ECF5-4BA7-9343-2DDC2B60F73C}" dt="2024-06-13T08:53:21.416" v="129"/>
          <ac:spMkLst>
            <pc:docMk/>
            <pc:sldMk cId="788161255" sldId="335"/>
            <ac:spMk id="2" creationId="{8E930CC4-F843-C284-906E-9B815C99AE17}"/>
          </ac:spMkLst>
        </pc:spChg>
        <pc:spChg chg="replST">
          <ac:chgData name="emilie lafore" userId="6ad22ab43b0cacb2" providerId="LiveId" clId="{36868312-ECF5-4BA7-9343-2DDC2B60F73C}" dt="2024-06-13T08:53:21.421" v="130"/>
          <ac:spMkLst>
            <pc:docMk/>
            <pc:sldMk cId="788161255" sldId="335"/>
            <ac:spMk id="4" creationId="{A824C8F3-5321-14F7-AE63-BB49ACE1834B}"/>
          </ac:spMkLst>
        </pc:spChg>
        <pc:spChg chg="replST">
          <ac:chgData name="emilie lafore" userId="6ad22ab43b0cacb2" providerId="LiveId" clId="{36868312-ECF5-4BA7-9343-2DDC2B60F73C}" dt="2024-06-13T08:53:21.423" v="131"/>
          <ac:spMkLst>
            <pc:docMk/>
            <pc:sldMk cId="788161255" sldId="335"/>
            <ac:spMk id="6" creationId="{8EC4A762-B62A-9EC8-BC30-4E770767BD1D}"/>
          </ac:spMkLst>
        </pc:spChg>
        <pc:spChg chg="mod replST">
          <ac:chgData name="emilie lafore" userId="6ad22ab43b0cacb2" providerId="LiveId" clId="{36868312-ECF5-4BA7-9343-2DDC2B60F73C}" dt="2024-06-13T09:21:37.407" v="354" actId="6549"/>
          <ac:spMkLst>
            <pc:docMk/>
            <pc:sldMk cId="788161255" sldId="335"/>
            <ac:spMk id="10" creationId="{0546607E-47E9-19F4-7681-231BF40F18A4}"/>
          </ac:spMkLst>
        </pc:spChg>
        <pc:picChg chg="replST">
          <ac:chgData name="emilie lafore" userId="6ad22ab43b0cacb2" providerId="LiveId" clId="{36868312-ECF5-4BA7-9343-2DDC2B60F73C}" dt="2024-06-13T08:53:21.429" v="133"/>
          <ac:picMkLst>
            <pc:docMk/>
            <pc:sldMk cId="788161255" sldId="335"/>
            <ac:picMk id="11" creationId="{8772F57B-9231-6195-8B82-1E41BB793BA8}"/>
          </ac:picMkLst>
        </pc:picChg>
      </pc:sldChg>
      <pc:sldChg chg="modSp mod">
        <pc:chgData name="emilie lafore" userId="6ad22ab43b0cacb2" providerId="LiveId" clId="{36868312-ECF5-4BA7-9343-2DDC2B60F73C}" dt="2024-06-13T08:53:21.484" v="148"/>
        <pc:sldMkLst>
          <pc:docMk/>
          <pc:sldMk cId="1742407747" sldId="336"/>
        </pc:sldMkLst>
        <pc:spChg chg="replST">
          <ac:chgData name="emilie lafore" userId="6ad22ab43b0cacb2" providerId="LiveId" clId="{36868312-ECF5-4BA7-9343-2DDC2B60F73C}" dt="2024-06-13T08:53:21.468" v="144"/>
          <ac:spMkLst>
            <pc:docMk/>
            <pc:sldMk cId="1742407747" sldId="336"/>
            <ac:spMk id="2" creationId="{8E930CC4-F843-C284-906E-9B815C99AE17}"/>
          </ac:spMkLst>
        </pc:spChg>
        <pc:spChg chg="replST">
          <ac:chgData name="emilie lafore" userId="6ad22ab43b0cacb2" providerId="LiveId" clId="{36868312-ECF5-4BA7-9343-2DDC2B60F73C}" dt="2024-06-13T08:53:21.476" v="145"/>
          <ac:spMkLst>
            <pc:docMk/>
            <pc:sldMk cId="1742407747" sldId="336"/>
            <ac:spMk id="4" creationId="{A824C8F3-5321-14F7-AE63-BB49ACE1834B}"/>
          </ac:spMkLst>
        </pc:spChg>
        <pc:spChg chg="replST">
          <ac:chgData name="emilie lafore" userId="6ad22ab43b0cacb2" providerId="LiveId" clId="{36868312-ECF5-4BA7-9343-2DDC2B60F73C}" dt="2024-06-13T08:53:21.476" v="146"/>
          <ac:spMkLst>
            <pc:docMk/>
            <pc:sldMk cId="1742407747" sldId="336"/>
            <ac:spMk id="6" creationId="{8EC4A762-B62A-9EC8-BC30-4E770767BD1D}"/>
          </ac:spMkLst>
        </pc:spChg>
        <pc:spChg chg="replST">
          <ac:chgData name="emilie lafore" userId="6ad22ab43b0cacb2" providerId="LiveId" clId="{36868312-ECF5-4BA7-9343-2DDC2B60F73C}" dt="2024-06-13T08:53:21.484" v="147"/>
          <ac:spMkLst>
            <pc:docMk/>
            <pc:sldMk cId="1742407747" sldId="336"/>
            <ac:spMk id="10" creationId="{0546607E-47E9-19F4-7681-231BF40F18A4}"/>
          </ac:spMkLst>
        </pc:spChg>
        <pc:picChg chg="replST">
          <ac:chgData name="emilie lafore" userId="6ad22ab43b0cacb2" providerId="LiveId" clId="{36868312-ECF5-4BA7-9343-2DDC2B60F73C}" dt="2024-06-13T08:53:21.484" v="148"/>
          <ac:picMkLst>
            <pc:docMk/>
            <pc:sldMk cId="1742407747" sldId="336"/>
            <ac:picMk id="11" creationId="{8772F57B-9231-6195-8B82-1E41BB793BA8}"/>
          </ac:picMkLst>
        </pc:picChg>
      </pc:sldChg>
      <pc:sldChg chg="modSp mod">
        <pc:chgData name="emilie lafore" userId="6ad22ab43b0cacb2" providerId="LiveId" clId="{36868312-ECF5-4BA7-9343-2DDC2B60F73C}" dt="2024-06-13T09:56:00.151" v="992" actId="20577"/>
        <pc:sldMkLst>
          <pc:docMk/>
          <pc:sldMk cId="2261805767" sldId="337"/>
        </pc:sldMkLst>
        <pc:spChg chg="replST">
          <ac:chgData name="emilie lafore" userId="6ad22ab43b0cacb2" providerId="LiveId" clId="{36868312-ECF5-4BA7-9343-2DDC2B60F73C}" dt="2024-06-13T08:53:21.561" v="169"/>
          <ac:spMkLst>
            <pc:docMk/>
            <pc:sldMk cId="2261805767" sldId="337"/>
            <ac:spMk id="2" creationId="{8E930CC4-F843-C284-906E-9B815C99AE17}"/>
          </ac:spMkLst>
        </pc:spChg>
        <pc:spChg chg="replST">
          <ac:chgData name="emilie lafore" userId="6ad22ab43b0cacb2" providerId="LiveId" clId="{36868312-ECF5-4BA7-9343-2DDC2B60F73C}" dt="2024-06-13T08:53:21.565" v="170"/>
          <ac:spMkLst>
            <pc:docMk/>
            <pc:sldMk cId="2261805767" sldId="337"/>
            <ac:spMk id="4" creationId="{A824C8F3-5321-14F7-AE63-BB49ACE1834B}"/>
          </ac:spMkLst>
        </pc:spChg>
        <pc:spChg chg="replST">
          <ac:chgData name="emilie lafore" userId="6ad22ab43b0cacb2" providerId="LiveId" clId="{36868312-ECF5-4BA7-9343-2DDC2B60F73C}" dt="2024-06-13T08:53:21.567" v="171"/>
          <ac:spMkLst>
            <pc:docMk/>
            <pc:sldMk cId="2261805767" sldId="337"/>
            <ac:spMk id="6" creationId="{8EC4A762-B62A-9EC8-BC30-4E770767BD1D}"/>
          </ac:spMkLst>
        </pc:spChg>
        <pc:spChg chg="mod replST">
          <ac:chgData name="emilie lafore" userId="6ad22ab43b0cacb2" providerId="LiveId" clId="{36868312-ECF5-4BA7-9343-2DDC2B60F73C}" dt="2024-06-13T09:56:00.151" v="992" actId="20577"/>
          <ac:spMkLst>
            <pc:docMk/>
            <pc:sldMk cId="2261805767" sldId="337"/>
            <ac:spMk id="10" creationId="{0546607E-47E9-19F4-7681-231BF40F18A4}"/>
          </ac:spMkLst>
        </pc:spChg>
        <pc:picChg chg="replST">
          <ac:chgData name="emilie lafore" userId="6ad22ab43b0cacb2" providerId="LiveId" clId="{36868312-ECF5-4BA7-9343-2DDC2B60F73C}" dt="2024-06-13T08:53:21.572" v="173"/>
          <ac:picMkLst>
            <pc:docMk/>
            <pc:sldMk cId="2261805767" sldId="337"/>
            <ac:picMk id="11" creationId="{8772F57B-9231-6195-8B82-1E41BB793BA8}"/>
          </ac:picMkLst>
        </pc:picChg>
      </pc:sldChg>
      <pc:sldChg chg="modSp mod">
        <pc:chgData name="emilie lafore" userId="6ad22ab43b0cacb2" providerId="LiveId" clId="{36868312-ECF5-4BA7-9343-2DDC2B60F73C}" dt="2024-06-13T09:56:15.211" v="996" actId="6549"/>
        <pc:sldMkLst>
          <pc:docMk/>
          <pc:sldMk cId="2264511157" sldId="339"/>
        </pc:sldMkLst>
        <pc:spChg chg="replST">
          <ac:chgData name="emilie lafore" userId="6ad22ab43b0cacb2" providerId="LiveId" clId="{36868312-ECF5-4BA7-9343-2DDC2B60F73C}" dt="2024-06-13T08:53:21.577" v="174"/>
          <ac:spMkLst>
            <pc:docMk/>
            <pc:sldMk cId="2264511157" sldId="339"/>
            <ac:spMk id="2" creationId="{8E930CC4-F843-C284-906E-9B815C99AE17}"/>
          </ac:spMkLst>
        </pc:spChg>
        <pc:spChg chg="replST">
          <ac:chgData name="emilie lafore" userId="6ad22ab43b0cacb2" providerId="LiveId" clId="{36868312-ECF5-4BA7-9343-2DDC2B60F73C}" dt="2024-06-13T08:53:21.581" v="175"/>
          <ac:spMkLst>
            <pc:docMk/>
            <pc:sldMk cId="2264511157" sldId="339"/>
            <ac:spMk id="4" creationId="{A824C8F3-5321-14F7-AE63-BB49ACE1834B}"/>
          </ac:spMkLst>
        </pc:spChg>
        <pc:spChg chg="replST">
          <ac:chgData name="emilie lafore" userId="6ad22ab43b0cacb2" providerId="LiveId" clId="{36868312-ECF5-4BA7-9343-2DDC2B60F73C}" dt="2024-06-13T08:53:21.585" v="176"/>
          <ac:spMkLst>
            <pc:docMk/>
            <pc:sldMk cId="2264511157" sldId="339"/>
            <ac:spMk id="6" creationId="{8EC4A762-B62A-9EC8-BC30-4E770767BD1D}"/>
          </ac:spMkLst>
        </pc:spChg>
        <pc:spChg chg="mod replST">
          <ac:chgData name="emilie lafore" userId="6ad22ab43b0cacb2" providerId="LiveId" clId="{36868312-ECF5-4BA7-9343-2DDC2B60F73C}" dt="2024-06-13T09:56:15.211" v="996" actId="6549"/>
          <ac:spMkLst>
            <pc:docMk/>
            <pc:sldMk cId="2264511157" sldId="339"/>
            <ac:spMk id="10" creationId="{0546607E-47E9-19F4-7681-231BF40F18A4}"/>
          </ac:spMkLst>
        </pc:spChg>
        <pc:picChg chg="replST">
          <ac:chgData name="emilie lafore" userId="6ad22ab43b0cacb2" providerId="LiveId" clId="{36868312-ECF5-4BA7-9343-2DDC2B60F73C}" dt="2024-06-13T08:53:21.590" v="178"/>
          <ac:picMkLst>
            <pc:docMk/>
            <pc:sldMk cId="2264511157" sldId="339"/>
            <ac:picMk id="11" creationId="{8772F57B-9231-6195-8B82-1E41BB793BA8}"/>
          </ac:picMkLst>
        </pc:picChg>
      </pc:sldChg>
      <pc:sldChg chg="modSp mod">
        <pc:chgData name="emilie lafore" userId="6ad22ab43b0cacb2" providerId="LiveId" clId="{36868312-ECF5-4BA7-9343-2DDC2B60F73C}" dt="2024-06-13T08:53:21.720" v="203"/>
        <pc:sldMkLst>
          <pc:docMk/>
          <pc:sldMk cId="3198218136" sldId="340"/>
        </pc:sldMkLst>
        <pc:spChg chg="replST">
          <ac:chgData name="emilie lafore" userId="6ad22ab43b0cacb2" providerId="LiveId" clId="{36868312-ECF5-4BA7-9343-2DDC2B60F73C}" dt="2024-06-13T08:53:21.708" v="199"/>
          <ac:spMkLst>
            <pc:docMk/>
            <pc:sldMk cId="3198218136" sldId="340"/>
            <ac:spMk id="2" creationId="{00000000-0000-0000-0000-000000000000}"/>
          </ac:spMkLst>
        </pc:spChg>
        <pc:spChg chg="replST">
          <ac:chgData name="emilie lafore" userId="6ad22ab43b0cacb2" providerId="LiveId" clId="{36868312-ECF5-4BA7-9343-2DDC2B60F73C}" dt="2024-06-13T08:53:21.710" v="200"/>
          <ac:spMkLst>
            <pc:docMk/>
            <pc:sldMk cId="3198218136" sldId="340"/>
            <ac:spMk id="4" creationId="{00000000-0000-0000-0000-000000000000}"/>
          </ac:spMkLst>
        </pc:spChg>
        <pc:spChg chg="replST">
          <ac:chgData name="emilie lafore" userId="6ad22ab43b0cacb2" providerId="LiveId" clId="{36868312-ECF5-4BA7-9343-2DDC2B60F73C}" dt="2024-06-13T08:53:21.713" v="201"/>
          <ac:spMkLst>
            <pc:docMk/>
            <pc:sldMk cId="3198218136" sldId="340"/>
            <ac:spMk id="5" creationId="{00000000-0000-0000-0000-000000000000}"/>
          </ac:spMkLst>
        </pc:spChg>
        <pc:spChg chg="replST">
          <ac:chgData name="emilie lafore" userId="6ad22ab43b0cacb2" providerId="LiveId" clId="{36868312-ECF5-4BA7-9343-2DDC2B60F73C}" dt="2024-06-13T08:53:21.717" v="202"/>
          <ac:spMkLst>
            <pc:docMk/>
            <pc:sldMk cId="3198218136" sldId="340"/>
            <ac:spMk id="6" creationId="{00000000-0000-0000-0000-000000000000}"/>
          </ac:spMkLst>
        </pc:spChg>
        <pc:picChg chg="replST">
          <ac:chgData name="emilie lafore" userId="6ad22ab43b0cacb2" providerId="LiveId" clId="{36868312-ECF5-4BA7-9343-2DDC2B60F73C}" dt="2024-06-13T08:53:21.720" v="203"/>
          <ac:picMkLst>
            <pc:docMk/>
            <pc:sldMk cId="3198218136" sldId="340"/>
            <ac:picMk id="7" creationId="{E66ED7E0-6D16-46B1-1E10-DB263B446A3C}"/>
          </ac:picMkLst>
        </pc:picChg>
      </pc:sldChg>
    </pc:docChg>
  </pc:docChgLst>
  <pc:docChgLst>
    <pc:chgData name="Charbonneau, Alizée" userId="3ae4eacd-e8c8-4fbf-8efa-dbd422fed0a0" providerId="ADAL" clId="{FE2B5F9C-4744-4CE9-9D1B-9D4A7E33E742}"/>
    <pc:docChg chg="undo redo custSel modSld">
      <pc:chgData name="Charbonneau, Alizée" userId="3ae4eacd-e8c8-4fbf-8efa-dbd422fed0a0" providerId="ADAL" clId="{FE2B5F9C-4744-4CE9-9D1B-9D4A7E33E742}" dt="2024-07-04T09:14:49.047" v="439" actId="20577"/>
      <pc:docMkLst>
        <pc:docMk/>
      </pc:docMkLst>
      <pc:sldChg chg="modSp mod">
        <pc:chgData name="Charbonneau, Alizée" userId="3ae4eacd-e8c8-4fbf-8efa-dbd422fed0a0" providerId="ADAL" clId="{FE2B5F9C-4744-4CE9-9D1B-9D4A7E33E742}" dt="2024-07-04T08:44:02.763" v="41" actId="20577"/>
        <pc:sldMkLst>
          <pc:docMk/>
          <pc:sldMk cId="3510662027" sldId="302"/>
        </pc:sldMkLst>
        <pc:spChg chg="mod">
          <ac:chgData name="Charbonneau, Alizée" userId="3ae4eacd-e8c8-4fbf-8efa-dbd422fed0a0" providerId="ADAL" clId="{FE2B5F9C-4744-4CE9-9D1B-9D4A7E33E742}" dt="2024-07-04T08:44:02.763" v="41" actId="20577"/>
          <ac:spMkLst>
            <pc:docMk/>
            <pc:sldMk cId="3510662027" sldId="302"/>
            <ac:spMk id="10" creationId="{0546607E-47E9-19F4-7681-231BF40F18A4}"/>
          </ac:spMkLst>
        </pc:spChg>
      </pc:sldChg>
      <pc:sldChg chg="modSp mod">
        <pc:chgData name="Charbonneau, Alizée" userId="3ae4eacd-e8c8-4fbf-8efa-dbd422fed0a0" providerId="ADAL" clId="{FE2B5F9C-4744-4CE9-9D1B-9D4A7E33E742}" dt="2024-07-04T09:14:49.047" v="439" actId="20577"/>
        <pc:sldMkLst>
          <pc:docMk/>
          <pc:sldMk cId="3112798616" sldId="305"/>
        </pc:sldMkLst>
        <pc:spChg chg="mod">
          <ac:chgData name="Charbonneau, Alizée" userId="3ae4eacd-e8c8-4fbf-8efa-dbd422fed0a0" providerId="ADAL" clId="{FE2B5F9C-4744-4CE9-9D1B-9D4A7E33E742}" dt="2024-07-04T09:14:49.047" v="439" actId="20577"/>
          <ac:spMkLst>
            <pc:docMk/>
            <pc:sldMk cId="3112798616" sldId="305"/>
            <ac:spMk id="10" creationId="{6B4E3294-8CB9-A3CB-77DA-1BAC086D2628}"/>
          </ac:spMkLst>
        </pc:spChg>
      </pc:sldChg>
      <pc:sldChg chg="modSp mod">
        <pc:chgData name="Charbonneau, Alizée" userId="3ae4eacd-e8c8-4fbf-8efa-dbd422fed0a0" providerId="ADAL" clId="{FE2B5F9C-4744-4CE9-9D1B-9D4A7E33E742}" dt="2024-07-04T08:46:47.321" v="52" actId="20577"/>
        <pc:sldMkLst>
          <pc:docMk/>
          <pc:sldMk cId="976129546" sldId="307"/>
        </pc:sldMkLst>
        <pc:spChg chg="mod">
          <ac:chgData name="Charbonneau, Alizée" userId="3ae4eacd-e8c8-4fbf-8efa-dbd422fed0a0" providerId="ADAL" clId="{FE2B5F9C-4744-4CE9-9D1B-9D4A7E33E742}" dt="2024-07-04T08:46:47.321" v="52" actId="20577"/>
          <ac:spMkLst>
            <pc:docMk/>
            <pc:sldMk cId="976129546" sldId="307"/>
            <ac:spMk id="10" creationId="{0546607E-47E9-19F4-7681-231BF40F18A4}"/>
          </ac:spMkLst>
        </pc:spChg>
      </pc:sldChg>
      <pc:sldChg chg="modSp mod">
        <pc:chgData name="Charbonneau, Alizée" userId="3ae4eacd-e8c8-4fbf-8efa-dbd422fed0a0" providerId="ADAL" clId="{FE2B5F9C-4744-4CE9-9D1B-9D4A7E33E742}" dt="2024-07-04T08:48:50.851" v="60" actId="20577"/>
        <pc:sldMkLst>
          <pc:docMk/>
          <pc:sldMk cId="1413552310" sldId="310"/>
        </pc:sldMkLst>
        <pc:graphicFrameChg chg="mod modGraphic">
          <ac:chgData name="Charbonneau, Alizée" userId="3ae4eacd-e8c8-4fbf-8efa-dbd422fed0a0" providerId="ADAL" clId="{FE2B5F9C-4744-4CE9-9D1B-9D4A7E33E742}" dt="2024-07-04T08:48:50.851" v="60" actId="20577"/>
          <ac:graphicFrameMkLst>
            <pc:docMk/>
            <pc:sldMk cId="1413552310" sldId="310"/>
            <ac:graphicFrameMk id="3" creationId="{C1C35C01-8640-11A7-B305-445DD9E66597}"/>
          </ac:graphicFrameMkLst>
        </pc:graphicFrameChg>
      </pc:sldChg>
      <pc:sldChg chg="modNotesTx">
        <pc:chgData name="Charbonneau, Alizée" userId="3ae4eacd-e8c8-4fbf-8efa-dbd422fed0a0" providerId="ADAL" clId="{FE2B5F9C-4744-4CE9-9D1B-9D4A7E33E742}" dt="2024-07-04T08:51:05.475" v="78" actId="20577"/>
        <pc:sldMkLst>
          <pc:docMk/>
          <pc:sldMk cId="1096514850" sldId="315"/>
        </pc:sldMkLst>
      </pc:sldChg>
      <pc:sldChg chg="modSp mod">
        <pc:chgData name="Charbonneau, Alizée" userId="3ae4eacd-e8c8-4fbf-8efa-dbd422fed0a0" providerId="ADAL" clId="{FE2B5F9C-4744-4CE9-9D1B-9D4A7E33E742}" dt="2024-07-04T08:52:06.593" v="103" actId="20577"/>
        <pc:sldMkLst>
          <pc:docMk/>
          <pc:sldMk cId="280104919" sldId="317"/>
        </pc:sldMkLst>
        <pc:spChg chg="mod">
          <ac:chgData name="Charbonneau, Alizée" userId="3ae4eacd-e8c8-4fbf-8efa-dbd422fed0a0" providerId="ADAL" clId="{FE2B5F9C-4744-4CE9-9D1B-9D4A7E33E742}" dt="2024-07-04T08:52:06.593" v="103" actId="20577"/>
          <ac:spMkLst>
            <pc:docMk/>
            <pc:sldMk cId="280104919" sldId="317"/>
            <ac:spMk id="10" creationId="{0546607E-47E9-19F4-7681-231BF40F18A4}"/>
          </ac:spMkLst>
        </pc:spChg>
      </pc:sldChg>
      <pc:sldChg chg="modSp mod modNotesTx">
        <pc:chgData name="Charbonneau, Alizée" userId="3ae4eacd-e8c8-4fbf-8efa-dbd422fed0a0" providerId="ADAL" clId="{FE2B5F9C-4744-4CE9-9D1B-9D4A7E33E742}" dt="2024-07-04T08:53:06.976" v="106" actId="20577"/>
        <pc:sldMkLst>
          <pc:docMk/>
          <pc:sldMk cId="4226595094" sldId="318"/>
        </pc:sldMkLst>
        <pc:spChg chg="mod">
          <ac:chgData name="Charbonneau, Alizée" userId="3ae4eacd-e8c8-4fbf-8efa-dbd422fed0a0" providerId="ADAL" clId="{FE2B5F9C-4744-4CE9-9D1B-9D4A7E33E742}" dt="2024-07-04T08:52:33.872" v="104" actId="20577"/>
          <ac:spMkLst>
            <pc:docMk/>
            <pc:sldMk cId="4226595094" sldId="318"/>
            <ac:spMk id="10" creationId="{0546607E-47E9-19F4-7681-231BF40F18A4}"/>
          </ac:spMkLst>
        </pc:spChg>
      </pc:sldChg>
      <pc:sldChg chg="modSp mod">
        <pc:chgData name="Charbonneau, Alizée" userId="3ae4eacd-e8c8-4fbf-8efa-dbd422fed0a0" providerId="ADAL" clId="{FE2B5F9C-4744-4CE9-9D1B-9D4A7E33E742}" dt="2024-07-04T08:53:48.332" v="138" actId="20577"/>
        <pc:sldMkLst>
          <pc:docMk/>
          <pc:sldMk cId="2490950476" sldId="319"/>
        </pc:sldMkLst>
        <pc:spChg chg="mod">
          <ac:chgData name="Charbonneau, Alizée" userId="3ae4eacd-e8c8-4fbf-8efa-dbd422fed0a0" providerId="ADAL" clId="{FE2B5F9C-4744-4CE9-9D1B-9D4A7E33E742}" dt="2024-07-04T08:53:48.332" v="138" actId="20577"/>
          <ac:spMkLst>
            <pc:docMk/>
            <pc:sldMk cId="2490950476" sldId="319"/>
            <ac:spMk id="10" creationId="{0546607E-47E9-19F4-7681-231BF40F18A4}"/>
          </ac:spMkLst>
        </pc:spChg>
      </pc:sldChg>
      <pc:sldChg chg="modSp mod">
        <pc:chgData name="Charbonneau, Alizée" userId="3ae4eacd-e8c8-4fbf-8efa-dbd422fed0a0" providerId="ADAL" clId="{FE2B5F9C-4744-4CE9-9D1B-9D4A7E33E742}" dt="2024-07-04T08:45:12.890" v="50" actId="20577"/>
        <pc:sldMkLst>
          <pc:docMk/>
          <pc:sldMk cId="3730716903" sldId="320"/>
        </pc:sldMkLst>
        <pc:spChg chg="mod">
          <ac:chgData name="Charbonneau, Alizée" userId="3ae4eacd-e8c8-4fbf-8efa-dbd422fed0a0" providerId="ADAL" clId="{FE2B5F9C-4744-4CE9-9D1B-9D4A7E33E742}" dt="2024-07-04T08:45:12.890" v="50" actId="20577"/>
          <ac:spMkLst>
            <pc:docMk/>
            <pc:sldMk cId="3730716903" sldId="320"/>
            <ac:spMk id="10" creationId="{0546607E-47E9-19F4-7681-231BF40F18A4}"/>
          </ac:spMkLst>
        </pc:spChg>
      </pc:sldChg>
      <pc:sldChg chg="modSp mod">
        <pc:chgData name="Charbonneau, Alizée" userId="3ae4eacd-e8c8-4fbf-8efa-dbd422fed0a0" providerId="ADAL" clId="{FE2B5F9C-4744-4CE9-9D1B-9D4A7E33E742}" dt="2024-07-04T08:56:22.284" v="231" actId="20577"/>
        <pc:sldMkLst>
          <pc:docMk/>
          <pc:sldMk cId="727578170" sldId="321"/>
        </pc:sldMkLst>
        <pc:spChg chg="mod">
          <ac:chgData name="Charbonneau, Alizée" userId="3ae4eacd-e8c8-4fbf-8efa-dbd422fed0a0" providerId="ADAL" clId="{FE2B5F9C-4744-4CE9-9D1B-9D4A7E33E742}" dt="2024-07-04T08:56:22.284" v="231" actId="20577"/>
          <ac:spMkLst>
            <pc:docMk/>
            <pc:sldMk cId="727578170" sldId="321"/>
            <ac:spMk id="10" creationId="{0546607E-47E9-19F4-7681-231BF40F18A4}"/>
          </ac:spMkLst>
        </pc:spChg>
      </pc:sldChg>
      <pc:sldChg chg="modSp mod modNotesTx">
        <pc:chgData name="Charbonneau, Alizée" userId="3ae4eacd-e8c8-4fbf-8efa-dbd422fed0a0" providerId="ADAL" clId="{FE2B5F9C-4744-4CE9-9D1B-9D4A7E33E742}" dt="2024-07-04T08:57:59.997" v="267" actId="20577"/>
        <pc:sldMkLst>
          <pc:docMk/>
          <pc:sldMk cId="2978684470" sldId="322"/>
        </pc:sldMkLst>
        <pc:spChg chg="mod">
          <ac:chgData name="Charbonneau, Alizée" userId="3ae4eacd-e8c8-4fbf-8efa-dbd422fed0a0" providerId="ADAL" clId="{FE2B5F9C-4744-4CE9-9D1B-9D4A7E33E742}" dt="2024-07-04T08:57:59.997" v="267" actId="20577"/>
          <ac:spMkLst>
            <pc:docMk/>
            <pc:sldMk cId="2978684470" sldId="322"/>
            <ac:spMk id="10" creationId="{0546607E-47E9-19F4-7681-231BF40F18A4}"/>
          </ac:spMkLst>
        </pc:spChg>
      </pc:sldChg>
      <pc:sldChg chg="modSp mod modNotesTx">
        <pc:chgData name="Charbonneau, Alizée" userId="3ae4eacd-e8c8-4fbf-8efa-dbd422fed0a0" providerId="ADAL" clId="{FE2B5F9C-4744-4CE9-9D1B-9D4A7E33E742}" dt="2024-07-04T08:59:32.141" v="273"/>
        <pc:sldMkLst>
          <pc:docMk/>
          <pc:sldMk cId="3577564450" sldId="323"/>
        </pc:sldMkLst>
        <pc:spChg chg="mod">
          <ac:chgData name="Charbonneau, Alizée" userId="3ae4eacd-e8c8-4fbf-8efa-dbd422fed0a0" providerId="ADAL" clId="{FE2B5F9C-4744-4CE9-9D1B-9D4A7E33E742}" dt="2024-07-04T08:59:15.390" v="271" actId="20577"/>
          <ac:spMkLst>
            <pc:docMk/>
            <pc:sldMk cId="3577564450" sldId="323"/>
            <ac:spMk id="10" creationId="{0546607E-47E9-19F4-7681-231BF40F18A4}"/>
          </ac:spMkLst>
        </pc:spChg>
      </pc:sldChg>
      <pc:sldChg chg="modSp mod delCm modNotesTx">
        <pc:chgData name="Charbonneau, Alizée" userId="3ae4eacd-e8c8-4fbf-8efa-dbd422fed0a0" providerId="ADAL" clId="{FE2B5F9C-4744-4CE9-9D1B-9D4A7E33E742}" dt="2024-07-04T09:02:32.015" v="321"/>
        <pc:sldMkLst>
          <pc:docMk/>
          <pc:sldMk cId="2321905516" sldId="324"/>
        </pc:sldMkLst>
        <pc:spChg chg="mod">
          <ac:chgData name="Charbonneau, Alizée" userId="3ae4eacd-e8c8-4fbf-8efa-dbd422fed0a0" providerId="ADAL" clId="{FE2B5F9C-4744-4CE9-9D1B-9D4A7E33E742}" dt="2024-07-04T09:01:01.927" v="300" actId="20577"/>
          <ac:spMkLst>
            <pc:docMk/>
            <pc:sldMk cId="2321905516" sldId="324"/>
            <ac:spMk id="10" creationId="{0546607E-47E9-19F4-7681-231BF40F18A4}"/>
          </ac:spMkLst>
        </pc:spChg>
        <pc:extLst>
          <p:ext xmlns:p="http://schemas.openxmlformats.org/presentationml/2006/main" uri="{D6D511B9-2390-475A-947B-AFAB55BFBCF1}">
            <pc226:cmChg xmlns:pc226="http://schemas.microsoft.com/office/powerpoint/2022/06/main/command" chg="del">
              <pc226:chgData name="Charbonneau, Alizée" userId="3ae4eacd-e8c8-4fbf-8efa-dbd422fed0a0" providerId="ADAL" clId="{FE2B5F9C-4744-4CE9-9D1B-9D4A7E33E742}" dt="2024-07-04T09:00:17.037" v="274"/>
              <pc2:cmMkLst xmlns:pc2="http://schemas.microsoft.com/office/powerpoint/2019/9/main/command">
                <pc:docMk/>
                <pc:sldMk cId="2321905516" sldId="324"/>
                <pc2:cmMk id="{4D88827A-A880-4658-B0E4-6FB2FEE7A85F}"/>
              </pc2:cmMkLst>
            </pc226:cmChg>
          </p:ext>
        </pc:extLst>
      </pc:sldChg>
      <pc:sldChg chg="modNotesTx">
        <pc:chgData name="Charbonneau, Alizée" userId="3ae4eacd-e8c8-4fbf-8efa-dbd422fed0a0" providerId="ADAL" clId="{FE2B5F9C-4744-4CE9-9D1B-9D4A7E33E742}" dt="2024-07-04T09:12:11.665" v="348" actId="20577"/>
        <pc:sldMkLst>
          <pc:docMk/>
          <pc:sldMk cId="271582860" sldId="328"/>
        </pc:sldMkLst>
      </pc:sldChg>
      <pc:sldChg chg="modSp mod">
        <pc:chgData name="Charbonneau, Alizée" userId="3ae4eacd-e8c8-4fbf-8efa-dbd422fed0a0" providerId="ADAL" clId="{FE2B5F9C-4744-4CE9-9D1B-9D4A7E33E742}" dt="2024-07-04T09:13:00.148" v="399" actId="20577"/>
        <pc:sldMkLst>
          <pc:docMk/>
          <pc:sldMk cId="776730470" sldId="329"/>
        </pc:sldMkLst>
        <pc:spChg chg="mod">
          <ac:chgData name="Charbonneau, Alizée" userId="3ae4eacd-e8c8-4fbf-8efa-dbd422fed0a0" providerId="ADAL" clId="{FE2B5F9C-4744-4CE9-9D1B-9D4A7E33E742}" dt="2024-07-04T09:13:00.148" v="399" actId="20577"/>
          <ac:spMkLst>
            <pc:docMk/>
            <pc:sldMk cId="776730470" sldId="329"/>
            <ac:spMk id="10" creationId="{0546607E-47E9-19F4-7681-231BF40F18A4}"/>
          </ac:spMkLst>
        </pc:spChg>
      </pc:sldChg>
      <pc:sldChg chg="modSp mod">
        <pc:chgData name="Charbonneau, Alizée" userId="3ae4eacd-e8c8-4fbf-8efa-dbd422fed0a0" providerId="ADAL" clId="{FE2B5F9C-4744-4CE9-9D1B-9D4A7E33E742}" dt="2024-07-04T09:14:09.519" v="419" actId="20577"/>
        <pc:sldMkLst>
          <pc:docMk/>
          <pc:sldMk cId="3534791314" sldId="330"/>
        </pc:sldMkLst>
        <pc:spChg chg="mod">
          <ac:chgData name="Charbonneau, Alizée" userId="3ae4eacd-e8c8-4fbf-8efa-dbd422fed0a0" providerId="ADAL" clId="{FE2B5F9C-4744-4CE9-9D1B-9D4A7E33E742}" dt="2024-07-04T09:14:09.519" v="419" actId="20577"/>
          <ac:spMkLst>
            <pc:docMk/>
            <pc:sldMk cId="3534791314" sldId="330"/>
            <ac:spMk id="10" creationId="{0546607E-47E9-19F4-7681-231BF40F18A4}"/>
          </ac:spMkLst>
        </pc:spChg>
      </pc:sldChg>
      <pc:sldChg chg="modSp mod modNotesTx">
        <pc:chgData name="Charbonneau, Alizée" userId="3ae4eacd-e8c8-4fbf-8efa-dbd422fed0a0" providerId="ADAL" clId="{FE2B5F9C-4744-4CE9-9D1B-9D4A7E33E742}" dt="2024-07-04T08:55:41.446" v="229" actId="20577"/>
        <pc:sldMkLst>
          <pc:docMk/>
          <pc:sldMk cId="75950607" sldId="333"/>
        </pc:sldMkLst>
        <pc:spChg chg="mod">
          <ac:chgData name="Charbonneau, Alizée" userId="3ae4eacd-e8c8-4fbf-8efa-dbd422fed0a0" providerId="ADAL" clId="{FE2B5F9C-4744-4CE9-9D1B-9D4A7E33E742}" dt="2024-07-04T08:55:41.446" v="229" actId="20577"/>
          <ac:spMkLst>
            <pc:docMk/>
            <pc:sldMk cId="75950607" sldId="333"/>
            <ac:spMk id="10" creationId="{0546607E-47E9-19F4-7681-231BF40F18A4}"/>
          </ac:spMkLst>
        </pc:spChg>
      </pc:sldChg>
      <pc:sldChg chg="modSp mod">
        <pc:chgData name="Charbonneau, Alizée" userId="3ae4eacd-e8c8-4fbf-8efa-dbd422fed0a0" providerId="ADAL" clId="{FE2B5F9C-4744-4CE9-9D1B-9D4A7E33E742}" dt="2024-07-04T08:57:11.837" v="245" actId="20577"/>
        <pc:sldMkLst>
          <pc:docMk/>
          <pc:sldMk cId="788161255" sldId="335"/>
        </pc:sldMkLst>
        <pc:spChg chg="mod">
          <ac:chgData name="Charbonneau, Alizée" userId="3ae4eacd-e8c8-4fbf-8efa-dbd422fed0a0" providerId="ADAL" clId="{FE2B5F9C-4744-4CE9-9D1B-9D4A7E33E742}" dt="2024-07-04T08:57:11.837" v="245" actId="20577"/>
          <ac:spMkLst>
            <pc:docMk/>
            <pc:sldMk cId="788161255" sldId="335"/>
            <ac:spMk id="10" creationId="{0546607E-47E9-19F4-7681-231BF40F18A4}"/>
          </ac:spMkLst>
        </pc:spChg>
      </pc:sldChg>
      <pc:sldChg chg="modSp mod">
        <pc:chgData name="Charbonneau, Alizée" userId="3ae4eacd-e8c8-4fbf-8efa-dbd422fed0a0" providerId="ADAL" clId="{FE2B5F9C-4744-4CE9-9D1B-9D4A7E33E742}" dt="2024-07-04T09:06:01.110" v="346" actId="20577"/>
        <pc:sldMkLst>
          <pc:docMk/>
          <pc:sldMk cId="2261805767" sldId="337"/>
        </pc:sldMkLst>
        <pc:spChg chg="mod">
          <ac:chgData name="Charbonneau, Alizée" userId="3ae4eacd-e8c8-4fbf-8efa-dbd422fed0a0" providerId="ADAL" clId="{FE2B5F9C-4744-4CE9-9D1B-9D4A7E33E742}" dt="2024-07-04T09:06:01.110" v="346" actId="20577"/>
          <ac:spMkLst>
            <pc:docMk/>
            <pc:sldMk cId="2261805767" sldId="337"/>
            <ac:spMk id="10" creationId="{0546607E-47E9-19F4-7681-231BF40F18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04/07/2024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om.gov.sg/-/media/mom/documents/services-forms/safety-health/template-for-wsho-professional-review-writeup.doc" TargetMode="External"/><Relationship Id="rId7" Type="http://schemas.openxmlformats.org/officeDocument/2006/relationships/hyperlink" Target="https://shena.gov.bn/assets/publication_and_resources/2023-nti-14---log-record-for-wsh-officer-and-co-ordinator-final.pdf"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shena.gov.bn/assets/components/list-of-workplace-safety-and-health-officers-website-(7).pdf" TargetMode="External"/><Relationship Id="rId5" Type="http://schemas.openxmlformats.org/officeDocument/2006/relationships/hyperlink" Target="https://e-shena.shena.gov.bn/" TargetMode="External"/><Relationship Id="rId4" Type="http://schemas.openxmlformats.org/officeDocument/2006/relationships/hyperlink" Target="https://www.mom.gov.sg/workplace-safety-and-health/wsh-professionals/workplace-safety-and-health-officer/apply-to-be-a-registered-wsh-officer"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om.gov.sg/workplace-safety-and-health/workplace-safety-and-health-training"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dirty="0"/>
          </a:p>
        </p:txBody>
      </p:sp>
    </p:spTree>
    <p:extLst>
      <p:ext uri="{BB962C8B-B14F-4D97-AF65-F5344CB8AC3E}">
        <p14:creationId xmlns:p14="http://schemas.microsoft.com/office/powerpoint/2010/main" val="427420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2580831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64469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1746559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51667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4065803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376569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3230536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4218076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69381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1251219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9709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1226781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181776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H"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18</a:t>
            </a:fld>
            <a:endParaRPr lang="en-GB"/>
          </a:p>
        </p:txBody>
      </p:sp>
    </p:spTree>
    <p:extLst>
      <p:ext uri="{BB962C8B-B14F-4D97-AF65-F5344CB8AC3E}">
        <p14:creationId xmlns:p14="http://schemas.microsoft.com/office/powerpoint/2010/main" val="4142657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ts val="600"/>
              </a:spcBef>
              <a:spcAft>
                <a:spcPts val="600"/>
              </a:spcAft>
            </a:pPr>
            <a:r>
              <a:rPr lang="fr-FR" sz="1800" b="1" dirty="0">
                <a:effectLst/>
                <a:latin typeface="Arial" panose="020B0604020202020204" pitchFamily="34" charset="0"/>
                <a:ea typeface="Calibri" panose="020F0502020204030204" pitchFamily="34" charset="0"/>
              </a:rPr>
              <a:t>Le cycle d’expansion et de récession dans le secteur minier et ses effets sur les professionnels de la SST</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En Australie, l’économie est fortement influencée par les exportations de ressources primaires telles que le minerai de fer. Une étude récente explorant les risques SST liés à des incidents électriques graves a démontré qu’en Australie, la nature cyclique («boom et récession») du secteur des ressources encourage la migration des professionnels de la SST et des travailleurs en général entre l’exploitation minière et la construction résidentielle et les travaux électriques (Casey, Franklin et Mason, non publié). Les recherches montrent que les cycles du secteur minier australien créent des fluctuations dans le nombre et le type de travailleurs professionnels de la SST (</a:t>
            </a:r>
            <a:r>
              <a:rPr lang="fr-FR" sz="1800" dirty="0" err="1">
                <a:effectLst/>
                <a:latin typeface="Arial" panose="020B0604020202020204" pitchFamily="34" charset="0"/>
                <a:ea typeface="Calibri" panose="020F0502020204030204" pitchFamily="34" charset="0"/>
              </a:rPr>
              <a:t>Provan</a:t>
            </a:r>
            <a:r>
              <a:rPr lang="fr-FR" sz="1800" dirty="0">
                <a:effectLst/>
                <a:latin typeface="Arial" panose="020B0604020202020204" pitchFamily="34" charset="0"/>
                <a:ea typeface="Calibri" panose="020F0502020204030204" pitchFamily="34" charset="0"/>
              </a:rPr>
              <a:t> et Pryor 2019).</a:t>
            </a:r>
          </a:p>
          <a:p>
            <a:endParaRPr lang="en-GB"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b="1" dirty="0">
                <a:solidFill>
                  <a:srgbClr val="230050"/>
                </a:solidFill>
                <a:effectLst/>
                <a:latin typeface="Arial" panose="020B0604020202020204" pitchFamily="34" charset="0"/>
                <a:ea typeface="Calibri" panose="020F0502020204030204" pitchFamily="34" charset="0"/>
              </a:rPr>
              <a:t>L’emploi des professionnels de la SST à Madagascar</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À Madagascar, les professionnels de la SST sont principalement employés dans de grandes entreprises situées dans les grandes villes et dans les secteurs suivants: construction, exploitation minière, pétrole, fabrication de textiles et de vêtements, télécommunications (centres d’appel), agro-industrie (usines de transformation de litchis ou de langoustes pour l’exportation) et industrie chimique. Des tendances en matière d’emploi des hommes et des femmes ont été identifiées dans quelques secteurs. Dans les secteurs du textile/de l’habillement et des télécommunications, la majorité des professionnels de la SST sont des femmes, tandis que dans les secteurs du pétrole et de l’agro-industrie, la majorité sont des hommes.</a:t>
            </a:r>
            <a:endParaRPr lang="fr-FR" sz="1800" dirty="0">
              <a:effectLst/>
              <a:latin typeface="Arial" panose="020B0604020202020204" pitchFamily="34" charset="0"/>
              <a:ea typeface="Calibri" panose="020F0502020204030204" pitchFamily="34" charset="0"/>
            </a:endParaRPr>
          </a:p>
          <a:p>
            <a:r>
              <a:rPr lang="fr-FR" sz="1800" dirty="0">
                <a:solidFill>
                  <a:srgbClr val="230050"/>
                </a:solidFill>
                <a:effectLst/>
                <a:latin typeface="Arial" panose="020B0604020202020204" pitchFamily="34" charset="0"/>
                <a:ea typeface="Calibri" panose="020F0502020204030204" pitchFamily="34" charset="0"/>
              </a:rPr>
              <a:t>La demande pour les professionnels de la SST est plus forte dans les entreprises multinationales et dans les secteurs considérés comme étant à haut risque que dans les autres entreprises. La demande risque d’augmenter dans les secteurs émergents/croissants de l’économie: fabrication de textile et de vêtements, exploitation minière, énergie, tourisme et télécommunications/technologies de l’information. Actuellement, il est peu probable de trouver des professionnels de la SST dans les PME et les entreprises informelles, dont les capacités financières sont limitées. </a:t>
            </a:r>
            <a:endParaRPr lang="fr-FR" sz="1800" dirty="0">
              <a:effectLst/>
              <a:latin typeface="Arial" panose="020B06040202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998799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2168789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ts val="600"/>
              </a:spcBef>
              <a:spcAft>
                <a:spcPts val="600"/>
              </a:spcAft>
            </a:pPr>
            <a:r>
              <a:rPr lang="fr-FR" sz="1800" b="1" dirty="0">
                <a:effectLst/>
                <a:latin typeface="Arial" panose="020B0604020202020204" pitchFamily="34" charset="0"/>
                <a:ea typeface="Calibri" panose="020F0502020204030204" pitchFamily="34" charset="0"/>
              </a:rPr>
              <a:t>Politique nationale en matière de SST en Guyane</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En 2018, le gouvernement guyanais (en collaboration avec l’OIT) a publié sa politique nationale de SST.  Cette politique présente le plan d’action adopté par le gouvernement (en consultation avec les partenaires sociaux) pour honorer son engagement à renforcer la sécurité et la santé au travail. La politique souligne particulièrement l’importance de la formation continue et de l’éducation des professionnels de la SST afin de renforcer l’expertise nationale. L’un des objectifs spécifiques de la politique est de valoriser le statut des responsables SST par la formation continue, la certification et l’accréditation dans un cadre législatif appropriés. La formation professionnelle continue et l’éducation des professionnels de la SST aux niveaux de premier cycle, de cycle supérieur, voire du doctorat, sont fondamentales pour garantir le développement de professionnels compétents, aboutissant à l’obtention d’un certificat, d’un diplôme ou d’un titre en SST. Les rôles et responsabilités en matière de formation et d’éducation en SST sont également précisés. La section de la politique couvrant l’éducation et la formation en SST est vaste et ambitieuse: elle prend en compte les élèves de l’enseignement secondaire, les employeurs, les travailleurs et les professionnels de la SST, ainsi que les travailleurs de l’économie informelle. </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2268256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2000" lvl="2" indent="0" algn="just">
              <a:spcBef>
                <a:spcPts val="0"/>
              </a:spcBef>
              <a:buFont typeface="Wingdings" panose="05000000000000000000" pitchFamily="2" charset="2"/>
              <a:buNone/>
            </a:pPr>
            <a:endParaRPr lang="en-GB" sz="1200" dirty="0"/>
          </a:p>
          <a:p>
            <a:pPr marL="0" lvl="2" indent="0">
              <a:buNone/>
            </a:pPr>
            <a:endParaRPr lang="en-GB" dirty="0"/>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1673457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just">
              <a:spcBef>
                <a:spcPts val="600"/>
              </a:spcBef>
            </a:pPr>
            <a:r>
              <a:rPr lang="fr-FR" sz="1800" b="1" dirty="0">
                <a:effectLst/>
                <a:latin typeface="Arial" panose="020B0604020202020204" pitchFamily="34" charset="0"/>
                <a:ea typeface="Calibri" panose="020F0502020204030204" pitchFamily="34" charset="0"/>
              </a:rPr>
              <a:t>La professionnalisation de la SST à Singapour</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fr-FR" sz="1800" dirty="0">
                <a:effectLst/>
                <a:latin typeface="Arial" panose="020B0604020202020204" pitchFamily="34" charset="0"/>
                <a:ea typeface="Calibri" panose="020F0502020204030204" pitchFamily="34" charset="0"/>
              </a:rPr>
              <a:t>À Singapour, il existe un titre généraliste protégé en matière de SST; celui d’agent de la sécurité et de la santé sur le lieu de travail (</a:t>
            </a:r>
            <a:r>
              <a:rPr lang="fr-FR" sz="1800" i="1" dirty="0">
                <a:effectLst/>
                <a:latin typeface="Arial" panose="020B0604020202020204" pitchFamily="34" charset="0"/>
                <a:ea typeface="Calibri" panose="020F0502020204030204" pitchFamily="34" charset="0"/>
              </a:rPr>
              <a:t>WSH </a:t>
            </a:r>
            <a:r>
              <a:rPr lang="fr-FR" sz="1800" i="1" dirty="0" err="1">
                <a:effectLst/>
                <a:latin typeface="Arial" panose="020B0604020202020204" pitchFamily="34" charset="0"/>
                <a:ea typeface="Calibri" panose="020F0502020204030204" pitchFamily="34" charset="0"/>
              </a:rPr>
              <a:t>Officer</a:t>
            </a:r>
            <a:r>
              <a:rPr lang="fr-FR" sz="1800" dirty="0">
                <a:effectLst/>
                <a:latin typeface="Arial" panose="020B0604020202020204" pitchFamily="34" charset="0"/>
                <a:ea typeface="Calibri" panose="020F0502020204030204" pitchFamily="34" charset="0"/>
              </a:rPr>
              <a:t>), qui est un titre enregistré. Le développement professionnel continu est requis pour conserver ce titre et continuer d’être enregistré. Ainsi, la formation et les compétences sont maintenues dans le temps. Dans l’ensemble, les éléments clés de la professionnalisation de la SST sont un titre de poste enregistré et protégé, des exigences en matière de pratiques éthiques, le développement professionnel continu et un cadre de qualification.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315247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1015945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300"/>
              </a:spcBef>
              <a:spcAft>
                <a:spcPts val="300"/>
              </a:spcAft>
              <a:buClr>
                <a:srgbClr val="4472C4"/>
              </a:buClr>
              <a:buSzPts val="900"/>
              <a:buFont typeface="Wingdings 3" panose="05040102010807070707" pitchFamily="18" charset="2"/>
              <a:buNone/>
            </a:pP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408531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just">
              <a:spcBef>
                <a:spcPts val="600"/>
              </a:spcBef>
            </a:pPr>
            <a:r>
              <a:rPr lang="fr-FR" sz="1800" b="1" dirty="0">
                <a:effectLst/>
                <a:latin typeface="Arial" panose="020B0604020202020204" pitchFamily="34" charset="0"/>
                <a:ea typeface="Calibri" panose="020F0502020204030204" pitchFamily="34" charset="0"/>
              </a:rPr>
              <a:t>Diverses approches de la réglementation de la profession de SST</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fr-FR" sz="1800" dirty="0">
                <a:effectLst/>
                <a:latin typeface="Arial" panose="020B0604020202020204" pitchFamily="34" charset="0"/>
                <a:ea typeface="Calibri" panose="020F0502020204030204" pitchFamily="34" charset="0"/>
              </a:rPr>
              <a:t>La République de Corée impose des exigences légales très prescriptives en matière de SST (Ordonnance de la loi sur la sécurité et la santé au travail, modifiée le 19 novembre 2021). Les employeurs sont tenus d’engager des «agents de sécurité», des «agents de santé» et du «personnel de sécurité et de santé», en fonction du type d’industrie et du nombre d’employés réguliers sur chaque lieu de travail. Les rôles, les fonctions, les tâches et les exigences en matière d’éducation et de formation sont définis par la loi. </a:t>
            </a:r>
          </a:p>
          <a:p>
            <a:pPr marL="226695" indent="-226695" algn="just">
              <a:spcBef>
                <a:spcPts val="600"/>
              </a:spcBef>
            </a:pPr>
            <a:r>
              <a:rPr lang="fr-FR" sz="1800" dirty="0">
                <a:effectLst/>
                <a:latin typeface="Arial" panose="020B0604020202020204" pitchFamily="34" charset="0"/>
                <a:ea typeface="Calibri" panose="020F0502020204030204" pitchFamily="34" charset="0"/>
              </a:rPr>
              <a:t>À Singapour, la législation sur la SST concilie prescription et souplesse. Il existe des prescriptions pour les types de professionnels de la SST qu’il convient de désigner pour certains types de lieux de travail, mais les détails ne sont pas exhaustifs (Règlement de 2007 sur les agents de sécurité et de santé au travail à Singapour, 2007). Les employeurs disposent d’une certaine marge de manœuvre pour adapter la mise en œuvre des ressources en SST dans leur entreprise. La législation prévoit des rôles professionnels de la SST pour un coordinateur SST et un agent SST. Les tâches générales, les obligations et les exigences en matière d’éducation et de formation sont légiférées (principalement pour l’agent SST).</a:t>
            </a:r>
          </a:p>
          <a:p>
            <a:pPr marL="226695" indent="-226695" algn="just">
              <a:spcBef>
                <a:spcPts val="600"/>
              </a:spcBef>
            </a:pPr>
            <a:r>
              <a:rPr lang="fr-FR" sz="1800" dirty="0">
                <a:effectLst/>
                <a:latin typeface="Arial" panose="020B0604020202020204" pitchFamily="34" charset="0"/>
                <a:ea typeface="Calibri" panose="020F0502020204030204" pitchFamily="34" charset="0"/>
              </a:rPr>
              <a:t>En Australie, la loi nationale de 2021 sur la santé et la sécurité au travail ne contient pas de dispositions spécifiques concernant les professionnels de la SST, hormis certaines obligations générales, telles que la responsabilité de la «diligence raisonnable des dirigeants d’entreprise» et les devoirs généraux assignés à tous les travailleurs.</a:t>
            </a:r>
          </a:p>
          <a:p>
            <a:r>
              <a:rPr lang="fr-FR" sz="1800" dirty="0">
                <a:effectLst/>
                <a:latin typeface="Arial" panose="020B0604020202020204" pitchFamily="34" charset="0"/>
                <a:ea typeface="Calibri" panose="020F0502020204030204" pitchFamily="34" charset="0"/>
              </a:rPr>
              <a:t>Le Royaume-Uni ne dispose que de dispositions basiques visant surtout les employeurs. Plutôt que de faire référence spécifiquement à un rôle professionnel de la SST, les règlements sur la santé et la sécurité au travail (1999) exigent que l’employeur mette en œuvre des dispositions appropriées en matière de SST, en tenant compte de la nature des activités commerciales et de la taille de l’entreprise. Ces dispositions facilitent la planification, le suivi, le contrôle et la révision efficaces des mesures préventives et protectrices. Les employeurs doivent nommer des conseillers et avoir recours à des services d’appui en SST appropriés.</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26</a:t>
            </a:fld>
            <a:endParaRPr lang="en-GB"/>
          </a:p>
        </p:txBody>
      </p:sp>
    </p:spTree>
    <p:extLst>
      <p:ext uri="{BB962C8B-B14F-4D97-AF65-F5344CB8AC3E}">
        <p14:creationId xmlns:p14="http://schemas.microsoft.com/office/powerpoint/2010/main" val="987029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just">
              <a:spcBef>
                <a:spcPts val="600"/>
              </a:spcBef>
            </a:pPr>
            <a:r>
              <a:rPr lang="fr-FR" sz="1800" b="1" dirty="0">
                <a:effectLst/>
                <a:latin typeface="Arial" panose="020B0604020202020204" pitchFamily="34" charset="0"/>
                <a:ea typeface="Calibri" panose="020F0502020204030204" pitchFamily="34" charset="0"/>
              </a:rPr>
              <a:t>Le concept de «personne compétente» et les compétences/qualifications en SST</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fr-FR" sz="1800" dirty="0">
                <a:effectLst/>
                <a:latin typeface="Arial" panose="020B0604020202020204" pitchFamily="34" charset="0"/>
                <a:ea typeface="Calibri" panose="020F0502020204030204" pitchFamily="34" charset="0"/>
              </a:rPr>
              <a:t>Dans les pays où les capacités en SST sont émergentes et en développement, comme le Viet Nam, il existe des rôles et des titres de poste définis pour les professionnels de la SST. Toutefois, en raison de la croissance des infrastructures de formation et d’éducation, il est possible de suivre plusieurs voies pour devenir un professionnel compétent en SST. Une expérience dans le secteur (avec des dispositions spécifiques sur le nombre d’années et les domaines d’expérience requis) et une qualification universitaire formelle dans un domaine technique connexe sont toutes deux acceptées par la législation vietnamienne pour attester les compétences en SST. </a:t>
            </a:r>
          </a:p>
          <a:p>
            <a:pPr marL="226695" indent="-226695" algn="just">
              <a:spcBef>
                <a:spcPts val="600"/>
              </a:spcBef>
            </a:pPr>
            <a:r>
              <a:rPr lang="fr-FR" sz="1800" dirty="0">
                <a:effectLst/>
                <a:latin typeface="Arial" panose="020B0604020202020204" pitchFamily="34" charset="0"/>
                <a:ea typeface="Calibri" panose="020F0502020204030204" pitchFamily="34" charset="0"/>
              </a:rPr>
              <a:t>En France, la législation fait spécifiquement référence à la personne compétente; son employeur est chargé de définir le rôle et les tâches qui lui reviennent. Si une personne compétente n’est pas disponible au sein de l’organisation, l’employeur doit rechercher une aide extérieure et engager un intervenant en prévention des risques professionnels (qui provient d’un service de sécurité et santé au travail ou est enregistré auprès de l’autorité compétente). </a:t>
            </a:r>
          </a:p>
          <a:p>
            <a:pPr marL="226695" indent="-226695" algn="just">
              <a:spcBef>
                <a:spcPts val="600"/>
              </a:spcBef>
            </a:pPr>
            <a:r>
              <a:rPr lang="fr-FR" sz="1800" dirty="0">
                <a:effectLst/>
                <a:latin typeface="Arial" panose="020B0604020202020204" pitchFamily="34" charset="0"/>
                <a:ea typeface="Calibri" panose="020F0502020204030204" pitchFamily="34" charset="0"/>
              </a:rPr>
              <a:t>Dans d’autres pays disposant de capacités et d’infrastructures de SST bien établies, comme les États-Unis et le Canada, une combinaison d’organismes statutaires, d’associations professionnelles, d’instituts de formation et d’universités propose une formation et un enseignement permettant aux professionnels de la SST d’acquérir les aptitudes nécessaires pour être jugés compétents (bien que la législation sur la SST ne définisse pas spécifiquement les exigences en matière de compétences en SST). </a:t>
            </a:r>
          </a:p>
          <a:p>
            <a:r>
              <a:rPr lang="fr-FR" sz="1800" dirty="0">
                <a:effectLst/>
                <a:latin typeface="Arial" panose="020B0604020202020204" pitchFamily="34" charset="0"/>
                <a:ea typeface="Calibri" panose="020F0502020204030204" pitchFamily="34" charset="0"/>
              </a:rPr>
              <a:t>Au Royaume-Uni et en Australie, la responsabilité de garantir la compétence des travailleurs incombe clairement et de manière significative aux employeurs. Ces derniers doivent s’assurer que des travailleurs qualifiés et compétents sont engagés, selon des exigences très spécifiques inscrites dans la législation locale à l’échelle de l’État et du territoire (en Australie).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27</a:t>
            </a:fld>
            <a:endParaRPr lang="en-GB"/>
          </a:p>
        </p:txBody>
      </p:sp>
    </p:spTree>
    <p:extLst>
      <p:ext uri="{BB962C8B-B14F-4D97-AF65-F5344CB8AC3E}">
        <p14:creationId xmlns:p14="http://schemas.microsoft.com/office/powerpoint/2010/main" val="1145530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28</a:t>
            </a:fld>
            <a:endParaRPr lang="en-GB"/>
          </a:p>
        </p:txBody>
      </p:sp>
    </p:spTree>
    <p:extLst>
      <p:ext uri="{BB962C8B-B14F-4D97-AF65-F5344CB8AC3E}">
        <p14:creationId xmlns:p14="http://schemas.microsoft.com/office/powerpoint/2010/main" val="2157641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just">
              <a:spcBef>
                <a:spcPts val="600"/>
              </a:spcBef>
            </a:pPr>
            <a:r>
              <a:rPr lang="fr-FR" sz="1800" b="1" dirty="0">
                <a:effectLst/>
                <a:latin typeface="Arial" panose="020B0604020202020204" pitchFamily="34" charset="0"/>
                <a:ea typeface="Calibri" panose="020F0502020204030204" pitchFamily="34" charset="0"/>
              </a:rPr>
              <a:t>Systèmes de certification</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Dans le monde, il existe de nombreux systèmes de certification pour les professionnels de la SST. La plupart semblent être influencés par les systèmes du Royaume-Uni et des États-Unis. Dans ces pays, les associations professionnelles (telles que l’IOSH) proposent des parcours structurés et progressifs pour les professionnels, afin de stimuler le développement des connaissances et des compétences et d’améliorer le statut et les capacités de l’ensemble des professionnels de la SST. Pour mettre en œuvre un système de certification dans ces pays, plusieurs activités formalisées sont mises en place, notamment: un examen, une formation professionnelle continue pour garantir les compétences et les connaissances, un entretien avec un panel d’évaluation et la constitution d’un portfolio de travaux de révision.</a:t>
            </a:r>
          </a:p>
          <a:p>
            <a:endParaRPr lang="fr-FR" sz="1800" dirty="0">
              <a:effectLst/>
              <a:latin typeface="Arial" panose="020B0604020202020204" pitchFamily="34" charset="0"/>
            </a:endParaRPr>
          </a:p>
          <a:p>
            <a:pPr marL="144145" indent="-144145" algn="just">
              <a:spcBef>
                <a:spcPts val="600"/>
              </a:spcBef>
            </a:pPr>
            <a:r>
              <a:rPr lang="fr-FR" sz="1800" b="1" dirty="0">
                <a:effectLst/>
                <a:latin typeface="Arial" panose="020B0604020202020204" pitchFamily="34" charset="0"/>
                <a:ea typeface="Calibri" panose="020F0502020204030204" pitchFamily="34" charset="0"/>
              </a:rPr>
              <a:t>Systèmes d’enregistrement</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fr-FR" sz="1800" dirty="0">
                <a:effectLst/>
                <a:latin typeface="Arial" panose="020B0604020202020204" pitchFamily="34" charset="0"/>
                <a:ea typeface="Calibri" panose="020F0502020204030204" pitchFamily="34" charset="0"/>
              </a:rPr>
              <a:t>Les pays adoptant une approche fondée sur des principes en matière de législation sur la SST n'exigent généralement pas l’enregistrement des professionnels de la SST. Par exemple, l’Association de la santé et de la sécurité de la Nouvelle-Zélande (HASANZ), un organisme statutaire chargé de superviser toutes les associations professionnelles de la SST tient un registre volontaire. Il s’agit d’un service optionnel qui constitue un outil de vérification pour les employeurs potentiels et renforce les capacités des professionnels de la SST. En effet, pour être éligible à l’enregistrement, il faut attester d’une formation ou d’une expérience spécifiques.</a:t>
            </a:r>
          </a:p>
          <a:p>
            <a:pPr marL="226695" indent="-226695" algn="just">
              <a:spcBef>
                <a:spcPts val="600"/>
              </a:spcBef>
            </a:pPr>
            <a:r>
              <a:rPr lang="fr-FR" sz="1800" dirty="0">
                <a:effectLst/>
                <a:latin typeface="Arial" panose="020B0604020202020204" pitchFamily="34" charset="0"/>
                <a:ea typeface="Calibri" panose="020F0502020204030204" pitchFamily="34" charset="0"/>
              </a:rPr>
              <a:t>Dans les pays où la législation sur la SST est plus prescriptive, les professionnels sont parfois tenus de s’enregistrer, sans devoir participer à des activités de renforcement ou de mise à jour des capacités. Certains pays, comme le Japon et le Viet Nam, ont mis en place des examens nationaux que les professionnels de la SST doivent réussir pour obtenir le statut de professionnel enregistré. </a:t>
            </a:r>
          </a:p>
          <a:p>
            <a:pPr marL="226695" indent="-226695" algn="just">
              <a:spcBef>
                <a:spcPts val="600"/>
              </a:spcBef>
            </a:pPr>
            <a:r>
              <a:rPr lang="fr-FR" sz="1800" dirty="0">
                <a:effectLst/>
                <a:latin typeface="Arial" panose="020B0604020202020204" pitchFamily="34" charset="0"/>
                <a:ea typeface="Calibri" panose="020F0502020204030204" pitchFamily="34" charset="0"/>
              </a:rPr>
              <a:t> </a:t>
            </a:r>
          </a:p>
          <a:p>
            <a:pPr marL="226695" indent="-226695" algn="just">
              <a:spcBef>
                <a:spcPts val="600"/>
              </a:spcBef>
              <a:spcAft>
                <a:spcPts val="0"/>
              </a:spcAft>
            </a:pPr>
            <a:r>
              <a:rPr lang="fr-FR" sz="1800" dirty="0">
                <a:effectLst/>
                <a:latin typeface="Arial" panose="020B0604020202020204" pitchFamily="34" charset="0"/>
                <a:ea typeface="Calibri" panose="020F0502020204030204" pitchFamily="34" charset="0"/>
              </a:rPr>
              <a:t>Singapour dispose d’un système d’enregistrement obligatoire géré par le gouvernement. Il comprend une évaluation des connaissances et des compétences via un formulaire d’évaluation disponible </a:t>
            </a:r>
            <a:r>
              <a:rPr lang="fr-FR" sz="1800" u="sng" dirty="0">
                <a:solidFill>
                  <a:srgbClr val="230050"/>
                </a:solidFill>
                <a:effectLst/>
                <a:latin typeface="Arial" panose="020B0604020202020204" pitchFamily="34" charset="0"/>
                <a:ea typeface="Calibri" panose="020F0502020204030204" pitchFamily="34" charset="0"/>
                <a:hlinkClick r:id="rId3"/>
              </a:rPr>
              <a:t>en ligne</a:t>
            </a:r>
            <a:r>
              <a:rPr lang="fr-FR" sz="1800" dirty="0">
                <a:effectLst/>
                <a:latin typeface="Arial" panose="020B0604020202020204" pitchFamily="34" charset="0"/>
                <a:ea typeface="Calibri" panose="020F0502020204030204" pitchFamily="34" charset="0"/>
              </a:rPr>
              <a:t>. Les agents SST doivent remplir une série de critères pour postuler, notamment être titulaires d’un diplôme spécifique et avoir au moins deux ans d’expérience. Leurs qualifications et compétences sont ensuite évaluées dans un formulaire spécifique.  Ils doivent remplir un formulaire d’évaluation dont l’objectif est de démontrer leurs connaissances de la législation sur la SST et son application pratique, ainsi que leurs compétences en matière d’évaluation des risques, d’établissement et de mise en œuvre de systèmes de gestion de la SST, etc. Une fois leur candidature soumise, ils pourront être convoqués à un entretien pour une évaluation plus approfondie de leur aptitude. Ils seront également inscrits dans un registre public des professionnels de la SST, disponible sur le </a:t>
            </a:r>
            <a:r>
              <a:rPr lang="fr-FR" sz="1800" u="sng" dirty="0">
                <a:solidFill>
                  <a:srgbClr val="230050"/>
                </a:solidFill>
                <a:effectLst/>
                <a:latin typeface="Arial" panose="020B0604020202020204" pitchFamily="34" charset="0"/>
                <a:ea typeface="Calibri" panose="020F0502020204030204" pitchFamily="34" charset="0"/>
                <a:hlinkClick r:id="rId4"/>
              </a:rPr>
              <a:t>site Web</a:t>
            </a:r>
            <a:r>
              <a:rPr lang="fr-FR" sz="1800" dirty="0">
                <a:effectLst/>
                <a:latin typeface="Arial" panose="020B0604020202020204" pitchFamily="34" charset="0"/>
                <a:ea typeface="Calibri" panose="020F0502020204030204" pitchFamily="34" charset="0"/>
              </a:rPr>
              <a:t> du ministère du Travail</a:t>
            </a:r>
            <a:r>
              <a:rPr lang="fr-FR" sz="1800" u="sng" dirty="0">
                <a:solidFill>
                  <a:srgbClr val="230050"/>
                </a:solidFill>
                <a:effectLst/>
                <a:latin typeface="Arial" panose="020B0604020202020204" pitchFamily="34" charset="0"/>
                <a:ea typeface="Calibri" panose="020F0502020204030204" pitchFamily="34" charset="0"/>
              </a:rPr>
              <a:t>. </a:t>
            </a:r>
            <a:r>
              <a:rPr lang="fr-FR" sz="1800" dirty="0">
                <a:effectLst/>
                <a:latin typeface="Arial" panose="020B0604020202020204" pitchFamily="34" charset="0"/>
                <a:ea typeface="Calibri" panose="020F0502020204030204" pitchFamily="34" charset="0"/>
              </a:rPr>
              <a:t>Les qualifications suivantes sont jugées acceptables: </a:t>
            </a:r>
          </a:p>
          <a:p>
            <a:pPr marL="226695" indent="-226695" algn="just">
              <a:spcBef>
                <a:spcPts val="600"/>
              </a:spcBef>
              <a:spcAft>
                <a:spcPts val="0"/>
              </a:spcAft>
            </a:pPr>
            <a:r>
              <a:rPr lang="fr-FR" sz="1800" u="none" strike="noStrike" dirty="0">
                <a:solidFill>
                  <a:srgbClr val="230050"/>
                </a:solidFill>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pPr marL="342900" lvl="0" indent="-342900" algn="just">
              <a:lnSpc>
                <a:spcPct val="115000"/>
              </a:lnSpc>
              <a:spcBef>
                <a:spcPts val="600"/>
              </a:spcBef>
              <a:spcAft>
                <a:spcPts val="0"/>
              </a:spcAft>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diplôme spécialisé en SST, délivré par </a:t>
            </a:r>
            <a:r>
              <a:rPr lang="fr-FR" sz="1800" dirty="0" err="1">
                <a:effectLst/>
                <a:latin typeface="Arial" panose="020B0604020202020204" pitchFamily="34" charset="0"/>
                <a:ea typeface="Calibri" panose="020F0502020204030204" pitchFamily="34" charset="0"/>
              </a:rPr>
              <a:t>SkillsFuture</a:t>
            </a:r>
            <a:r>
              <a:rPr lang="fr-FR" sz="1800" dirty="0">
                <a:effectLst/>
                <a:latin typeface="Arial" panose="020B0604020202020204" pitchFamily="34" charset="0"/>
                <a:ea typeface="Calibri" panose="020F0502020204030204" pitchFamily="34" charset="0"/>
              </a:rPr>
              <a:t> Singapore et dispensé par </a:t>
            </a:r>
            <a:r>
              <a:rPr lang="fr-FR" sz="1800" dirty="0" err="1">
                <a:effectLst/>
                <a:latin typeface="Arial" panose="020B0604020202020204" pitchFamily="34" charset="0"/>
                <a:ea typeface="Calibri" panose="020F0502020204030204" pitchFamily="34" charset="0"/>
              </a:rPr>
              <a:t>Ngee</a:t>
            </a:r>
            <a:r>
              <a:rPr lang="fr-FR" sz="1800" dirty="0">
                <a:effectLst/>
                <a:latin typeface="Arial" panose="020B0604020202020204" pitchFamily="34" charset="0"/>
                <a:ea typeface="Calibri" panose="020F0502020204030204" pitchFamily="34" charset="0"/>
              </a:rPr>
              <a:t> Ann </a:t>
            </a:r>
            <a:r>
              <a:rPr lang="fr-FR" sz="1800" dirty="0" err="1">
                <a:effectLst/>
                <a:latin typeface="Arial" panose="020B0604020202020204" pitchFamily="34" charset="0"/>
                <a:ea typeface="Calibri" panose="020F0502020204030204" pitchFamily="34" charset="0"/>
              </a:rPr>
              <a:t>Polytechnic</a:t>
            </a:r>
            <a:r>
              <a:rPr lang="fr-FR" sz="1800" dirty="0">
                <a:effectLst/>
                <a:latin typeface="Arial" panose="020B0604020202020204" pitchFamily="34" charset="0"/>
                <a:ea typeface="Calibri" panose="020F0502020204030204" pitchFamily="34" charset="0"/>
              </a:rPr>
              <a:t>, Singapore </a:t>
            </a:r>
            <a:r>
              <a:rPr lang="fr-FR" sz="1800" dirty="0" err="1">
                <a:effectLst/>
                <a:latin typeface="Arial" panose="020B0604020202020204" pitchFamily="34" charset="0"/>
                <a:ea typeface="Calibri" panose="020F0502020204030204" pitchFamily="34" charset="0"/>
              </a:rPr>
              <a:t>Polytechnic</a:t>
            </a:r>
            <a:r>
              <a:rPr lang="fr-FR" sz="1800" dirty="0">
                <a:effectLst/>
                <a:latin typeface="Arial" panose="020B0604020202020204" pitchFamily="34" charset="0"/>
                <a:ea typeface="Calibri" panose="020F0502020204030204" pitchFamily="34" charset="0"/>
              </a:rPr>
              <a:t>, BCA </a:t>
            </a:r>
            <a:r>
              <a:rPr lang="fr-FR" sz="1800" dirty="0" err="1">
                <a:effectLst/>
                <a:latin typeface="Arial" panose="020B0604020202020204" pitchFamily="34" charset="0"/>
                <a:ea typeface="Calibri" panose="020F0502020204030204" pitchFamily="34" charset="0"/>
              </a:rPr>
              <a:t>Academy</a:t>
            </a:r>
            <a:r>
              <a:rPr lang="fr-FR" sz="1800" dirty="0">
                <a:effectLst/>
                <a:latin typeface="Arial" panose="020B0604020202020204" pitchFamily="34" charset="0"/>
                <a:ea typeface="Calibri" panose="020F0502020204030204" pitchFamily="34" charset="0"/>
              </a:rPr>
              <a:t>;</a:t>
            </a:r>
          </a:p>
          <a:p>
            <a:pPr marL="342900" lvl="0" indent="-342900" algn="just">
              <a:lnSpc>
                <a:spcPct val="115000"/>
              </a:lnSpc>
              <a:spcBef>
                <a:spcPts val="600"/>
              </a:spcBef>
              <a:spcAft>
                <a:spcPts val="0"/>
              </a:spcAft>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master en sciences en technologie de la sécurité, de la santé et de l’environnement, délivré par l’Université nationale de Singapour;</a:t>
            </a:r>
          </a:p>
          <a:p>
            <a:pPr marL="342900" lvl="0" indent="-342900" algn="just">
              <a:lnSpc>
                <a:spcPct val="115000"/>
              </a:lnSpc>
              <a:spcBef>
                <a:spcPts val="600"/>
              </a:spcBef>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licence en santé et sécurité environnementales et professionnelles, délivrée par l’Université de Newcastle (Australie);</a:t>
            </a:r>
          </a:p>
          <a:p>
            <a:pPr marL="342900" lvl="0" indent="-342900" algn="just">
              <a:lnSpc>
                <a:spcPct val="115000"/>
              </a:lnSpc>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licence en sciences des facteurs humains dans la sécurité, délivrée par l’Université des sciences sociales de Singapour (SUSS);</a:t>
            </a:r>
          </a:p>
          <a:p>
            <a:pPr marL="342900" lvl="0" indent="-342900" algn="just">
              <a:lnSpc>
                <a:spcPct val="115000"/>
              </a:lnSpc>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licence en sciences de la SST, délivrée par la SUSS;</a:t>
            </a:r>
          </a:p>
          <a:p>
            <a:pPr marL="342900" lvl="0" indent="-342900" algn="just">
              <a:lnSpc>
                <a:spcPct val="115000"/>
              </a:lnSpc>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licence en sciences (santé, sécurité et environnement), délivrée par l’Université de technologie de </a:t>
            </a:r>
            <a:r>
              <a:rPr lang="fr-FR" sz="1800" dirty="0" err="1">
                <a:effectLst/>
                <a:latin typeface="Arial" panose="020B0604020202020204" pitchFamily="34" charset="0"/>
                <a:ea typeface="Calibri" panose="020F0502020204030204" pitchFamily="34" charset="0"/>
              </a:rPr>
              <a:t>Curtin</a:t>
            </a:r>
            <a:r>
              <a:rPr lang="fr-FR" sz="1800" dirty="0">
                <a:effectLst/>
                <a:latin typeface="Arial" panose="020B0604020202020204" pitchFamily="34" charset="0"/>
                <a:ea typeface="Calibri" panose="020F0502020204030204" pitchFamily="34" charset="0"/>
              </a:rPr>
              <a:t> (campus de Singapour), avant le 1er février 2022; et</a:t>
            </a:r>
          </a:p>
          <a:p>
            <a:pPr marL="342900" lvl="0" indent="-342900" algn="just">
              <a:lnSpc>
                <a:spcPct val="115000"/>
              </a:lnSpc>
              <a:spcAft>
                <a:spcPts val="600"/>
              </a:spcAft>
              <a:buFont typeface="Symbol" panose="05050102010706020507" pitchFamily="18" charset="2"/>
              <a:buChar char=""/>
            </a:pPr>
            <a:r>
              <a:rPr lang="fr-FR" sz="1800" dirty="0">
                <a:effectLst/>
                <a:latin typeface="Arial" panose="020B0604020202020204" pitchFamily="34" charset="0"/>
                <a:ea typeface="Calibri" panose="020F0502020204030204" pitchFamily="34" charset="0"/>
              </a:rPr>
              <a:t>licence en sciences (avec mention) en gestion de la sécurité, de la santé et de l’environnement, délivrée par l’Université de Leeds Beckett (campus de Singapour), à partir de septembre 2015.</a:t>
            </a:r>
          </a:p>
          <a:p>
            <a:r>
              <a:rPr lang="fr-FR" sz="1800" dirty="0">
                <a:effectLst/>
                <a:latin typeface="Arial" panose="020B0604020202020204" pitchFamily="34" charset="0"/>
                <a:ea typeface="Calibri" panose="020F0502020204030204" pitchFamily="34" charset="0"/>
              </a:rPr>
              <a:t>Pour les exigences en ligne, voir </a:t>
            </a:r>
            <a:r>
              <a:rPr lang="fr-FR" sz="1800" u="sng" dirty="0">
                <a:solidFill>
                  <a:srgbClr val="230050"/>
                </a:solidFill>
                <a:effectLst/>
                <a:latin typeface="Arial" panose="020B0604020202020204" pitchFamily="34" charset="0"/>
                <a:ea typeface="Calibri" panose="020F0502020204030204" pitchFamily="34" charset="0"/>
                <a:hlinkClick r:id="rId4"/>
              </a:rPr>
              <a:t>: https://www.mom.gov.sg/workplace-safety-and-health/wsh-professionals/workplace-safety-and-health-officer/apply-to-be-a-registered-wsh-officer</a:t>
            </a:r>
            <a:r>
              <a:rPr lang="fr-FR" sz="1800" u="sng" dirty="0">
                <a:solidFill>
                  <a:srgbClr val="230050"/>
                </a:solidFill>
                <a:effectLst/>
                <a:latin typeface="Arial" panose="020B0604020202020204" pitchFamily="34" charset="0"/>
                <a:ea typeface="Calibri" panose="020F0502020204030204" pitchFamily="34" charset="0"/>
              </a:rPr>
              <a:t> (en anglais).</a:t>
            </a:r>
            <a:endParaRPr lang="fr-FR" sz="1800" dirty="0">
              <a:effectLst/>
              <a:latin typeface="Arial" panose="020B0604020202020204" pitchFamily="34" charset="0"/>
              <a:ea typeface="Calibri" panose="020F0502020204030204" pitchFamily="34" charset="0"/>
            </a:endParaRPr>
          </a:p>
          <a:p>
            <a:endParaRPr lang="en-GB" dirty="0"/>
          </a:p>
          <a:p>
            <a:pPr algn="just">
              <a:spcBef>
                <a:spcPts val="600"/>
              </a:spcBef>
              <a:spcAft>
                <a:spcPts val="600"/>
              </a:spcAft>
            </a:pPr>
            <a:r>
              <a:rPr lang="fr-FR" sz="1800" b="1" i="1" dirty="0">
                <a:solidFill>
                  <a:srgbClr val="230050"/>
                </a:solidFill>
                <a:effectLst/>
                <a:latin typeface="Arial" panose="020B0604020202020204" pitchFamily="34" charset="0"/>
                <a:ea typeface="Calibri" panose="020F0502020204030204" pitchFamily="34" charset="0"/>
              </a:rPr>
              <a:t>Enregistrement des professionnels de la SST au Brunéi Darussalam</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Pour exercer leurs fonctions dans les entreprises, les agents et coordinateurs de la SST doivent être enregistrés auprès de l’Autorité nationale pour la sécurité, la santé et l’environnement (SHENA). Une fois enregistrés, ils reçoivent un certificat d’agrément qui confirme leur droit d’exercer. Ce certificat est valable deux ans. Pour être enregistrés, les professionnels doivent être âgés d’au moins 21 ans, satisfaire aux qualifications minimales décrites dans la section précédente et avoir au moins deux ans d’expérience dans le domaine. De plus, ils sont parfois invités à passer un entretien devant la SHENA, qui évaluera leur éligibilité.</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La demande est effectuée par un représentant de l’entreprise ou une personne référente sur un </a:t>
            </a:r>
            <a:r>
              <a:rPr lang="fr-FR" sz="1800" u="sng" dirty="0">
                <a:solidFill>
                  <a:srgbClr val="230050"/>
                </a:solidFill>
                <a:effectLst/>
                <a:latin typeface="Arial" panose="020B0604020202020204" pitchFamily="34" charset="0"/>
                <a:ea typeface="Calibri" panose="020F0502020204030204" pitchFamily="34" charset="0"/>
                <a:hlinkClick r:id="rId5"/>
              </a:rPr>
              <a:t>portail électronique</a:t>
            </a:r>
            <a:r>
              <a:rPr lang="fr-FR" sz="1800" u="sng" dirty="0">
                <a:solidFill>
                  <a:srgbClr val="230050"/>
                </a:solidFill>
                <a:effectLst/>
                <a:latin typeface="Arial" panose="020B0604020202020204" pitchFamily="34" charset="0"/>
                <a:ea typeface="Calibri" panose="020F0502020204030204" pitchFamily="34" charset="0"/>
              </a:rPr>
              <a:t>. </a:t>
            </a:r>
            <a:r>
              <a:rPr lang="fr-FR" sz="1800" dirty="0">
                <a:solidFill>
                  <a:srgbClr val="230050"/>
                </a:solidFill>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La liste des responsables et coordinateurs de la SST enregistrés est disponible </a:t>
            </a:r>
            <a:r>
              <a:rPr lang="fr-FR" sz="1800" u="sng" dirty="0">
                <a:solidFill>
                  <a:srgbClr val="230050"/>
                </a:solidFill>
                <a:effectLst/>
                <a:latin typeface="Arial" panose="020B0604020202020204" pitchFamily="34" charset="0"/>
                <a:ea typeface="Calibri" panose="020F0502020204030204" pitchFamily="34" charset="0"/>
                <a:hlinkClick r:id="rId6"/>
              </a:rPr>
              <a:t>en ligne</a:t>
            </a:r>
            <a:r>
              <a:rPr lang="fr-FR" sz="1800" dirty="0">
                <a:solidFill>
                  <a:srgbClr val="230050"/>
                </a:solidFill>
                <a:effectLst/>
                <a:latin typeface="Arial" panose="020B0604020202020204" pitchFamily="34" charset="0"/>
                <a:ea typeface="Calibri" panose="020F0502020204030204" pitchFamily="34" charset="0"/>
              </a:rPr>
              <a:t>.  En avril 2024, 363 personnes étaient enregistrées.</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La SHENA peut suspendre ou annuler l’enregistrement d’un professionnel pour les motifs suivants: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 l’agrément est obtenu par voie frauduleuse ou une fausse déclaration;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 les conditions d’octroi de l’agrément ne sont pas respectées;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 le professionnel n'est plus apte à exercer; et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 pour préserver l’intérêt public.</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Toute personne qui exerce sans agrément délivré par la SHENA est passible d’une amende de 5 000 B$ maximum ou d’une peine d’emprisonnement pouvant aller jusqu’à six mois.</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Voir la liste des professionnels de la SST enregistrés </a:t>
            </a:r>
            <a:r>
              <a:rPr lang="fr-FR" sz="1800" u="sng" dirty="0">
                <a:solidFill>
                  <a:srgbClr val="230050"/>
                </a:solidFill>
                <a:effectLst/>
                <a:latin typeface="Arial" panose="020B0604020202020204" pitchFamily="34" charset="0"/>
                <a:ea typeface="Calibri" panose="020F0502020204030204" pitchFamily="34" charset="0"/>
                <a:hlinkClick r:id="rId6"/>
              </a:rPr>
              <a:t>: https://shena.gov.bn/assets/components/list-of-workplace-safety-and-health-officers-website-(7).pdf</a:t>
            </a:r>
            <a:endParaRPr lang="fr-FR" sz="1800" u="sng" dirty="0">
              <a:solidFill>
                <a:srgbClr val="230050"/>
              </a:solidFill>
              <a:effectLst/>
              <a:latin typeface="Arial" panose="020B0604020202020204" pitchFamily="34" charset="0"/>
              <a:ea typeface="Calibri" panose="020F0502020204030204" pitchFamily="34" charset="0"/>
            </a:endParaRPr>
          </a:p>
          <a:p>
            <a:pPr algn="just">
              <a:spcBef>
                <a:spcPts val="600"/>
              </a:spcBef>
              <a:spcAft>
                <a:spcPts val="600"/>
              </a:spcAft>
            </a:pPr>
            <a:r>
              <a:rPr lang="fr-FR" sz="1800" dirty="0">
                <a:solidFill>
                  <a:srgbClr val="230050"/>
                </a:solidFill>
                <a:effectLst/>
                <a:latin typeface="Arial" panose="020B0604020202020204" pitchFamily="34" charset="0"/>
                <a:ea typeface="Calibri" panose="020F0502020204030204" pitchFamily="34" charset="0"/>
              </a:rPr>
              <a:t>La SHENA a publié une </a:t>
            </a:r>
            <a:r>
              <a:rPr lang="fr-FR" sz="1800" dirty="0">
                <a:effectLst/>
                <a:latin typeface="Arial" panose="020B0604020202020204" pitchFamily="34" charset="0"/>
                <a:ea typeface="Calibri" panose="020F0502020204030204" pitchFamily="34" charset="0"/>
              </a:rPr>
              <a:t>note aux entreprises </a:t>
            </a:r>
            <a:r>
              <a:rPr lang="fr-FR" sz="1800" dirty="0">
                <a:solidFill>
                  <a:srgbClr val="230050"/>
                </a:solidFill>
                <a:effectLst/>
                <a:latin typeface="Arial" panose="020B0604020202020204" pitchFamily="34" charset="0"/>
                <a:ea typeface="Calibri" panose="020F0502020204030204" pitchFamily="34" charset="0"/>
              </a:rPr>
              <a:t> sur l’expérience professionnelle requise pour l’enregistrement des agents et coordinateurs de la SST. Tous les employeurs et exploitants doivent veiller à ce que les agents et coordinateurs de la SST désignés tiennent un registre des travaux effectués pour satisfaire à l’exigence de deux ans d’expérience pratique dans le domaine de la SST. Cette note inclut une liste de contrôle des tâches effectuées. </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Voir </a:t>
            </a:r>
            <a:r>
              <a:rPr lang="fr-FR" sz="1800" u="sng" dirty="0">
                <a:solidFill>
                  <a:srgbClr val="230050"/>
                </a:solidFill>
                <a:effectLst/>
                <a:latin typeface="Arial" panose="020B0604020202020204" pitchFamily="34" charset="0"/>
                <a:ea typeface="Calibri" panose="020F0502020204030204" pitchFamily="34" charset="0"/>
                <a:hlinkClick r:id="rId7"/>
              </a:rPr>
              <a:t>: https://shena.gov.bn/assets/publication_and_resources/2023-nti-14---log-record-for-wsh-officer-and-co-ordinator-final.pdf</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 </a:t>
            </a:r>
          </a:p>
          <a:p>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 </a:t>
            </a:r>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4130832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30</a:t>
            </a:fld>
            <a:endParaRPr lang="en-GB"/>
          </a:p>
        </p:txBody>
      </p:sp>
    </p:spTree>
    <p:extLst>
      <p:ext uri="{BB962C8B-B14F-4D97-AF65-F5344CB8AC3E}">
        <p14:creationId xmlns:p14="http://schemas.microsoft.com/office/powerpoint/2010/main" val="603450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31</a:t>
            </a:fld>
            <a:endParaRPr lang="en-GB"/>
          </a:p>
        </p:txBody>
      </p:sp>
    </p:spTree>
    <p:extLst>
      <p:ext uri="{BB962C8B-B14F-4D97-AF65-F5344CB8AC3E}">
        <p14:creationId xmlns:p14="http://schemas.microsoft.com/office/powerpoint/2010/main" val="1663598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32</a:t>
            </a:fld>
            <a:endParaRPr lang="en-GB"/>
          </a:p>
        </p:txBody>
      </p:sp>
    </p:spTree>
    <p:extLst>
      <p:ext uri="{BB962C8B-B14F-4D97-AF65-F5344CB8AC3E}">
        <p14:creationId xmlns:p14="http://schemas.microsoft.com/office/powerpoint/2010/main" val="692428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33</a:t>
            </a:fld>
            <a:endParaRPr lang="en-GB"/>
          </a:p>
        </p:txBody>
      </p:sp>
    </p:spTree>
    <p:extLst>
      <p:ext uri="{BB962C8B-B14F-4D97-AF65-F5344CB8AC3E}">
        <p14:creationId xmlns:p14="http://schemas.microsoft.com/office/powerpoint/2010/main" val="3339833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34</a:t>
            </a:fld>
            <a:endParaRPr lang="en-GB"/>
          </a:p>
        </p:txBody>
      </p:sp>
    </p:spTree>
    <p:extLst>
      <p:ext uri="{BB962C8B-B14F-4D97-AF65-F5344CB8AC3E}">
        <p14:creationId xmlns:p14="http://schemas.microsoft.com/office/powerpoint/2010/main" val="3474705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just">
              <a:spcBef>
                <a:spcPts val="600"/>
              </a:spcBef>
            </a:pPr>
            <a:r>
              <a:rPr lang="fr-FR" sz="1800" b="1" dirty="0">
                <a:effectLst/>
                <a:latin typeface="Arial" panose="020B0604020202020204" pitchFamily="34" charset="0"/>
                <a:ea typeface="Calibri" panose="020F0502020204030204" pitchFamily="34" charset="0"/>
              </a:rPr>
              <a:t>Le DPC à Singapour</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fr-FR" sz="1800" dirty="0">
                <a:effectLst/>
                <a:latin typeface="Arial" panose="020B0604020202020204" pitchFamily="34" charset="0"/>
                <a:ea typeface="Calibri" panose="020F0502020204030204" pitchFamily="34" charset="0"/>
              </a:rPr>
              <a:t>La démarche suivie à Singapour pour le DPC est sophistiquée et similaire à celle des associations professionnelles des pays anglophones (Australie, Royaume-Uni, États-Unis). Plus précisément, pour conserver sa certification, un professionnel de la SST enregistré à Singapour devra suivre des unités de développement des compétences tous les deux ans. Les agents SST doivent suivre au moins 40 unités de développement des compétences tous les deux ans et en fournir la preuve (classification en activités structurées et non structurées). Un portail en ligne a été créé sur le site du ministère de l’Emploi  pour faciliter le DPC et le renouvellement de la certification.</a:t>
            </a:r>
          </a:p>
          <a:p>
            <a:r>
              <a:rPr lang="fr-FR" sz="1800" dirty="0">
                <a:effectLst/>
                <a:latin typeface="Arial" panose="020B0604020202020204" pitchFamily="34" charset="0"/>
                <a:ea typeface="Calibri" panose="020F0502020204030204" pitchFamily="34" charset="0"/>
              </a:rPr>
              <a:t>Voir </a:t>
            </a:r>
            <a:r>
              <a:rPr lang="fr-FR" sz="1800" u="sng" dirty="0">
                <a:solidFill>
                  <a:srgbClr val="230050"/>
                </a:solidFill>
                <a:effectLst/>
                <a:latin typeface="Arial" panose="020B0604020202020204" pitchFamily="34" charset="0"/>
                <a:ea typeface="Calibri" panose="020F0502020204030204" pitchFamily="34" charset="0"/>
                <a:hlinkClick r:id="rId3"/>
              </a:rPr>
              <a:t>: https://www.mom.gov.sg/workplace-safety-and-health/workplace-safety-and-health-training</a:t>
            </a:r>
            <a:endParaRPr lang="fr-FR" sz="1800" dirty="0">
              <a:effectLst/>
              <a:latin typeface="Arial" panose="020B0604020202020204" pitchFamily="34" charset="0"/>
              <a:ea typeface="Calibri" panose="020F050202020403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35</a:t>
            </a:fld>
            <a:endParaRPr lang="en-GB"/>
          </a:p>
        </p:txBody>
      </p:sp>
    </p:spTree>
    <p:extLst>
      <p:ext uri="{BB962C8B-B14F-4D97-AF65-F5344CB8AC3E}">
        <p14:creationId xmlns:p14="http://schemas.microsoft.com/office/powerpoint/2010/main" val="1559056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36</a:t>
            </a:fld>
            <a:endParaRPr lang="en-GB"/>
          </a:p>
        </p:txBody>
      </p:sp>
    </p:spTree>
    <p:extLst>
      <p:ext uri="{BB962C8B-B14F-4D97-AF65-F5344CB8AC3E}">
        <p14:creationId xmlns:p14="http://schemas.microsoft.com/office/powerpoint/2010/main" val="1722528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fld id="{D0826FEE-2901-4F80-B040-94DEDE5C3ECF}" type="slidenum">
              <a:rPr lang="en-GB" smtClean="0"/>
              <a:t>37</a:t>
            </a:fld>
            <a:endParaRPr lang="en-GB"/>
          </a:p>
        </p:txBody>
      </p:sp>
    </p:spTree>
    <p:extLst>
      <p:ext uri="{BB962C8B-B14F-4D97-AF65-F5344CB8AC3E}">
        <p14:creationId xmlns:p14="http://schemas.microsoft.com/office/powerpoint/2010/main" val="1183253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0826FEE-2901-4F80-B040-94DEDE5C3ECF}" type="slidenum">
              <a:rPr lang="en-GB" smtClean="0"/>
              <a:t>38</a:t>
            </a:fld>
            <a:endParaRPr lang="en-GB"/>
          </a:p>
        </p:txBody>
      </p:sp>
    </p:spTree>
    <p:extLst>
      <p:ext uri="{BB962C8B-B14F-4D97-AF65-F5344CB8AC3E}">
        <p14:creationId xmlns:p14="http://schemas.microsoft.com/office/powerpoint/2010/main" val="692976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39</a:t>
            </a:fld>
            <a:endParaRPr lang="en-GB"/>
          </a:p>
        </p:txBody>
      </p:sp>
    </p:spTree>
    <p:extLst>
      <p:ext uri="{BB962C8B-B14F-4D97-AF65-F5344CB8AC3E}">
        <p14:creationId xmlns:p14="http://schemas.microsoft.com/office/powerpoint/2010/main" val="215842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9" name="Object 18">
            <a:extLst>
              <a:ext uri="{FF2B5EF4-FFF2-40B4-BE49-F238E27FC236}">
                <a16:creationId xmlns:a16="http://schemas.microsoft.com/office/drawing/2014/main" id="{541A74CD-F8FB-409E-89C3-257366F5ED73}"/>
              </a:ext>
            </a:extLst>
          </p:cNvPr>
          <p:cNvGraphicFramePr>
            <a:graphicFrameLocks noChangeAspect="1"/>
          </p:cNvGraphicFramePr>
          <p:nvPr userDrawn="1">
            <p:extLst>
              <p:ext uri="{D42A27DB-BD31-4B8C-83A1-F6EECF244321}">
                <p14:modId xmlns:p14="http://schemas.microsoft.com/office/powerpoint/2010/main" val="2657859029"/>
              </p:ext>
            </p:extLst>
          </p:nvPr>
        </p:nvGraphicFramePr>
        <p:xfrm>
          <a:off x="4171585" y="-2"/>
          <a:ext cx="8020416" cy="5667633"/>
        </p:xfrm>
        <a:graphic>
          <a:graphicData uri="http://schemas.openxmlformats.org/presentationml/2006/ole">
            <mc:AlternateContent xmlns:mc="http://schemas.openxmlformats.org/markup-compatibility/2006">
              <mc:Choice xmlns:v="urn:schemas-microsoft-com:vml" Requires="v">
                <p:oleObj name="Acrobat Document" r:id="rId2" imgW="5346666" imgH="3778156" progId="Acrobat.Document.DC">
                  <p:embed/>
                </p:oleObj>
              </mc:Choice>
              <mc:Fallback>
                <p:oleObj name="Acrobat Document" r:id="rId2" imgW="5346666" imgH="3778156" progId="Acrobat.Document.DC">
                  <p:embed/>
                  <p:pic>
                    <p:nvPicPr>
                      <p:cNvPr id="19" name="Object 18">
                        <a:extLst>
                          <a:ext uri="{FF2B5EF4-FFF2-40B4-BE49-F238E27FC236}">
                            <a16:creationId xmlns:a16="http://schemas.microsoft.com/office/drawing/2014/main" id="{541A74CD-F8FB-409E-89C3-257366F5ED73}"/>
                          </a:ext>
                        </a:extLst>
                      </p:cNvPr>
                      <p:cNvPicPr/>
                      <p:nvPr/>
                    </p:nvPicPr>
                    <p:blipFill>
                      <a:blip r:embed="rId3"/>
                      <a:stretch>
                        <a:fillRect/>
                      </a:stretch>
                    </p:blipFill>
                    <p:spPr>
                      <a:xfrm>
                        <a:off x="4171585" y="-2"/>
                        <a:ext cx="8020416" cy="5667633"/>
                      </a:xfrm>
                      <a:prstGeom prst="rect">
                        <a:avLst/>
                      </a:prstGeom>
                    </p:spPr>
                  </p:pic>
                </p:oleObj>
              </mc:Fallback>
            </mc:AlternateContent>
          </a:graphicData>
        </a:graphic>
      </p:graphicFrame>
      <p:sp>
        <p:nvSpPr>
          <p:cNvPr id="2" name="Title 1"/>
          <p:cNvSpPr>
            <a:spLocks noGrp="1"/>
          </p:cNvSpPr>
          <p:nvPr>
            <p:ph type="ctrTitle"/>
          </p:nvPr>
        </p:nvSpPr>
        <p:spPr>
          <a:xfrm>
            <a:off x="490538" y="2820475"/>
            <a:ext cx="7200000" cy="608525"/>
          </a:xfrm>
        </p:spPr>
        <p:txBody>
          <a:bodyPr wrap="square" bIns="54000" anchor="t" anchorCtr="0">
            <a:noAutofit/>
          </a:bodyPr>
          <a:lstStyle>
            <a:lvl1pPr algn="l">
              <a:defRPr sz="4000">
                <a:solidFill>
                  <a:schemeClr val="tx1"/>
                </a:solidFill>
              </a:defRPr>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0" name="Picture 9" descr="Text&#10;&#10;Description automatically generated">
            <a:extLst>
              <a:ext uri="{FF2B5EF4-FFF2-40B4-BE49-F238E27FC236}">
                <a16:creationId xmlns:a16="http://schemas.microsoft.com/office/drawing/2014/main" id="{24F3398C-4BAA-4C40-8693-558B2A9DB0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0538" y="631904"/>
            <a:ext cx="2379865" cy="585348"/>
          </a:xfrm>
          <a:prstGeom prst="rect">
            <a:avLst/>
          </a:prstGeom>
        </p:spPr>
      </p:pic>
      <p:grpSp>
        <p:nvGrpSpPr>
          <p:cNvPr id="20" name="Group 4">
            <a:extLst>
              <a:ext uri="{FF2B5EF4-FFF2-40B4-BE49-F238E27FC236}">
                <a16:creationId xmlns:a16="http://schemas.microsoft.com/office/drawing/2014/main" id="{BA149DB2-C6C0-4EB0-9147-0BD71E506B41}"/>
              </a:ext>
            </a:extLst>
          </p:cNvPr>
          <p:cNvGrpSpPr>
            <a:grpSpLocks noChangeAspect="1"/>
          </p:cNvGrpSpPr>
          <p:nvPr userDrawn="1"/>
        </p:nvGrpSpPr>
        <p:grpSpPr bwMode="auto">
          <a:xfrm>
            <a:off x="-1588" y="2987675"/>
            <a:ext cx="214313" cy="252413"/>
            <a:chOff x="-1" y="1882"/>
            <a:chExt cx="135" cy="159"/>
          </a:xfrm>
        </p:grpSpPr>
        <p:sp>
          <p:nvSpPr>
            <p:cNvPr id="21" name="AutoShape 3">
              <a:extLst>
                <a:ext uri="{FF2B5EF4-FFF2-40B4-BE49-F238E27FC236}">
                  <a16:creationId xmlns:a16="http://schemas.microsoft.com/office/drawing/2014/main" id="{284F2386-E0AD-4ED0-95B2-AC164E2B0EDD}"/>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5">
              <a:extLst>
                <a:ext uri="{FF2B5EF4-FFF2-40B4-BE49-F238E27FC236}">
                  <a16:creationId xmlns:a16="http://schemas.microsoft.com/office/drawing/2014/main" id="{01D98035-E598-41E3-A945-4A53781A2936}"/>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2"/>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rgbClr val="FFC000"/>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10" name="Group 4">
            <a:extLst>
              <a:ext uri="{FF2B5EF4-FFF2-40B4-BE49-F238E27FC236}">
                <a16:creationId xmlns:a16="http://schemas.microsoft.com/office/drawing/2014/main" id="{B4733B90-4E48-450C-B61A-1C1DD66270F8}"/>
              </a:ext>
            </a:extLst>
          </p:cNvPr>
          <p:cNvGrpSpPr>
            <a:grpSpLocks noChangeAspect="1"/>
          </p:cNvGrpSpPr>
          <p:nvPr userDrawn="1"/>
        </p:nvGrpSpPr>
        <p:grpSpPr bwMode="auto">
          <a:xfrm>
            <a:off x="-1588" y="2987675"/>
            <a:ext cx="214313" cy="252413"/>
            <a:chOff x="-1" y="1882"/>
            <a:chExt cx="135" cy="159"/>
          </a:xfrm>
        </p:grpSpPr>
        <p:sp>
          <p:nvSpPr>
            <p:cNvPr id="11" name="AutoShape 3">
              <a:extLst>
                <a:ext uri="{FF2B5EF4-FFF2-40B4-BE49-F238E27FC236}">
                  <a16:creationId xmlns:a16="http://schemas.microsoft.com/office/drawing/2014/main" id="{905031C7-9A2E-4153-B201-745C390B4646}"/>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5">
              <a:extLst>
                <a:ext uri="{FF2B5EF4-FFF2-40B4-BE49-F238E27FC236}">
                  <a16:creationId xmlns:a16="http://schemas.microsoft.com/office/drawing/2014/main" id="{D290AB48-DD4E-4238-9109-E598D2E0105C}"/>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4" name="Picture 13" descr="Text&#10;&#10;Description automatically generated">
            <a:extLst>
              <a:ext uri="{FF2B5EF4-FFF2-40B4-BE49-F238E27FC236}">
                <a16:creationId xmlns:a16="http://schemas.microsoft.com/office/drawing/2014/main" id="{3EDF5B93-56A7-49CD-9D98-10DEB91022A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537442"/>
            <a:ext cx="2075935" cy="51059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1" name="Picture 10" descr="Text&#10;&#10;Description automatically generated">
            <a:extLst>
              <a:ext uri="{FF2B5EF4-FFF2-40B4-BE49-F238E27FC236}">
                <a16:creationId xmlns:a16="http://schemas.microsoft.com/office/drawing/2014/main" id="{A6EE32B5-906C-4406-BEB8-4244F52064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537442"/>
            <a:ext cx="2075935" cy="510594"/>
          </a:xfrm>
          <a:prstGeom prst="rect">
            <a:avLst/>
          </a:prstGeom>
        </p:spPr>
      </p:pic>
      <p:grpSp>
        <p:nvGrpSpPr>
          <p:cNvPr id="15" name="Group 4">
            <a:extLst>
              <a:ext uri="{FF2B5EF4-FFF2-40B4-BE49-F238E27FC236}">
                <a16:creationId xmlns:a16="http://schemas.microsoft.com/office/drawing/2014/main" id="{C4BE1BED-13F3-4F93-8858-7231536E6147}"/>
              </a:ext>
            </a:extLst>
          </p:cNvPr>
          <p:cNvGrpSpPr>
            <a:grpSpLocks noChangeAspect="1"/>
          </p:cNvGrpSpPr>
          <p:nvPr userDrawn="1"/>
        </p:nvGrpSpPr>
        <p:grpSpPr bwMode="auto">
          <a:xfrm>
            <a:off x="-1590" y="2980154"/>
            <a:ext cx="211489" cy="249087"/>
            <a:chOff x="-1" y="1882"/>
            <a:chExt cx="135" cy="159"/>
          </a:xfrm>
        </p:grpSpPr>
        <p:sp>
          <p:nvSpPr>
            <p:cNvPr id="16" name="AutoShape 3">
              <a:extLst>
                <a:ext uri="{FF2B5EF4-FFF2-40B4-BE49-F238E27FC236}">
                  <a16:creationId xmlns:a16="http://schemas.microsoft.com/office/drawing/2014/main" id="{103D9DC3-157E-4E4E-A62E-55C2230F0413}"/>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5">
              <a:extLst>
                <a:ext uri="{FF2B5EF4-FFF2-40B4-BE49-F238E27FC236}">
                  <a16:creationId xmlns:a16="http://schemas.microsoft.com/office/drawing/2014/main" id="{1B6CF635-A574-4FAE-82AC-44B119CB1682}"/>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1" name="Picture 10" descr="Text&#10;&#10;Description automatically generated">
            <a:extLst>
              <a:ext uri="{FF2B5EF4-FFF2-40B4-BE49-F238E27FC236}">
                <a16:creationId xmlns:a16="http://schemas.microsoft.com/office/drawing/2014/main" id="{F4DD2536-E3C9-46F6-B885-42E6CE32FE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40" y="536382"/>
            <a:ext cx="2075935" cy="510594"/>
          </a:xfrm>
          <a:prstGeom prst="rect">
            <a:avLst/>
          </a:prstGeom>
        </p:spPr>
      </p:pic>
      <p:grpSp>
        <p:nvGrpSpPr>
          <p:cNvPr id="12" name="Group 4">
            <a:extLst>
              <a:ext uri="{FF2B5EF4-FFF2-40B4-BE49-F238E27FC236}">
                <a16:creationId xmlns:a16="http://schemas.microsoft.com/office/drawing/2014/main" id="{D3958386-93C1-4AF5-9696-25DCAAE87066}"/>
              </a:ext>
            </a:extLst>
          </p:cNvPr>
          <p:cNvGrpSpPr>
            <a:grpSpLocks noChangeAspect="1"/>
          </p:cNvGrpSpPr>
          <p:nvPr userDrawn="1"/>
        </p:nvGrpSpPr>
        <p:grpSpPr bwMode="auto">
          <a:xfrm>
            <a:off x="-1590" y="3029580"/>
            <a:ext cx="211489" cy="249087"/>
            <a:chOff x="-1" y="1882"/>
            <a:chExt cx="135" cy="159"/>
          </a:xfrm>
        </p:grpSpPr>
        <p:sp>
          <p:nvSpPr>
            <p:cNvPr id="13" name="AutoShape 3">
              <a:extLst>
                <a:ext uri="{FF2B5EF4-FFF2-40B4-BE49-F238E27FC236}">
                  <a16:creationId xmlns:a16="http://schemas.microsoft.com/office/drawing/2014/main" id="{EF57F95F-D5FA-4527-BE41-81A52732FE37}"/>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5">
              <a:extLst>
                <a:ext uri="{FF2B5EF4-FFF2-40B4-BE49-F238E27FC236}">
                  <a16:creationId xmlns:a16="http://schemas.microsoft.com/office/drawing/2014/main" id="{1F92081F-302B-4744-9C5E-BE0F9343D2F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1653596"/>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2270357"/>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1590" y="1785664"/>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922" y="3849031"/>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381580" y="4470745"/>
            <a:ext cx="7218342"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0" y="4028749"/>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600064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3_Section Header Photo">
    <p:bg>
      <p:bgPr>
        <a:blipFill dpi="0" rotWithShape="1">
          <a:blip r:embed="rId2">
            <a:extLst>
              <a:ext uri="{BEBA8EAE-BF5A-486C-A8C5-ECC9F3942E4B}">
                <a14:imgProps xmlns:a14="http://schemas.microsoft.com/office/drawing/2010/main">
                  <a14:imgLayer r:embed="rId3">
                    <a14:imgEffect>
                      <a14:brightnessContrast bright="1000" contrast="-33000"/>
                    </a14:imgEffect>
                  </a14:imgLayer>
                </a14:imgProps>
              </a:ext>
            </a:extLst>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922" y="3849031"/>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381580" y="4470745"/>
            <a:ext cx="7218342"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0" y="4028749"/>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020641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2"/>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1" name="Picture 10" descr="Text&#10;&#10;Description automatically generated">
            <a:extLst>
              <a:ext uri="{FF2B5EF4-FFF2-40B4-BE49-F238E27FC236}">
                <a16:creationId xmlns:a16="http://schemas.microsoft.com/office/drawing/2014/main" id="{1433A36D-F1D6-4BA4-8899-9EEC5F102ED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6440" y="536382"/>
            <a:ext cx="2075935" cy="51059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Cliquez pour modifier le style du titre principal</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Cliquez pour modifier les styles de texte du Master</a:t>
            </a:r>
          </a:p>
          <a:p>
            <a:pPr lvl="1"/>
            <a:r>
              <a:rPr lang="en-US"/>
              <a:t>Deuxième niveau</a:t>
            </a:r>
          </a:p>
          <a:p>
            <a:pPr lvl="2"/>
            <a:r>
              <a:rPr lang="en-US"/>
              <a:t>Troisième niveau</a:t>
            </a:r>
          </a:p>
          <a:p>
            <a:pPr lvl="3"/>
            <a:r>
              <a:rPr lang="en-US"/>
              <a:t>Quatrième niveau</a:t>
            </a:r>
          </a:p>
          <a:p>
            <a:pPr lvl="4"/>
            <a:r>
              <a:rPr lang="en-US"/>
              <a:t>Cinquième niveau</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dirty="0"/>
              <a:t>Date:  Lundi / 01 / octobre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Faire progresser la justice sociale, promouvoir le travail décent</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t>‹#›</a:t>
            </a:fld>
            <a:endParaRPr lang="en-GB"/>
          </a:p>
        </p:txBody>
      </p:sp>
      <p:pic>
        <p:nvPicPr>
          <p:cNvPr id="13" name="Picture 12" descr="Text&#10;&#10;Description automatically generated">
            <a:extLst>
              <a:ext uri="{FF2B5EF4-FFF2-40B4-BE49-F238E27FC236}">
                <a16:creationId xmlns:a16="http://schemas.microsoft.com/office/drawing/2014/main" id="{160B0558-3E7D-4C3C-B94B-690458161DF1}"/>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490538" y="442730"/>
            <a:ext cx="2188763" cy="538345"/>
          </a:xfrm>
          <a:prstGeom prst="rect">
            <a:avLst/>
          </a:prstGeom>
        </p:spPr>
      </p:pic>
      <p:grpSp>
        <p:nvGrpSpPr>
          <p:cNvPr id="17" name="Group 4">
            <a:extLst>
              <a:ext uri="{FF2B5EF4-FFF2-40B4-BE49-F238E27FC236}">
                <a16:creationId xmlns:a16="http://schemas.microsoft.com/office/drawing/2014/main" id="{4C67A22C-49A7-4101-BCBC-01EF22506A9E}"/>
              </a:ext>
            </a:extLst>
          </p:cNvPr>
          <p:cNvGrpSpPr>
            <a:grpSpLocks noChangeAspect="1"/>
          </p:cNvGrpSpPr>
          <p:nvPr userDrawn="1"/>
        </p:nvGrpSpPr>
        <p:grpSpPr bwMode="auto">
          <a:xfrm>
            <a:off x="-1590" y="1447909"/>
            <a:ext cx="211489" cy="249087"/>
            <a:chOff x="-1" y="1882"/>
            <a:chExt cx="135" cy="159"/>
          </a:xfrm>
        </p:grpSpPr>
        <p:sp>
          <p:nvSpPr>
            <p:cNvPr id="18" name="AutoShape 3">
              <a:extLst>
                <a:ext uri="{FF2B5EF4-FFF2-40B4-BE49-F238E27FC236}">
                  <a16:creationId xmlns:a16="http://schemas.microsoft.com/office/drawing/2014/main" id="{4D989E30-FCB7-48C1-98A6-29C53642A654}"/>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1A409B09-1E92-4C82-A520-DB8C4EA8F2CC}"/>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3" name="Freeform 10">
            <a:extLst>
              <a:ext uri="{FF2B5EF4-FFF2-40B4-BE49-F238E27FC236}">
                <a16:creationId xmlns:a16="http://schemas.microsoft.com/office/drawing/2014/main" id="{F14745D0-023A-43CB-94C5-86D45903CB1F}"/>
              </a:ext>
            </a:extLst>
          </p:cNvPr>
          <p:cNvSpPr>
            <a:spLocks/>
          </p:cNvSpPr>
          <p:nvPr userDrawn="1"/>
        </p:nvSpPr>
        <p:spPr bwMode="auto">
          <a:xfrm>
            <a:off x="9673048" y="6490526"/>
            <a:ext cx="80963" cy="93662"/>
          </a:xfrm>
          <a:custGeom>
            <a:avLst/>
            <a:gdLst>
              <a:gd name="T0" fmla="*/ 0 w 51"/>
              <a:gd name="T1" fmla="*/ 59 h 59"/>
              <a:gd name="T2" fmla="*/ 51 w 51"/>
              <a:gd name="T3" fmla="*/ 30 h 59"/>
              <a:gd name="T4" fmla="*/ 0 w 51"/>
              <a:gd name="T5" fmla="*/ 0 h 59"/>
              <a:gd name="T6" fmla="*/ 0 w 51"/>
              <a:gd name="T7" fmla="*/ 59 h 59"/>
            </a:gdLst>
            <a:ahLst/>
            <a:cxnLst>
              <a:cxn ang="0">
                <a:pos x="T0" y="T1"/>
              </a:cxn>
              <a:cxn ang="0">
                <a:pos x="T2" y="T3"/>
              </a:cxn>
              <a:cxn ang="0">
                <a:pos x="T4" y="T5"/>
              </a:cxn>
              <a:cxn ang="0">
                <a:pos x="T6" y="T7"/>
              </a:cxn>
            </a:cxnLst>
            <a:rect l="0" t="0" r="r" b="b"/>
            <a:pathLst>
              <a:path w="51" h="59">
                <a:moveTo>
                  <a:pt x="0" y="59"/>
                </a:moveTo>
                <a:lnTo>
                  <a:pt x="51" y="30"/>
                </a:lnTo>
                <a:lnTo>
                  <a:pt x="0" y="0"/>
                </a:lnTo>
                <a:lnTo>
                  <a:pt x="0" y="5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TextBox 23">
            <a:extLst>
              <a:ext uri="{FF2B5EF4-FFF2-40B4-BE49-F238E27FC236}">
                <a16:creationId xmlns:a16="http://schemas.microsoft.com/office/drawing/2014/main" id="{90B24536-99B8-4B06-8D57-790991110F78}"/>
              </a:ext>
            </a:extLst>
          </p:cNvPr>
          <p:cNvSpPr txBox="1"/>
          <p:nvPr userDrawn="1"/>
        </p:nvSpPr>
        <p:spPr>
          <a:xfrm>
            <a:off x="9803432" y="6411929"/>
            <a:ext cx="1935481" cy="246221"/>
          </a:xfrm>
          <a:prstGeom prst="rect">
            <a:avLst/>
          </a:prstGeom>
          <a:noFill/>
        </p:spPr>
        <p:txBody>
          <a:bodyPr wrap="square" rtlCol="0">
            <a:spAutoFit/>
          </a:bodyPr>
          <a:lstStyle/>
          <a:p>
            <a:r>
              <a:rPr lang="fr-CH" sz="1000" b="1">
                <a:latin typeface="Noto Sans" panose="020B0502040504020204" pitchFamily="34" charset="0"/>
                <a:ea typeface="Noto Sans" panose="020B0502040504020204" pitchFamily="34" charset="0"/>
                <a:cs typeface="Noto Sans" panose="020B0502040504020204" pitchFamily="34" charset="0"/>
              </a:rPr>
              <a:t>ilo.org/safety-health-for-all</a:t>
            </a:r>
            <a:endParaRPr lang="en-GB" sz="1000" b="1">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71" r:id="rId14"/>
    <p:sldLayoutId id="2147483672" r:id="rId15"/>
    <p:sldLayoutId id="2147483663" r:id="rId16"/>
    <p:sldLayoutId id="2147483654" r:id="rId17"/>
    <p:sldLayoutId id="2147483655" r:id="rId18"/>
  </p:sldLayoutIdLst>
  <p:hf hdr="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3.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0.xml"/><Relationship Id="rId5" Type="http://schemas.openxmlformats.org/officeDocument/2006/relationships/tags" Target="../tags/tag11.xml"/><Relationship Id="rId4"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hyperlink" Target="https://www.ilo.org/publications/occupational-safety-and-health-professionals-workplace-level" TargetMode="External"/><Relationship Id="rId3" Type="http://schemas.openxmlformats.org/officeDocument/2006/relationships/tags" Target="../tags/tag14.xml"/><Relationship Id="rId7" Type="http://schemas.openxmlformats.org/officeDocument/2006/relationships/notesSlide" Target="../notesSlides/notesSlide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3.xml"/><Relationship Id="rId5" Type="http://schemas.openxmlformats.org/officeDocument/2006/relationships/tags" Target="../tags/tag16.xml"/><Relationship Id="rId4" Type="http://schemas.openxmlformats.org/officeDocument/2006/relationships/tags" Target="../tags/tag15.xml"/><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9.xml"/><Relationship Id="rId7" Type="http://schemas.openxmlformats.org/officeDocument/2006/relationships/notesSlide" Target="../notesSlides/notesSlide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3.xml"/><Relationship Id="rId5" Type="http://schemas.openxmlformats.org/officeDocument/2006/relationships/tags" Target="../tags/tag21.xml"/><Relationship Id="rId4" Type="http://schemas.openxmlformats.org/officeDocument/2006/relationships/tags" Target="../tags/tag20.xml"/></Relationships>
</file>

<file path=ppt/slides/_rels/slide5.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image" Target="../media/image14.jpeg"/><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notesSlide" Target="../notesSlides/notesSlide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Layout" Target="../slideLayouts/slideLayout3.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6.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3.jpe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10.xml"/><Relationship Id="rId5" Type="http://schemas.openxmlformats.org/officeDocument/2006/relationships/tags" Target="../tags/tag36.xml"/><Relationship Id="rId4" Type="http://schemas.openxmlformats.org/officeDocument/2006/relationships/tags" Target="../tags/tag35.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39.xml"/><Relationship Id="rId7" Type="http://schemas.openxmlformats.org/officeDocument/2006/relationships/notesSlide" Target="../notesSlides/notesSlide5.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3.xml"/><Relationship Id="rId5" Type="http://schemas.openxmlformats.org/officeDocument/2006/relationships/tags" Target="../tags/tag41.xml"/><Relationship Id="rId4" Type="http://schemas.openxmlformats.org/officeDocument/2006/relationships/tags" Target="../tags/tag40.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44.xml"/><Relationship Id="rId7" Type="http://schemas.openxmlformats.org/officeDocument/2006/relationships/notesSlide" Target="../notesSlides/notesSlide6.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3.xml"/><Relationship Id="rId5" Type="http://schemas.openxmlformats.org/officeDocument/2006/relationships/tags" Target="../tags/tag46.xml"/><Relationship Id="rId4" Type="http://schemas.openxmlformats.org/officeDocument/2006/relationships/tags" Target="../tags/tag45.xml"/></Relationships>
</file>

<file path=ppt/slides/_rels/slide9.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13.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10.xml"/><Relationship Id="rId5" Type="http://schemas.openxmlformats.org/officeDocument/2006/relationships/tags" Target="../tags/tag51.xml"/><Relationship Id="rId4" Type="http://schemas.openxmlformats.org/officeDocument/2006/relationships/tags" Target="../tags/tag50.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54.xml"/><Relationship Id="rId7" Type="http://schemas.openxmlformats.org/officeDocument/2006/relationships/notesSlide" Target="../notesSlides/notesSlide7.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3.xml"/><Relationship Id="rId5" Type="http://schemas.openxmlformats.org/officeDocument/2006/relationships/tags" Target="../tags/tag56.xml"/><Relationship Id="rId4" Type="http://schemas.openxmlformats.org/officeDocument/2006/relationships/tags" Target="../tags/tag55.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59.xml"/><Relationship Id="rId7" Type="http://schemas.openxmlformats.org/officeDocument/2006/relationships/notesSlide" Target="../notesSlides/notesSlide8.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3.xml"/><Relationship Id="rId5" Type="http://schemas.openxmlformats.org/officeDocument/2006/relationships/tags" Target="../tags/tag61.xml"/><Relationship Id="rId4" Type="http://schemas.openxmlformats.org/officeDocument/2006/relationships/tags" Target="../tags/tag60.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64.xml"/><Relationship Id="rId7" Type="http://schemas.openxmlformats.org/officeDocument/2006/relationships/notesSlide" Target="../notesSlides/notesSlide9.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3.xml"/><Relationship Id="rId5" Type="http://schemas.openxmlformats.org/officeDocument/2006/relationships/tags" Target="../tags/tag66.xml"/><Relationship Id="rId4" Type="http://schemas.openxmlformats.org/officeDocument/2006/relationships/tags" Target="../tags/tag65.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69.xml"/><Relationship Id="rId7" Type="http://schemas.openxmlformats.org/officeDocument/2006/relationships/notesSlide" Target="../notesSlides/notesSlide10.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3.xml"/><Relationship Id="rId5" Type="http://schemas.openxmlformats.org/officeDocument/2006/relationships/tags" Target="../tags/tag71.xml"/><Relationship Id="rId4" Type="http://schemas.openxmlformats.org/officeDocument/2006/relationships/tags" Target="../tags/tag70.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74.xml"/><Relationship Id="rId7" Type="http://schemas.openxmlformats.org/officeDocument/2006/relationships/notesSlide" Target="../notesSlides/notesSlide11.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3.xml"/><Relationship Id="rId5" Type="http://schemas.openxmlformats.org/officeDocument/2006/relationships/tags" Target="../tags/tag76.xml"/><Relationship Id="rId4" Type="http://schemas.openxmlformats.org/officeDocument/2006/relationships/tags" Target="../tags/tag75.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79.xml"/><Relationship Id="rId7" Type="http://schemas.openxmlformats.org/officeDocument/2006/relationships/notesSlide" Target="../notesSlides/notesSlide12.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Layout" Target="../slideLayouts/slideLayout3.xml"/><Relationship Id="rId5" Type="http://schemas.openxmlformats.org/officeDocument/2006/relationships/tags" Target="../tags/tag81.xml"/><Relationship Id="rId4" Type="http://schemas.openxmlformats.org/officeDocument/2006/relationships/tags" Target="../tags/tag80.xml"/></Relationships>
</file>

<file path=ppt/slides/_rels/slide1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84.xml"/><Relationship Id="rId7" Type="http://schemas.openxmlformats.org/officeDocument/2006/relationships/notesSlide" Target="../notesSlides/notesSlide13.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slideLayout" Target="../slideLayouts/slideLayout10.xml"/><Relationship Id="rId5" Type="http://schemas.openxmlformats.org/officeDocument/2006/relationships/tags" Target="../tags/tag86.xml"/><Relationship Id="rId4" Type="http://schemas.openxmlformats.org/officeDocument/2006/relationships/tags" Target="../tags/tag85.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9.xml"/><Relationship Id="rId7" Type="http://schemas.openxmlformats.org/officeDocument/2006/relationships/slideLayout" Target="../slideLayouts/slideLayout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9" Type="http://schemas.openxmlformats.org/officeDocument/2006/relationships/image" Target="../media/image14.jpeg"/></Relationships>
</file>

<file path=ppt/slides/_rels/slide1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95.xml"/><Relationship Id="rId7" Type="http://schemas.openxmlformats.org/officeDocument/2006/relationships/notesSlide" Target="../notesSlides/notesSlide15.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3.xml"/><Relationship Id="rId5" Type="http://schemas.openxmlformats.org/officeDocument/2006/relationships/tags" Target="../tags/tag97.xml"/><Relationship Id="rId4" Type="http://schemas.openxmlformats.org/officeDocument/2006/relationships/tags" Target="../tags/tag96.xml"/></Relationships>
</file>

<file path=ppt/slides/_rels/slide1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00.xml"/><Relationship Id="rId7" Type="http://schemas.openxmlformats.org/officeDocument/2006/relationships/notesSlide" Target="../notesSlides/notesSlide16.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3.xml"/><Relationship Id="rId5" Type="http://schemas.openxmlformats.org/officeDocument/2006/relationships/tags" Target="../tags/tag102.xml"/><Relationship Id="rId4" Type="http://schemas.openxmlformats.org/officeDocument/2006/relationships/tags" Target="../tags/tag101.xml"/></Relationships>
</file>

<file path=ppt/slides/_rels/slide2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05.xml"/><Relationship Id="rId7" Type="http://schemas.openxmlformats.org/officeDocument/2006/relationships/notesSlide" Target="../notesSlides/notesSlide17.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3.xml"/><Relationship Id="rId5" Type="http://schemas.openxmlformats.org/officeDocument/2006/relationships/tags" Target="../tags/tag107.xml"/><Relationship Id="rId4" Type="http://schemas.openxmlformats.org/officeDocument/2006/relationships/tags" Target="../tags/tag106.xml"/></Relationships>
</file>

<file path=ppt/slides/_rels/slide2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10.xml"/><Relationship Id="rId7" Type="http://schemas.openxmlformats.org/officeDocument/2006/relationships/notesSlide" Target="../notesSlides/notesSlide18.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3.xml"/><Relationship Id="rId5" Type="http://schemas.openxmlformats.org/officeDocument/2006/relationships/tags" Target="../tags/tag112.xml"/><Relationship Id="rId4" Type="http://schemas.openxmlformats.org/officeDocument/2006/relationships/tags" Target="../tags/tag111.xml"/></Relationships>
</file>

<file path=ppt/slides/_rels/slide2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3.xml"/><Relationship Id="rId5" Type="http://schemas.openxmlformats.org/officeDocument/2006/relationships/tags" Target="../tags/tag117.xml"/><Relationship Id="rId4" Type="http://schemas.openxmlformats.org/officeDocument/2006/relationships/tags" Target="../tags/tag116.xml"/></Relationships>
</file>

<file path=ppt/slides/_rels/slide2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20.xml"/><Relationship Id="rId7" Type="http://schemas.openxmlformats.org/officeDocument/2006/relationships/notesSlide" Target="../notesSlides/notesSlide20.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3.xml"/><Relationship Id="rId5" Type="http://schemas.openxmlformats.org/officeDocument/2006/relationships/tags" Target="../tags/tag122.xml"/><Relationship Id="rId4" Type="http://schemas.openxmlformats.org/officeDocument/2006/relationships/tags" Target="../tags/tag121.xml"/></Relationships>
</file>

<file path=ppt/slides/_rels/slide2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25.xml"/><Relationship Id="rId7" Type="http://schemas.openxmlformats.org/officeDocument/2006/relationships/notesSlide" Target="../notesSlides/notesSlide21.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Layout" Target="../slideLayouts/slideLayout3.xml"/><Relationship Id="rId5" Type="http://schemas.openxmlformats.org/officeDocument/2006/relationships/tags" Target="../tags/tag127.xml"/><Relationship Id="rId4" Type="http://schemas.openxmlformats.org/officeDocument/2006/relationships/tags" Target="../tags/tag126.xml"/></Relationships>
</file>

<file path=ppt/slides/_rels/slide2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30.xml"/><Relationship Id="rId7" Type="http://schemas.openxmlformats.org/officeDocument/2006/relationships/notesSlide" Target="../notesSlides/notesSlide22.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3.xml"/><Relationship Id="rId5" Type="http://schemas.openxmlformats.org/officeDocument/2006/relationships/tags" Target="../tags/tag132.xml"/><Relationship Id="rId4" Type="http://schemas.openxmlformats.org/officeDocument/2006/relationships/tags" Target="../tags/tag131.xml"/></Relationships>
</file>

<file path=ppt/slides/_rels/slide2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35.xml"/><Relationship Id="rId7" Type="http://schemas.openxmlformats.org/officeDocument/2006/relationships/notesSlide" Target="../notesSlides/notesSlide23.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3.xml"/><Relationship Id="rId5" Type="http://schemas.openxmlformats.org/officeDocument/2006/relationships/tags" Target="../tags/tag137.xml"/><Relationship Id="rId4" Type="http://schemas.openxmlformats.org/officeDocument/2006/relationships/tags" Target="../tags/tag136.xml"/></Relationships>
</file>

<file path=ppt/slides/_rels/slide2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40.xml"/><Relationship Id="rId7" Type="http://schemas.openxmlformats.org/officeDocument/2006/relationships/notesSlide" Target="../notesSlides/notesSlide24.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slideLayout" Target="../slideLayouts/slideLayout3.xml"/><Relationship Id="rId5" Type="http://schemas.openxmlformats.org/officeDocument/2006/relationships/tags" Target="../tags/tag142.xml"/><Relationship Id="rId4" Type="http://schemas.openxmlformats.org/officeDocument/2006/relationships/tags" Target="../tags/tag141.xml"/></Relationships>
</file>

<file path=ppt/slides/_rels/slide2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45.xml"/><Relationship Id="rId7" Type="http://schemas.openxmlformats.org/officeDocument/2006/relationships/notesSlide" Target="../notesSlides/notesSlide25.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3.xml"/><Relationship Id="rId5" Type="http://schemas.openxmlformats.org/officeDocument/2006/relationships/tags" Target="../tags/tag147.xml"/><Relationship Id="rId4" Type="http://schemas.openxmlformats.org/officeDocument/2006/relationships/tags" Target="../tags/tag146.xml"/></Relationships>
</file>

<file path=ppt/slides/_rels/slide2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50.xml"/><Relationship Id="rId7" Type="http://schemas.openxmlformats.org/officeDocument/2006/relationships/notesSlide" Target="../notesSlides/notesSlide26.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3.xml"/><Relationship Id="rId5" Type="http://schemas.openxmlformats.org/officeDocument/2006/relationships/tags" Target="../tags/tag152.xml"/><Relationship Id="rId4" Type="http://schemas.openxmlformats.org/officeDocument/2006/relationships/tags" Target="../tags/tag151.xml"/></Relationships>
</file>

<file path=ppt/slides/_rels/slide3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55.xml"/><Relationship Id="rId7" Type="http://schemas.openxmlformats.org/officeDocument/2006/relationships/notesSlide" Target="../notesSlides/notesSlide27.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slideLayout" Target="../slideLayouts/slideLayout3.xml"/><Relationship Id="rId5" Type="http://schemas.openxmlformats.org/officeDocument/2006/relationships/tags" Target="../tags/tag157.xml"/><Relationship Id="rId4" Type="http://schemas.openxmlformats.org/officeDocument/2006/relationships/tags" Target="../tags/tag156.xml"/></Relationships>
</file>

<file path=ppt/slides/_rels/slide3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60.xml"/><Relationship Id="rId7" Type="http://schemas.openxmlformats.org/officeDocument/2006/relationships/notesSlide" Target="../notesSlides/notesSlide28.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3.xml"/><Relationship Id="rId5" Type="http://schemas.openxmlformats.org/officeDocument/2006/relationships/tags" Target="../tags/tag162.xml"/><Relationship Id="rId4" Type="http://schemas.openxmlformats.org/officeDocument/2006/relationships/tags" Target="../tags/tag161.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65.xml"/><Relationship Id="rId7" Type="http://schemas.openxmlformats.org/officeDocument/2006/relationships/notesSlide" Target="../notesSlides/notesSlide2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3.xml"/><Relationship Id="rId5" Type="http://schemas.openxmlformats.org/officeDocument/2006/relationships/tags" Target="../tags/tag167.xml"/><Relationship Id="rId4" Type="http://schemas.openxmlformats.org/officeDocument/2006/relationships/tags" Target="../tags/tag166.xml"/></Relationships>
</file>

<file path=ppt/slides/_rels/slide3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70.xml"/><Relationship Id="rId7" Type="http://schemas.openxmlformats.org/officeDocument/2006/relationships/notesSlide" Target="../notesSlides/notesSlide30.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slideLayout" Target="../slideLayouts/slideLayout3.xml"/><Relationship Id="rId5" Type="http://schemas.openxmlformats.org/officeDocument/2006/relationships/tags" Target="../tags/tag172.xml"/><Relationship Id="rId4" Type="http://schemas.openxmlformats.org/officeDocument/2006/relationships/tags" Target="../tags/tag171.xml"/></Relationships>
</file>

<file path=ppt/slides/_rels/slide3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75.xml"/><Relationship Id="rId7" Type="http://schemas.openxmlformats.org/officeDocument/2006/relationships/notesSlide" Target="../notesSlides/notesSlide31.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slideLayout" Target="../slideLayouts/slideLayout3.xml"/><Relationship Id="rId5" Type="http://schemas.openxmlformats.org/officeDocument/2006/relationships/tags" Target="../tags/tag177.xml"/><Relationship Id="rId4" Type="http://schemas.openxmlformats.org/officeDocument/2006/relationships/tags" Target="../tags/tag176.xml"/></Relationships>
</file>

<file path=ppt/slides/_rels/slide3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80.xml"/><Relationship Id="rId7" Type="http://schemas.openxmlformats.org/officeDocument/2006/relationships/notesSlide" Target="../notesSlides/notesSlide32.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3.xml"/><Relationship Id="rId5" Type="http://schemas.openxmlformats.org/officeDocument/2006/relationships/tags" Target="../tags/tag182.xml"/><Relationship Id="rId4" Type="http://schemas.openxmlformats.org/officeDocument/2006/relationships/tags" Target="../tags/tag181.xml"/></Relationships>
</file>

<file path=ppt/slides/_rels/slide3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85.xml"/><Relationship Id="rId7" Type="http://schemas.openxmlformats.org/officeDocument/2006/relationships/notesSlide" Target="../notesSlides/notesSlide33.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3.xml"/><Relationship Id="rId5" Type="http://schemas.openxmlformats.org/officeDocument/2006/relationships/tags" Target="../tags/tag187.xml"/><Relationship Id="rId4" Type="http://schemas.openxmlformats.org/officeDocument/2006/relationships/tags" Target="../tags/tag186.xml"/></Relationships>
</file>

<file path=ppt/slides/_rels/slide3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tags" Target="../tags/tag190.xml"/><Relationship Id="rId7" Type="http://schemas.openxmlformats.org/officeDocument/2006/relationships/notesSlide" Target="../notesSlides/notesSlide34.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slideLayout" Target="../slideLayouts/slideLayout3.xml"/><Relationship Id="rId5" Type="http://schemas.openxmlformats.org/officeDocument/2006/relationships/tags" Target="../tags/tag192.xml"/><Relationship Id="rId4" Type="http://schemas.openxmlformats.org/officeDocument/2006/relationships/tags" Target="../tags/tag191.xml"/></Relationships>
</file>

<file path=ppt/slides/_rels/slide3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195.xml"/><Relationship Id="rId7" Type="http://schemas.openxmlformats.org/officeDocument/2006/relationships/notesSlide" Target="../notesSlides/notesSlide35.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slideLayout" Target="../slideLayouts/slideLayout3.xml"/><Relationship Id="rId11" Type="http://schemas.openxmlformats.org/officeDocument/2006/relationships/hyperlink" Target="https://www.ilo.org/fr/publications/resume-executif-les-professionnels-de-la-securite-et-de-la-sante-au-travail" TargetMode="External"/><Relationship Id="rId5" Type="http://schemas.openxmlformats.org/officeDocument/2006/relationships/tags" Target="../tags/tag197.xml"/><Relationship Id="rId10" Type="http://schemas.openxmlformats.org/officeDocument/2006/relationships/hyperlink" Target="https://www.ilo.org/publications/occupational-safety-and-health-professionals-workplace-level" TargetMode="External"/><Relationship Id="rId4" Type="http://schemas.openxmlformats.org/officeDocument/2006/relationships/tags" Target="../tags/tag196.xml"/><Relationship Id="rId9" Type="http://schemas.openxmlformats.org/officeDocument/2006/relationships/image" Target="../media/image16.svg"/></Relationships>
</file>

<file path=ppt/slides/_rels/slide3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200.xml"/><Relationship Id="rId7" Type="http://schemas.openxmlformats.org/officeDocument/2006/relationships/notesSlide" Target="../notesSlides/notesSlide36.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slideLayout" Target="../slideLayouts/slideLayout10.xml"/><Relationship Id="rId5" Type="http://schemas.openxmlformats.org/officeDocument/2006/relationships/tags" Target="../tags/tag202.xml"/><Relationship Id="rId4" Type="http://schemas.openxmlformats.org/officeDocument/2006/relationships/tags" Target="../tags/tag2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490537" y="2820475"/>
            <a:ext cx="8025933" cy="580611"/>
          </a:xfrm>
        </p:spPr>
        <p:txBody>
          <a:bodyPr/>
          <a:lstStyle/>
          <a:p>
            <a:r>
              <a:rPr lang="fr-FR" sz="3000" dirty="0"/>
              <a:t>Évaluation des systèmes de qualification des professionnels de la sécurité et la santé au travail à l'échelle nationale</a:t>
            </a:r>
            <a:br>
              <a:rPr lang="en-GB" sz="1800" b="1" kern="1400" spc="-50" dirty="0">
                <a:solidFill>
                  <a:srgbClr val="16218E"/>
                </a:solidFill>
                <a:effectLst/>
                <a:latin typeface="Arial" panose="020B0604020202020204" pitchFamily="34" charset="0"/>
                <a:ea typeface="Yu Gothic Light" panose="020B0300000000000000" pitchFamily="34" charset="-128"/>
              </a:rPr>
            </a:br>
            <a:r>
              <a:rPr lang="fr-CH" sz="3000" dirty="0"/>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ubtitle 2"/>
          <p:cNvSpPr>
            <a:spLocks noGrp="1"/>
          </p:cNvSpPr>
          <p:nvPr>
            <p:ph type="subTitle" idx="1"/>
            <p:custDataLst>
              <p:tags r:id="rId2"/>
            </p:custDataLst>
          </p:nvPr>
        </p:nvSpPr>
        <p:spPr>
          <a:xfrm>
            <a:off x="490538" y="4411160"/>
            <a:ext cx="7200000" cy="1436766"/>
          </a:xfrm>
        </p:spPr>
        <p:txBody>
          <a:bodyPr/>
          <a:lstStyle/>
          <a:p>
            <a:r>
              <a:rPr lang="en-GB" sz="2600" dirty="0"/>
              <a:t>Formation </a:t>
            </a:r>
          </a:p>
        </p:txBody>
      </p:sp>
      <p:sp>
        <p:nvSpPr>
          <p:cNvPr id="4" name="Date Placeholder 3"/>
          <p:cNvSpPr>
            <a:spLocks noGrp="1"/>
          </p:cNvSpPr>
          <p:nvPr>
            <p:ph type="dt" sz="half" idx="10"/>
            <p:custDataLst>
              <p:tags r:id="rId3"/>
            </p:custDataLst>
          </p:nvPr>
        </p:nvSpPr>
        <p:spPr/>
        <p:txBody>
          <a:bodyPr/>
          <a:lstStyle/>
          <a:p>
            <a:r>
              <a:rPr lang="en-GB" dirty="0"/>
              <a:t>Date:  14 mai 2024</a:t>
            </a:r>
          </a:p>
        </p:txBody>
      </p:sp>
      <p:sp>
        <p:nvSpPr>
          <p:cNvPr id="5" name="Footer Placeholder 4"/>
          <p:cNvSpPr>
            <a:spLocks noGrp="1"/>
          </p:cNvSpPr>
          <p:nvPr>
            <p:ph type="ftr" sz="quarter" idx="11"/>
            <p:custDataLst>
              <p:tags r:id="rId4"/>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5"/>
            </p:custDataLst>
          </p:nvPr>
        </p:nvSpPr>
        <p:spPr/>
        <p:txBody>
          <a:bodyPr/>
          <a:lstStyle/>
          <a:p>
            <a:fld id="{856227C0-AD57-4F9B-BAE3-EEFB0D0EE427}" type="slidenum">
              <a:rPr lang="en-GB" smtClean="0"/>
              <a:t>1</a:t>
            </a:fld>
            <a:endParaRPr lang="en-GB" dirty="0"/>
          </a:p>
        </p:txBody>
      </p:sp>
      <p:pic>
        <p:nvPicPr>
          <p:cNvPr id="1026" name="Picture 2">
            <a:extLst>
              <a:ext uri="{FF2B5EF4-FFF2-40B4-BE49-F238E27FC236}">
                <a16:creationId xmlns:a16="http://schemas.microsoft.com/office/drawing/2014/main" id="{D14404F2-F00D-41F1-7C55-CA841894A681}"/>
              </a:ext>
            </a:extLst>
          </p:cNvPr>
          <p:cNvPicPr>
            <a:picLocks noChangeAspect="1" noChangeArrowheads="1"/>
          </p:cNvPicPr>
          <p:nvPr>
            <p:custDataLst>
              <p:tags r:id="rId6"/>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90538" y="2872800"/>
            <a:ext cx="10146982" cy="608525"/>
          </a:xfrm>
        </p:spPr>
        <p:txBody>
          <a:bodyPr/>
          <a:lstStyle/>
          <a:p>
            <a:r>
              <a:rPr lang="fr-FR" dirty="0"/>
              <a:t>Contexte</a:t>
            </a:r>
            <a:r>
              <a:rPr lang="en-GB" dirty="0"/>
              <a:t> et objectifs</a:t>
            </a:r>
          </a:p>
        </p:txBody>
      </p:sp>
      <p:sp>
        <p:nvSpPr>
          <p:cNvPr id="4" name="Date Placeholder 3"/>
          <p:cNvSpPr>
            <a:spLocks noGrp="1"/>
          </p:cNvSpPr>
          <p:nvPr>
            <p:ph type="dt" sz="half" idx="10"/>
            <p:custDataLst>
              <p:tags r:id="rId2"/>
            </p:custDataLst>
          </p:nvPr>
        </p:nvSpPr>
        <p:spPr/>
        <p:txBody>
          <a:bodyPr/>
          <a:lstStyle/>
          <a:p>
            <a:r>
              <a:rPr lang="en-GB" dirty="0"/>
              <a:t>Date:  Lundi / 01 / octobre / 2019</a:t>
            </a:r>
          </a:p>
        </p:txBody>
      </p:sp>
      <p:sp>
        <p:nvSpPr>
          <p:cNvPr id="5" name="Footer Placeholder 4"/>
          <p:cNvSpPr>
            <a:spLocks noGrp="1"/>
          </p:cNvSpPr>
          <p:nvPr>
            <p:ph type="ftr" sz="quarter" idx="11"/>
            <p:custDataLst>
              <p:tags r:id="rId3"/>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2</a:t>
            </a:fld>
            <a:endParaRPr lang="en-GB" dirty="0"/>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custDataLst>
              <p:tags r:id="rId5"/>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38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GB" dirty="0"/>
              <a:t>Contexte</a:t>
            </a:r>
          </a:p>
        </p:txBody>
      </p:sp>
      <p:sp>
        <p:nvSpPr>
          <p:cNvPr id="3" name="Content Placeholder 2"/>
          <p:cNvSpPr>
            <a:spLocks noGrp="1"/>
          </p:cNvSpPr>
          <p:nvPr>
            <p:ph idx="1"/>
            <p:custDataLst>
              <p:tags r:id="rId2"/>
            </p:custDataLst>
          </p:nvPr>
        </p:nvSpPr>
        <p:spPr>
          <a:xfrm>
            <a:off x="490537" y="1951830"/>
            <a:ext cx="10525125" cy="3482975"/>
          </a:xfrm>
        </p:spPr>
        <p:txBody>
          <a:bodyPr/>
          <a:lstStyle/>
          <a:p>
            <a:pPr lvl="2"/>
            <a:r>
              <a:rPr lang="en-GB" sz="2400" dirty="0"/>
              <a:t>Importance du </a:t>
            </a:r>
            <a:r>
              <a:rPr lang="fr-FR" sz="2400" dirty="0"/>
              <a:t>rôle</a:t>
            </a:r>
            <a:r>
              <a:rPr lang="en-GB" sz="2400" dirty="0"/>
              <a:t> du </a:t>
            </a:r>
            <a:r>
              <a:rPr lang="en-GB" sz="2400" dirty="0" err="1"/>
              <a:t>professionnel</a:t>
            </a:r>
            <a:r>
              <a:rPr lang="en-GB" sz="2400" dirty="0"/>
              <a:t> de la SST sur le lieu de travail</a:t>
            </a:r>
          </a:p>
          <a:p>
            <a:pPr lvl="2"/>
            <a:r>
              <a:rPr lang="en-GB" sz="2400" dirty="0"/>
              <a:t>Compétences insuffisantes en matière de gestion de la SST sur le lieu de travail </a:t>
            </a:r>
          </a:p>
          <a:p>
            <a:pPr lvl="2"/>
            <a:r>
              <a:rPr lang="en-GB" sz="2400" dirty="0"/>
              <a:t>Connaissances sur les systèmes nationaux de qualification des professionnels de la SST dans 14 pays (</a:t>
            </a:r>
            <a:r>
              <a:rPr lang="en-GB" sz="2400" dirty="0">
                <a:hlinkClick r:id="rId8"/>
              </a:rPr>
              <a:t>recherche de </a:t>
            </a:r>
            <a:r>
              <a:rPr lang="en-GB" sz="2400" dirty="0" err="1">
                <a:hlinkClick r:id="rId8"/>
              </a:rPr>
              <a:t>l'OIT</a:t>
            </a:r>
            <a:r>
              <a:rPr lang="en-GB" sz="2400" dirty="0"/>
              <a:t>)</a:t>
            </a:r>
          </a:p>
          <a:p>
            <a:pPr lvl="2"/>
            <a:r>
              <a:rPr lang="fr-FR" sz="2400" dirty="0"/>
              <a:t>Guide pratique à l’appui de l’évaluation et de l’amélioration des systèmes nationaux de qualification en SST</a:t>
            </a:r>
          </a:p>
          <a:p>
            <a:pPr lvl="2"/>
            <a:r>
              <a:rPr lang="en-GB" sz="2400" dirty="0" err="1"/>
              <a:t>Contexte</a:t>
            </a:r>
            <a:r>
              <a:rPr lang="en-GB" sz="2400" dirty="0"/>
              <a:t> de </a:t>
            </a:r>
            <a:r>
              <a:rPr lang="en-GB" sz="2400" dirty="0" err="1"/>
              <a:t>l'évaluation</a:t>
            </a:r>
            <a:r>
              <a:rPr lang="en-GB" sz="2400" dirty="0"/>
              <a:t> </a:t>
            </a:r>
            <a:r>
              <a:rPr lang="en-GB" sz="2400" dirty="0" err="1"/>
              <a:t>en</a:t>
            </a:r>
            <a:r>
              <a:rPr lang="en-GB" sz="2400" dirty="0"/>
              <a:t>/à/au </a:t>
            </a:r>
            <a:r>
              <a:rPr lang="en-GB" sz="2400" dirty="0">
                <a:highlight>
                  <a:srgbClr val="C0C0C0"/>
                </a:highlight>
              </a:rPr>
              <a:t>[pays]</a:t>
            </a:r>
          </a:p>
          <a:p>
            <a:pPr lvl="2"/>
            <a:endParaRPr lang="en-GB" dirty="0"/>
          </a:p>
          <a:p>
            <a:pPr marL="0" lvl="2" indent="0">
              <a:buNone/>
            </a:pPr>
            <a:endParaRPr lang="en-GB" dirty="0"/>
          </a:p>
          <a:p>
            <a:pPr lvl="1"/>
            <a:endParaRPr lang="en-GB" dirty="0"/>
          </a:p>
        </p:txBody>
      </p:sp>
      <p:sp>
        <p:nvSpPr>
          <p:cNvPr id="4" name="Date Placeholder 3"/>
          <p:cNvSpPr>
            <a:spLocks noGrp="1"/>
          </p:cNvSpPr>
          <p:nvPr>
            <p:ph type="dt" sz="half" idx="10"/>
            <p:custDataLst>
              <p:tags r:id="rId3"/>
            </p:custDataLst>
          </p:nvPr>
        </p:nvSpPr>
        <p:spPr/>
        <p:txBody>
          <a:bodyPr/>
          <a:lstStyle/>
          <a:p>
            <a:r>
              <a:rPr lang="en-GB" dirty="0"/>
              <a:t>Date:  Lundi / 01 / octobre / 2019</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3</a:t>
            </a:fld>
            <a:endParaRPr lang="en-GB"/>
          </a:p>
        </p:txBody>
      </p:sp>
      <p:pic>
        <p:nvPicPr>
          <p:cNvPr id="7" name="Picture 2">
            <a:extLst>
              <a:ext uri="{FF2B5EF4-FFF2-40B4-BE49-F238E27FC236}">
                <a16:creationId xmlns:a16="http://schemas.microsoft.com/office/drawing/2014/main" id="{AE4889CA-80CE-1984-6C11-DF1A26312716}"/>
              </a:ext>
            </a:extLst>
          </p:cNvPr>
          <p:cNvPicPr>
            <a:picLocks noChangeAspect="1" noChangeArrowheads="1"/>
          </p:cNvPicPr>
          <p:nvPr>
            <p:custDataLst>
              <p:tags r:id="rId5"/>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99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Vue d'ensemble du guide</a:t>
            </a: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lvl="2"/>
            <a:r>
              <a:rPr lang="en-GB" sz="2000" dirty="0"/>
              <a:t>Objectifs</a:t>
            </a:r>
          </a:p>
          <a:p>
            <a:pPr marL="594900" lvl="2" indent="-342900" algn="just">
              <a:spcBef>
                <a:spcPts val="0"/>
              </a:spcBef>
              <a:spcAft>
                <a:spcPts val="800"/>
              </a:spcAft>
              <a:buFont typeface="Wingdings" panose="05000000000000000000" pitchFamily="2" charset="2"/>
              <a:buChar char="§"/>
            </a:pPr>
            <a:r>
              <a:rPr lang="fr-FR" dirty="0"/>
              <a:t>Permettre aux pays d'acquérir une connaissance approfondie de leur propre système de qualification, y compris de leurs cadres réglementaire et institutionnel, ainsi que des indications sur le profil de compétences requises pour les professionnels de la SST</a:t>
            </a:r>
            <a:r>
              <a:rPr lang="en-GB" dirty="0"/>
              <a:t> </a:t>
            </a:r>
          </a:p>
          <a:p>
            <a:pPr marL="594900" lvl="2" indent="-342900" algn="just">
              <a:spcBef>
                <a:spcPts val="0"/>
              </a:spcBef>
              <a:spcAft>
                <a:spcPts val="800"/>
              </a:spcAft>
              <a:buFont typeface="Wingdings" panose="05000000000000000000" pitchFamily="2" charset="2"/>
              <a:buChar char="§"/>
            </a:pPr>
            <a:r>
              <a:rPr lang="en-GB" dirty="0" err="1"/>
              <a:t>Fournir</a:t>
            </a:r>
            <a:r>
              <a:rPr lang="en-GB" dirty="0"/>
              <a:t> </a:t>
            </a:r>
            <a:r>
              <a:rPr lang="fr-FR" dirty="0"/>
              <a:t>une description de chaque composante du système, ainsi que des exemples d'approches et de pratiques adoptées dans différents pays qui pourront être adaptées pour répondre aux besoins spécifiques d'un pays donné</a:t>
            </a:r>
          </a:p>
          <a:p>
            <a:pPr marL="594900" lvl="2" indent="-342900" algn="just">
              <a:spcBef>
                <a:spcPts val="0"/>
              </a:spcBef>
              <a:spcAft>
                <a:spcPts val="800"/>
              </a:spcAft>
              <a:buFont typeface="Wingdings" panose="05000000000000000000" pitchFamily="2" charset="2"/>
              <a:buChar char="§"/>
            </a:pPr>
            <a:r>
              <a:rPr lang="fr-FR" dirty="0"/>
              <a:t>Faciliter l'identification des lacunes existantes et des besoins futurs en matière de développement afin de garantir la disponibilité de professionnels de la SST dûment qualifiés, offrant ainsi une base pour prendre des décisions concernant les actions prioritaires en vue de mettre en place un système national de qualification cohérent et efficace</a:t>
            </a:r>
            <a:endParaRPr lang="en-GB" dirty="0"/>
          </a:p>
          <a:p>
            <a:pPr marL="594900" lvl="2" indent="-342900" algn="just">
              <a:spcBef>
                <a:spcPts val="0"/>
              </a:spcBef>
              <a:spcAft>
                <a:spcPts val="800"/>
              </a:spcAft>
              <a:buFont typeface="Wingdings" panose="05000000000000000000" pitchFamily="2" charset="2"/>
              <a:buChar char="§"/>
            </a:pPr>
            <a:endParaRPr lang="en-GB" sz="2000" dirty="0"/>
          </a:p>
          <a:p>
            <a:pPr lvl="2"/>
            <a:r>
              <a:rPr lang="en-GB" sz="2000" dirty="0"/>
              <a:t>Public cible</a:t>
            </a:r>
          </a:p>
          <a:p>
            <a:pPr marL="0" lvl="2" indent="0">
              <a:buNone/>
            </a:pPr>
            <a:endParaRPr lang="en-GB" sz="2000" dirty="0"/>
          </a:p>
          <a:p>
            <a:pPr marL="0" lvl="2" indent="0">
              <a:buNone/>
            </a:pPr>
            <a:endParaRPr lang="en-GB"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346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9DC7877-E842-8522-BDD5-8B5B20F43B78}"/>
              </a:ext>
            </a:extLst>
          </p:cNvPr>
          <p:cNvSpPr/>
          <p:nvPr>
            <p:custDataLst>
              <p:tags r:id="rId1"/>
            </p:custDataLst>
          </p:nvPr>
        </p:nvSpPr>
        <p:spPr>
          <a:xfrm>
            <a:off x="490538" y="4014788"/>
            <a:ext cx="8010525" cy="14200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51738CB-3B30-DFE2-28B6-A48D2A88E6F3}"/>
              </a:ext>
            </a:extLst>
          </p:cNvPr>
          <p:cNvSpPr/>
          <p:nvPr>
            <p:custDataLst>
              <p:tags r:id="rId2"/>
            </p:custDataLst>
          </p:nvPr>
        </p:nvSpPr>
        <p:spPr>
          <a:xfrm>
            <a:off x="700088" y="2600325"/>
            <a:ext cx="59436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3"/>
            </p:custDataLst>
          </p:nvPr>
        </p:nvSpPr>
        <p:spPr/>
        <p:txBody>
          <a:bodyPr/>
          <a:lstStyle/>
          <a:p>
            <a:r>
              <a:rPr lang="en-GB" dirty="0"/>
              <a:t>Contenu du guide </a:t>
            </a:r>
            <a:br>
              <a:rPr lang="en-GB" sz="1800" b="1" dirty="0">
                <a:solidFill>
                  <a:srgbClr val="16218E"/>
                </a:solidFill>
                <a:effectLst/>
                <a:latin typeface="Noto Serif" panose="02020600060500020200" pitchFamily="18" charset="0"/>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4"/>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5"/>
            </p:custDataLst>
          </p:nvPr>
        </p:nvSpPr>
        <p:spPr/>
        <p:txBody>
          <a:bodyPr/>
          <a:lstStyle/>
          <a:p>
            <a:fld id="{856227C0-AD57-4F9B-BAE3-EEFB0D0EE427}" type="slidenum">
              <a:rPr lang="en-GB" smtClean="0"/>
              <a:t>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6"/>
            </p:custDataLst>
          </p:nvPr>
        </p:nvSpPr>
        <p:spPr>
          <a:xfrm>
            <a:off x="636337" y="2009050"/>
            <a:ext cx="10650788" cy="4328252"/>
          </a:xfrm>
        </p:spPr>
        <p:txBody>
          <a:bodyPr/>
          <a:lstStyle/>
          <a:p>
            <a:pPr lvl="3"/>
            <a:r>
              <a:rPr lang="en-GB" sz="1600" dirty="0"/>
              <a:t>1. </a:t>
            </a:r>
            <a:r>
              <a:rPr lang="en-GB" sz="1600" dirty="0" err="1"/>
              <a:t>Méthodologie</a:t>
            </a:r>
            <a:r>
              <a:rPr lang="en-GB" sz="1600" dirty="0"/>
              <a:t> </a:t>
            </a:r>
          </a:p>
          <a:p>
            <a:pPr marL="594900" lvl="2" indent="-342900" algn="just">
              <a:spcBef>
                <a:spcPts val="0"/>
              </a:spcBef>
              <a:buFont typeface="+mj-lt"/>
              <a:buAutoNum type="arabicPeriod"/>
            </a:pPr>
            <a:r>
              <a:rPr lang="en-GB" sz="1600" dirty="0"/>
              <a:t>Mise en place d'un </a:t>
            </a:r>
            <a:r>
              <a:rPr lang="en-GB" sz="1600" dirty="0" err="1"/>
              <a:t>groupe</a:t>
            </a:r>
            <a:r>
              <a:rPr lang="en-GB" sz="1600" dirty="0"/>
              <a:t> de travail</a:t>
            </a:r>
          </a:p>
          <a:p>
            <a:pPr marL="594900" lvl="2" indent="-342900" algn="just">
              <a:spcBef>
                <a:spcPts val="0"/>
              </a:spcBef>
              <a:buFont typeface="+mj-lt"/>
              <a:buAutoNum type="arabicPeriod"/>
            </a:pPr>
            <a:r>
              <a:rPr lang="en-GB" sz="1600" dirty="0"/>
              <a:t>Analyse et recherche </a:t>
            </a:r>
            <a:r>
              <a:rPr lang="en-GB" sz="1600" dirty="0" err="1"/>
              <a:t>documentaires</a:t>
            </a:r>
            <a:endParaRPr lang="en-GB" sz="1600" dirty="0"/>
          </a:p>
          <a:p>
            <a:pPr marL="594900" lvl="2" indent="-342900" algn="just">
              <a:spcBef>
                <a:spcPts val="0"/>
              </a:spcBef>
              <a:buFont typeface="+mj-lt"/>
              <a:buAutoNum type="arabicPeriod"/>
            </a:pPr>
            <a:r>
              <a:rPr lang="en-GB" sz="1600" dirty="0"/>
              <a:t>Consultation avec les parties prenantes</a:t>
            </a:r>
          </a:p>
          <a:p>
            <a:pPr marL="594900" lvl="2" indent="-342900" algn="just">
              <a:spcBef>
                <a:spcPts val="0"/>
              </a:spcBef>
              <a:buFont typeface="+mj-lt"/>
              <a:buAutoNum type="arabicPeriod"/>
            </a:pPr>
            <a:r>
              <a:rPr lang="en-GB" sz="1600" dirty="0"/>
              <a:t>Organisation d'un atelier de consultation des parties prenantes</a:t>
            </a:r>
          </a:p>
          <a:p>
            <a:pPr marL="594900" lvl="2" indent="-342900" algn="just">
              <a:spcBef>
                <a:spcPts val="0"/>
              </a:spcBef>
              <a:spcAft>
                <a:spcPts val="600"/>
              </a:spcAft>
              <a:buFont typeface="+mj-lt"/>
              <a:buAutoNum type="arabicPeriod"/>
            </a:pPr>
            <a:r>
              <a:rPr lang="en-GB" sz="1600" dirty="0" err="1"/>
              <a:t>Élaboration</a:t>
            </a:r>
            <a:r>
              <a:rPr lang="en-GB" sz="1600" dirty="0"/>
              <a:t>, mise en œuvre et </a:t>
            </a:r>
            <a:r>
              <a:rPr lang="en-GB" sz="1600" dirty="0" err="1"/>
              <a:t>suivi</a:t>
            </a:r>
            <a:r>
              <a:rPr lang="en-GB" sz="1600" dirty="0"/>
              <a:t> d'un plan </a:t>
            </a:r>
            <a:r>
              <a:rPr lang="en-GB" sz="1600" dirty="0" err="1"/>
              <a:t>d'action</a:t>
            </a:r>
            <a:endParaRPr lang="en-GB" sz="1600" dirty="0"/>
          </a:p>
          <a:p>
            <a:pPr marL="594900" lvl="2" indent="-342900" algn="just">
              <a:spcBef>
                <a:spcPts val="0"/>
              </a:spcBef>
              <a:buFont typeface="+mj-lt"/>
              <a:buAutoNum type="arabicPeriod"/>
            </a:pPr>
            <a:endParaRPr lang="en-GB" sz="1600" dirty="0"/>
          </a:p>
          <a:p>
            <a:pPr lvl="3"/>
            <a:r>
              <a:rPr lang="en-GB" sz="1600" dirty="0"/>
              <a:t>2. </a:t>
            </a:r>
            <a:r>
              <a:rPr lang="en-GB" sz="1600" dirty="0" err="1"/>
              <a:t>Évaluation</a:t>
            </a:r>
            <a:r>
              <a:rPr lang="en-GB" sz="1600" dirty="0"/>
              <a:t> du système national de qualification </a:t>
            </a:r>
            <a:r>
              <a:rPr lang="en-GB" sz="1600" dirty="0" err="1"/>
              <a:t>en</a:t>
            </a:r>
            <a:r>
              <a:rPr lang="en-GB" sz="1600" dirty="0"/>
              <a:t> SST</a:t>
            </a:r>
          </a:p>
          <a:p>
            <a:pPr lvl="2" indent="0" algn="just">
              <a:spcBef>
                <a:spcPts val="0"/>
              </a:spcBef>
              <a:buNone/>
            </a:pPr>
            <a:r>
              <a:rPr lang="fr-CH" sz="1600" dirty="0">
                <a:solidFill>
                  <a:schemeClr val="accent2"/>
                </a:solidFill>
              </a:rPr>
              <a:t>2.1 </a:t>
            </a:r>
            <a:r>
              <a:rPr lang="fr-CH" sz="1600" dirty="0"/>
              <a:t>Contexte national</a:t>
            </a:r>
            <a:endParaRPr lang="en-GB" sz="1600" dirty="0"/>
          </a:p>
          <a:p>
            <a:pPr lvl="2" indent="0" algn="just">
              <a:spcBef>
                <a:spcPts val="0"/>
              </a:spcBef>
              <a:buNone/>
            </a:pPr>
            <a:r>
              <a:rPr lang="en-GB" sz="1600" dirty="0">
                <a:solidFill>
                  <a:schemeClr val="accent2"/>
                </a:solidFill>
              </a:rPr>
              <a:t>2.2 </a:t>
            </a:r>
            <a:r>
              <a:rPr lang="fr-CH" sz="1600" dirty="0" err="1"/>
              <a:t>Contexte de </a:t>
            </a:r>
            <a:r>
              <a:rPr lang="fr-CH" sz="1600" dirty="0"/>
              <a:t>la SST</a:t>
            </a:r>
            <a:endParaRPr lang="en-GB" sz="1600" dirty="0"/>
          </a:p>
          <a:p>
            <a:pPr lvl="2" indent="0" algn="just">
              <a:spcBef>
                <a:spcPts val="0"/>
              </a:spcBef>
              <a:buNone/>
            </a:pPr>
            <a:r>
              <a:rPr lang="fr-CH" sz="1600" dirty="0">
                <a:solidFill>
                  <a:schemeClr val="accent2"/>
                </a:solidFill>
              </a:rPr>
              <a:t>2.3 </a:t>
            </a:r>
            <a:r>
              <a:rPr lang="fr-CH" sz="1600" dirty="0" err="1"/>
              <a:t>Cadre réglementaire</a:t>
            </a:r>
            <a:endParaRPr lang="en-GB" sz="1600" dirty="0"/>
          </a:p>
          <a:p>
            <a:pPr lvl="2" indent="0" algn="just">
              <a:spcBef>
                <a:spcPts val="0"/>
              </a:spcBef>
              <a:spcAft>
                <a:spcPts val="800"/>
              </a:spcAft>
              <a:buNone/>
            </a:pPr>
            <a:r>
              <a:rPr lang="fr-CH" sz="1600" dirty="0">
                <a:solidFill>
                  <a:schemeClr val="accent2"/>
                </a:solidFill>
              </a:rPr>
              <a:t>2.3 </a:t>
            </a:r>
            <a:r>
              <a:rPr lang="fr-CH" sz="1600" dirty="0"/>
              <a:t>Éducation, formation et qualification</a:t>
            </a:r>
          </a:p>
          <a:p>
            <a:pPr lvl="3"/>
            <a:r>
              <a:rPr lang="en-GB" sz="1600" dirty="0"/>
              <a:t>3. Mise au point et </a:t>
            </a:r>
            <a:r>
              <a:rPr lang="en-GB" sz="1600" dirty="0" err="1"/>
              <a:t>amélioration</a:t>
            </a:r>
            <a:r>
              <a:rPr lang="en-GB" sz="1600" dirty="0"/>
              <a:t> du </a:t>
            </a:r>
            <a:r>
              <a:rPr lang="en-GB" sz="1600" dirty="0" err="1"/>
              <a:t>système</a:t>
            </a:r>
            <a:r>
              <a:rPr lang="en-GB" sz="1600" dirty="0"/>
              <a:t> de qualification </a:t>
            </a:r>
            <a:r>
              <a:rPr lang="en-GB" sz="1600" dirty="0" err="1"/>
              <a:t>en</a:t>
            </a:r>
            <a:r>
              <a:rPr lang="en-GB" sz="1600" dirty="0"/>
              <a:t> SST</a:t>
            </a:r>
          </a:p>
          <a:p>
            <a:pPr lvl="2" indent="0" algn="just">
              <a:spcBef>
                <a:spcPts val="0"/>
              </a:spcBef>
              <a:spcAft>
                <a:spcPts val="800"/>
              </a:spcAft>
              <a:buNone/>
            </a:pPr>
            <a:r>
              <a:rPr lang="fr-CH" sz="1600" dirty="0"/>
              <a:t> </a:t>
            </a:r>
          </a:p>
          <a:p>
            <a:pPr lvl="2" indent="0" algn="just">
              <a:spcBef>
                <a:spcPts val="0"/>
              </a:spcBef>
              <a:spcAft>
                <a:spcPts val="800"/>
              </a:spcAft>
              <a:buNone/>
            </a:pPr>
            <a:endParaRPr lang="en-GB" sz="1600" dirty="0"/>
          </a:p>
          <a:p>
            <a:pPr marL="342900" lvl="3" indent="-342900">
              <a:buAutoNum type="arabicPeriod"/>
            </a:pPr>
            <a:endParaRPr lang="en-GB" sz="1600" dirty="0"/>
          </a:p>
          <a:p>
            <a:pPr marL="342900" lvl="3" indent="-342900">
              <a:buAutoNum type="arabicPeriod"/>
            </a:pPr>
            <a:endParaRPr lang="en-GB" sz="1600" dirty="0"/>
          </a:p>
          <a:p>
            <a:pPr marL="342900" lvl="3" indent="-342900">
              <a:buAutoNum type="arabicPeriod"/>
            </a:pPr>
            <a:endParaRPr lang="en-GB" sz="1600" dirty="0"/>
          </a:p>
          <a:p>
            <a:pPr marL="0" lvl="2" indent="0">
              <a:buNone/>
            </a:pPr>
            <a:endParaRPr lang="en-GB" sz="2000" dirty="0"/>
          </a:p>
          <a:p>
            <a:pPr marL="0" lvl="2" indent="0">
              <a:buNone/>
            </a:pPr>
            <a:endParaRPr lang="en-GB" sz="2000" dirty="0"/>
          </a:p>
          <a:p>
            <a:pPr marL="0" lvl="2" indent="0">
              <a:buNone/>
            </a:pPr>
            <a:endParaRPr lang="en-GB" dirty="0"/>
          </a:p>
          <a:p>
            <a:pPr lvl="2"/>
            <a:endParaRPr lang="en-GB" dirty="0"/>
          </a:p>
          <a:p>
            <a:pPr marL="0" lvl="2" indent="0">
              <a:buNone/>
            </a:pPr>
            <a:endParaRPr lang="en-GB" dirty="0"/>
          </a:p>
          <a:p>
            <a:pPr lvl="1"/>
            <a:endParaRPr lang="en-GB" dirty="0"/>
          </a:p>
        </p:txBody>
      </p:sp>
      <p:pic>
        <p:nvPicPr>
          <p:cNvPr id="3" name="Picture 2">
            <a:extLst>
              <a:ext uri="{FF2B5EF4-FFF2-40B4-BE49-F238E27FC236}">
                <a16:creationId xmlns:a16="http://schemas.microsoft.com/office/drawing/2014/main" id="{61DFD6A9-1F1B-B86E-DDAB-297A493835DA}"/>
              </a:ext>
            </a:extLst>
          </p:cNvPr>
          <p:cNvPicPr>
            <a:picLocks noChangeAspect="1" noChangeArrowheads="1"/>
          </p:cNvPicPr>
          <p:nvPr>
            <p:custDataLst>
              <p:tags r:id="rId7"/>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858E940-945C-2657-8AF8-7D3E77F22522}"/>
              </a:ext>
            </a:extLst>
          </p:cNvPr>
          <p:cNvSpPr txBox="1"/>
          <p:nvPr>
            <p:custDataLst>
              <p:tags r:id="rId8"/>
            </p:custDataLst>
          </p:nvPr>
        </p:nvSpPr>
        <p:spPr>
          <a:xfrm>
            <a:off x="8161087" y="1681530"/>
            <a:ext cx="3000375" cy="830997"/>
          </a:xfrm>
          <a:prstGeom prst="rect">
            <a:avLst/>
          </a:prstGeom>
          <a:solidFill>
            <a:schemeClr val="accent1">
              <a:lumMod val="20000"/>
              <a:lumOff val="80000"/>
            </a:schemeClr>
          </a:solidFill>
        </p:spPr>
        <p:txBody>
          <a:bodyPr wrap="square" rtlCol="0">
            <a:spAutoFit/>
          </a:bodyPr>
          <a:lstStyle/>
          <a:p>
            <a:r>
              <a:rPr lang="fr-CH" sz="1600" dirty="0"/>
              <a:t>La formation met en avant les activités que devra réaliser le consultant</a:t>
            </a:r>
            <a:endParaRPr lang="en-GB" sz="1600" dirty="0"/>
          </a:p>
        </p:txBody>
      </p:sp>
      <p:cxnSp>
        <p:nvCxnSpPr>
          <p:cNvPr id="11" name="Straight Arrow Connector 10">
            <a:extLst>
              <a:ext uri="{FF2B5EF4-FFF2-40B4-BE49-F238E27FC236}">
                <a16:creationId xmlns:a16="http://schemas.microsoft.com/office/drawing/2014/main" id="{1A1B3C5C-6326-9EB7-8712-A4BD2ADBF441}"/>
              </a:ext>
            </a:extLst>
          </p:cNvPr>
          <p:cNvCxnSpPr/>
          <p:nvPr>
            <p:custDataLst>
              <p:tags r:id="rId9"/>
            </p:custDataLst>
          </p:nvPr>
        </p:nvCxnSpPr>
        <p:spPr>
          <a:xfrm flipH="1">
            <a:off x="6710363" y="2558937"/>
            <a:ext cx="1450724" cy="342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4D24E75-3F4F-D41F-7CEF-A0B9C03B2CC5}"/>
              </a:ext>
            </a:extLst>
          </p:cNvPr>
          <p:cNvCxnSpPr>
            <a:stCxn id="7" idx="2"/>
          </p:cNvCxnSpPr>
          <p:nvPr>
            <p:custDataLst>
              <p:tags r:id="rId10"/>
            </p:custDataLst>
          </p:nvPr>
        </p:nvCxnSpPr>
        <p:spPr>
          <a:xfrm flipH="1">
            <a:off x="8501063" y="2512527"/>
            <a:ext cx="1160212" cy="1443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320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90538" y="2872800"/>
            <a:ext cx="10146982" cy="608525"/>
          </a:xfrm>
        </p:spPr>
        <p:txBody>
          <a:bodyPr/>
          <a:lstStyle/>
          <a:p>
            <a:r>
              <a:rPr lang="fr-CH" dirty="0"/>
              <a:t>Objectifs de la formation</a:t>
            </a:r>
            <a:endParaRPr lang="en-GB" dirty="0"/>
          </a:p>
        </p:txBody>
      </p:sp>
      <p:sp>
        <p:nvSpPr>
          <p:cNvPr id="4" name="Date Placeholder 3"/>
          <p:cNvSpPr>
            <a:spLocks noGrp="1"/>
          </p:cNvSpPr>
          <p:nvPr>
            <p:ph type="dt" sz="half" idx="10"/>
            <p:custDataLst>
              <p:tags r:id="rId2"/>
            </p:custDataLst>
          </p:nvPr>
        </p:nvSpPr>
        <p:spPr/>
        <p:txBody>
          <a:bodyPr/>
          <a:lstStyle/>
          <a:p>
            <a:r>
              <a:rPr lang="en-GB" dirty="0"/>
              <a:t>Date:  Lundi / 01 / octobre / 2019</a:t>
            </a:r>
          </a:p>
        </p:txBody>
      </p:sp>
      <p:sp>
        <p:nvSpPr>
          <p:cNvPr id="5" name="Footer Placeholder 4"/>
          <p:cNvSpPr>
            <a:spLocks noGrp="1"/>
          </p:cNvSpPr>
          <p:nvPr>
            <p:ph type="ftr" sz="quarter" idx="11"/>
            <p:custDataLst>
              <p:tags r:id="rId3"/>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6</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custDataLst>
              <p:tags r:id="rId5"/>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272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Objectifs de la formation</a:t>
            </a: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marL="0" lvl="2" indent="0">
              <a:buNone/>
            </a:pPr>
            <a:endParaRPr lang="fr-FR" sz="2000" dirty="0"/>
          </a:p>
          <a:p>
            <a:pPr lvl="2"/>
            <a:r>
              <a:rPr lang="fr-FR" sz="2000" dirty="0"/>
              <a:t>Comprendre la portée de l'évaluation et ses objectifs</a:t>
            </a:r>
          </a:p>
          <a:p>
            <a:pPr marL="0" lvl="2" indent="0">
              <a:buNone/>
            </a:pPr>
            <a:endParaRPr lang="fr-FR" sz="2000" dirty="0"/>
          </a:p>
          <a:p>
            <a:pPr lvl="2"/>
            <a:r>
              <a:rPr lang="fr-FR" sz="2000" dirty="0"/>
              <a:t>Maîtriser la méthodologie de recherche pour mener l'évaluation</a:t>
            </a:r>
          </a:p>
          <a:p>
            <a:pPr marL="0" lvl="2" indent="0">
              <a:buNone/>
            </a:pPr>
            <a:endParaRPr lang="fr-FR" sz="2000" dirty="0"/>
          </a:p>
          <a:p>
            <a:pPr lvl="2"/>
            <a:r>
              <a:rPr lang="fr-FR" sz="2000" dirty="0"/>
              <a:t>Comprendre les différentes composantes d'un système national de qualification en SST </a:t>
            </a:r>
          </a:p>
          <a:p>
            <a:pPr marL="0" lvl="2" indent="0">
              <a:buNone/>
            </a:pPr>
            <a:endParaRPr lang="fr-FR" sz="2000" dirty="0"/>
          </a:p>
          <a:p>
            <a:pPr lvl="2"/>
            <a:r>
              <a:rPr lang="fr-FR" sz="2000" dirty="0"/>
              <a:t>Comprendre et identifier les informations qui devront être collectées pour réaliser l'évaluation et rédiger le rapport de recherche</a:t>
            </a:r>
          </a:p>
          <a:p>
            <a:pPr lvl="2"/>
            <a:endParaRPr lang="fr-FR"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35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Contenu de la formation</a:t>
            </a: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748883"/>
          </a:xfrm>
        </p:spPr>
        <p:txBody>
          <a:bodyPr/>
          <a:lstStyle/>
          <a:p>
            <a:pPr lvl="2"/>
            <a:r>
              <a:rPr lang="en-GB" sz="2000" dirty="0" err="1"/>
              <a:t>Méthodologie</a:t>
            </a:r>
            <a:r>
              <a:rPr lang="en-GB" sz="2000" dirty="0"/>
              <a:t> </a:t>
            </a:r>
            <a:r>
              <a:rPr lang="en-GB" sz="2000" dirty="0" err="1"/>
              <a:t>en</a:t>
            </a:r>
            <a:r>
              <a:rPr lang="en-GB" sz="2000" dirty="0"/>
              <a:t> quatre étapes pour </a:t>
            </a:r>
            <a:r>
              <a:rPr lang="en-GB" sz="2000" dirty="0" err="1"/>
              <a:t>réaliser</a:t>
            </a:r>
            <a:r>
              <a:rPr lang="en-GB" sz="2000" dirty="0"/>
              <a:t> </a:t>
            </a:r>
            <a:r>
              <a:rPr lang="en-GB" sz="2000" dirty="0" err="1"/>
              <a:t>une</a:t>
            </a:r>
            <a:r>
              <a:rPr lang="en-GB" sz="2000" dirty="0"/>
              <a:t> </a:t>
            </a:r>
            <a:r>
              <a:rPr lang="en-GB" sz="2000" dirty="0" err="1"/>
              <a:t>évaluation</a:t>
            </a:r>
            <a:endParaRPr lang="en-GB" sz="2000" dirty="0"/>
          </a:p>
          <a:p>
            <a:pPr marL="594900" lvl="2" indent="-342900" algn="just">
              <a:spcBef>
                <a:spcPts val="0"/>
              </a:spcBef>
              <a:buFont typeface="+mj-lt"/>
              <a:buAutoNum type="arabicPeriod"/>
            </a:pPr>
            <a:r>
              <a:rPr lang="en-GB" sz="2000" dirty="0"/>
              <a:t>Analyse et recherche </a:t>
            </a:r>
            <a:r>
              <a:rPr lang="en-GB" sz="2000" dirty="0" err="1"/>
              <a:t>documentaires</a:t>
            </a:r>
            <a:r>
              <a:rPr lang="en-GB" sz="2000" dirty="0"/>
              <a:t> </a:t>
            </a:r>
          </a:p>
          <a:p>
            <a:pPr marL="594900" lvl="2" indent="-342900" algn="just">
              <a:spcBef>
                <a:spcPts val="0"/>
              </a:spcBef>
              <a:buFont typeface="+mj-lt"/>
              <a:buAutoNum type="arabicPeriod"/>
            </a:pPr>
            <a:r>
              <a:rPr lang="en-GB" sz="2000" dirty="0"/>
              <a:t>Consultation des parties prenantes</a:t>
            </a:r>
          </a:p>
          <a:p>
            <a:pPr marL="594900" lvl="2" indent="-342900" algn="just">
              <a:spcBef>
                <a:spcPts val="0"/>
              </a:spcBef>
              <a:buFont typeface="+mj-lt"/>
              <a:buAutoNum type="arabicPeriod"/>
            </a:pPr>
            <a:r>
              <a:rPr lang="fr-CH" sz="2000" dirty="0"/>
              <a:t>Analyse et rédaction du rapport d’évaluation</a:t>
            </a:r>
            <a:endParaRPr lang="fr-CH" sz="2000" b="0" dirty="0">
              <a:solidFill>
                <a:schemeClr val="tx1"/>
              </a:solidFill>
            </a:endParaRPr>
          </a:p>
          <a:p>
            <a:pPr marL="594900" lvl="2" indent="-342900" algn="just">
              <a:spcBef>
                <a:spcPts val="0"/>
              </a:spcBef>
              <a:buFont typeface="+mj-lt"/>
              <a:buAutoNum type="arabicPeriod"/>
            </a:pPr>
            <a:r>
              <a:rPr lang="en-GB" sz="2000" dirty="0"/>
              <a:t>Atelier de consultation des parties prenantes</a:t>
            </a:r>
          </a:p>
          <a:p>
            <a:pPr lvl="2"/>
            <a:r>
              <a:rPr lang="en-GB" sz="2000" dirty="0"/>
              <a:t>Contenu de </a:t>
            </a:r>
            <a:r>
              <a:rPr lang="en-GB" sz="2000" dirty="0" err="1"/>
              <a:t>l'évaluation</a:t>
            </a:r>
            <a:r>
              <a:rPr lang="en-GB" sz="2000" dirty="0"/>
              <a:t> (</a:t>
            </a:r>
            <a:r>
              <a:rPr lang="en-GB" sz="2000" dirty="0" err="1"/>
              <a:t>vue</a:t>
            </a:r>
            <a:r>
              <a:rPr lang="en-GB" sz="2000" dirty="0"/>
              <a:t> </a:t>
            </a:r>
            <a:r>
              <a:rPr lang="en-GB" sz="2000" dirty="0" err="1"/>
              <a:t>d'ensemble</a:t>
            </a:r>
            <a:r>
              <a:rPr lang="en-GB" sz="2000" dirty="0"/>
              <a:t> des informations à collecter/analyser) </a:t>
            </a:r>
          </a:p>
          <a:p>
            <a:pPr marL="594900" lvl="2" indent="-342900" algn="just">
              <a:spcBef>
                <a:spcPts val="0"/>
              </a:spcBef>
              <a:buFont typeface="+mj-lt"/>
              <a:buAutoNum type="arabicPeriod"/>
            </a:pPr>
            <a:r>
              <a:rPr lang="fr-CH" sz="2000" dirty="0" err="1"/>
              <a:t>Contexte </a:t>
            </a:r>
            <a:r>
              <a:rPr lang="fr-CH" sz="2000" dirty="0"/>
              <a:t>national</a:t>
            </a:r>
            <a:endParaRPr lang="en-GB" sz="2000" dirty="0"/>
          </a:p>
          <a:p>
            <a:pPr marL="594900" lvl="2" indent="-342900" algn="just">
              <a:spcBef>
                <a:spcPts val="0"/>
              </a:spcBef>
              <a:buFont typeface="+mj-lt"/>
              <a:buAutoNum type="arabicPeriod"/>
            </a:pPr>
            <a:r>
              <a:rPr lang="fr-CH" sz="2000" dirty="0"/>
              <a:t>Contexte de la SST</a:t>
            </a:r>
            <a:endParaRPr lang="en-GB" sz="2000" dirty="0"/>
          </a:p>
          <a:p>
            <a:pPr marL="594900" lvl="2" indent="-342900" algn="just">
              <a:spcBef>
                <a:spcPts val="0"/>
              </a:spcBef>
              <a:buFont typeface="+mj-lt"/>
              <a:buAutoNum type="arabicPeriod"/>
            </a:pPr>
            <a:r>
              <a:rPr lang="fr-CH" sz="2000" dirty="0" err="1"/>
              <a:t>Cadre réglementaire</a:t>
            </a:r>
            <a:endParaRPr lang="en-GB" sz="2000" dirty="0"/>
          </a:p>
          <a:p>
            <a:pPr marL="594900" lvl="2" indent="-342900" algn="just">
              <a:spcBef>
                <a:spcPts val="0"/>
              </a:spcBef>
              <a:spcAft>
                <a:spcPts val="800"/>
              </a:spcAft>
              <a:buFont typeface="+mj-lt"/>
              <a:buAutoNum type="arabicPeriod"/>
            </a:pPr>
            <a:r>
              <a:rPr lang="fr-CH" sz="2000" dirty="0"/>
              <a:t>Éducation, formation et qualification</a:t>
            </a:r>
          </a:p>
          <a:p>
            <a:pPr marL="594900" lvl="2" indent="-342900" algn="just">
              <a:spcBef>
                <a:spcPts val="0"/>
              </a:spcBef>
              <a:buFont typeface="+mj-lt"/>
              <a:buAutoNum type="arabicPeriod"/>
            </a:pPr>
            <a:r>
              <a:rPr lang="fr-CH" sz="2000" dirty="0"/>
              <a:t>Lacunes du système, facteurs et freins d'amélioration</a:t>
            </a:r>
          </a:p>
          <a:p>
            <a:pPr lvl="3" algn="just">
              <a:spcBef>
                <a:spcPts val="0"/>
              </a:spcBef>
            </a:pPr>
            <a:endParaRPr lang="fr-CH" sz="2400" b="0" dirty="0">
              <a:solidFill>
                <a:schemeClr val="tx1"/>
              </a:solidFill>
            </a:endParaRPr>
          </a:p>
          <a:p>
            <a:pPr lvl="4"/>
            <a:endParaRPr lang="en-GB" sz="1600" dirty="0"/>
          </a:p>
          <a:p>
            <a:pPr marL="0" lvl="2" indent="0">
              <a:buNone/>
            </a:pPr>
            <a:endParaRPr lang="en-GB"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662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90538" y="2872800"/>
            <a:ext cx="10146982" cy="608525"/>
          </a:xfrm>
        </p:spPr>
        <p:txBody>
          <a:bodyPr/>
          <a:lstStyle/>
          <a:p>
            <a:r>
              <a:rPr lang="fr-CH" dirty="0"/>
              <a:t>Méthodologie d'évaluation</a:t>
            </a:r>
            <a:endParaRPr lang="en-GB" dirty="0"/>
          </a:p>
        </p:txBody>
      </p:sp>
      <p:sp>
        <p:nvSpPr>
          <p:cNvPr id="4" name="Date Placeholder 3"/>
          <p:cNvSpPr>
            <a:spLocks noGrp="1"/>
          </p:cNvSpPr>
          <p:nvPr>
            <p:ph type="dt" sz="half" idx="10"/>
            <p:custDataLst>
              <p:tags r:id="rId2"/>
            </p:custDataLst>
          </p:nvPr>
        </p:nvSpPr>
        <p:spPr/>
        <p:txBody>
          <a:bodyPr/>
          <a:lstStyle/>
          <a:p>
            <a:r>
              <a:rPr lang="en-GB" dirty="0"/>
              <a:t>Date:  Lundi / 01 / octobre / 2019</a:t>
            </a:r>
          </a:p>
        </p:txBody>
      </p:sp>
      <p:sp>
        <p:nvSpPr>
          <p:cNvPr id="5" name="Footer Placeholder 4"/>
          <p:cNvSpPr>
            <a:spLocks noGrp="1"/>
          </p:cNvSpPr>
          <p:nvPr>
            <p:ph type="ftr" sz="quarter" idx="11"/>
            <p:custDataLst>
              <p:tags r:id="rId3"/>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9</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custDataLst>
              <p:tags r:id="rId5"/>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44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Portée de l'évaluation</a:t>
            </a: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lvl="2"/>
            <a:r>
              <a:rPr lang="en-GB" sz="2000" dirty="0"/>
              <a:t>Les professionnels de la SST couverts par </a:t>
            </a:r>
            <a:r>
              <a:rPr lang="en-GB" sz="2000" dirty="0" err="1"/>
              <a:t>l'évaluation</a:t>
            </a:r>
            <a:r>
              <a:rPr lang="en-GB" sz="2000" dirty="0"/>
              <a:t>: </a:t>
            </a:r>
          </a:p>
          <a:p>
            <a:pPr marL="342900" lvl="5" indent="-342900">
              <a:buFont typeface="Wingdings" panose="05000000000000000000" pitchFamily="2" charset="2"/>
              <a:buChar char="ü"/>
            </a:pPr>
            <a:r>
              <a:rPr lang="en-GB" sz="1800" dirty="0" err="1">
                <a:solidFill>
                  <a:srgbClr val="FF6E00"/>
                </a:solidFill>
                <a:latin typeface="Overpass-LightItalic"/>
              </a:rPr>
              <a:t>assurent</a:t>
            </a:r>
            <a:r>
              <a:rPr lang="en-GB" sz="1800" dirty="0">
                <a:solidFill>
                  <a:srgbClr val="FF6E00"/>
                </a:solidFill>
                <a:latin typeface="Overpass-LightItalic"/>
              </a:rPr>
              <a:t> des fonctions liées à la sécurité ou à la santé, ou un mélange des deux, </a:t>
            </a:r>
            <a:r>
              <a:rPr lang="en-GB" sz="1800" b="1" u="sng" dirty="0">
                <a:solidFill>
                  <a:srgbClr val="FF6E00"/>
                </a:solidFill>
                <a:latin typeface="Overpass-LightItalic"/>
              </a:rPr>
              <a:t>sur le lieu de travail</a:t>
            </a:r>
          </a:p>
          <a:p>
            <a:pPr marL="0" lvl="5" indent="0">
              <a:buNone/>
            </a:pPr>
            <a:r>
              <a:rPr lang="en-GB" sz="1800" dirty="0">
                <a:solidFill>
                  <a:srgbClr val="FF6E00"/>
                </a:solidFill>
                <a:latin typeface="Overpass-LightItalic"/>
              </a:rPr>
              <a:t>   ET</a:t>
            </a:r>
          </a:p>
          <a:p>
            <a:pPr marL="342900" lvl="5" indent="-342900">
              <a:buFont typeface="Wingdings" panose="05000000000000000000" pitchFamily="2" charset="2"/>
              <a:buChar char="ü"/>
            </a:pPr>
            <a:r>
              <a:rPr lang="en-GB" sz="1800" dirty="0">
                <a:solidFill>
                  <a:srgbClr val="FF6E00"/>
                </a:solidFill>
                <a:latin typeface="Overpass-LightItalic"/>
              </a:rPr>
              <a:t>sont responsables de la </a:t>
            </a:r>
            <a:r>
              <a:rPr lang="en-GB" sz="1800" b="1" u="sng" dirty="0">
                <a:solidFill>
                  <a:srgbClr val="FF6E00"/>
                </a:solidFill>
                <a:latin typeface="Overpass-LightItalic"/>
              </a:rPr>
              <a:t>gestion de la SST</a:t>
            </a:r>
            <a:r>
              <a:rPr lang="en-GB" sz="1800" b="1" dirty="0">
                <a:solidFill>
                  <a:srgbClr val="FF6E00"/>
                </a:solidFill>
                <a:latin typeface="Overpass-LightItalic"/>
              </a:rPr>
              <a:t> </a:t>
            </a:r>
            <a:r>
              <a:rPr lang="en-GB" sz="1800" dirty="0">
                <a:solidFill>
                  <a:srgbClr val="FF6E00"/>
                </a:solidFill>
                <a:latin typeface="Overpass-LightItalic"/>
              </a:rPr>
              <a:t>sur le lieu de travail</a:t>
            </a:r>
          </a:p>
          <a:p>
            <a:pPr marL="0" lvl="2" indent="0">
              <a:buNone/>
            </a:pPr>
            <a:endParaRPr lang="en-GB" sz="2000" dirty="0"/>
          </a:p>
          <a:p>
            <a:pPr lvl="2"/>
            <a:r>
              <a:rPr lang="en-GB" sz="2000" dirty="0">
                <a:latin typeface="Arial" panose="020B0604020202020204" pitchFamily="34" charset="0"/>
              </a:rPr>
              <a:t>Dans certains pays, </a:t>
            </a:r>
            <a:r>
              <a:rPr lang="en-GB" sz="2000" dirty="0" err="1">
                <a:latin typeface="Arial" panose="020B0604020202020204" pitchFamily="34" charset="0"/>
              </a:rPr>
              <a:t>ils</a:t>
            </a:r>
            <a:r>
              <a:rPr lang="en-GB" sz="2000" dirty="0">
                <a:latin typeface="Arial" panose="020B0604020202020204" pitchFamily="34" charset="0"/>
              </a:rPr>
              <a:t> </a:t>
            </a:r>
            <a:r>
              <a:rPr lang="en-GB" sz="2000" dirty="0" err="1">
                <a:latin typeface="Arial" panose="020B0604020202020204" pitchFamily="34" charset="0"/>
              </a:rPr>
              <a:t>sont</a:t>
            </a:r>
            <a:r>
              <a:rPr lang="en-GB" sz="2000" dirty="0">
                <a:latin typeface="Arial" panose="020B0604020202020204" pitchFamily="34" charset="0"/>
              </a:rPr>
              <a:t> </a:t>
            </a:r>
            <a:r>
              <a:rPr lang="en-GB" sz="2000" dirty="0" err="1">
                <a:latin typeface="Arial" panose="020B0604020202020204" pitchFamily="34" charset="0"/>
              </a:rPr>
              <a:t>qualifiés</a:t>
            </a:r>
            <a:r>
              <a:rPr lang="en-GB" sz="2000" dirty="0">
                <a:latin typeface="Arial" panose="020B0604020202020204" pitchFamily="34" charset="0"/>
              </a:rPr>
              <a:t> de </a:t>
            </a:r>
            <a:r>
              <a:rPr lang="fr-FR" sz="2000" dirty="0">
                <a:latin typeface="Arial" panose="020B0604020202020204" pitchFamily="34" charset="0"/>
              </a:rPr>
              <a:t>«</a:t>
            </a:r>
            <a:r>
              <a:rPr lang="en-GB" sz="2000" dirty="0" err="1">
                <a:latin typeface="Arial" panose="020B0604020202020204" pitchFamily="34" charset="0"/>
              </a:rPr>
              <a:t>généralistes</a:t>
            </a:r>
            <a:r>
              <a:rPr lang="en-GB" sz="2000" dirty="0">
                <a:latin typeface="Arial" panose="020B0604020202020204" pitchFamily="34" charset="0"/>
              </a:rPr>
              <a:t> </a:t>
            </a:r>
            <a:r>
              <a:rPr lang="en-GB" sz="2000" dirty="0" err="1">
                <a:latin typeface="Arial" panose="020B0604020202020204" pitchFamily="34" charset="0"/>
              </a:rPr>
              <a:t>en</a:t>
            </a:r>
            <a:r>
              <a:rPr lang="en-GB" sz="2000" dirty="0">
                <a:latin typeface="Arial" panose="020B0604020202020204" pitchFamily="34" charset="0"/>
              </a:rPr>
              <a:t> SST</a:t>
            </a:r>
            <a:r>
              <a:rPr lang="fr-FR" sz="2000" dirty="0">
                <a:latin typeface="Arial" panose="020B0604020202020204" pitchFamily="34" charset="0"/>
              </a:rPr>
              <a:t>»</a:t>
            </a:r>
            <a:r>
              <a:rPr lang="en-GB" sz="2000" dirty="0">
                <a:latin typeface="Arial" panose="020B0604020202020204" pitchFamily="34" charset="0"/>
              </a:rPr>
              <a:t>, de </a:t>
            </a:r>
            <a:r>
              <a:rPr lang="fr-FR" sz="2000" dirty="0">
                <a:latin typeface="Arial" panose="020B0604020202020204" pitchFamily="34" charset="0"/>
              </a:rPr>
              <a:t>«</a:t>
            </a:r>
            <a:r>
              <a:rPr lang="en-GB" sz="2000" dirty="0">
                <a:latin typeface="Arial" panose="020B0604020202020204" pitchFamily="34" charset="0"/>
              </a:rPr>
              <a:t>personnel </a:t>
            </a:r>
            <a:r>
              <a:rPr lang="en-GB" sz="2000" dirty="0" err="1">
                <a:latin typeface="Arial" panose="020B0604020202020204" pitchFamily="34" charset="0"/>
              </a:rPr>
              <a:t>compétent</a:t>
            </a:r>
            <a:r>
              <a:rPr lang="fr-FR" sz="2000" dirty="0">
                <a:latin typeface="Arial" panose="020B0604020202020204" pitchFamily="34" charset="0"/>
              </a:rPr>
              <a:t>»</a:t>
            </a:r>
            <a:r>
              <a:rPr lang="en-GB" sz="2000" dirty="0">
                <a:latin typeface="Arial" panose="020B0604020202020204" pitchFamily="34" charset="0"/>
              </a:rPr>
              <a:t> </a:t>
            </a:r>
            <a:r>
              <a:rPr lang="en-GB" sz="2000" dirty="0" err="1">
                <a:latin typeface="Arial" panose="020B0604020202020204" pitchFamily="34" charset="0"/>
              </a:rPr>
              <a:t>ou</a:t>
            </a:r>
            <a:r>
              <a:rPr lang="en-GB" sz="2000" dirty="0">
                <a:latin typeface="Arial" panose="020B0604020202020204" pitchFamily="34" charset="0"/>
              </a:rPr>
              <a:t> de </a:t>
            </a:r>
            <a:r>
              <a:rPr lang="fr-FR" sz="2000" dirty="0">
                <a:latin typeface="Arial" panose="020B0604020202020204" pitchFamily="34" charset="0"/>
              </a:rPr>
              <a:t>«</a:t>
            </a:r>
            <a:r>
              <a:rPr lang="en-GB" sz="2000" dirty="0" err="1">
                <a:latin typeface="Arial" panose="020B0604020202020204" pitchFamily="34" charset="0"/>
              </a:rPr>
              <a:t>responsables</a:t>
            </a:r>
            <a:r>
              <a:rPr lang="en-GB" sz="2000" dirty="0">
                <a:latin typeface="Arial" panose="020B0604020202020204" pitchFamily="34" charset="0"/>
              </a:rPr>
              <a:t> de la </a:t>
            </a:r>
            <a:r>
              <a:rPr lang="fr-FR" sz="2000" dirty="0">
                <a:latin typeface="Arial" panose="020B0604020202020204" pitchFamily="34" charset="0"/>
              </a:rPr>
              <a:t>SST»</a:t>
            </a:r>
            <a:r>
              <a:rPr lang="en-GB" sz="2000" dirty="0">
                <a:latin typeface="Arial" panose="020B0604020202020204" pitchFamily="34" charset="0"/>
              </a:rPr>
              <a:t>, par exemple.</a:t>
            </a:r>
          </a:p>
          <a:p>
            <a:pPr marL="0" lvl="2" indent="0">
              <a:buNone/>
            </a:pPr>
            <a:endParaRPr lang="en-GB" sz="2000" dirty="0">
              <a:latin typeface="Arial" panose="020B0604020202020204" pitchFamily="34" charset="0"/>
            </a:endParaRPr>
          </a:p>
          <a:p>
            <a:pPr lvl="2"/>
            <a:r>
              <a:rPr lang="en-GB" sz="2000" dirty="0">
                <a:latin typeface="Arial" panose="020B0604020202020204" pitchFamily="34" charset="0"/>
              </a:rPr>
              <a:t>Les professions </a:t>
            </a:r>
            <a:r>
              <a:rPr lang="fr-FR" sz="2000" dirty="0">
                <a:latin typeface="Arial" panose="020B0604020202020204" pitchFamily="34" charset="0"/>
              </a:rPr>
              <a:t>nécessitant une formation médicale (personnel infirmier, médecine du travail) et autres disciplines spécialisées en matière de SST (hygiénistes du travail, toxicologues, psychologues) </a:t>
            </a:r>
            <a:r>
              <a:rPr lang="fr-FR" sz="2000" b="1" u="sng" dirty="0">
                <a:latin typeface="Arial" panose="020B0604020202020204" pitchFamily="34" charset="0"/>
              </a:rPr>
              <a:t>ont été exclues</a:t>
            </a:r>
            <a:r>
              <a:rPr lang="fr-FR" sz="2000" dirty="0">
                <a:latin typeface="Arial" panose="020B0604020202020204" pitchFamily="34" charset="0"/>
              </a:rPr>
              <a:t>.</a:t>
            </a:r>
            <a:endParaRPr lang="en-GB" sz="2000" dirty="0">
              <a:latin typeface="Arial" panose="020B0604020202020204" pitchFamily="34" charset="0"/>
            </a:endParaRPr>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71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a:xfrm>
            <a:off x="490537" y="1423195"/>
            <a:ext cx="11210924" cy="720000"/>
          </a:xfrm>
        </p:spPr>
        <p:txBody>
          <a:bodyPr/>
          <a:lstStyle/>
          <a:p>
            <a:r>
              <a:rPr lang="fr-CH" dirty="0"/>
              <a:t>Étape 1:  </a:t>
            </a:r>
            <a:r>
              <a:rPr lang="en-GB" b="0" dirty="0"/>
              <a:t>Analyse et recherche </a:t>
            </a:r>
            <a:r>
              <a:rPr lang="en-GB" b="0" dirty="0" err="1"/>
              <a:t>documentaires</a:t>
            </a:r>
            <a:br>
              <a:rPr lang="en-GB" sz="1800" b="0" dirty="0">
                <a:effectLst/>
                <a:latin typeface="Arial" panose="020B0604020202020204" pitchFamily="34" charset="0"/>
                <a:ea typeface="Calibri" panose="020F0502020204030204" pitchFamily="34" charset="0"/>
              </a:rPr>
            </a:br>
            <a:br>
              <a:rPr lang="en-GB" sz="2800" b="0" dirty="0">
                <a:solidFill>
                  <a:schemeClr val="tx1"/>
                </a:solidFill>
              </a:rPr>
            </a:br>
            <a:endParaRPr lang="en-GB" b="0"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lvl="2"/>
            <a:r>
              <a:rPr lang="en-GB" sz="2000" dirty="0"/>
              <a:t>Objectifs </a:t>
            </a:r>
          </a:p>
          <a:p>
            <a:pPr lvl="2"/>
            <a:r>
              <a:rPr lang="en-GB" sz="2000" dirty="0"/>
              <a:t>Sources des données: </a:t>
            </a:r>
          </a:p>
          <a:p>
            <a:pPr marL="594900" lvl="2" indent="-342900" algn="just">
              <a:spcBef>
                <a:spcPts val="0"/>
              </a:spcBef>
              <a:buFont typeface="Wingdings" panose="05000000000000000000" pitchFamily="2" charset="2"/>
              <a:buChar char="§"/>
            </a:pPr>
            <a:r>
              <a:rPr lang="en-GB" sz="2000" dirty="0"/>
              <a:t>Bases de données </a:t>
            </a:r>
            <a:r>
              <a:rPr lang="en-GB" sz="2000" dirty="0" err="1"/>
              <a:t>nationales</a:t>
            </a:r>
            <a:r>
              <a:rPr lang="en-GB" sz="2000" dirty="0"/>
              <a:t> sur la main-</a:t>
            </a:r>
            <a:r>
              <a:rPr lang="en-GB" sz="2000" dirty="0" err="1"/>
              <a:t>d'œuvre</a:t>
            </a:r>
            <a:r>
              <a:rPr lang="en-GB" sz="2000" dirty="0"/>
              <a:t> et les statistiques du travail </a:t>
            </a:r>
          </a:p>
          <a:p>
            <a:pPr marL="594900" lvl="2" indent="-342900" algn="just">
              <a:spcBef>
                <a:spcPts val="0"/>
              </a:spcBef>
              <a:buFont typeface="Wingdings" panose="05000000000000000000" pitchFamily="2" charset="2"/>
              <a:buChar char="§"/>
            </a:pPr>
            <a:r>
              <a:rPr lang="fr-CH" sz="2000" dirty="0" err="1"/>
              <a:t>Cadres </a:t>
            </a:r>
            <a:r>
              <a:rPr lang="fr-CH" sz="2000" dirty="0"/>
              <a:t>juridiques, </a:t>
            </a:r>
            <a:r>
              <a:rPr lang="fr-CH" sz="2000" dirty="0" err="1"/>
              <a:t>législation </a:t>
            </a:r>
            <a:r>
              <a:rPr lang="fr-CH" sz="2000" dirty="0"/>
              <a:t>et </a:t>
            </a:r>
            <a:r>
              <a:rPr lang="fr-CH" sz="2000" dirty="0" err="1"/>
              <a:t>jurisprudence</a:t>
            </a:r>
            <a:endParaRPr lang="fr-CH" sz="2000" dirty="0"/>
          </a:p>
          <a:p>
            <a:pPr marL="594900" lvl="2" indent="-342900" algn="just">
              <a:spcBef>
                <a:spcPts val="0"/>
              </a:spcBef>
              <a:buFont typeface="Wingdings" panose="05000000000000000000" pitchFamily="2" charset="2"/>
              <a:buChar char="§"/>
            </a:pPr>
            <a:r>
              <a:rPr lang="en-GB" sz="2000" dirty="0"/>
              <a:t>Politiques, publications et rapports gouvernementaux </a:t>
            </a:r>
          </a:p>
          <a:p>
            <a:pPr marL="594900" lvl="2" indent="-342900" algn="just">
              <a:spcBef>
                <a:spcPts val="0"/>
              </a:spcBef>
              <a:buFont typeface="Wingdings" panose="05000000000000000000" pitchFamily="2" charset="2"/>
              <a:buChar char="§"/>
            </a:pPr>
            <a:r>
              <a:rPr lang="en-GB" sz="2000" dirty="0"/>
              <a:t>Documents de synthèse sectoriels ou industriels décrivant les tendances de </a:t>
            </a:r>
            <a:r>
              <a:rPr lang="en-GB" sz="2000" dirty="0" err="1"/>
              <a:t>l'industrie</a:t>
            </a:r>
            <a:r>
              <a:rPr lang="en-GB" sz="2000" dirty="0"/>
              <a:t> </a:t>
            </a:r>
          </a:p>
          <a:p>
            <a:pPr marL="594900" lvl="2" indent="-342900" algn="just">
              <a:spcBef>
                <a:spcPts val="0"/>
              </a:spcBef>
              <a:buFont typeface="Wingdings" panose="05000000000000000000" pitchFamily="2" charset="2"/>
              <a:buChar char="§"/>
            </a:pPr>
            <a:r>
              <a:rPr lang="en-GB" sz="2000" dirty="0"/>
              <a:t>Publications/rapports de recherche sur la SST (dans des secteurs spécifiques)</a:t>
            </a:r>
          </a:p>
          <a:p>
            <a:pPr marL="594900" lvl="2" indent="-342900" algn="just">
              <a:spcBef>
                <a:spcPts val="0"/>
              </a:spcBef>
              <a:buFont typeface="Wingdings" panose="05000000000000000000" pitchFamily="2" charset="2"/>
              <a:buChar char="§"/>
            </a:pPr>
            <a:r>
              <a:rPr lang="en-GB" sz="2000" dirty="0"/>
              <a:t>Politiques et documents produits par des associations professionnelles</a:t>
            </a:r>
          </a:p>
          <a:p>
            <a:pPr marL="594900" lvl="2" indent="-342900" algn="just">
              <a:spcBef>
                <a:spcPts val="0"/>
              </a:spcBef>
              <a:buFont typeface="Wingdings" panose="05000000000000000000" pitchFamily="2" charset="2"/>
              <a:buChar char="§"/>
            </a:pPr>
            <a:r>
              <a:rPr lang="en-GB" sz="2000" dirty="0"/>
              <a:t>Descriptions de </a:t>
            </a:r>
            <a:r>
              <a:rPr lang="en-GB" sz="2000" dirty="0" err="1"/>
              <a:t>postes</a:t>
            </a:r>
            <a:r>
              <a:rPr lang="en-GB" sz="2000" dirty="0"/>
              <a:t>/</a:t>
            </a:r>
            <a:r>
              <a:rPr lang="en-GB" sz="2000" dirty="0" err="1"/>
              <a:t>offres</a:t>
            </a:r>
            <a:r>
              <a:rPr lang="en-GB" sz="2000" dirty="0"/>
              <a:t> </a:t>
            </a:r>
            <a:r>
              <a:rPr lang="en-GB" sz="2000" dirty="0" err="1"/>
              <a:t>d'emploi</a:t>
            </a:r>
            <a:r>
              <a:rPr lang="en-GB" sz="2000" dirty="0"/>
              <a:t> </a:t>
            </a:r>
          </a:p>
          <a:p>
            <a:pPr marL="594900" lvl="2" indent="-342900" algn="just">
              <a:spcBef>
                <a:spcPts val="0"/>
              </a:spcBef>
              <a:buFont typeface="Wingdings" panose="05000000000000000000" pitchFamily="2" charset="2"/>
              <a:buChar char="§"/>
            </a:pPr>
            <a:r>
              <a:rPr lang="fr-CH" sz="2000" dirty="0"/>
              <a:t>Documents sur l'éducation/la formation</a:t>
            </a:r>
          </a:p>
          <a:p>
            <a:pPr marL="594900" lvl="2" indent="-342900" algn="just">
              <a:spcBef>
                <a:spcPts val="0"/>
              </a:spcBef>
              <a:buFont typeface="Wingdings" panose="05000000000000000000" pitchFamily="2" charset="2"/>
              <a:buChar char="§"/>
            </a:pPr>
            <a:r>
              <a:rPr lang="en-GB" sz="2000" dirty="0"/>
              <a:t>Tout autre document </a:t>
            </a:r>
            <a:r>
              <a:rPr lang="en-GB" sz="2000" dirty="0" err="1"/>
              <a:t>ou</a:t>
            </a:r>
            <a:r>
              <a:rPr lang="en-GB" sz="2000" dirty="0"/>
              <a:t> </a:t>
            </a:r>
            <a:r>
              <a:rPr lang="en-GB" sz="2000" dirty="0" err="1"/>
              <a:t>toute</a:t>
            </a:r>
            <a:r>
              <a:rPr lang="en-GB" sz="2000" dirty="0"/>
              <a:t> </a:t>
            </a:r>
            <a:r>
              <a:rPr lang="en-GB" sz="2000" dirty="0" err="1"/>
              <a:t>autre</a:t>
            </a:r>
            <a:r>
              <a:rPr lang="en-GB" sz="2000" dirty="0"/>
              <a:t> source de données </a:t>
            </a:r>
            <a:r>
              <a:rPr lang="en-GB" sz="2000" dirty="0" err="1"/>
              <a:t>pertinents</a:t>
            </a:r>
            <a:endParaRPr lang="en-GB" sz="2000" dirty="0"/>
          </a:p>
          <a:p>
            <a:pPr marL="0" lvl="2" indent="0">
              <a:buNone/>
            </a:pPr>
            <a:endParaRPr lang="en-GB"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78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pPr marL="252000" lvl="2" algn="l">
              <a:spcBef>
                <a:spcPts val="0"/>
              </a:spcBef>
            </a:pPr>
            <a:r>
              <a:rPr lang="fr-CH" sz="2500" b="1" kern="1200" dirty="0">
                <a:solidFill>
                  <a:schemeClr val="tx1"/>
                </a:solidFill>
                <a:latin typeface="+mj-lt"/>
                <a:ea typeface="+mj-ea"/>
                <a:cs typeface="+mj-cs"/>
              </a:rPr>
              <a:t>Étape 2:  </a:t>
            </a:r>
            <a:r>
              <a:rPr lang="en-GB" sz="2500" kern="1200" dirty="0">
                <a:solidFill>
                  <a:schemeClr val="tx1"/>
                </a:solidFill>
                <a:latin typeface="+mj-lt"/>
                <a:ea typeface="+mj-ea"/>
                <a:cs typeface="+mj-cs"/>
              </a:rPr>
              <a:t>Consultation des parties prenantes</a:t>
            </a:r>
            <a:br>
              <a:rPr lang="en-GB" sz="280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8" y="1687512"/>
            <a:ext cx="10525125" cy="3482975"/>
          </a:xfrm>
        </p:spPr>
        <p:txBody>
          <a:bodyPr/>
          <a:lstStyle/>
          <a:p>
            <a:pPr lvl="2"/>
            <a:endParaRPr lang="fr-CH" sz="2000" dirty="0"/>
          </a:p>
          <a:p>
            <a:pPr lvl="2"/>
            <a:r>
              <a:rPr lang="fr-CH" sz="2000" dirty="0"/>
              <a:t>Objectifs</a:t>
            </a:r>
          </a:p>
          <a:p>
            <a:pPr lvl="2"/>
            <a:r>
              <a:rPr lang="fr-CH" sz="2000" dirty="0">
                <a:solidFill>
                  <a:schemeClr val="tx1"/>
                </a:solidFill>
              </a:rPr>
              <a:t>Principales parties prenantes</a:t>
            </a:r>
            <a:endParaRPr lang="en-GB" sz="2000" dirty="0">
              <a:solidFill>
                <a:schemeClr val="tx1"/>
              </a:solidFill>
            </a:endParaRPr>
          </a:p>
          <a:p>
            <a:pPr marL="594900" lvl="2" indent="-342900" algn="just">
              <a:spcBef>
                <a:spcPts val="0"/>
              </a:spcBef>
              <a:spcAft>
                <a:spcPts val="800"/>
              </a:spcAft>
              <a:buFont typeface="Wingdings" panose="05000000000000000000" pitchFamily="2" charset="2"/>
              <a:buChar char="§"/>
            </a:pPr>
            <a:r>
              <a:rPr lang="fr-CH" dirty="0"/>
              <a:t>Les autorités gouvernementales compétentes</a:t>
            </a:r>
          </a:p>
          <a:p>
            <a:pPr marL="594900" lvl="2" indent="-342900" algn="just">
              <a:spcBef>
                <a:spcPts val="0"/>
              </a:spcBef>
              <a:spcAft>
                <a:spcPts val="800"/>
              </a:spcAft>
              <a:buFont typeface="Wingdings" panose="05000000000000000000" pitchFamily="2" charset="2"/>
              <a:buChar char="§"/>
            </a:pPr>
            <a:r>
              <a:rPr lang="en-GB" dirty="0" err="1"/>
              <a:t>L'organe</a:t>
            </a:r>
            <a:r>
              <a:rPr lang="en-GB" dirty="0"/>
              <a:t> consultatif tripartite national chargé des questions de SST</a:t>
            </a:r>
          </a:p>
          <a:p>
            <a:pPr marL="594900" lvl="2" indent="-342900" algn="just">
              <a:spcBef>
                <a:spcPts val="0"/>
              </a:spcBef>
              <a:spcAft>
                <a:spcPts val="800"/>
              </a:spcAft>
              <a:buFont typeface="Wingdings" panose="05000000000000000000" pitchFamily="2" charset="2"/>
              <a:buChar char="§"/>
            </a:pPr>
            <a:r>
              <a:rPr lang="fr-CH" dirty="0"/>
              <a:t>Les organisations de travailleurs et d'employeurs</a:t>
            </a:r>
          </a:p>
          <a:p>
            <a:pPr marL="594900" lvl="2" indent="-342900" algn="just">
              <a:spcBef>
                <a:spcPts val="0"/>
              </a:spcBef>
              <a:spcAft>
                <a:spcPts val="800"/>
              </a:spcAft>
              <a:buFont typeface="Wingdings" panose="05000000000000000000" pitchFamily="2" charset="2"/>
              <a:buChar char="§"/>
            </a:pPr>
            <a:r>
              <a:rPr lang="fr-CH" dirty="0"/>
              <a:t>Les associations professionnelles de SST</a:t>
            </a:r>
          </a:p>
          <a:p>
            <a:pPr marL="594900" lvl="2" indent="-342900" algn="just">
              <a:spcBef>
                <a:spcPts val="0"/>
              </a:spcBef>
              <a:spcAft>
                <a:spcPts val="800"/>
              </a:spcAft>
              <a:buFont typeface="Wingdings" panose="05000000000000000000" pitchFamily="2" charset="2"/>
              <a:buChar char="§"/>
            </a:pPr>
            <a:r>
              <a:rPr lang="fr-FR" dirty="0"/>
              <a:t>Les instituts d'enseignement et de formation</a:t>
            </a:r>
          </a:p>
          <a:p>
            <a:pPr marL="594900" lvl="2" indent="-342900" algn="just">
              <a:spcBef>
                <a:spcPts val="0"/>
              </a:spcBef>
              <a:spcAft>
                <a:spcPts val="800"/>
              </a:spcAft>
              <a:buFont typeface="Wingdings" panose="05000000000000000000" pitchFamily="2" charset="2"/>
              <a:buChar char="§"/>
            </a:pPr>
            <a:r>
              <a:rPr lang="fr-CH" dirty="0"/>
              <a:t>Les prestataires de formation</a:t>
            </a:r>
          </a:p>
          <a:p>
            <a:pPr marL="594900" lvl="2" indent="-342900" algn="just">
              <a:spcBef>
                <a:spcPts val="0"/>
              </a:spcBef>
              <a:spcAft>
                <a:spcPts val="800"/>
              </a:spcAft>
              <a:buFont typeface="Wingdings" panose="05000000000000000000" pitchFamily="2" charset="2"/>
              <a:buChar char="§"/>
            </a:pPr>
            <a:r>
              <a:rPr lang="en-GB" dirty="0"/>
              <a:t>Les </a:t>
            </a:r>
            <a:r>
              <a:rPr lang="en-GB" dirty="0" err="1"/>
              <a:t>entreprises</a:t>
            </a:r>
            <a:r>
              <a:rPr lang="en-GB" dirty="0"/>
              <a:t> dans </a:t>
            </a:r>
            <a:r>
              <a:rPr lang="en-GB" dirty="0" err="1"/>
              <a:t>lesquelles</a:t>
            </a:r>
            <a:r>
              <a:rPr lang="en-GB" dirty="0"/>
              <a:t> </a:t>
            </a:r>
            <a:r>
              <a:rPr lang="en-GB" dirty="0" err="1"/>
              <a:t>sont</a:t>
            </a:r>
            <a:r>
              <a:rPr lang="en-GB" dirty="0"/>
              <a:t> </a:t>
            </a:r>
            <a:r>
              <a:rPr lang="en-GB" dirty="0" err="1"/>
              <a:t>employés</a:t>
            </a:r>
            <a:r>
              <a:rPr lang="en-GB" dirty="0"/>
              <a:t> des </a:t>
            </a:r>
            <a:r>
              <a:rPr lang="en-GB" dirty="0" err="1"/>
              <a:t>professionnels</a:t>
            </a:r>
            <a:r>
              <a:rPr lang="en-GB" dirty="0"/>
              <a:t> de la SST (échantillon représentatif des principaux </a:t>
            </a:r>
            <a:r>
              <a:rPr lang="en-GB" dirty="0" err="1"/>
              <a:t>secteurs</a:t>
            </a:r>
            <a:r>
              <a:rPr lang="en-GB" dirty="0"/>
              <a:t> </a:t>
            </a:r>
            <a:r>
              <a:rPr lang="en-GB" dirty="0" err="1"/>
              <a:t>d'activité</a:t>
            </a:r>
            <a:r>
              <a:rPr lang="en-GB" dirty="0"/>
              <a:t>, comprenant des entreprises de tailles différentes) </a:t>
            </a:r>
          </a:p>
          <a:p>
            <a:pPr marL="594900" lvl="2" indent="-342900" algn="just">
              <a:spcBef>
                <a:spcPts val="0"/>
              </a:spcBef>
              <a:spcAft>
                <a:spcPts val="800"/>
              </a:spcAft>
              <a:buFont typeface="Wingdings" panose="05000000000000000000" pitchFamily="2" charset="2"/>
              <a:buChar char="§"/>
            </a:pPr>
            <a:r>
              <a:rPr lang="en-GB" dirty="0"/>
              <a:t>Les </a:t>
            </a:r>
            <a:r>
              <a:rPr lang="en-GB" dirty="0" err="1"/>
              <a:t>professionnels</a:t>
            </a:r>
            <a:r>
              <a:rPr lang="en-GB" dirty="0"/>
              <a:t> de la SST (échantillon représentatif des principaux </a:t>
            </a:r>
            <a:r>
              <a:rPr lang="en-GB" dirty="0" err="1"/>
              <a:t>secteurs</a:t>
            </a:r>
            <a:r>
              <a:rPr lang="en-GB" dirty="0"/>
              <a:t> </a:t>
            </a:r>
            <a:r>
              <a:rPr lang="en-GB" dirty="0" err="1"/>
              <a:t>d'activité</a:t>
            </a:r>
            <a:r>
              <a:rPr lang="en-GB" dirty="0"/>
              <a:t>, y compris des professionnels travaillant dans des entreprises de </a:t>
            </a:r>
            <a:r>
              <a:rPr lang="en-GB" dirty="0" err="1"/>
              <a:t>tailles</a:t>
            </a:r>
            <a:r>
              <a:rPr lang="en-GB" dirty="0"/>
              <a:t> </a:t>
            </a:r>
            <a:r>
              <a:rPr lang="en-GB" dirty="0" err="1"/>
              <a:t>différentes</a:t>
            </a:r>
            <a:r>
              <a:rPr lang="en-GB" dirty="0"/>
              <a:t>)</a:t>
            </a: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80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pPr marL="252000" lvl="2" algn="just">
              <a:spcBef>
                <a:spcPts val="0"/>
              </a:spcBef>
            </a:pPr>
            <a:r>
              <a:rPr lang="fr-CH" sz="2500" b="1" kern="1200" dirty="0">
                <a:solidFill>
                  <a:schemeClr val="tx1"/>
                </a:solidFill>
                <a:latin typeface="+mj-lt"/>
                <a:ea typeface="+mj-ea"/>
                <a:cs typeface="+mj-cs"/>
              </a:rPr>
              <a:t>Étape 2:  </a:t>
            </a:r>
            <a:r>
              <a:rPr lang="en-GB" sz="2500" kern="1200" dirty="0">
                <a:solidFill>
                  <a:schemeClr val="tx1"/>
                </a:solidFill>
                <a:latin typeface="+mj-lt"/>
                <a:ea typeface="+mj-ea"/>
                <a:cs typeface="+mj-cs"/>
              </a:rPr>
              <a:t>Consultation des parties prenantes</a:t>
            </a: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marL="0" lvl="2" indent="0">
              <a:buNone/>
            </a:pPr>
            <a:r>
              <a:rPr lang="en-GB" sz="2000" dirty="0"/>
              <a:t> </a:t>
            </a:r>
          </a:p>
          <a:p>
            <a:pPr lvl="2"/>
            <a:r>
              <a:rPr lang="en-GB" sz="2400" dirty="0"/>
              <a:t>Méthodes et </a:t>
            </a:r>
            <a:r>
              <a:rPr lang="en-GB" sz="2400" dirty="0" err="1"/>
              <a:t>outils</a:t>
            </a:r>
            <a:endParaRPr lang="en-GB" sz="2400" dirty="0"/>
          </a:p>
          <a:p>
            <a:pPr marL="594900" lvl="2" indent="-342900" algn="just">
              <a:spcBef>
                <a:spcPts val="0"/>
              </a:spcBef>
              <a:spcAft>
                <a:spcPts val="800"/>
              </a:spcAft>
              <a:buFont typeface="Wingdings" panose="05000000000000000000" pitchFamily="2" charset="2"/>
              <a:buChar char="§"/>
            </a:pPr>
            <a:r>
              <a:rPr lang="en-GB" sz="2000" dirty="0" err="1"/>
              <a:t>Entretiens</a:t>
            </a:r>
            <a:r>
              <a:rPr lang="en-GB" sz="2000" dirty="0"/>
              <a:t> </a:t>
            </a:r>
            <a:r>
              <a:rPr lang="en-GB" sz="2000" dirty="0" err="1"/>
              <a:t>individuels</a:t>
            </a:r>
            <a:r>
              <a:rPr lang="en-GB" sz="2000" dirty="0"/>
              <a:t> semi-</a:t>
            </a:r>
            <a:r>
              <a:rPr lang="en-GB" sz="2000" dirty="0" err="1"/>
              <a:t>structurés</a:t>
            </a:r>
            <a:r>
              <a:rPr lang="en-GB" sz="2000" dirty="0"/>
              <a:t> </a:t>
            </a:r>
            <a:r>
              <a:rPr lang="en-GB" sz="2000" dirty="0" err="1"/>
              <a:t>ou</a:t>
            </a:r>
            <a:r>
              <a:rPr lang="en-GB" sz="2000" dirty="0"/>
              <a:t> </a:t>
            </a:r>
            <a:r>
              <a:rPr lang="en-GB" sz="2000" dirty="0" err="1"/>
              <a:t>entretiens</a:t>
            </a:r>
            <a:r>
              <a:rPr lang="en-GB" sz="2000" dirty="0"/>
              <a:t> de groupe pour recueillir des données qualitatives </a:t>
            </a:r>
          </a:p>
          <a:p>
            <a:pPr marL="594900" lvl="2" indent="-342900" algn="just">
              <a:spcBef>
                <a:spcPts val="0"/>
              </a:spcBef>
              <a:spcAft>
                <a:spcPts val="800"/>
              </a:spcAft>
              <a:buFont typeface="Wingdings" panose="05000000000000000000" pitchFamily="2" charset="2"/>
              <a:buChar char="§"/>
            </a:pPr>
            <a:r>
              <a:rPr lang="en-GB" sz="2000" dirty="0" err="1"/>
              <a:t>Protocoles</a:t>
            </a:r>
            <a:r>
              <a:rPr lang="en-GB" sz="2000" dirty="0"/>
              <a:t> </a:t>
            </a:r>
            <a:r>
              <a:rPr lang="en-GB" sz="2000" dirty="0" err="1"/>
              <a:t>d'entretien</a:t>
            </a:r>
            <a:r>
              <a:rPr lang="en-GB" sz="2000" dirty="0"/>
              <a:t> ou de groupe de discussion adaptés à chaque groupe de parties </a:t>
            </a:r>
            <a:r>
              <a:rPr lang="en-GB" sz="2000" dirty="0" err="1"/>
              <a:t>prenantes</a:t>
            </a:r>
            <a:endParaRPr lang="en-GB" sz="2000" dirty="0"/>
          </a:p>
          <a:p>
            <a:pPr lvl="2" indent="0" algn="just">
              <a:spcBef>
                <a:spcPts val="0"/>
              </a:spcBef>
              <a:spcAft>
                <a:spcPts val="800"/>
              </a:spcAft>
              <a:buNone/>
            </a:pPr>
            <a:r>
              <a:rPr lang="fr-CH" sz="2000" dirty="0"/>
              <a:t>	- Introduction (</a:t>
            </a:r>
            <a:r>
              <a:rPr lang="fr-CH" sz="2000" dirty="0" err="1"/>
              <a:t>contexte</a:t>
            </a:r>
            <a:r>
              <a:rPr lang="fr-CH" sz="2000" dirty="0"/>
              <a:t>, objectifs, </a:t>
            </a:r>
            <a:r>
              <a:rPr lang="fr-CH" sz="2000" dirty="0" err="1"/>
              <a:t>confidentialité</a:t>
            </a:r>
            <a:r>
              <a:rPr lang="fr-CH" sz="2000" dirty="0"/>
              <a:t>, consentement)</a:t>
            </a:r>
          </a:p>
          <a:p>
            <a:pPr lvl="2" indent="0" algn="just">
              <a:spcBef>
                <a:spcPts val="0"/>
              </a:spcBef>
              <a:spcAft>
                <a:spcPts val="800"/>
              </a:spcAft>
              <a:buNone/>
            </a:pPr>
            <a:r>
              <a:rPr lang="fr-CH" sz="2000" dirty="0"/>
              <a:t>	- Profil/informations démographiques de la personne non identifiée (par exemple, le sexe, le rôle, la taille de l'entreprise, le type d'entreprise, le secteur, la situation géographique, le cas échéant)</a:t>
            </a:r>
          </a:p>
          <a:p>
            <a:pPr lvl="2" indent="0" algn="just">
              <a:spcBef>
                <a:spcPts val="0"/>
              </a:spcBef>
              <a:spcAft>
                <a:spcPts val="800"/>
              </a:spcAft>
              <a:buNone/>
            </a:pPr>
            <a:r>
              <a:rPr lang="fr-CH" sz="2000" dirty="0"/>
              <a:t>	- Questions adaptées à chaque groupe de parties prenantes</a:t>
            </a:r>
          </a:p>
          <a:p>
            <a:pPr lvl="4" algn="just">
              <a:spcBef>
                <a:spcPts val="0"/>
              </a:spcBef>
              <a:spcAft>
                <a:spcPts val="800"/>
              </a:spcAft>
            </a:pPr>
            <a:r>
              <a:rPr lang="fr-CH" sz="2000" dirty="0"/>
              <a:t>	</a:t>
            </a:r>
          </a:p>
          <a:p>
            <a:pPr lvl="2" indent="0" algn="just">
              <a:spcBef>
                <a:spcPts val="0"/>
              </a:spcBef>
              <a:spcAft>
                <a:spcPts val="800"/>
              </a:spcAft>
              <a:buNone/>
            </a:pPr>
            <a:endParaRPr lang="fr-CH" dirty="0"/>
          </a:p>
          <a:p>
            <a:pPr marL="594900" lvl="2" indent="-342900" algn="just">
              <a:spcBef>
                <a:spcPts val="0"/>
              </a:spcBef>
              <a:spcAft>
                <a:spcPts val="800"/>
              </a:spcAft>
              <a:buFont typeface="Wingdings" panose="05000000000000000000" pitchFamily="2" charset="2"/>
              <a:buChar char="§"/>
            </a:pPr>
            <a:endParaRPr lang="en-GB" sz="2000" dirty="0"/>
          </a:p>
          <a:p>
            <a:pPr lvl="2" indent="0" algn="just">
              <a:spcBef>
                <a:spcPts val="0"/>
              </a:spcBef>
              <a:spcAft>
                <a:spcPts val="800"/>
              </a:spcAft>
              <a:buNone/>
            </a:pPr>
            <a:endParaRPr lang="fr-CH" sz="2000" dirty="0"/>
          </a:p>
          <a:p>
            <a:pPr lvl="2" indent="0" algn="just">
              <a:spcBef>
                <a:spcPts val="0"/>
              </a:spcBef>
              <a:spcAft>
                <a:spcPts val="800"/>
              </a:spcAft>
              <a:buNone/>
            </a:pPr>
            <a:endParaRPr lang="en-GB" sz="2000"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129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Étape 3:  </a:t>
            </a:r>
            <a:r>
              <a:rPr lang="fr-CH" b="0" dirty="0"/>
              <a:t>Analyse et rédaction du rapport</a:t>
            </a: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marL="0" lvl="2" indent="0">
              <a:buNone/>
            </a:pPr>
            <a:r>
              <a:rPr lang="en-GB" sz="2000" dirty="0"/>
              <a:t> </a:t>
            </a:r>
            <a:endParaRPr lang="fr-CH" sz="2000" dirty="0"/>
          </a:p>
          <a:p>
            <a:pPr lvl="2"/>
            <a:r>
              <a:rPr lang="en-GB" sz="2000" dirty="0" err="1"/>
              <a:t>Méthode</a:t>
            </a:r>
            <a:r>
              <a:rPr lang="en-GB" sz="2000" dirty="0"/>
              <a:t> </a:t>
            </a:r>
            <a:r>
              <a:rPr lang="en-GB" sz="2000" dirty="0" err="1"/>
              <a:t>d'analyse</a:t>
            </a:r>
            <a:r>
              <a:rPr lang="en-GB" sz="2000" dirty="0"/>
              <a:t> des données:  codage et analyse thématique</a:t>
            </a:r>
          </a:p>
          <a:p>
            <a:pPr lvl="2"/>
            <a:r>
              <a:rPr lang="en-GB" sz="2000" dirty="0"/>
              <a:t>Le rapport de recherche doit</a:t>
            </a:r>
          </a:p>
          <a:p>
            <a:pPr marL="594900" lvl="2" indent="-342900" algn="just">
              <a:spcBef>
                <a:spcPts val="0"/>
              </a:spcBef>
              <a:spcAft>
                <a:spcPts val="800"/>
              </a:spcAft>
              <a:buFont typeface="Wingdings" panose="05000000000000000000" pitchFamily="2" charset="2"/>
              <a:buChar char="§"/>
            </a:pPr>
            <a:r>
              <a:rPr lang="en-GB" dirty="0"/>
              <a:t>Présenter les résultats de la recherche (en combinant la recherche documentaire et la collecte de données à </a:t>
            </a:r>
            <a:r>
              <a:rPr lang="en-GB" dirty="0" err="1"/>
              <a:t>partir</a:t>
            </a:r>
            <a:r>
              <a:rPr lang="en-GB" dirty="0"/>
              <a:t> </a:t>
            </a:r>
            <a:r>
              <a:rPr lang="en-GB" dirty="0" err="1"/>
              <a:t>d'entretiens</a:t>
            </a:r>
            <a:r>
              <a:rPr lang="en-GB" dirty="0"/>
              <a:t> et de groupes de discussion)</a:t>
            </a:r>
          </a:p>
          <a:p>
            <a:pPr marL="594900" lvl="2" indent="-342900" algn="just">
              <a:spcBef>
                <a:spcPts val="0"/>
              </a:spcBef>
              <a:spcAft>
                <a:spcPts val="800"/>
              </a:spcAft>
              <a:buFont typeface="Wingdings" panose="05000000000000000000" pitchFamily="2" charset="2"/>
              <a:buChar char="§"/>
            </a:pPr>
            <a:r>
              <a:rPr lang="en-GB" dirty="0"/>
              <a:t>Présenter une analyse des lacunes identifiées dans le système de qualification </a:t>
            </a:r>
            <a:r>
              <a:rPr lang="en-GB" dirty="0" err="1"/>
              <a:t>en</a:t>
            </a:r>
            <a:r>
              <a:rPr lang="en-GB" dirty="0"/>
              <a:t> SST, ainsi que les </a:t>
            </a:r>
            <a:r>
              <a:rPr lang="en-GB" dirty="0" err="1"/>
              <a:t>facteurs</a:t>
            </a:r>
            <a:r>
              <a:rPr lang="en-GB" dirty="0"/>
              <a:t> et les </a:t>
            </a:r>
            <a:r>
              <a:rPr lang="en-GB" dirty="0" err="1"/>
              <a:t>freins</a:t>
            </a:r>
            <a:r>
              <a:rPr lang="en-GB" dirty="0"/>
              <a:t> </a:t>
            </a:r>
            <a:r>
              <a:rPr lang="en-GB" dirty="0" err="1"/>
              <a:t>d'amélioration</a:t>
            </a:r>
            <a:endParaRPr lang="en-GB" dirty="0"/>
          </a:p>
          <a:p>
            <a:pPr marL="594900" lvl="2" indent="-342900" algn="just">
              <a:spcBef>
                <a:spcPts val="0"/>
              </a:spcBef>
              <a:spcAft>
                <a:spcPts val="800"/>
              </a:spcAft>
              <a:buFont typeface="Wingdings" panose="05000000000000000000" pitchFamily="2" charset="2"/>
              <a:buChar char="§"/>
            </a:pPr>
            <a:r>
              <a:rPr lang="en-GB" dirty="0" err="1"/>
              <a:t>Tenir</a:t>
            </a:r>
            <a:r>
              <a:rPr lang="en-GB" dirty="0"/>
              <a:t> </a:t>
            </a:r>
            <a:r>
              <a:rPr lang="en-GB" dirty="0" err="1"/>
              <a:t>compte</a:t>
            </a:r>
            <a:r>
              <a:rPr lang="en-GB" dirty="0"/>
              <a:t> des </a:t>
            </a:r>
            <a:r>
              <a:rPr lang="en-GB" dirty="0" err="1"/>
              <a:t>expériences</a:t>
            </a:r>
            <a:r>
              <a:rPr lang="en-GB" dirty="0"/>
              <a:t> partagées par les parties prenantes concernées, </a:t>
            </a:r>
            <a:r>
              <a:rPr lang="en-GB" dirty="0" err="1"/>
              <a:t>ainsi</a:t>
            </a:r>
            <a:r>
              <a:rPr lang="en-GB" dirty="0"/>
              <a:t> que de leur </a:t>
            </a:r>
            <a:r>
              <a:rPr lang="en-GB" dirty="0" err="1"/>
              <a:t>niveau</a:t>
            </a:r>
            <a:r>
              <a:rPr lang="en-GB" dirty="0"/>
              <a:t> </a:t>
            </a:r>
            <a:r>
              <a:rPr lang="en-GB" dirty="0" err="1"/>
              <a:t>d'influence</a:t>
            </a:r>
            <a:r>
              <a:rPr lang="en-GB" dirty="0"/>
              <a:t> et de leur importance dans </a:t>
            </a:r>
            <a:r>
              <a:rPr lang="en-GB" dirty="0" err="1"/>
              <a:t>l'analyse</a:t>
            </a:r>
            <a:r>
              <a:rPr lang="en-GB" dirty="0"/>
              <a:t> (en veillant à ce que la diversité des points de vue </a:t>
            </a:r>
            <a:r>
              <a:rPr lang="en-GB" dirty="0" err="1"/>
              <a:t>soit</a:t>
            </a:r>
            <a:r>
              <a:rPr lang="en-GB" dirty="0"/>
              <a:t> </a:t>
            </a:r>
            <a:r>
              <a:rPr lang="en-GB" dirty="0" err="1"/>
              <a:t>respectée</a:t>
            </a:r>
            <a:r>
              <a:rPr lang="en-GB" dirty="0"/>
              <a:t>)</a:t>
            </a:r>
          </a:p>
          <a:p>
            <a:pPr marL="594900" lvl="2" indent="-342900" algn="just">
              <a:spcBef>
                <a:spcPts val="0"/>
              </a:spcBef>
              <a:spcAft>
                <a:spcPts val="800"/>
              </a:spcAft>
              <a:buFont typeface="Wingdings" panose="05000000000000000000" pitchFamily="2" charset="2"/>
              <a:buChar char="§"/>
            </a:pPr>
            <a:r>
              <a:rPr lang="en-GB" dirty="0"/>
              <a:t>Citer les sources </a:t>
            </a:r>
            <a:r>
              <a:rPr lang="en-GB" dirty="0" err="1"/>
              <a:t>d'information</a:t>
            </a:r>
            <a:r>
              <a:rPr lang="en-GB" dirty="0"/>
              <a:t> tout au long du rapport (sources documentaires et </a:t>
            </a:r>
            <a:r>
              <a:rPr lang="en-GB" dirty="0" err="1"/>
              <a:t>entretiens</a:t>
            </a:r>
            <a:r>
              <a:rPr lang="en-GB" dirty="0"/>
              <a:t>). Par </a:t>
            </a:r>
            <a:r>
              <a:rPr lang="en-GB" dirty="0" err="1"/>
              <a:t>exemple</a:t>
            </a:r>
            <a:r>
              <a:rPr lang="fr-FR" dirty="0"/>
              <a:t>:   «T</a:t>
            </a:r>
            <a:r>
              <a:rPr lang="en-GB" dirty="0" err="1"/>
              <a:t>ous</a:t>
            </a:r>
            <a:r>
              <a:rPr lang="en-GB" dirty="0"/>
              <a:t> les employeurs interrogés ont déclaré que...</a:t>
            </a:r>
            <a:r>
              <a:rPr lang="fr-FR" dirty="0"/>
              <a:t>»</a:t>
            </a:r>
            <a:r>
              <a:rPr lang="en-GB" dirty="0"/>
              <a:t>, </a:t>
            </a:r>
            <a:r>
              <a:rPr lang="fr-FR" dirty="0"/>
              <a:t>«</a:t>
            </a:r>
            <a:r>
              <a:rPr lang="en-GB" dirty="0"/>
              <a:t>Il ressort des entretiens avec les </a:t>
            </a:r>
            <a:r>
              <a:rPr lang="en-GB" dirty="0" err="1"/>
              <a:t>professionnels</a:t>
            </a:r>
            <a:r>
              <a:rPr lang="en-GB" dirty="0"/>
              <a:t> de la SST que...</a:t>
            </a:r>
            <a:r>
              <a:rPr lang="fr-FR" dirty="0"/>
              <a:t>»</a:t>
            </a:r>
            <a:r>
              <a:rPr lang="en-GB" dirty="0"/>
              <a:t>, </a:t>
            </a:r>
            <a:r>
              <a:rPr lang="fr-FR" dirty="0"/>
              <a:t>«</a:t>
            </a:r>
            <a:r>
              <a:rPr lang="en-GB" dirty="0"/>
              <a:t>Le code du travail prévoit les dispositions </a:t>
            </a:r>
            <a:r>
              <a:rPr lang="en-GB" dirty="0" err="1"/>
              <a:t>suivantes</a:t>
            </a:r>
            <a:r>
              <a:rPr lang="en-GB" dirty="0"/>
              <a:t>...</a:t>
            </a:r>
            <a:r>
              <a:rPr lang="fr-FR" dirty="0"/>
              <a:t>»</a:t>
            </a:r>
            <a:r>
              <a:rPr lang="en-GB" dirty="0"/>
              <a:t>. Le rapport </a:t>
            </a:r>
            <a:r>
              <a:rPr lang="en-GB" dirty="0" err="1"/>
              <a:t>pourra</a:t>
            </a:r>
            <a:r>
              <a:rPr lang="en-GB" dirty="0"/>
              <a:t> </a:t>
            </a:r>
            <a:r>
              <a:rPr lang="en-GB" dirty="0" err="1"/>
              <a:t>contenir</a:t>
            </a:r>
            <a:r>
              <a:rPr lang="en-GB" dirty="0"/>
              <a:t> des citations.</a:t>
            </a:r>
            <a:endParaRPr lang="en-GB" sz="2000" dirty="0"/>
          </a:p>
          <a:p>
            <a:pPr lvl="2" indent="0" algn="just">
              <a:spcBef>
                <a:spcPts val="0"/>
              </a:spcBef>
              <a:spcAft>
                <a:spcPts val="800"/>
              </a:spcAft>
              <a:buNone/>
            </a:pPr>
            <a:endParaRPr lang="fr-CH" sz="2000" dirty="0"/>
          </a:p>
          <a:p>
            <a:pPr lvl="2" indent="0" algn="just">
              <a:spcBef>
                <a:spcPts val="0"/>
              </a:spcBef>
              <a:spcAft>
                <a:spcPts val="800"/>
              </a:spcAft>
              <a:buNone/>
            </a:pPr>
            <a:endParaRPr lang="en-GB" sz="2000"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633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Étape 4:  </a:t>
            </a:r>
            <a:r>
              <a:rPr lang="en-GB" b="0" dirty="0"/>
              <a:t>Atelier de consultation des parties prenantes</a:t>
            </a:r>
            <a:br>
              <a:rPr lang="fr-CH"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525125" cy="3482975"/>
          </a:xfrm>
        </p:spPr>
        <p:txBody>
          <a:bodyPr/>
          <a:lstStyle/>
          <a:p>
            <a:pPr lvl="2"/>
            <a:endParaRPr lang="en-GB" sz="2000" dirty="0"/>
          </a:p>
          <a:p>
            <a:pPr lvl="2"/>
            <a:r>
              <a:rPr lang="en-GB" sz="2000" dirty="0"/>
              <a:t> Objectifs de </a:t>
            </a:r>
            <a:r>
              <a:rPr lang="en-GB" sz="2000" dirty="0" err="1"/>
              <a:t>l'atelier</a:t>
            </a:r>
            <a:endParaRPr lang="en-GB" sz="2000" dirty="0"/>
          </a:p>
          <a:p>
            <a:pPr marL="0" lvl="2" indent="0">
              <a:buNone/>
            </a:pPr>
            <a:endParaRPr lang="en-GB" sz="2000" dirty="0"/>
          </a:p>
          <a:p>
            <a:pPr marL="594900" lvl="2" indent="-342900" algn="just">
              <a:spcBef>
                <a:spcPts val="0"/>
              </a:spcBef>
              <a:spcAft>
                <a:spcPts val="800"/>
              </a:spcAft>
              <a:buFont typeface="Wingdings" panose="05000000000000000000" pitchFamily="2" charset="2"/>
              <a:buChar char="§"/>
            </a:pPr>
            <a:r>
              <a:rPr lang="en-GB" dirty="0"/>
              <a:t>Présenter et valider les résultats de la recherche avec les principales parties prenantes (y compris les participants à la recherche)</a:t>
            </a:r>
          </a:p>
          <a:p>
            <a:pPr marL="594900" lvl="2" indent="-342900" algn="just">
              <a:spcBef>
                <a:spcPts val="0"/>
              </a:spcBef>
              <a:spcAft>
                <a:spcPts val="800"/>
              </a:spcAft>
              <a:buFont typeface="Wingdings" panose="05000000000000000000" pitchFamily="2" charset="2"/>
              <a:buChar char="§"/>
            </a:pPr>
            <a:r>
              <a:rPr lang="en-GB" dirty="0"/>
              <a:t>Discuter des lacunes, des </a:t>
            </a:r>
            <a:r>
              <a:rPr lang="en-GB" dirty="0" err="1"/>
              <a:t>facteurs</a:t>
            </a:r>
            <a:r>
              <a:rPr lang="en-GB" dirty="0"/>
              <a:t> et des contraintes en matière </a:t>
            </a:r>
            <a:r>
              <a:rPr lang="en-GB" dirty="0" err="1"/>
              <a:t>d'amélioration</a:t>
            </a:r>
            <a:endParaRPr lang="en-GB" dirty="0"/>
          </a:p>
          <a:p>
            <a:pPr marL="594900" lvl="2" indent="-342900" algn="just">
              <a:spcBef>
                <a:spcPts val="0"/>
              </a:spcBef>
              <a:spcAft>
                <a:spcPts val="800"/>
              </a:spcAft>
              <a:buFont typeface="Wingdings" panose="05000000000000000000" pitchFamily="2" charset="2"/>
              <a:buChar char="§"/>
            </a:pPr>
            <a:r>
              <a:rPr lang="en-GB" dirty="0" err="1"/>
              <a:t>Formuler</a:t>
            </a:r>
            <a:r>
              <a:rPr lang="en-GB" dirty="0"/>
              <a:t> des </a:t>
            </a:r>
            <a:r>
              <a:rPr lang="en-GB" dirty="0" err="1"/>
              <a:t>recommandations</a:t>
            </a:r>
            <a:r>
              <a:rPr lang="en-GB" dirty="0"/>
              <a:t> qui seront utilisées pour </a:t>
            </a:r>
            <a:r>
              <a:rPr lang="en-GB" dirty="0" err="1"/>
              <a:t>mettre</a:t>
            </a:r>
            <a:r>
              <a:rPr lang="en-GB" dirty="0"/>
              <a:t> au point un plan </a:t>
            </a:r>
            <a:r>
              <a:rPr lang="en-GB" dirty="0" err="1"/>
              <a:t>d'action</a:t>
            </a:r>
            <a:r>
              <a:rPr lang="en-GB" dirty="0"/>
              <a:t> visant à améliorer le système national</a:t>
            </a:r>
          </a:p>
          <a:p>
            <a:pPr marL="594900" lvl="2" indent="-342900" algn="just">
              <a:spcBef>
                <a:spcPts val="0"/>
              </a:spcBef>
              <a:spcAft>
                <a:spcPts val="800"/>
              </a:spcAft>
              <a:buFont typeface="Wingdings" panose="05000000000000000000" pitchFamily="2" charset="2"/>
              <a:buChar char="§"/>
            </a:pPr>
            <a:r>
              <a:rPr lang="en-GB" dirty="0"/>
              <a:t>Formuler des objectifs justifiés et </a:t>
            </a:r>
            <a:r>
              <a:rPr lang="en-GB" dirty="0" err="1"/>
              <a:t>réalistes</a:t>
            </a:r>
            <a:r>
              <a:rPr lang="en-GB" dirty="0"/>
              <a:t> </a:t>
            </a:r>
            <a:r>
              <a:rPr lang="en-GB" dirty="0" err="1"/>
              <a:t>en</a:t>
            </a:r>
            <a:r>
              <a:rPr lang="en-GB" dirty="0"/>
              <a:t> matière de </a:t>
            </a:r>
            <a:r>
              <a:rPr lang="en-GB" dirty="0" err="1"/>
              <a:t>changement</a:t>
            </a:r>
            <a:r>
              <a:rPr lang="en-GB" dirty="0"/>
              <a:t>/</a:t>
            </a:r>
            <a:r>
              <a:rPr lang="en-GB" dirty="0" err="1"/>
              <a:t>d'amélioration</a:t>
            </a:r>
            <a:r>
              <a:rPr lang="en-GB" dirty="0"/>
              <a:t>, en tenant compte des contraintes pratiques du pays</a:t>
            </a:r>
            <a:endParaRPr lang="en-GB" sz="2000" dirty="0"/>
          </a:p>
          <a:p>
            <a:pPr lvl="2"/>
            <a:endParaRPr lang="en-GB" sz="2000" dirty="0"/>
          </a:p>
          <a:p>
            <a:pPr marL="0" lvl="2" indent="0">
              <a:buNone/>
            </a:pPr>
            <a:endParaRPr lang="en-GB" sz="2000" dirty="0"/>
          </a:p>
          <a:p>
            <a:pPr marL="0" lvl="2" indent="0">
              <a:buNone/>
            </a:pPr>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554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90538" y="2872800"/>
            <a:ext cx="10146982" cy="608525"/>
          </a:xfrm>
        </p:spPr>
        <p:txBody>
          <a:bodyPr/>
          <a:lstStyle/>
          <a:p>
            <a:r>
              <a:rPr lang="fr-CH" dirty="0"/>
              <a:t>Système national de qualification en SST</a:t>
            </a:r>
            <a:br>
              <a:rPr lang="fr-CH" b="0" dirty="0"/>
            </a:br>
            <a:br>
              <a:rPr lang="fr-CH" b="0" dirty="0"/>
            </a:br>
            <a:r>
              <a:rPr lang="fr-CH" b="0" dirty="0"/>
              <a:t>Collecte de données</a:t>
            </a:r>
            <a:endParaRPr lang="en-GB" b="0" dirty="0"/>
          </a:p>
        </p:txBody>
      </p:sp>
      <p:sp>
        <p:nvSpPr>
          <p:cNvPr id="4" name="Date Placeholder 3"/>
          <p:cNvSpPr>
            <a:spLocks noGrp="1"/>
          </p:cNvSpPr>
          <p:nvPr>
            <p:ph type="dt" sz="half" idx="10"/>
            <p:custDataLst>
              <p:tags r:id="rId2"/>
            </p:custDataLst>
          </p:nvPr>
        </p:nvSpPr>
        <p:spPr/>
        <p:txBody>
          <a:bodyPr/>
          <a:lstStyle/>
          <a:p>
            <a:r>
              <a:rPr lang="en-GB" dirty="0"/>
              <a:t>Date:  Lundi / 01 / octobre / 2019</a:t>
            </a:r>
          </a:p>
        </p:txBody>
      </p:sp>
      <p:sp>
        <p:nvSpPr>
          <p:cNvPr id="5" name="Footer Placeholder 4"/>
          <p:cNvSpPr>
            <a:spLocks noGrp="1"/>
          </p:cNvSpPr>
          <p:nvPr>
            <p:ph type="ftr" sz="quarter" idx="11"/>
            <p:custDataLst>
              <p:tags r:id="rId3"/>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16</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157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1. Contexte national – Contexte socioéconomique</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8" y="1951830"/>
            <a:ext cx="2743200" cy="3482975"/>
          </a:xfrm>
        </p:spPr>
        <p:txBody>
          <a:bodyPr/>
          <a:lstStyle/>
          <a:p>
            <a:pPr lvl="2"/>
            <a:endParaRPr lang="en-GB" sz="2000" dirty="0"/>
          </a:p>
          <a:p>
            <a:pPr lvl="2"/>
            <a:r>
              <a:rPr lang="en-GB" sz="2000" dirty="0"/>
              <a:t>Système politique</a:t>
            </a:r>
          </a:p>
          <a:p>
            <a:pPr marL="0" lvl="2" indent="0">
              <a:buNone/>
            </a:pPr>
            <a:endParaRPr lang="en-GB" sz="2000" dirty="0"/>
          </a:p>
          <a:p>
            <a:pPr lvl="2"/>
            <a:r>
              <a:rPr lang="en-GB" sz="2000" dirty="0"/>
              <a:t>Environnement socio-économique</a:t>
            </a:r>
          </a:p>
          <a:p>
            <a:pPr marL="0" lvl="2" indent="0">
              <a:buNone/>
            </a:pPr>
            <a:endParaRPr lang="en-GB" sz="2000" dirty="0"/>
          </a:p>
          <a:p>
            <a:pPr lvl="2"/>
            <a:r>
              <a:rPr lang="en-GB" sz="2000" dirty="0"/>
              <a:t>Culture nationale et croyances sociétales</a:t>
            </a:r>
          </a:p>
          <a:p>
            <a:pPr marL="0" lvl="2" indent="0">
              <a:buNone/>
            </a:pPr>
            <a:endParaRPr lang="en-GB" sz="2000" dirty="0"/>
          </a:p>
          <a:p>
            <a:pPr marL="0" lvl="2" indent="0">
              <a:buNone/>
            </a:pPr>
            <a:endParaRPr lang="en-GB" dirty="0"/>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C1C35C01-8640-11A7-B305-445DD9E66597}"/>
              </a:ext>
            </a:extLst>
          </p:cNvPr>
          <p:cNvGraphicFramePr>
            <a:graphicFrameLocks noGrp="1"/>
          </p:cNvGraphicFramePr>
          <p:nvPr>
            <p:custDataLst>
              <p:tags r:id="rId6"/>
            </p:custDataLst>
            <p:extLst>
              <p:ext uri="{D42A27DB-BD31-4B8C-83A1-F6EECF244321}">
                <p14:modId xmlns:p14="http://schemas.microsoft.com/office/powerpoint/2010/main" val="2584760371"/>
              </p:ext>
            </p:extLst>
          </p:nvPr>
        </p:nvGraphicFramePr>
        <p:xfrm>
          <a:off x="4456747" y="1951830"/>
          <a:ext cx="6021705" cy="4457700"/>
        </p:xfrm>
        <a:graphic>
          <a:graphicData uri="http://schemas.openxmlformats.org/drawingml/2006/table">
            <a:tbl>
              <a:tblPr firstRow="1" firstCol="1" bandRow="1">
                <a:tableStyleId>{5C22544A-7EE6-4342-B048-85BDC9FD1C3A}</a:tableStyleId>
              </a:tblPr>
              <a:tblGrid>
                <a:gridCol w="6021705">
                  <a:extLst>
                    <a:ext uri="{9D8B030D-6E8A-4147-A177-3AD203B41FA5}">
                      <a16:colId xmlns:a16="http://schemas.microsoft.com/office/drawing/2014/main" val="3128111526"/>
                    </a:ext>
                  </a:extLst>
                </a:gridCol>
              </a:tblGrid>
              <a:tr h="4457700">
                <a:tc>
                  <a:txBody>
                    <a:bodyPr/>
                    <a:lstStyle/>
                    <a:p>
                      <a:pPr marL="226695" indent="-226695">
                        <a:spcBef>
                          <a:spcPts val="600"/>
                        </a:spcBef>
                      </a:pPr>
                      <a:r>
                        <a:rPr lang="en-GB" sz="1300" b="0" kern="1200" dirty="0" err="1">
                          <a:solidFill>
                            <a:schemeClr val="tx1"/>
                          </a:solidFill>
                          <a:latin typeface="+mn-lt"/>
                          <a:ea typeface="+mn-ea"/>
                          <a:cs typeface="+mn-cs"/>
                        </a:rPr>
                        <a:t>L’évaluation</a:t>
                      </a:r>
                      <a:r>
                        <a:rPr lang="en-GB" sz="1300" b="0" kern="1200" dirty="0">
                          <a:solidFill>
                            <a:schemeClr val="tx1"/>
                          </a:solidFill>
                          <a:latin typeface="+mn-lt"/>
                          <a:ea typeface="+mn-ea"/>
                          <a:cs typeface="+mn-cs"/>
                        </a:rPr>
                        <a:t> du </a:t>
                      </a:r>
                      <a:r>
                        <a:rPr lang="en-GB" sz="1300" b="0" kern="1200" dirty="0" err="1">
                          <a:solidFill>
                            <a:schemeClr val="tx1"/>
                          </a:solidFill>
                          <a:latin typeface="+mn-lt"/>
                          <a:ea typeface="+mn-ea"/>
                          <a:cs typeface="+mn-cs"/>
                        </a:rPr>
                        <a:t>contexte</a:t>
                      </a:r>
                      <a:r>
                        <a:rPr lang="en-GB" sz="1300" b="0" kern="1200" dirty="0">
                          <a:solidFill>
                            <a:schemeClr val="tx1"/>
                          </a:solidFill>
                          <a:latin typeface="+mn-lt"/>
                          <a:ea typeface="+mn-ea"/>
                          <a:cs typeface="+mn-cs"/>
                        </a:rPr>
                        <a:t> national </a:t>
                      </a:r>
                      <a:r>
                        <a:rPr lang="en-GB" sz="1300" b="0" kern="1200" dirty="0" err="1">
                          <a:solidFill>
                            <a:schemeClr val="tx1"/>
                          </a:solidFill>
                          <a:latin typeface="+mn-lt"/>
                          <a:ea typeface="+mn-ea"/>
                          <a:cs typeface="+mn-cs"/>
                        </a:rPr>
                        <a:t>peut</a:t>
                      </a:r>
                      <a:r>
                        <a:rPr lang="en-GB" sz="1300" b="0" kern="1200" dirty="0">
                          <a:solidFill>
                            <a:schemeClr val="tx1"/>
                          </a:solidFill>
                          <a:latin typeface="+mn-lt"/>
                          <a:ea typeface="+mn-ea"/>
                          <a:cs typeface="+mn-cs"/>
                        </a:rPr>
                        <a:t> </a:t>
                      </a:r>
                      <a:r>
                        <a:rPr lang="en-GB" sz="1300" b="0" kern="1200" dirty="0" err="1">
                          <a:solidFill>
                            <a:schemeClr val="tx1"/>
                          </a:solidFill>
                          <a:latin typeface="+mn-lt"/>
                          <a:ea typeface="+mn-ea"/>
                          <a:cs typeface="+mn-cs"/>
                        </a:rPr>
                        <a:t>être</a:t>
                      </a:r>
                      <a:r>
                        <a:rPr lang="en-GB" sz="1300" b="0" kern="1200" dirty="0">
                          <a:solidFill>
                            <a:schemeClr val="tx1"/>
                          </a:solidFill>
                          <a:latin typeface="+mn-lt"/>
                          <a:ea typeface="+mn-ea"/>
                          <a:cs typeface="+mn-cs"/>
                        </a:rPr>
                        <a:t> </a:t>
                      </a:r>
                      <a:r>
                        <a:rPr lang="en-GB" sz="1300" b="0" kern="1200" dirty="0" err="1">
                          <a:solidFill>
                            <a:schemeClr val="tx1"/>
                          </a:solidFill>
                          <a:latin typeface="+mn-lt"/>
                          <a:ea typeface="+mn-ea"/>
                          <a:cs typeface="+mn-cs"/>
                        </a:rPr>
                        <a:t>guidée</a:t>
                      </a:r>
                      <a:r>
                        <a:rPr lang="en-GB" sz="1300" b="0" kern="1200" dirty="0">
                          <a:solidFill>
                            <a:schemeClr val="tx1"/>
                          </a:solidFill>
                          <a:latin typeface="+mn-lt"/>
                          <a:ea typeface="+mn-ea"/>
                          <a:cs typeface="+mn-cs"/>
                        </a:rPr>
                        <a:t> par les questions </a:t>
                      </a:r>
                      <a:r>
                        <a:rPr lang="en-GB" sz="1300" b="0" kern="1200" dirty="0" err="1">
                          <a:solidFill>
                            <a:schemeClr val="tx1"/>
                          </a:solidFill>
                          <a:latin typeface="+mn-lt"/>
                          <a:ea typeface="+mn-ea"/>
                          <a:cs typeface="+mn-cs"/>
                        </a:rPr>
                        <a:t>suivantes</a:t>
                      </a:r>
                      <a:r>
                        <a:rPr lang="en-GB" sz="1300" b="0" kern="1200" dirty="0">
                          <a:solidFill>
                            <a:schemeClr val="tx1"/>
                          </a:solidFill>
                          <a:latin typeface="+mn-lt"/>
                          <a:ea typeface="+mn-ea"/>
                          <a:cs typeface="+mn-cs"/>
                        </a:rPr>
                        <a:t>: </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Quelle est la structure politique en place et qui sont les principaux décideurs et parties prenantes en matière de SST?</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Quel est l'environnement économique actuel et quelles sont les perspectives économiques futures (par exemple, croissance ou contraction du PIB)?</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Quel est le niveau de développement du pays et quelles sont ses perspectives (par exemple, en matière d'investissements étrangers)?</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Quelles sont les caractéristiques de la population active (ventilation par sexe, âge, localisation géographique et niveau d'éducation)?</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Comment la culture nationale peut-elle influer sur le caractère acceptable/inacceptable des pratiques des professionnels de la SST dans les entreprises?</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Dans quelle mesure les employeurs sont-ils réceptifs à l'enseignement et à la formation en SST? Sont-ils conscients des avantages commerciaux que représentent les qualifications en SST pour les employés?</a:t>
                      </a:r>
                    </a:p>
                    <a:p>
                      <a:pPr marL="742950" lvl="1" indent="-285750">
                        <a:spcBef>
                          <a:spcPts val="300"/>
                        </a:spcBef>
                        <a:spcAft>
                          <a:spcPts val="300"/>
                        </a:spcAft>
                        <a:buClr>
                          <a:srgbClr val="1E2DBE"/>
                        </a:buClr>
                        <a:buSzPts val="900"/>
                        <a:buFont typeface="Wingdings 3" panose="05040102010807070707" pitchFamily="18" charset="2"/>
                        <a:buChar char=""/>
                      </a:pPr>
                      <a:r>
                        <a:rPr lang="fr-FR" sz="1300" b="0" kern="1200" dirty="0">
                          <a:solidFill>
                            <a:schemeClr val="tx1"/>
                          </a:solidFill>
                          <a:latin typeface="+mn-lt"/>
                          <a:ea typeface="+mn-ea"/>
                          <a:cs typeface="+mn-cs"/>
                        </a:rPr>
                        <a:t>Quels sont les catastrophes majeures et les événements spécifiques à la SST qui ont façonné l'opinion publique et suscité un intérêt pour la SST?</a:t>
                      </a:r>
                      <a:r>
                        <a:rPr lang="en-GB" sz="1100" dirty="0">
                          <a:effectLst/>
                        </a:rPr>
                        <a:t> </a:t>
                      </a:r>
                      <a:endParaRPr lang="fr-FR"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4214202"/>
                  </a:ext>
                </a:extLst>
              </a:tr>
            </a:tbl>
          </a:graphicData>
        </a:graphic>
      </p:graphicFrame>
    </p:spTree>
    <p:extLst>
      <p:ext uri="{BB962C8B-B14F-4D97-AF65-F5344CB8AC3E}">
        <p14:creationId xmlns:p14="http://schemas.microsoft.com/office/powerpoint/2010/main" val="1413552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1. Contexte national – Contexte industriel/sectoriel</a:t>
            </a:r>
            <a:br>
              <a:rPr lang="fr-CH"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425113" cy="3482975"/>
          </a:xfrm>
        </p:spPr>
        <p:txBody>
          <a:bodyPr/>
          <a:lstStyle/>
          <a:p>
            <a:pPr lvl="2"/>
            <a:endParaRPr lang="en-GB" sz="2000" dirty="0"/>
          </a:p>
          <a:p>
            <a:pPr lvl="2"/>
            <a:r>
              <a:rPr lang="en-GB" sz="2400" dirty="0"/>
              <a:t>Principales activités industrielles/</a:t>
            </a:r>
            <a:r>
              <a:rPr lang="en-GB" sz="2400" dirty="0" err="1"/>
              <a:t>sectorielles</a:t>
            </a:r>
            <a:r>
              <a:rPr lang="en-GB" sz="2400" dirty="0"/>
              <a:t> </a:t>
            </a:r>
          </a:p>
          <a:p>
            <a:pPr marL="594900" lvl="2" indent="-342900" algn="just">
              <a:spcBef>
                <a:spcPts val="0"/>
              </a:spcBef>
              <a:buFont typeface="Wingdings" panose="05000000000000000000" pitchFamily="2" charset="2"/>
              <a:buChar char="§"/>
            </a:pPr>
            <a:r>
              <a:rPr lang="en-GB" sz="2000" dirty="0" err="1">
                <a:latin typeface="Arial" panose="020B0604020202020204" pitchFamily="34" charset="0"/>
              </a:rPr>
              <a:t>Principales</a:t>
            </a:r>
            <a:r>
              <a:rPr lang="en-GB" sz="2000" dirty="0">
                <a:latin typeface="Arial" panose="020B0604020202020204" pitchFamily="34" charset="0"/>
              </a:rPr>
              <a:t> industries </a:t>
            </a:r>
            <a:r>
              <a:rPr lang="en-GB" sz="2000" dirty="0" err="1">
                <a:latin typeface="Arial" panose="020B0604020202020204" pitchFamily="34" charset="0"/>
              </a:rPr>
              <a:t>ou</a:t>
            </a:r>
            <a:r>
              <a:rPr lang="en-GB" sz="2000" dirty="0">
                <a:latin typeface="Arial" panose="020B0604020202020204" pitchFamily="34" charset="0"/>
              </a:rPr>
              <a:t> </a:t>
            </a:r>
            <a:r>
              <a:rPr lang="en-GB" sz="2000" dirty="0" err="1">
                <a:latin typeface="Arial" panose="020B0604020202020204" pitchFamily="34" charset="0"/>
              </a:rPr>
              <a:t>principaux</a:t>
            </a:r>
            <a:r>
              <a:rPr lang="en-GB" sz="2000" dirty="0">
                <a:latin typeface="Arial" panose="020B0604020202020204" pitchFamily="34" charset="0"/>
              </a:rPr>
              <a:t> </a:t>
            </a:r>
            <a:r>
              <a:rPr lang="en-GB" sz="2000" dirty="0" err="1">
                <a:latin typeface="Arial" panose="020B0604020202020204" pitchFamily="34" charset="0"/>
              </a:rPr>
              <a:t>secteurs</a:t>
            </a:r>
            <a:r>
              <a:rPr lang="en-GB" sz="2000" dirty="0">
                <a:latin typeface="Arial" panose="020B0604020202020204" pitchFamily="34" charset="0"/>
              </a:rPr>
              <a:t> </a:t>
            </a:r>
            <a:r>
              <a:rPr lang="en-GB" sz="2000" dirty="0" err="1">
                <a:latin typeface="Arial" panose="020B0604020202020204" pitchFamily="34" charset="0"/>
              </a:rPr>
              <a:t>selon</a:t>
            </a:r>
            <a:r>
              <a:rPr lang="en-GB" sz="2000" dirty="0">
                <a:latin typeface="Arial" panose="020B0604020202020204" pitchFamily="34" charset="0"/>
              </a:rPr>
              <a:t> la part de </a:t>
            </a:r>
            <a:r>
              <a:rPr lang="en-GB" sz="2000" dirty="0" err="1">
                <a:latin typeface="Arial" panose="020B0604020202020204" pitchFamily="34" charset="0"/>
              </a:rPr>
              <a:t>l'emploi</a:t>
            </a:r>
            <a:r>
              <a:rPr lang="en-GB" sz="2000" dirty="0">
                <a:latin typeface="Arial" panose="020B0604020202020204" pitchFamily="34" charset="0"/>
              </a:rPr>
              <a:t> total de la main-</a:t>
            </a:r>
            <a:r>
              <a:rPr lang="en-GB" sz="2000" dirty="0" err="1">
                <a:latin typeface="Arial" panose="020B0604020202020204" pitchFamily="34" charset="0"/>
              </a:rPr>
              <a:t>d'œuvre</a:t>
            </a:r>
            <a:endParaRPr lang="en-GB" sz="2000" dirty="0">
              <a:latin typeface="Arial" panose="020B0604020202020204" pitchFamily="34" charset="0"/>
            </a:endParaRPr>
          </a:p>
          <a:p>
            <a:pPr marL="594900" lvl="2" indent="-342900" algn="just">
              <a:spcBef>
                <a:spcPts val="0"/>
              </a:spcBef>
              <a:buFont typeface="Wingdings" panose="05000000000000000000" pitchFamily="2" charset="2"/>
              <a:buChar char="§"/>
            </a:pPr>
            <a:r>
              <a:rPr lang="en-GB" sz="2000" dirty="0">
                <a:latin typeface="Arial" panose="020B0604020202020204" pitchFamily="34" charset="0"/>
              </a:rPr>
              <a:t>Profils des entreprises dans les </a:t>
            </a:r>
            <a:r>
              <a:rPr lang="en-GB" sz="2000" dirty="0" err="1">
                <a:latin typeface="Arial" panose="020B0604020202020204" pitchFamily="34" charset="0"/>
              </a:rPr>
              <a:t>principaux</a:t>
            </a:r>
            <a:r>
              <a:rPr lang="en-GB" sz="2000" dirty="0">
                <a:latin typeface="Arial" panose="020B0604020202020204" pitchFamily="34" charset="0"/>
              </a:rPr>
              <a:t> </a:t>
            </a:r>
            <a:r>
              <a:rPr lang="en-GB" sz="2000" dirty="0" err="1">
                <a:latin typeface="Arial" panose="020B0604020202020204" pitchFamily="34" charset="0"/>
              </a:rPr>
              <a:t>secteurs</a:t>
            </a:r>
            <a:r>
              <a:rPr lang="en-GB" sz="2000" dirty="0">
                <a:latin typeface="Arial" panose="020B0604020202020204" pitchFamily="34" charset="0"/>
              </a:rPr>
              <a:t> et industries (taille, </a:t>
            </a:r>
            <a:r>
              <a:rPr lang="en-GB" sz="2000" dirty="0" err="1">
                <a:latin typeface="Arial" panose="020B0604020202020204" pitchFamily="34" charset="0"/>
              </a:rPr>
              <a:t>degré</a:t>
            </a:r>
            <a:r>
              <a:rPr lang="en-GB" sz="2000" dirty="0">
                <a:latin typeface="Arial" panose="020B0604020202020204" pitchFamily="34" charset="0"/>
              </a:rPr>
              <a:t> de formalité </a:t>
            </a:r>
            <a:r>
              <a:rPr lang="en-GB" sz="2000" dirty="0" err="1">
                <a:latin typeface="Arial" panose="020B0604020202020204" pitchFamily="34" charset="0"/>
              </a:rPr>
              <a:t>ou</a:t>
            </a:r>
            <a:r>
              <a:rPr lang="en-GB" sz="2000" dirty="0">
                <a:latin typeface="Arial" panose="020B0604020202020204" pitchFamily="34" charset="0"/>
              </a:rPr>
              <a:t> </a:t>
            </a:r>
            <a:r>
              <a:rPr lang="en-GB" sz="2000" dirty="0" err="1">
                <a:latin typeface="Arial" panose="020B0604020202020204" pitchFamily="34" charset="0"/>
              </a:rPr>
              <a:t>d'informalité</a:t>
            </a:r>
            <a:r>
              <a:rPr lang="en-GB" sz="2000" dirty="0">
                <a:latin typeface="Arial" panose="020B0604020202020204" pitchFamily="34" charset="0"/>
              </a:rPr>
              <a:t>, localisation </a:t>
            </a:r>
            <a:r>
              <a:rPr lang="en-GB" sz="2000" dirty="0" err="1">
                <a:latin typeface="Arial" panose="020B0604020202020204" pitchFamily="34" charset="0"/>
              </a:rPr>
              <a:t>géographique</a:t>
            </a:r>
            <a:r>
              <a:rPr lang="en-GB" sz="2000" dirty="0">
                <a:latin typeface="Arial" panose="020B0604020202020204" pitchFamily="34" charset="0"/>
              </a:rPr>
              <a:t>)</a:t>
            </a:r>
          </a:p>
          <a:p>
            <a:pPr marL="594900" lvl="2" indent="-342900" algn="just">
              <a:spcBef>
                <a:spcPts val="0"/>
              </a:spcBef>
              <a:buFont typeface="Wingdings" panose="05000000000000000000" pitchFamily="2" charset="2"/>
              <a:buChar char="§"/>
            </a:pPr>
            <a:r>
              <a:rPr lang="en-GB" sz="2000" dirty="0">
                <a:latin typeface="Arial" panose="020B0604020202020204" pitchFamily="34" charset="0"/>
              </a:rPr>
              <a:t>Normes, codes ou autres spécifications techniques en matière de SST que les </a:t>
            </a:r>
            <a:r>
              <a:rPr lang="en-GB" sz="2000" dirty="0" err="1">
                <a:latin typeface="Arial" panose="020B0604020202020204" pitchFamily="34" charset="0"/>
              </a:rPr>
              <a:t>professionnels</a:t>
            </a:r>
            <a:r>
              <a:rPr lang="en-GB" sz="2000" dirty="0">
                <a:latin typeface="Arial" panose="020B0604020202020204" pitchFamily="34" charset="0"/>
              </a:rPr>
              <a:t> doivent connaître pour travailler dans </a:t>
            </a:r>
            <a:r>
              <a:rPr lang="en-GB" sz="2000" dirty="0" err="1">
                <a:latin typeface="Arial" panose="020B0604020202020204" pitchFamily="34" charset="0"/>
              </a:rPr>
              <a:t>certains</a:t>
            </a:r>
            <a:r>
              <a:rPr lang="en-GB" sz="2000" dirty="0">
                <a:latin typeface="Arial" panose="020B0604020202020204" pitchFamily="34" charset="0"/>
              </a:rPr>
              <a:t> </a:t>
            </a:r>
            <a:r>
              <a:rPr lang="en-GB" sz="2000" dirty="0" err="1">
                <a:latin typeface="Arial" panose="020B0604020202020204" pitchFamily="34" charset="0"/>
              </a:rPr>
              <a:t>secteurs</a:t>
            </a:r>
            <a:r>
              <a:rPr lang="en-GB" sz="2000" dirty="0">
                <a:latin typeface="Arial" panose="020B0604020202020204" pitchFamily="34" charset="0"/>
              </a:rPr>
              <a:t> et industries (y compris les exigences imposées par les entreprises multinationales).</a:t>
            </a:r>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06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1. Contexte national – Contexte industriel/sectoriel</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19</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9939338" cy="3482975"/>
          </a:xfrm>
        </p:spPr>
        <p:txBody>
          <a:bodyPr/>
          <a:lstStyle/>
          <a:p>
            <a:pPr lvl="2"/>
            <a:endParaRPr lang="en-GB" sz="2000" dirty="0"/>
          </a:p>
          <a:p>
            <a:pPr lvl="2"/>
            <a:r>
              <a:rPr lang="en-GB" sz="2400" dirty="0"/>
              <a:t>Tendances de </a:t>
            </a:r>
            <a:r>
              <a:rPr lang="en-GB" sz="2400" dirty="0" err="1"/>
              <a:t>l'emploi</a:t>
            </a:r>
            <a:r>
              <a:rPr lang="en-GB" sz="2400" dirty="0"/>
              <a:t> par </a:t>
            </a:r>
            <a:r>
              <a:rPr lang="en-GB" sz="2400" dirty="0" err="1"/>
              <a:t>secteur</a:t>
            </a:r>
            <a:r>
              <a:rPr lang="en-GB" sz="2400" dirty="0"/>
              <a:t> </a:t>
            </a:r>
            <a:r>
              <a:rPr lang="en-GB" sz="2400" dirty="0" err="1"/>
              <a:t>d'activité</a:t>
            </a:r>
            <a:r>
              <a:rPr lang="en-GB" sz="2400" dirty="0"/>
              <a:t> </a:t>
            </a:r>
            <a:endParaRPr lang="fr-FR" sz="2400" dirty="0"/>
          </a:p>
          <a:p>
            <a:pPr marL="742950" lvl="1" indent="-285750">
              <a:spcBef>
                <a:spcPts val="300"/>
              </a:spcBef>
              <a:spcAft>
                <a:spcPts val="300"/>
              </a:spcAft>
              <a:buClr>
                <a:srgbClr val="1E2DBE"/>
              </a:buClr>
              <a:buSzPts val="900"/>
              <a:buFont typeface="Wingdings 3" panose="05040102010807070707" pitchFamily="18" charset="2"/>
              <a:buChar char=""/>
            </a:pPr>
            <a:r>
              <a:rPr lang="en-GB" sz="2000" dirty="0" err="1">
                <a:effectLst/>
                <a:latin typeface="Arial" panose="020B0604020202020204" pitchFamily="34" charset="0"/>
                <a:ea typeface="Calibri" panose="020F0502020204030204" pitchFamily="34" charset="0"/>
              </a:rPr>
              <a:t>Santé</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globale</a:t>
            </a:r>
            <a:r>
              <a:rPr lang="en-GB" sz="2000" dirty="0">
                <a:effectLst/>
                <a:latin typeface="Arial" panose="020B0604020202020204" pitchFamily="34" charset="0"/>
                <a:ea typeface="Calibri" panose="020F0502020204030204" pitchFamily="34" charset="0"/>
              </a:rPr>
              <a:t> du marché du travail dans le pays (par exemple, </a:t>
            </a:r>
            <a:r>
              <a:rPr lang="en-GB" sz="2000" dirty="0" err="1">
                <a:effectLst/>
                <a:latin typeface="Arial" panose="020B0604020202020204" pitchFamily="34" charset="0"/>
                <a:ea typeface="Calibri" panose="020F0502020204030204" pitchFamily="34" charset="0"/>
              </a:rPr>
              <a:t>taux</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d'emploi</a:t>
            </a:r>
            <a:r>
              <a:rPr lang="en-GB" sz="2000" dirty="0">
                <a:effectLst/>
                <a:latin typeface="Arial" panose="020B0604020202020204" pitchFamily="34" charset="0"/>
                <a:ea typeface="Calibri" panose="020F0502020204030204" pitchFamily="34" charset="0"/>
              </a:rPr>
              <a:t>/de chômage)</a:t>
            </a:r>
            <a:endParaRPr lang="fr-FR" sz="2000" dirty="0">
              <a:effectLst/>
              <a:latin typeface="Arial" panose="020B0604020202020204" pitchFamily="34" charset="0"/>
              <a:ea typeface="Calibri" panose="020F0502020204030204" pitchFamily="34" charset="0"/>
            </a:endParaRP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a:effectLst/>
                <a:latin typeface="Arial" panose="020B0604020202020204" pitchFamily="34" charset="0"/>
                <a:ea typeface="Calibri" panose="020F0502020204030204" pitchFamily="34" charset="0"/>
              </a:rPr>
              <a:t>Industries qui </a:t>
            </a:r>
            <a:r>
              <a:rPr lang="en-GB" sz="2000" dirty="0" err="1">
                <a:effectLst/>
                <a:latin typeface="Arial" panose="020B0604020202020204" pitchFamily="34" charset="0"/>
                <a:ea typeface="Calibri" panose="020F0502020204030204" pitchFamily="34" charset="0"/>
              </a:rPr>
              <a:t>emploient</a:t>
            </a:r>
            <a:r>
              <a:rPr lang="en-GB" sz="2000" dirty="0">
                <a:effectLst/>
                <a:latin typeface="Arial" panose="020B0604020202020204" pitchFamily="34" charset="0"/>
                <a:ea typeface="Calibri" panose="020F0502020204030204" pitchFamily="34" charset="0"/>
              </a:rPr>
              <a:t> le plus/le </a:t>
            </a:r>
            <a:r>
              <a:rPr lang="en-GB" sz="2000" dirty="0" err="1">
                <a:effectLst/>
                <a:latin typeface="Arial" panose="020B0604020202020204" pitchFamily="34" charset="0"/>
                <a:ea typeface="Calibri" panose="020F0502020204030204" pitchFamily="34" charset="0"/>
              </a:rPr>
              <a:t>moins</a:t>
            </a:r>
            <a:r>
              <a:rPr lang="en-GB" sz="2000" dirty="0">
                <a:effectLst/>
                <a:latin typeface="Arial" panose="020B0604020202020204" pitchFamily="34" charset="0"/>
                <a:ea typeface="Calibri" panose="020F0502020204030204" pitchFamily="34" charset="0"/>
              </a:rPr>
              <a:t> de </a:t>
            </a:r>
            <a:r>
              <a:rPr lang="en-GB" sz="2000" dirty="0" err="1">
                <a:effectLst/>
                <a:latin typeface="Arial" panose="020B0604020202020204" pitchFamily="34" charset="0"/>
                <a:ea typeface="Calibri" panose="020F0502020204030204" pitchFamily="34" charset="0"/>
              </a:rPr>
              <a:t>professionnels</a:t>
            </a:r>
            <a:r>
              <a:rPr lang="en-GB" sz="2000" dirty="0">
                <a:effectLst/>
                <a:latin typeface="Arial" panose="020B0604020202020204" pitchFamily="34" charset="0"/>
                <a:ea typeface="Calibri" panose="020F0502020204030204" pitchFamily="34" charset="0"/>
              </a:rPr>
              <a:t> de la SST</a:t>
            </a: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err="1">
                <a:effectLst/>
                <a:latin typeface="Arial" panose="020B0604020202020204" pitchFamily="34" charset="0"/>
                <a:ea typeface="Calibri" panose="020F0502020204030204" pitchFamily="34" charset="0"/>
              </a:rPr>
              <a:t>Schémas</a:t>
            </a:r>
            <a:r>
              <a:rPr lang="en-GB" sz="2000" dirty="0">
                <a:effectLst/>
                <a:latin typeface="Arial" panose="020B0604020202020204" pitchFamily="34" charset="0"/>
                <a:ea typeface="Calibri" panose="020F0502020204030204" pitchFamily="34" charset="0"/>
              </a:rPr>
              <a:t> de </a:t>
            </a:r>
            <a:r>
              <a:rPr lang="en-GB" sz="2000" dirty="0" err="1">
                <a:effectLst/>
                <a:latin typeface="Arial" panose="020B0604020202020204" pitchFamily="34" charset="0"/>
                <a:ea typeface="Calibri" panose="020F0502020204030204" pitchFamily="34" charset="0"/>
              </a:rPr>
              <a:t>mobilité</a:t>
            </a:r>
            <a:r>
              <a:rPr lang="en-GB" sz="2000" dirty="0">
                <a:effectLst/>
                <a:latin typeface="Arial" panose="020B0604020202020204" pitchFamily="34" charset="0"/>
                <a:ea typeface="Calibri" panose="020F0502020204030204" pitchFamily="34" charset="0"/>
              </a:rPr>
              <a:t> des </a:t>
            </a:r>
            <a:r>
              <a:rPr lang="en-GB" sz="2000" dirty="0" err="1">
                <a:effectLst/>
                <a:latin typeface="Arial" panose="020B0604020202020204" pitchFamily="34" charset="0"/>
                <a:ea typeface="Calibri" panose="020F0502020204030204" pitchFamily="34" charset="0"/>
              </a:rPr>
              <a:t>professionnels</a:t>
            </a:r>
            <a:r>
              <a:rPr lang="en-GB" sz="2000" dirty="0">
                <a:effectLst/>
                <a:latin typeface="Arial" panose="020B0604020202020204" pitchFamily="34" charset="0"/>
                <a:ea typeface="Calibri" panose="020F0502020204030204" pitchFamily="34" charset="0"/>
              </a:rPr>
              <a:t> de la SST entre les différents </a:t>
            </a:r>
            <a:r>
              <a:rPr lang="en-GB" sz="2000" dirty="0" err="1">
                <a:effectLst/>
                <a:latin typeface="Arial" panose="020B0604020202020204" pitchFamily="34" charset="0"/>
                <a:ea typeface="Calibri" panose="020F0502020204030204" pitchFamily="34" charset="0"/>
              </a:rPr>
              <a:t>secteurs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d'activité</a:t>
            </a:r>
            <a:endParaRPr lang="en-GB" sz="2000" dirty="0">
              <a:effectLst/>
              <a:latin typeface="Arial" panose="020B0604020202020204" pitchFamily="34" charset="0"/>
              <a:ea typeface="Calibri" panose="020F0502020204030204" pitchFamily="34" charset="0"/>
            </a:endParaRP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a:effectLst/>
                <a:latin typeface="Arial" panose="020B0604020202020204" pitchFamily="34" charset="0"/>
                <a:ea typeface="Calibri" panose="020F0502020204030204" pitchFamily="34" charset="0"/>
              </a:rPr>
              <a:t>Industries/</a:t>
            </a:r>
            <a:r>
              <a:rPr lang="en-GB" sz="2000" dirty="0" err="1">
                <a:effectLst/>
                <a:latin typeface="Arial" panose="020B0604020202020204" pitchFamily="34" charset="0"/>
                <a:ea typeface="Calibri" panose="020F0502020204030204" pitchFamily="34" charset="0"/>
              </a:rPr>
              <a:t>secteurs</a:t>
            </a:r>
            <a:r>
              <a:rPr lang="en-GB" sz="2000" dirty="0">
                <a:effectLst/>
                <a:latin typeface="Arial" panose="020B0604020202020204" pitchFamily="34" charset="0"/>
                <a:ea typeface="Calibri" panose="020F0502020204030204" pitchFamily="34" charset="0"/>
              </a:rPr>
              <a:t> dans </a:t>
            </a:r>
            <a:r>
              <a:rPr lang="en-GB" sz="2000" dirty="0" err="1">
                <a:effectLst/>
                <a:latin typeface="Arial" panose="020B0604020202020204" pitchFamily="34" charset="0"/>
                <a:ea typeface="Calibri" panose="020F0502020204030204" pitchFamily="34" charset="0"/>
              </a:rPr>
              <a:t>lesquels</a:t>
            </a:r>
            <a:r>
              <a:rPr lang="en-GB" sz="2000" dirty="0">
                <a:effectLst/>
                <a:latin typeface="Arial" panose="020B0604020202020204" pitchFamily="34" charset="0"/>
                <a:ea typeface="Calibri" panose="020F0502020204030204" pitchFamily="34" charset="0"/>
              </a:rPr>
              <a:t> les </a:t>
            </a:r>
            <a:r>
              <a:rPr lang="en-GB" sz="2000" dirty="0" err="1">
                <a:effectLst/>
                <a:latin typeface="Arial" panose="020B0604020202020204" pitchFamily="34" charset="0"/>
                <a:ea typeface="Calibri" panose="020F0502020204030204" pitchFamily="34" charset="0"/>
              </a:rPr>
              <a:t>professionnels</a:t>
            </a:r>
            <a:r>
              <a:rPr lang="en-GB" sz="2000" dirty="0">
                <a:effectLst/>
                <a:latin typeface="Arial" panose="020B0604020202020204" pitchFamily="34" charset="0"/>
                <a:ea typeface="Calibri" panose="020F0502020204030204" pitchFamily="34" charset="0"/>
              </a:rPr>
              <a:t> de la SST </a:t>
            </a:r>
            <a:r>
              <a:rPr lang="en-GB" sz="2000" dirty="0" err="1">
                <a:latin typeface="Arial" panose="020B0604020202020204" pitchFamily="34" charset="0"/>
                <a:ea typeface="Calibri" panose="020F0502020204030204" pitchFamily="34" charset="0"/>
              </a:rPr>
              <a:t>seront</a:t>
            </a:r>
            <a:r>
              <a:rPr lang="en-GB" sz="2000" dirty="0">
                <a:latin typeface="Arial" panose="020B0604020202020204" pitchFamily="34" charset="0"/>
                <a:ea typeface="Calibri" panose="020F0502020204030204" pitchFamily="34" charset="0"/>
              </a:rPr>
              <a:t> </a:t>
            </a:r>
            <a:r>
              <a:rPr lang="en-GB" sz="2000" dirty="0" err="1">
                <a:latin typeface="Arial" panose="020B0604020202020204" pitchFamily="34" charset="0"/>
                <a:ea typeface="Calibri" panose="020F0502020204030204" pitchFamily="34" charset="0"/>
              </a:rPr>
              <a:t>massivement</a:t>
            </a:r>
            <a:r>
              <a:rPr lang="en-GB" sz="2000" dirty="0">
                <a:latin typeface="Arial" panose="020B0604020202020204" pitchFamily="34" charset="0"/>
                <a:ea typeface="Calibri" panose="020F0502020204030204" pitchFamily="34" charset="0"/>
              </a:rPr>
              <a:t> </a:t>
            </a:r>
            <a:r>
              <a:rPr lang="en-GB" sz="2000" dirty="0" err="1">
                <a:latin typeface="Arial" panose="020B0604020202020204" pitchFamily="34" charset="0"/>
                <a:ea typeface="Calibri" panose="020F0502020204030204" pitchFamily="34" charset="0"/>
              </a:rPr>
              <a:t>employés</a:t>
            </a:r>
            <a:r>
              <a:rPr lang="en-GB" sz="2000" dirty="0">
                <a:latin typeface="Arial" panose="020B0604020202020204" pitchFamily="34" charset="0"/>
                <a:ea typeface="Calibri" panose="020F0502020204030204" pitchFamily="34" charset="0"/>
              </a:rPr>
              <a:t> à </a:t>
            </a:r>
            <a:r>
              <a:rPr lang="en-GB" sz="2000" dirty="0" err="1">
                <a:effectLst/>
                <a:latin typeface="Arial" panose="020B0604020202020204" pitchFamily="34" charset="0"/>
                <a:ea typeface="Calibri" panose="020F0502020204030204" pitchFamily="34" charset="0"/>
              </a:rPr>
              <a:t>l'avenir</a:t>
            </a:r>
            <a:endParaRPr lang="fr-FR"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endParaRPr lang="en-GB" sz="2000" dirty="0"/>
          </a:p>
          <a:p>
            <a:pPr lvl="2"/>
            <a:r>
              <a:rPr lang="en-GB" sz="2400" dirty="0"/>
              <a:t>Exemples de </a:t>
            </a:r>
            <a:r>
              <a:rPr lang="en-GB" sz="2400" dirty="0" err="1"/>
              <a:t>l'Australie</a:t>
            </a:r>
            <a:r>
              <a:rPr lang="en-GB" sz="2400" dirty="0"/>
              <a:t> et de Madagascar</a:t>
            </a: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514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1. Contexte national – Contexte industriel/sectoriel</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670925" cy="3482975"/>
          </a:xfrm>
        </p:spPr>
        <p:txBody>
          <a:bodyPr/>
          <a:lstStyle/>
          <a:p>
            <a:pPr lvl="2"/>
            <a:endParaRPr lang="en-GB" sz="2000" dirty="0"/>
          </a:p>
          <a:p>
            <a:pPr lvl="2"/>
            <a:r>
              <a:rPr lang="en-GB" sz="2400" dirty="0"/>
              <a:t>Industries émergentes </a:t>
            </a:r>
            <a:endParaRPr lang="fr-FR" sz="2400" dirty="0"/>
          </a:p>
          <a:p>
            <a:pPr marL="742950" lvl="1" indent="-285750">
              <a:spcBef>
                <a:spcPts val="300"/>
              </a:spcBef>
              <a:spcAft>
                <a:spcPts val="300"/>
              </a:spcAft>
              <a:buClr>
                <a:srgbClr val="1E2DBE"/>
              </a:buClr>
              <a:buSzPts val="900"/>
              <a:buFont typeface="Wingdings 3" panose="05040102010807070707" pitchFamily="18" charset="2"/>
              <a:buChar char=""/>
            </a:pPr>
            <a:r>
              <a:rPr lang="en-GB" sz="2000" dirty="0" err="1">
                <a:effectLst/>
                <a:latin typeface="Arial" panose="020B0604020202020204" pitchFamily="34" charset="0"/>
                <a:ea typeface="Calibri" panose="020F0502020204030204" pitchFamily="34" charset="0"/>
              </a:rPr>
              <a:t>Industrie</a:t>
            </a:r>
            <a:r>
              <a:rPr lang="en-GB" sz="2000" dirty="0">
                <a:effectLst/>
                <a:latin typeface="Arial" panose="020B0604020202020204" pitchFamily="34" charset="0"/>
                <a:ea typeface="Calibri" panose="020F0502020204030204" pitchFamily="34" charset="0"/>
              </a:rPr>
              <a:t> nouvelle </a:t>
            </a:r>
            <a:r>
              <a:rPr lang="en-GB" sz="2000" dirty="0" err="1">
                <a:effectLst/>
                <a:latin typeface="Arial" panose="020B0604020202020204" pitchFamily="34" charset="0"/>
                <a:ea typeface="Calibri" panose="020F0502020204030204" pitchFamily="34" charset="0"/>
              </a:rPr>
              <a:t>ou</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émergente</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ou</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changements</a:t>
            </a:r>
            <a:r>
              <a:rPr lang="en-GB" sz="2000" dirty="0">
                <a:effectLst/>
                <a:latin typeface="Arial" panose="020B0604020202020204" pitchFamily="34" charset="0"/>
                <a:ea typeface="Calibri" panose="020F0502020204030204" pitchFamily="34" charset="0"/>
              </a:rPr>
              <a:t> dans la </a:t>
            </a:r>
            <a:r>
              <a:rPr lang="en-GB" sz="2000" dirty="0" err="1">
                <a:effectLst/>
                <a:latin typeface="Arial" panose="020B0604020202020204" pitchFamily="34" charset="0"/>
                <a:ea typeface="Calibri" panose="020F0502020204030204" pitchFamily="34" charset="0"/>
              </a:rPr>
              <a:t>prévalence</a:t>
            </a:r>
            <a:r>
              <a:rPr lang="en-GB" sz="2000" dirty="0">
                <a:effectLst/>
                <a:latin typeface="Arial" panose="020B0604020202020204" pitchFamily="34" charset="0"/>
                <a:ea typeface="Calibri" panose="020F0502020204030204" pitchFamily="34" charset="0"/>
              </a:rPr>
              <a:t> des industries dans le pays (par </a:t>
            </a:r>
            <a:r>
              <a:rPr lang="en-GB" sz="2000" dirty="0" err="1">
                <a:effectLst/>
                <a:latin typeface="Arial" panose="020B0604020202020204" pitchFamily="34" charset="0"/>
                <a:ea typeface="Calibri" panose="020F0502020204030204" pitchFamily="34" charset="0"/>
              </a:rPr>
              <a:t>exemple</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énergies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renouvelables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industrie</a:t>
            </a:r>
            <a:r>
              <a:rPr lang="en-GB" sz="2000" dirty="0">
                <a:effectLst/>
                <a:latin typeface="Arial" panose="020B0604020202020204" pitchFamily="34" charset="0"/>
                <a:ea typeface="Calibri" panose="020F0502020204030204" pitchFamily="34" charset="0"/>
              </a:rPr>
              <a:t> de </a:t>
            </a:r>
            <a:r>
              <a:rPr lang="en-GB" sz="2000" dirty="0" err="1">
                <a:effectLst/>
                <a:latin typeface="Arial" panose="020B0604020202020204" pitchFamily="34" charset="0"/>
                <a:ea typeface="Calibri" panose="020F0502020204030204" pitchFamily="34" charset="0"/>
              </a:rPr>
              <a:t>l'hydrogène</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changements</a:t>
            </a:r>
            <a:r>
              <a:rPr lang="en-GB" sz="2000" dirty="0">
                <a:effectLst/>
                <a:latin typeface="Arial" panose="020B0604020202020204" pitchFamily="34" charset="0"/>
                <a:ea typeface="Calibri" panose="020F0502020204030204" pitchFamily="34" charset="0"/>
              </a:rPr>
              <a:t> dans la fabrication pour </a:t>
            </a:r>
            <a:r>
              <a:rPr lang="en-GB" sz="2000" dirty="0" err="1">
                <a:effectLst/>
                <a:latin typeface="Arial" panose="020B0604020202020204" pitchFamily="34" charset="0"/>
                <a:ea typeface="Calibri" panose="020F0502020204030204" pitchFamily="34" charset="0"/>
              </a:rPr>
              <a:t>mettre</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l'accent</a:t>
            </a:r>
            <a:r>
              <a:rPr lang="en-GB" sz="2000" dirty="0">
                <a:effectLst/>
                <a:latin typeface="Arial" panose="020B0604020202020204" pitchFamily="34" charset="0"/>
                <a:ea typeface="Calibri" panose="020F0502020204030204" pitchFamily="34" charset="0"/>
              </a:rPr>
              <a:t> sur la </a:t>
            </a:r>
            <a:r>
              <a:rPr lang="en-GB" sz="2000" dirty="0" err="1">
                <a:effectLst/>
                <a:latin typeface="Arial" panose="020B0604020202020204" pitchFamily="34" charset="0"/>
                <a:ea typeface="Calibri" panose="020F0502020204030204" pitchFamily="34" charset="0"/>
              </a:rPr>
              <a:t>robotique</a:t>
            </a:r>
            <a:r>
              <a:rPr lang="en-GB" sz="2000" dirty="0">
                <a:effectLst/>
                <a:latin typeface="Arial" panose="020B0604020202020204" pitchFamily="34" charset="0"/>
                <a:ea typeface="Calibri" panose="020F0502020204030204" pitchFamily="34" charset="0"/>
              </a:rPr>
              <a:t> collaborative)</a:t>
            </a:r>
            <a:endParaRPr lang="fr-FR" sz="2000" dirty="0">
              <a:effectLst/>
              <a:latin typeface="Arial" panose="020B0604020202020204" pitchFamily="34" charset="0"/>
              <a:ea typeface="Calibri" panose="020F0502020204030204" pitchFamily="34" charset="0"/>
            </a:endParaRP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a:effectLst/>
                <a:latin typeface="Arial" panose="020B0604020202020204" pitchFamily="34" charset="0"/>
                <a:ea typeface="Calibri" panose="020F0502020204030204" pitchFamily="34" charset="0"/>
              </a:rPr>
              <a:t>Nouvelles technologies </a:t>
            </a:r>
            <a:r>
              <a:rPr lang="en-GB" sz="2000" dirty="0" err="1">
                <a:effectLst/>
                <a:latin typeface="Arial" panose="020B0604020202020204" pitchFamily="34" charset="0"/>
                <a:ea typeface="Calibri" panose="020F0502020204030204" pitchFamily="34" charset="0"/>
              </a:rPr>
              <a:t>en</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cours</a:t>
            </a:r>
            <a:r>
              <a:rPr lang="en-GB" sz="2000" dirty="0">
                <a:effectLst/>
                <a:latin typeface="Arial" panose="020B0604020202020204" pitchFamily="34" charset="0"/>
                <a:ea typeface="Calibri" panose="020F0502020204030204" pitchFamily="34" charset="0"/>
              </a:rPr>
              <a:t> de </a:t>
            </a:r>
            <a:r>
              <a:rPr lang="en-GB" sz="2000" dirty="0" err="1">
                <a:effectLst/>
                <a:latin typeface="Arial" panose="020B0604020202020204" pitchFamily="34" charset="0"/>
                <a:ea typeface="Calibri" panose="020F0502020204030204" pitchFamily="34" charset="0"/>
              </a:rPr>
              <a:t>développement</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ou</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dont</a:t>
            </a:r>
            <a:r>
              <a:rPr lang="en-GB" sz="2000" dirty="0">
                <a:effectLst/>
                <a:latin typeface="Arial" panose="020B0604020202020204" pitchFamily="34" charset="0"/>
                <a:ea typeface="Calibri" panose="020F0502020204030204" pitchFamily="34" charset="0"/>
              </a:rPr>
              <a:t> le </a:t>
            </a:r>
            <a:r>
              <a:rPr lang="en-GB" sz="2000" dirty="0" err="1">
                <a:effectLst/>
                <a:latin typeface="Arial" panose="020B0604020202020204" pitchFamily="34" charset="0"/>
                <a:ea typeface="Calibri" panose="020F0502020204030204" pitchFamily="34" charset="0"/>
              </a:rPr>
              <a:t>développement</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est</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prévu</a:t>
            </a:r>
            <a:r>
              <a:rPr lang="en-GB" sz="2000" dirty="0">
                <a:effectLst/>
                <a:latin typeface="Arial" panose="020B0604020202020204" pitchFamily="34" charset="0"/>
                <a:ea typeface="Calibri" panose="020F0502020204030204" pitchFamily="34" charset="0"/>
              </a:rPr>
              <a:t> dans le pays</a:t>
            </a: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err="1">
                <a:effectLst/>
                <a:latin typeface="Arial" panose="020B0604020202020204" pitchFamily="34" charset="0"/>
                <a:ea typeface="Calibri" panose="020F0502020204030204" pitchFamily="34" charset="0"/>
              </a:rPr>
              <a:t>Risques</a:t>
            </a:r>
            <a:r>
              <a:rPr lang="en-GB" sz="2000" dirty="0">
                <a:effectLst/>
                <a:latin typeface="Arial" panose="020B0604020202020204" pitchFamily="34" charset="0"/>
                <a:ea typeface="Calibri" panose="020F0502020204030204" pitchFamily="34" charset="0"/>
              </a:rPr>
              <a:t> professionnels </a:t>
            </a:r>
            <a:r>
              <a:rPr lang="en-GB" sz="2000" dirty="0" err="1">
                <a:effectLst/>
                <a:latin typeface="Arial" panose="020B0604020202020204" pitchFamily="34" charset="0"/>
                <a:ea typeface="Calibri" panose="020F0502020204030204" pitchFamily="34" charset="0"/>
              </a:rPr>
              <a:t>spécifiques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engendrés</a:t>
            </a:r>
            <a:r>
              <a:rPr lang="en-GB" sz="2000" dirty="0">
                <a:effectLst/>
                <a:latin typeface="Arial" panose="020B0604020202020204" pitchFamily="34" charset="0"/>
                <a:ea typeface="Calibri" panose="020F0502020204030204" pitchFamily="34" charset="0"/>
              </a:rPr>
              <a:t> par les technologies pour la </a:t>
            </a:r>
            <a:r>
              <a:rPr lang="en-GB" sz="2000" dirty="0" err="1">
                <a:effectLst/>
                <a:latin typeface="Arial" panose="020B0604020202020204" pitchFamily="34" charset="0"/>
                <a:ea typeface="Calibri" panose="020F0502020204030204" pitchFamily="34" charset="0"/>
              </a:rPr>
              <a:t>sécurité</a:t>
            </a:r>
            <a:r>
              <a:rPr lang="en-GB" sz="2000" dirty="0">
                <a:effectLst/>
                <a:latin typeface="Arial" panose="020B0604020202020204" pitchFamily="34" charset="0"/>
                <a:ea typeface="Calibri" panose="020F0502020204030204" pitchFamily="34" charset="0"/>
              </a:rPr>
              <a:t>/</a:t>
            </a:r>
            <a:r>
              <a:rPr lang="en-GB" sz="2000" dirty="0" err="1">
                <a:effectLst/>
                <a:latin typeface="Arial" panose="020B0604020202020204" pitchFamily="34" charset="0"/>
                <a:ea typeface="Calibri" panose="020F0502020204030204" pitchFamily="34" charset="0"/>
              </a:rPr>
              <a:t>santé</a:t>
            </a:r>
            <a:r>
              <a:rPr lang="en-GB" sz="2000" dirty="0">
                <a:effectLst/>
                <a:latin typeface="Arial" panose="020B0604020202020204" pitchFamily="34" charset="0"/>
                <a:ea typeface="Calibri" panose="020F0502020204030204" pitchFamily="34" charset="0"/>
              </a:rPr>
              <a:t> des travailleurs</a:t>
            </a:r>
            <a:endParaRPr lang="fr-FR" sz="2000" dirty="0">
              <a:effectLst/>
              <a:latin typeface="Arial" panose="020B0604020202020204" pitchFamily="34" charset="0"/>
              <a:ea typeface="Calibri" panose="020F0502020204030204" pitchFamily="34" charset="0"/>
            </a:endParaRPr>
          </a:p>
          <a:p>
            <a:pPr marL="742950" lvl="1" indent="-285750">
              <a:spcBef>
                <a:spcPts val="300"/>
              </a:spcBef>
              <a:spcAft>
                <a:spcPts val="300"/>
              </a:spcAft>
              <a:buClr>
                <a:srgbClr val="1E2DBE"/>
              </a:buClr>
              <a:buSzPts val="900"/>
              <a:buFont typeface="Wingdings 3" panose="05040102010807070707" pitchFamily="18" charset="2"/>
              <a:buChar char=""/>
            </a:pPr>
            <a:r>
              <a:rPr lang="en-GB" sz="2000" dirty="0">
                <a:effectLst/>
                <a:latin typeface="Arial" panose="020B0604020202020204" pitchFamily="34" charset="0"/>
                <a:ea typeface="Calibri" panose="020F0502020204030204" pitchFamily="34" charset="0"/>
              </a:rPr>
              <a:t>Risques professionnels émergents</a:t>
            </a:r>
            <a:endParaRPr lang="fr-FR"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endParaRPr lang="en-GB" dirty="0"/>
          </a:p>
          <a:p>
            <a:pPr marL="594900" lvl="2" indent="-342900" algn="just">
              <a:spcBef>
                <a:spcPts val="0"/>
              </a:spcBef>
              <a:buFont typeface="Wingdings" panose="05000000000000000000" pitchFamily="2" charset="2"/>
              <a:buChar char="§"/>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04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2. </a:t>
            </a:r>
            <a:r>
              <a:rPr lang="fr-CH" dirty="0" err="1"/>
              <a:t>Contexte de </a:t>
            </a:r>
            <a:r>
              <a:rPr lang="fr-CH" dirty="0"/>
              <a:t>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Contexte stratégique de la SST</a:t>
            </a:r>
          </a:p>
          <a:p>
            <a:pPr marL="594900" lvl="2" indent="-342900" algn="just">
              <a:spcBef>
                <a:spcPts val="0"/>
              </a:spcBef>
              <a:buFont typeface="Wingdings" panose="05000000000000000000" pitchFamily="2" charset="2"/>
              <a:buChar char="§"/>
            </a:pPr>
            <a:r>
              <a:rPr lang="en-GB" sz="2000" dirty="0"/>
              <a:t>Documents relatifs à la politique et à la </a:t>
            </a:r>
            <a:r>
              <a:rPr lang="en-GB" sz="2000" dirty="0" err="1"/>
              <a:t>stratégie</a:t>
            </a:r>
            <a:r>
              <a:rPr lang="en-GB" sz="2000" dirty="0"/>
              <a:t> </a:t>
            </a:r>
            <a:r>
              <a:rPr lang="en-GB" sz="2000" dirty="0" err="1"/>
              <a:t>nationale</a:t>
            </a:r>
            <a:r>
              <a:rPr lang="en-GB" sz="2000" dirty="0"/>
              <a:t> de SST (</a:t>
            </a:r>
            <a:r>
              <a:rPr lang="en-GB" sz="2000" dirty="0" err="1"/>
              <a:t>contenu</a:t>
            </a:r>
            <a:r>
              <a:rPr lang="en-GB" sz="2000" dirty="0"/>
              <a:t> sur les </a:t>
            </a:r>
            <a:r>
              <a:rPr lang="en-GB" sz="2000" dirty="0" err="1"/>
              <a:t>compétences</a:t>
            </a:r>
            <a:r>
              <a:rPr lang="en-GB" sz="2000" dirty="0"/>
              <a:t>, </a:t>
            </a:r>
            <a:r>
              <a:rPr lang="en-GB" sz="2000" dirty="0" err="1"/>
              <a:t>l'éducation</a:t>
            </a:r>
            <a:r>
              <a:rPr lang="en-GB" sz="2000" dirty="0"/>
              <a:t> et la formation </a:t>
            </a:r>
            <a:r>
              <a:rPr lang="en-GB" sz="2000" dirty="0" err="1"/>
              <a:t>en</a:t>
            </a:r>
            <a:r>
              <a:rPr lang="en-GB" sz="2000" dirty="0"/>
              <a:t> SST)</a:t>
            </a:r>
            <a:endParaRPr lang="fr-FR" sz="2000" dirty="0"/>
          </a:p>
          <a:p>
            <a:pPr marL="594900" lvl="2" indent="-342900" algn="just">
              <a:spcBef>
                <a:spcPts val="0"/>
              </a:spcBef>
              <a:spcAft>
                <a:spcPts val="300"/>
              </a:spcAft>
              <a:buFont typeface="Wingdings" panose="05000000000000000000" pitchFamily="2" charset="2"/>
              <a:buChar char="§"/>
            </a:pPr>
            <a:r>
              <a:rPr lang="en-GB" sz="2000" dirty="0"/>
              <a:t>Politique nationale ou déclarations de principes des associations professionnelles (</a:t>
            </a:r>
            <a:r>
              <a:rPr lang="en-GB" sz="2000" dirty="0" err="1"/>
              <a:t>contenu</a:t>
            </a:r>
            <a:r>
              <a:rPr lang="en-GB" sz="2000" dirty="0"/>
              <a:t> sur </a:t>
            </a:r>
            <a:r>
              <a:rPr lang="en-GB" sz="2000" dirty="0" err="1"/>
              <a:t>l'éducation</a:t>
            </a:r>
            <a:r>
              <a:rPr lang="en-GB" sz="2000" dirty="0"/>
              <a:t>, la formation </a:t>
            </a:r>
            <a:r>
              <a:rPr lang="en-GB" sz="2000" dirty="0" err="1"/>
              <a:t>ou</a:t>
            </a:r>
            <a:r>
              <a:rPr lang="en-GB" sz="2000" dirty="0"/>
              <a:t> les qualifications </a:t>
            </a:r>
            <a:r>
              <a:rPr lang="en-GB" sz="2000" dirty="0" err="1"/>
              <a:t>en</a:t>
            </a:r>
            <a:r>
              <a:rPr lang="en-GB" sz="2000" dirty="0"/>
              <a:t> SST)</a:t>
            </a:r>
            <a:endParaRPr lang="fr-FR" sz="2000" dirty="0"/>
          </a:p>
          <a:p>
            <a:pPr marL="594900" lvl="2" indent="-342900" algn="just">
              <a:spcBef>
                <a:spcPts val="0"/>
              </a:spcBef>
              <a:spcAft>
                <a:spcPts val="300"/>
              </a:spcAft>
              <a:buFont typeface="Wingdings" panose="05000000000000000000" pitchFamily="2" charset="2"/>
              <a:buChar char="§"/>
            </a:pPr>
            <a:r>
              <a:rPr lang="en-GB" sz="2000" dirty="0"/>
              <a:t>Parties prenantes et institutions fournissant une orientation </a:t>
            </a:r>
            <a:r>
              <a:rPr lang="en-GB" sz="2000" dirty="0" err="1"/>
              <a:t>stratégique</a:t>
            </a:r>
            <a:r>
              <a:rPr lang="en-GB" sz="2000" dirty="0"/>
              <a:t> pour </a:t>
            </a:r>
            <a:r>
              <a:rPr lang="en-GB" sz="2000" dirty="0" err="1"/>
              <a:t>l'éducation</a:t>
            </a:r>
            <a:r>
              <a:rPr lang="en-GB" sz="2000" dirty="0"/>
              <a:t>, la formation et la qualification des professionnels de la SST (par exemple, le type de matériel produit, les aptitudes et les </a:t>
            </a:r>
            <a:r>
              <a:rPr lang="en-GB" sz="2000" dirty="0" err="1"/>
              <a:t>compétences</a:t>
            </a:r>
            <a:r>
              <a:rPr lang="en-GB" sz="2000" dirty="0"/>
              <a:t> mises en avant ou encouragées)</a:t>
            </a:r>
          </a:p>
          <a:p>
            <a:pPr marL="0" lvl="2" indent="0">
              <a:buNone/>
            </a:pPr>
            <a:endParaRPr lang="en-GB" sz="2000" dirty="0"/>
          </a:p>
          <a:p>
            <a:pPr lvl="2"/>
            <a:r>
              <a:rPr lang="en-GB" sz="2000" dirty="0"/>
              <a:t>Exemple de la Guyane</a:t>
            </a:r>
            <a:endParaRPr lang="en-GB" dirty="0"/>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59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2. </a:t>
            </a:r>
            <a:r>
              <a:rPr lang="fr-CH" dirty="0" err="1"/>
              <a:t>Contexte de </a:t>
            </a:r>
            <a:r>
              <a:rPr lang="fr-CH" dirty="0"/>
              <a:t>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Évolution et </a:t>
            </a:r>
            <a:r>
              <a:rPr lang="en-GB" sz="2400" dirty="0" err="1"/>
              <a:t>statut</a:t>
            </a:r>
            <a:r>
              <a:rPr lang="en-GB" sz="2400" dirty="0"/>
              <a:t> de la profession de SST</a:t>
            </a:r>
          </a:p>
          <a:p>
            <a:pPr marL="594900" lvl="2" indent="-342900" algn="just">
              <a:spcBef>
                <a:spcPts val="0"/>
              </a:spcBef>
              <a:spcAft>
                <a:spcPts val="300"/>
              </a:spcAft>
              <a:buFont typeface="Wingdings" panose="05000000000000000000" pitchFamily="2" charset="2"/>
              <a:buChar char="§"/>
            </a:pPr>
            <a:r>
              <a:rPr lang="en-GB" sz="2000" dirty="0"/>
              <a:t>Professions techniques jouant un rôle dans la SST dans le pays (</a:t>
            </a:r>
            <a:r>
              <a:rPr lang="en-GB" sz="2000" dirty="0" err="1"/>
              <a:t>rôle</a:t>
            </a:r>
            <a:r>
              <a:rPr lang="en-GB" sz="2000" dirty="0"/>
              <a:t> principal, </a:t>
            </a:r>
            <a:r>
              <a:rPr lang="en-GB" sz="2000" dirty="0" err="1"/>
              <a:t>fonctions</a:t>
            </a:r>
            <a:r>
              <a:rPr lang="en-GB" sz="2000" dirty="0"/>
              <a:t> et </a:t>
            </a:r>
            <a:r>
              <a:rPr lang="en-GB" sz="2000" dirty="0" err="1"/>
              <a:t>tâches</a:t>
            </a:r>
            <a:r>
              <a:rPr lang="en-GB" sz="2000" dirty="0"/>
              <a:t> (</a:t>
            </a:r>
            <a:r>
              <a:rPr lang="en-GB" sz="2000" dirty="0" err="1"/>
              <a:t>vue</a:t>
            </a:r>
            <a:r>
              <a:rPr lang="en-GB" sz="2000" dirty="0"/>
              <a:t> </a:t>
            </a:r>
            <a:r>
              <a:rPr lang="en-GB" sz="2000" dirty="0" err="1"/>
              <a:t>d'ensemble</a:t>
            </a:r>
            <a:r>
              <a:rPr lang="en-GB" sz="2000" dirty="0"/>
              <a:t>)).</a:t>
            </a:r>
            <a:endParaRPr lang="fr-FR" sz="2000" dirty="0"/>
          </a:p>
          <a:p>
            <a:pPr marL="594900" lvl="2" indent="-342900" algn="just">
              <a:spcBef>
                <a:spcPts val="0"/>
              </a:spcBef>
              <a:spcAft>
                <a:spcPts val="300"/>
              </a:spcAft>
              <a:buFont typeface="Wingdings" panose="05000000000000000000" pitchFamily="2" charset="2"/>
              <a:buChar char="§"/>
            </a:pPr>
            <a:r>
              <a:rPr lang="en-GB" sz="2000" dirty="0"/>
              <a:t>Croyances et identités professionnelles influant sur le </a:t>
            </a:r>
            <a:r>
              <a:rPr lang="en-GB" sz="2000" dirty="0" err="1"/>
              <a:t>rôle</a:t>
            </a:r>
            <a:r>
              <a:rPr lang="en-GB" sz="2000" dirty="0"/>
              <a:t> des </a:t>
            </a:r>
            <a:r>
              <a:rPr lang="en-GB" sz="2000" dirty="0" err="1"/>
              <a:t>professionnels</a:t>
            </a:r>
            <a:r>
              <a:rPr lang="en-GB" sz="2000" dirty="0"/>
              <a:t> de la SST (par exemple, existe-t-il de fortes influences techniques qui </a:t>
            </a:r>
            <a:r>
              <a:rPr lang="en-GB" sz="2000" dirty="0" err="1"/>
              <a:t>encouragent</a:t>
            </a:r>
            <a:r>
              <a:rPr lang="en-GB" sz="2000" dirty="0"/>
              <a:t> la </a:t>
            </a:r>
            <a:r>
              <a:rPr lang="en-GB" sz="2000" dirty="0" err="1"/>
              <a:t>spécialisation</a:t>
            </a:r>
            <a:r>
              <a:rPr lang="en-GB" sz="2000" dirty="0"/>
              <a:t> </a:t>
            </a:r>
            <a:r>
              <a:rPr lang="en-GB" sz="2000" dirty="0" err="1"/>
              <a:t>ou</a:t>
            </a:r>
            <a:r>
              <a:rPr lang="en-GB" sz="2000" dirty="0"/>
              <a:t> les </a:t>
            </a:r>
            <a:r>
              <a:rPr lang="en-GB" sz="2000" dirty="0" err="1"/>
              <a:t>professionnels</a:t>
            </a:r>
            <a:r>
              <a:rPr lang="en-GB" sz="2000" dirty="0"/>
              <a:t> de la SST </a:t>
            </a:r>
            <a:r>
              <a:rPr lang="en-GB" sz="2000" dirty="0" err="1"/>
              <a:t>sont-ils</a:t>
            </a:r>
            <a:r>
              <a:rPr lang="en-GB" sz="2000" dirty="0"/>
              <a:t> advantage </a:t>
            </a:r>
            <a:r>
              <a:rPr lang="en-GB" sz="2000" dirty="0" err="1"/>
              <a:t>orientés</a:t>
            </a:r>
            <a:r>
              <a:rPr lang="en-GB" sz="2000" dirty="0"/>
              <a:t> </a:t>
            </a:r>
            <a:r>
              <a:rPr lang="en-GB" sz="2000" dirty="0" err="1"/>
              <a:t>vers</a:t>
            </a:r>
            <a:r>
              <a:rPr lang="en-GB" sz="2000" dirty="0"/>
              <a:t> </a:t>
            </a:r>
            <a:r>
              <a:rPr lang="en-GB" sz="2000" dirty="0" err="1"/>
              <a:t>une</a:t>
            </a:r>
            <a:r>
              <a:rPr lang="en-GB" sz="2000" dirty="0"/>
              <a:t> </a:t>
            </a:r>
            <a:r>
              <a:rPr lang="en-GB" sz="2000" dirty="0" err="1"/>
              <a:t>identité</a:t>
            </a:r>
            <a:r>
              <a:rPr lang="en-GB" sz="2000" dirty="0"/>
              <a:t> </a:t>
            </a:r>
            <a:r>
              <a:rPr lang="en-GB" sz="2000" dirty="0" err="1"/>
              <a:t>généraliste</a:t>
            </a:r>
            <a:r>
              <a:rPr lang="en-GB" sz="2000" dirty="0"/>
              <a:t>?)</a:t>
            </a:r>
            <a:endParaRPr lang="fr-FR" sz="2000" dirty="0"/>
          </a:p>
          <a:p>
            <a:pPr marL="594900" lvl="2" indent="-342900" algn="just">
              <a:spcBef>
                <a:spcPts val="0"/>
              </a:spcBef>
              <a:spcAft>
                <a:spcPts val="300"/>
              </a:spcAft>
              <a:buFont typeface="Wingdings" panose="05000000000000000000" pitchFamily="2" charset="2"/>
              <a:buChar char="§"/>
            </a:pPr>
            <a:r>
              <a:rPr lang="en-GB" sz="2000" dirty="0"/>
              <a:t>Statut </a:t>
            </a:r>
            <a:r>
              <a:rPr lang="en-GB" sz="2000" dirty="0" err="1"/>
              <a:t>actuel</a:t>
            </a:r>
            <a:r>
              <a:rPr lang="en-GB" sz="2000" dirty="0"/>
              <a:t> des </a:t>
            </a:r>
            <a:r>
              <a:rPr lang="en-GB" sz="2000" dirty="0" err="1"/>
              <a:t>professionnels</a:t>
            </a:r>
            <a:r>
              <a:rPr lang="en-GB" sz="2000" dirty="0"/>
              <a:t> de la SST (</a:t>
            </a:r>
            <a:r>
              <a:rPr lang="en-GB" sz="2000" dirty="0" err="1"/>
              <a:t>niveau</a:t>
            </a:r>
            <a:r>
              <a:rPr lang="en-GB" sz="2000" dirty="0"/>
              <a:t> </a:t>
            </a:r>
            <a:r>
              <a:rPr lang="en-GB" sz="2000" dirty="0" err="1"/>
              <a:t>d'influence</a:t>
            </a:r>
            <a:r>
              <a:rPr lang="en-GB" sz="2000" dirty="0"/>
              <a:t>, reconnaissance professionnelle)</a:t>
            </a:r>
            <a:endParaRPr lang="fr-FR" sz="2000"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950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2. </a:t>
            </a:r>
            <a:r>
              <a:rPr lang="fr-CH" dirty="0" err="1"/>
              <a:t>Contexte de </a:t>
            </a:r>
            <a:r>
              <a:rPr lang="fr-CH" dirty="0"/>
              <a:t>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000" dirty="0" err="1"/>
              <a:t>Évolution</a:t>
            </a:r>
            <a:r>
              <a:rPr lang="en-GB" sz="2000" dirty="0"/>
              <a:t> et </a:t>
            </a:r>
            <a:r>
              <a:rPr lang="en-GB" sz="2000" dirty="0" err="1"/>
              <a:t>statut</a:t>
            </a:r>
            <a:r>
              <a:rPr lang="en-GB" sz="2000" dirty="0"/>
              <a:t> de la profession de SST</a:t>
            </a:r>
          </a:p>
          <a:p>
            <a:pPr marL="594900" lvl="2" indent="-342900" algn="just">
              <a:spcBef>
                <a:spcPts val="0"/>
              </a:spcBef>
              <a:buFont typeface="Wingdings" panose="05000000000000000000" pitchFamily="2" charset="2"/>
              <a:buChar char="§"/>
            </a:pPr>
            <a:r>
              <a:rPr lang="en-GB" dirty="0"/>
              <a:t>Reconnaissance du </a:t>
            </a:r>
            <a:r>
              <a:rPr lang="en-GB" dirty="0" err="1"/>
              <a:t>statut</a:t>
            </a:r>
            <a:r>
              <a:rPr lang="en-GB" dirty="0"/>
              <a:t> </a:t>
            </a:r>
            <a:r>
              <a:rPr lang="en-GB" dirty="0" err="1"/>
              <a:t>professionnel</a:t>
            </a:r>
            <a:r>
              <a:rPr lang="en-GB" dirty="0"/>
              <a:t>. </a:t>
            </a:r>
            <a:r>
              <a:rPr lang="en-GB" dirty="0" err="1"/>
              <a:t>Caractéristiques</a:t>
            </a:r>
            <a:r>
              <a:rPr lang="en-GB" dirty="0"/>
              <a:t> </a:t>
            </a:r>
            <a:r>
              <a:rPr lang="en-GB" dirty="0" err="1"/>
              <a:t>générales</a:t>
            </a:r>
            <a:r>
              <a:rPr lang="en-GB" dirty="0"/>
              <a:t> </a:t>
            </a:r>
            <a:r>
              <a:rPr lang="en-GB" dirty="0" err="1"/>
              <a:t>d'une</a:t>
            </a:r>
            <a:r>
              <a:rPr lang="en-GB" dirty="0"/>
              <a:t> profession (telles que définies par Ferguson et Ramsay, 2010):  </a:t>
            </a:r>
          </a:p>
          <a:p>
            <a:pPr marL="1143000" lvl="2" indent="-228600">
              <a:spcBef>
                <a:spcPts val="300"/>
              </a:spcBef>
              <a:spcAft>
                <a:spcPts val="300"/>
              </a:spcAft>
              <a:buFont typeface="Wingdings" panose="05000000000000000000" pitchFamily="2" charset="2"/>
              <a:buChar char=""/>
            </a:pPr>
            <a:r>
              <a:rPr lang="en-GB" sz="1800" i="1" dirty="0">
                <a:effectLst/>
                <a:latin typeface="Arial" panose="020B0604020202020204" pitchFamily="34" charset="0"/>
                <a:ea typeface="Calibri" panose="020F0502020204030204" pitchFamily="34" charset="0"/>
              </a:rPr>
              <a:t>une orientation ou une culture de service (par exemple, la reconnaissance du fait que les professionnels de la SST </a:t>
            </a:r>
            <a:r>
              <a:rPr lang="en-GB" sz="1800" i="1" dirty="0" err="1">
                <a:effectLst/>
                <a:latin typeface="Arial" panose="020B0604020202020204" pitchFamily="34" charset="0"/>
                <a:ea typeface="Calibri" panose="020F0502020204030204" pitchFamily="34" charset="0"/>
              </a:rPr>
              <a:t>offrent</a:t>
            </a:r>
            <a:r>
              <a:rPr lang="en-GB" sz="1800" i="1" dirty="0">
                <a:effectLst/>
                <a:latin typeface="Arial" panose="020B0604020202020204" pitchFamily="34" charset="0"/>
                <a:ea typeface="Calibri" panose="020F0502020204030204" pitchFamily="34" charset="0"/>
              </a:rPr>
              <a:t> un service aux travailleurs et aux employeurs)</a:t>
            </a:r>
            <a:endParaRPr lang="fr-FR" sz="1800" i="1" dirty="0">
              <a:effectLst/>
              <a:latin typeface="Arial" panose="020B0604020202020204" pitchFamily="34" charset="0"/>
              <a:ea typeface="Calibri" panose="020F0502020204030204" pitchFamily="34" charset="0"/>
            </a:endParaRPr>
          </a:p>
          <a:p>
            <a:pPr marL="1143000" lvl="2" indent="-228600">
              <a:spcBef>
                <a:spcPts val="300"/>
              </a:spcBef>
              <a:spcAft>
                <a:spcPts val="300"/>
              </a:spcAft>
              <a:buFont typeface="Wingdings" panose="05000000000000000000" pitchFamily="2" charset="2"/>
              <a:buChar char=""/>
            </a:pPr>
            <a:r>
              <a:rPr lang="en-GB" sz="1800" i="1" dirty="0">
                <a:effectLst/>
                <a:latin typeface="Arial" panose="020B0604020202020204" pitchFamily="34" charset="0"/>
                <a:ea typeface="Calibri" panose="020F0502020204030204" pitchFamily="34" charset="0"/>
              </a:rPr>
              <a:t>un code de conduite éthique et des </a:t>
            </a:r>
            <a:r>
              <a:rPr lang="en-GB" sz="1800" i="1" dirty="0" err="1">
                <a:effectLst/>
                <a:latin typeface="Arial" panose="020B0604020202020204" pitchFamily="34" charset="0"/>
                <a:ea typeface="Calibri" panose="020F0502020204030204" pitchFamily="34" charset="0"/>
              </a:rPr>
              <a:t>mécanismes</a:t>
            </a:r>
            <a:r>
              <a:rPr lang="en-GB" sz="1800" i="1" dirty="0">
                <a:effectLst/>
                <a:latin typeface="Arial" panose="020B0604020202020204" pitchFamily="34" charset="0"/>
                <a:ea typeface="Calibri" panose="020F0502020204030204" pitchFamily="34" charset="0"/>
              </a:rPr>
              <a:t> </a:t>
            </a:r>
            <a:r>
              <a:rPr lang="en-GB" sz="1800" i="1" dirty="0" err="1">
                <a:effectLst/>
                <a:latin typeface="Arial" panose="020B0604020202020204" pitchFamily="34" charset="0"/>
                <a:ea typeface="Calibri" panose="020F0502020204030204" pitchFamily="34" charset="0"/>
              </a:rPr>
              <a:t>d'application</a:t>
            </a:r>
            <a:r>
              <a:rPr lang="en-GB" sz="1800" i="1" dirty="0">
                <a:effectLst/>
                <a:latin typeface="Arial" panose="020B0604020202020204" pitchFamily="34" charset="0"/>
                <a:ea typeface="Calibri" panose="020F0502020204030204" pitchFamily="34" charset="0"/>
              </a:rPr>
              <a:t> de ce code </a:t>
            </a:r>
            <a:endParaRPr lang="fr-FR" sz="1800" i="1" dirty="0">
              <a:effectLst/>
              <a:latin typeface="Arial" panose="020B0604020202020204" pitchFamily="34" charset="0"/>
              <a:ea typeface="Calibri" panose="020F0502020204030204" pitchFamily="34" charset="0"/>
            </a:endParaRPr>
          </a:p>
          <a:p>
            <a:pPr marL="1143000" lvl="2" indent="-228600">
              <a:spcBef>
                <a:spcPts val="300"/>
              </a:spcBef>
              <a:spcAft>
                <a:spcPts val="300"/>
              </a:spcAft>
              <a:buFont typeface="Wingdings" panose="05000000000000000000" pitchFamily="2" charset="2"/>
              <a:buChar char=""/>
            </a:pPr>
            <a:r>
              <a:rPr lang="en-GB" sz="1800" i="1" dirty="0">
                <a:effectLst/>
                <a:latin typeface="Arial" panose="020B0604020202020204" pitchFamily="34" charset="0"/>
                <a:ea typeface="Calibri" panose="020F0502020204030204" pitchFamily="34" charset="0"/>
              </a:rPr>
              <a:t>un corpus de connaissances (par exemple, les connaissances de </a:t>
            </a:r>
            <a:r>
              <a:rPr lang="en-GB" sz="1800" i="1" dirty="0" err="1">
                <a:effectLst/>
                <a:latin typeface="Arial" panose="020B0604020202020204" pitchFamily="34" charset="0"/>
                <a:ea typeface="Calibri" panose="020F0502020204030204" pitchFamily="34" charset="0"/>
              </a:rPr>
              <a:t>requises</a:t>
            </a:r>
            <a:r>
              <a:rPr lang="en-GB" sz="1800" i="1" dirty="0">
                <a:effectLst/>
                <a:latin typeface="Arial" panose="020B0604020202020204" pitchFamily="34" charset="0"/>
                <a:ea typeface="Calibri" panose="020F0502020204030204" pitchFamily="34" charset="0"/>
              </a:rPr>
              <a:t> pour </a:t>
            </a:r>
            <a:r>
              <a:rPr lang="en-GB" sz="1800" i="1" dirty="0" err="1">
                <a:effectLst/>
                <a:latin typeface="Arial" panose="020B0604020202020204" pitchFamily="34" charset="0"/>
                <a:ea typeface="Calibri" panose="020F0502020204030204" pitchFamily="34" charset="0"/>
              </a:rPr>
              <a:t>exercer</a:t>
            </a:r>
            <a:r>
              <a:rPr lang="en-GB" sz="1800" i="1" dirty="0">
                <a:effectLst/>
                <a:latin typeface="Arial" panose="020B0604020202020204" pitchFamily="34" charset="0"/>
                <a:ea typeface="Calibri" panose="020F0502020204030204" pitchFamily="34" charset="0"/>
              </a:rPr>
              <a:t> </a:t>
            </a:r>
            <a:r>
              <a:rPr lang="en-GB" sz="1800" i="1" dirty="0" err="1">
                <a:effectLst/>
                <a:latin typeface="Arial" panose="020B0604020202020204" pitchFamily="34" charset="0"/>
                <a:ea typeface="Calibri" panose="020F0502020204030204" pitchFamily="34" charset="0"/>
              </a:rPr>
              <a:t>correctement</a:t>
            </a:r>
            <a:r>
              <a:rPr lang="en-GB" sz="1800" i="1" dirty="0">
                <a:effectLst/>
                <a:latin typeface="Arial" panose="020B0604020202020204" pitchFamily="34" charset="0"/>
                <a:ea typeface="Calibri" panose="020F0502020204030204" pitchFamily="34" charset="0"/>
              </a:rPr>
              <a:t> la profession) </a:t>
            </a:r>
            <a:r>
              <a:rPr lang="en-GB" sz="1800" i="1" dirty="0" err="1">
                <a:effectLst/>
                <a:latin typeface="Arial" panose="020B0604020202020204" pitchFamily="34" charset="0"/>
                <a:ea typeface="Calibri" panose="020F0502020204030204" pitchFamily="34" charset="0"/>
              </a:rPr>
              <a:t>spécifique</a:t>
            </a:r>
            <a:r>
              <a:rPr lang="en-GB" sz="1800" i="1" dirty="0">
                <a:effectLst/>
                <a:latin typeface="Arial" panose="020B0604020202020204" pitchFamily="34" charset="0"/>
                <a:ea typeface="Calibri" panose="020F0502020204030204" pitchFamily="34" charset="0"/>
              </a:rPr>
              <a:t> aux </a:t>
            </a:r>
            <a:r>
              <a:rPr lang="en-GB" sz="1800" i="1" dirty="0" err="1">
                <a:effectLst/>
                <a:latin typeface="Arial" panose="020B0604020202020204" pitchFamily="34" charset="0"/>
                <a:ea typeface="Calibri" panose="020F0502020204030204" pitchFamily="34" charset="0"/>
              </a:rPr>
              <a:t>métiers</a:t>
            </a:r>
            <a:r>
              <a:rPr lang="en-GB" sz="1800" i="1" dirty="0">
                <a:effectLst/>
                <a:latin typeface="Arial" panose="020B0604020202020204" pitchFamily="34" charset="0"/>
                <a:ea typeface="Calibri" panose="020F0502020204030204" pitchFamily="34" charset="0"/>
              </a:rPr>
              <a:t> de la SST</a:t>
            </a:r>
            <a:endParaRPr lang="fr-FR" sz="1800" i="1" dirty="0">
              <a:effectLst/>
              <a:latin typeface="Arial" panose="020B0604020202020204" pitchFamily="34" charset="0"/>
              <a:ea typeface="Calibri" panose="020F0502020204030204" pitchFamily="34" charset="0"/>
            </a:endParaRPr>
          </a:p>
          <a:p>
            <a:pPr marL="1143000" lvl="2" indent="-228600">
              <a:spcBef>
                <a:spcPts val="300"/>
              </a:spcBef>
              <a:spcAft>
                <a:spcPts val="300"/>
              </a:spcAft>
              <a:buFont typeface="Wingdings" panose="05000000000000000000" pitchFamily="2" charset="2"/>
              <a:buChar char=""/>
            </a:pPr>
            <a:r>
              <a:rPr lang="en-GB" sz="1800" i="1" dirty="0" err="1">
                <a:effectLst/>
                <a:latin typeface="Arial" panose="020B0604020202020204" pitchFamily="34" charset="0"/>
                <a:ea typeface="Calibri" panose="020F0502020204030204" pitchFamily="34" charset="0"/>
              </a:rPr>
              <a:t>une</a:t>
            </a:r>
            <a:r>
              <a:rPr lang="en-GB" sz="1800" i="1" dirty="0">
                <a:effectLst/>
                <a:latin typeface="Arial" panose="020B0604020202020204" pitchFamily="34" charset="0"/>
                <a:ea typeface="Calibri" panose="020F0502020204030204" pitchFamily="34" charset="0"/>
              </a:rPr>
              <a:t> formation et une qualification structurées et cohérentes</a:t>
            </a:r>
            <a:endParaRPr lang="fr-FR" sz="1800" i="1" dirty="0">
              <a:effectLst/>
              <a:latin typeface="Arial" panose="020B0604020202020204" pitchFamily="34" charset="0"/>
              <a:ea typeface="Calibri" panose="020F0502020204030204" pitchFamily="34" charset="0"/>
            </a:endParaRPr>
          </a:p>
          <a:p>
            <a:pPr marL="1143000" lvl="2" indent="-228600">
              <a:spcBef>
                <a:spcPts val="300"/>
              </a:spcBef>
              <a:spcAft>
                <a:spcPts val="300"/>
              </a:spcAft>
              <a:buFont typeface="Wingdings" panose="05000000000000000000" pitchFamily="2" charset="2"/>
              <a:buChar char=""/>
            </a:pPr>
            <a:r>
              <a:rPr lang="en-GB" sz="1800" i="1" dirty="0">
                <a:effectLst/>
                <a:latin typeface="Arial" panose="020B0604020202020204" pitchFamily="34" charset="0"/>
                <a:ea typeface="Calibri" panose="020F0502020204030204" pitchFamily="34" charset="0"/>
              </a:rPr>
              <a:t>un </a:t>
            </a:r>
            <a:r>
              <a:rPr lang="en-GB" sz="1800" i="1" dirty="0" err="1">
                <a:effectLst/>
                <a:latin typeface="Arial" panose="020B0604020202020204" pitchFamily="34" charset="0"/>
                <a:ea typeface="Calibri" panose="020F0502020204030204" pitchFamily="34" charset="0"/>
              </a:rPr>
              <a:t>développement</a:t>
            </a:r>
            <a:r>
              <a:rPr lang="en-GB" sz="1800" i="1" dirty="0">
                <a:effectLst/>
                <a:latin typeface="Arial" panose="020B0604020202020204" pitchFamily="34" charset="0"/>
                <a:ea typeface="Calibri" panose="020F0502020204030204" pitchFamily="34" charset="0"/>
              </a:rPr>
              <a:t> et un </a:t>
            </a:r>
            <a:r>
              <a:rPr lang="en-GB" sz="1800" i="1" dirty="0" err="1">
                <a:effectLst/>
                <a:latin typeface="Arial" panose="020B0604020202020204" pitchFamily="34" charset="0"/>
                <a:ea typeface="Calibri" panose="020F0502020204030204" pitchFamily="34" charset="0"/>
              </a:rPr>
              <a:t>apprentissage</a:t>
            </a:r>
            <a:r>
              <a:rPr lang="en-GB" sz="1800" i="1" dirty="0">
                <a:effectLst/>
                <a:latin typeface="Arial" panose="020B0604020202020204" pitchFamily="34" charset="0"/>
                <a:ea typeface="Calibri" panose="020F0502020204030204" pitchFamily="34" charset="0"/>
              </a:rPr>
              <a:t> professionnels continus</a:t>
            </a:r>
            <a:endParaRPr lang="fr-FR" sz="1800" i="1" dirty="0">
              <a:effectLst/>
              <a:latin typeface="Arial" panose="020B0604020202020204" pitchFamily="34" charset="0"/>
              <a:ea typeface="Calibri" panose="020F0502020204030204" pitchFamily="34" charset="0"/>
            </a:endParaRPr>
          </a:p>
          <a:p>
            <a:pPr lvl="2">
              <a:spcAft>
                <a:spcPts val="800"/>
              </a:spcAft>
            </a:pPr>
            <a:r>
              <a:rPr lang="en-GB" sz="2000" dirty="0" err="1"/>
              <a:t>Exemple</a:t>
            </a:r>
            <a:r>
              <a:rPr lang="en-GB" sz="2000" dirty="0"/>
              <a:t>:  La professionnalisation de la SST à Singapour</a:t>
            </a:r>
          </a:p>
          <a:p>
            <a:pPr marL="594900" lvl="2" indent="-342900" algn="just">
              <a:spcBef>
                <a:spcPts val="0"/>
              </a:spcBef>
              <a:buFont typeface="Wingdings" panose="05000000000000000000" pitchFamily="2" charset="2"/>
              <a:buChar char="§"/>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50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2. </a:t>
            </a:r>
            <a:r>
              <a:rPr lang="fr-CH" dirty="0" err="1"/>
              <a:t>Contexte de </a:t>
            </a:r>
            <a:r>
              <a:rPr lang="fr-CH" dirty="0"/>
              <a:t>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 La main-d'œuvre en SST</a:t>
            </a:r>
          </a:p>
          <a:p>
            <a:pPr marL="594900" lvl="2" indent="-342900" algn="just">
              <a:spcBef>
                <a:spcPts val="0"/>
              </a:spcBef>
              <a:spcAft>
                <a:spcPts val="300"/>
              </a:spcAft>
              <a:buFont typeface="Wingdings" panose="05000000000000000000" pitchFamily="2" charset="2"/>
              <a:buChar char="§"/>
            </a:pPr>
            <a:r>
              <a:rPr lang="en-GB" sz="2000" dirty="0" err="1"/>
              <a:t>Profil</a:t>
            </a:r>
            <a:r>
              <a:rPr lang="en-GB" sz="2000" dirty="0"/>
              <a:t> national de la main-d'oeuvre </a:t>
            </a:r>
            <a:r>
              <a:rPr lang="en-GB" sz="2000" dirty="0" err="1"/>
              <a:t>en</a:t>
            </a:r>
            <a:r>
              <a:rPr lang="en-GB" sz="2000" dirty="0"/>
              <a:t> SST (professionnels de la SST par industrie/secteur, type et taille des </a:t>
            </a:r>
            <a:r>
              <a:rPr lang="en-GB" sz="2000" dirty="0" err="1"/>
              <a:t>entreprises</a:t>
            </a:r>
            <a:r>
              <a:rPr lang="en-GB" sz="2000" dirty="0"/>
              <a:t>, sexe, âge et autres catégories démographiques liées au travail;  </a:t>
            </a:r>
            <a:r>
              <a:rPr lang="en-GB" sz="2000" dirty="0" err="1"/>
              <a:t>exemples</a:t>
            </a:r>
            <a:r>
              <a:rPr lang="en-GB" sz="2000" dirty="0"/>
              <a:t> </a:t>
            </a:r>
            <a:r>
              <a:rPr lang="en-GB" sz="2000" dirty="0" err="1"/>
              <a:t>d'intitulés</a:t>
            </a:r>
            <a:r>
              <a:rPr lang="en-GB" sz="2000" dirty="0"/>
              <a:t> de postes et de </a:t>
            </a:r>
            <a:r>
              <a:rPr lang="en-GB" sz="2000" dirty="0" err="1"/>
              <a:t>rôles</a:t>
            </a:r>
            <a:r>
              <a:rPr lang="en-GB" sz="2000" dirty="0"/>
              <a:t>;  exemples de tâches et de </a:t>
            </a:r>
            <a:r>
              <a:rPr lang="en-GB" sz="2000" dirty="0" err="1"/>
              <a:t>fonctions</a:t>
            </a:r>
            <a:r>
              <a:rPr lang="en-GB" sz="2000" dirty="0"/>
              <a:t> </a:t>
            </a:r>
            <a:r>
              <a:rPr lang="en-GB" sz="2000" dirty="0" err="1"/>
              <a:t>exigées</a:t>
            </a:r>
            <a:r>
              <a:rPr lang="en-GB" sz="2000" dirty="0"/>
              <a:t> des </a:t>
            </a:r>
            <a:r>
              <a:rPr lang="en-GB" sz="2000" dirty="0" err="1"/>
              <a:t>professionnels</a:t>
            </a:r>
            <a:r>
              <a:rPr lang="en-GB" sz="2000" dirty="0"/>
              <a:t> de la SST)</a:t>
            </a:r>
          </a:p>
          <a:p>
            <a:pPr marL="594900" lvl="2" indent="-342900" algn="just">
              <a:spcBef>
                <a:spcPts val="0"/>
              </a:spcBef>
              <a:spcAft>
                <a:spcPts val="300"/>
              </a:spcAft>
              <a:buFont typeface="Wingdings" panose="05000000000000000000" pitchFamily="2" charset="2"/>
              <a:buChar char="§"/>
            </a:pPr>
            <a:r>
              <a:rPr lang="en-GB" sz="2000" dirty="0"/>
              <a:t>Prévision/estimation de la demande de travailleurs en SST, y </a:t>
            </a:r>
            <a:r>
              <a:rPr lang="en-GB" sz="2000" dirty="0" err="1"/>
              <a:t>compris</a:t>
            </a:r>
            <a:r>
              <a:rPr lang="en-GB" sz="2000" dirty="0"/>
              <a:t>:  </a:t>
            </a:r>
            <a:endParaRPr lang="fr-FR" sz="2000" dirty="0"/>
          </a:p>
          <a:p>
            <a:pPr marL="1143000" lvl="2" indent="-228600">
              <a:spcBef>
                <a:spcPts val="300"/>
              </a:spcBef>
              <a:spcAft>
                <a:spcPts val="300"/>
              </a:spcAft>
              <a:buFont typeface="Wingdings" panose="05000000000000000000" pitchFamily="2" charset="2"/>
              <a:buChar char=""/>
            </a:pPr>
            <a:r>
              <a:rPr lang="fr-FR" dirty="0"/>
              <a:t>des données sur le nombre d'entreprises tenues d'embaucher un professionnel de la SST, de garantir les compétences en la matière sur le lieu de travail ou de mettre en œuvre un système de gestion; et</a:t>
            </a:r>
          </a:p>
          <a:p>
            <a:pPr marL="1143000" lvl="2" indent="-228600">
              <a:spcBef>
                <a:spcPts val="300"/>
              </a:spcBef>
              <a:spcAft>
                <a:spcPts val="300"/>
              </a:spcAft>
              <a:buFont typeface="Wingdings" panose="05000000000000000000" pitchFamily="2" charset="2"/>
              <a:buChar char=""/>
            </a:pPr>
            <a:r>
              <a:rPr lang="fr-FR" dirty="0"/>
              <a:t>des données sur les lieux de travail employant des professionnels de la SST (désagrégation par industrie, secteur, entreprises formelles/informelles, taille de la main-d'œuvre, types de risques professionnels, participation à une chaîne d'approvisionnement mondiale).</a:t>
            </a:r>
          </a:p>
          <a:p>
            <a:pPr marL="0" lvl="2" indent="0">
              <a:buNone/>
            </a:pPr>
            <a:endParaRPr lang="en-GB" sz="20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57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2. </a:t>
            </a:r>
            <a:r>
              <a:rPr lang="fr-CH" dirty="0" err="1"/>
              <a:t>Contexte de </a:t>
            </a:r>
            <a:r>
              <a:rPr lang="fr-CH" dirty="0"/>
              <a:t>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La main d'œuvre en SST</a:t>
            </a:r>
          </a:p>
          <a:p>
            <a:pPr marL="594900" lvl="2" indent="-342900" algn="just">
              <a:spcBef>
                <a:spcPts val="0"/>
              </a:spcBef>
              <a:spcAft>
                <a:spcPts val="300"/>
              </a:spcAft>
              <a:buFont typeface="Wingdings" panose="05000000000000000000" pitchFamily="2" charset="2"/>
              <a:buChar char="§"/>
            </a:pPr>
            <a:r>
              <a:rPr lang="fr-CH" sz="2000" dirty="0"/>
              <a:t>Promotion de l'entrée dans la profession</a:t>
            </a:r>
            <a:r>
              <a:rPr lang="en-GB" sz="2000" dirty="0"/>
              <a:t>, </a:t>
            </a:r>
            <a:r>
              <a:rPr lang="en-GB" sz="2000" dirty="0" err="1"/>
              <a:t>voies</a:t>
            </a:r>
            <a:r>
              <a:rPr lang="en-GB" sz="2000" dirty="0"/>
              <a:t> </a:t>
            </a:r>
            <a:r>
              <a:rPr lang="en-GB" sz="2000" dirty="0" err="1"/>
              <a:t>d'accès</a:t>
            </a:r>
            <a:r>
              <a:rPr lang="en-GB" sz="2000" dirty="0"/>
              <a:t>/</a:t>
            </a:r>
            <a:r>
              <a:rPr lang="en-GB" sz="2000" dirty="0" err="1"/>
              <a:t>filières</a:t>
            </a:r>
            <a:r>
              <a:rPr lang="en-GB" sz="2000" dirty="0"/>
              <a:t> disponibles/</a:t>
            </a:r>
            <a:r>
              <a:rPr lang="en-GB" sz="2000" dirty="0" err="1"/>
              <a:t>courantes</a:t>
            </a:r>
            <a:r>
              <a:rPr lang="en-GB" sz="2000" dirty="0"/>
              <a:t> pour y </a:t>
            </a:r>
            <a:r>
              <a:rPr lang="en-GB" sz="2000" dirty="0" err="1"/>
              <a:t>entrer</a:t>
            </a:r>
            <a:endParaRPr lang="fr-FR" sz="2000" dirty="0"/>
          </a:p>
          <a:p>
            <a:pPr marL="594900" lvl="2" indent="-342900" algn="just">
              <a:spcBef>
                <a:spcPts val="0"/>
              </a:spcBef>
              <a:spcAft>
                <a:spcPts val="300"/>
              </a:spcAft>
              <a:buFont typeface="Wingdings" panose="05000000000000000000" pitchFamily="2" charset="2"/>
              <a:buChar char="§"/>
            </a:pPr>
            <a:r>
              <a:rPr lang="en-GB" sz="2000" dirty="0" err="1"/>
              <a:t>Niveau</a:t>
            </a:r>
            <a:r>
              <a:rPr lang="en-GB" sz="2000" dirty="0"/>
              <a:t> </a:t>
            </a:r>
            <a:r>
              <a:rPr lang="en-GB" sz="2000" dirty="0" err="1"/>
              <a:t>d'investissement</a:t>
            </a:r>
            <a:r>
              <a:rPr lang="en-GB" sz="2000" dirty="0"/>
              <a:t> requis pour engager et conserver les ressources en SST dans une </a:t>
            </a:r>
            <a:r>
              <a:rPr lang="en-GB" sz="2000" dirty="0" err="1"/>
              <a:t>entreprise</a:t>
            </a:r>
            <a:r>
              <a:rPr lang="en-GB" sz="2000" dirty="0"/>
              <a:t> (</a:t>
            </a:r>
            <a:r>
              <a:rPr lang="en-GB" sz="2000" dirty="0" err="1"/>
              <a:t>salaire</a:t>
            </a:r>
            <a:r>
              <a:rPr lang="en-GB" sz="2000" dirty="0"/>
              <a:t> moyen, fourchette de salaires par expérience et par niveau de qualification)</a:t>
            </a:r>
            <a:endParaRPr lang="fr-FR" sz="2000" dirty="0"/>
          </a:p>
          <a:p>
            <a:pPr marL="594900" lvl="2" indent="-342900" algn="just">
              <a:spcBef>
                <a:spcPts val="0"/>
              </a:spcBef>
              <a:spcAft>
                <a:spcPts val="300"/>
              </a:spcAft>
              <a:buFont typeface="Wingdings" panose="05000000000000000000" pitchFamily="2" charset="2"/>
              <a:buChar char="§"/>
            </a:pPr>
            <a:r>
              <a:rPr lang="en-GB" sz="2000" dirty="0" err="1"/>
              <a:t>Principaux</a:t>
            </a:r>
            <a:r>
              <a:rPr lang="en-GB" sz="2000" dirty="0"/>
              <a:t> </a:t>
            </a:r>
            <a:r>
              <a:rPr lang="en-GB" sz="2000" dirty="0" err="1"/>
              <a:t>enjeux</a:t>
            </a:r>
            <a:r>
              <a:rPr lang="en-GB" sz="2000" dirty="0"/>
              <a:t> dans </a:t>
            </a:r>
            <a:r>
              <a:rPr lang="en-GB" sz="2000" dirty="0" err="1"/>
              <a:t>certains</a:t>
            </a:r>
            <a:r>
              <a:rPr lang="en-GB" sz="2000" dirty="0"/>
              <a:t> </a:t>
            </a:r>
            <a:r>
              <a:rPr lang="en-GB" sz="2000" dirty="0" err="1"/>
              <a:t>secteurs</a:t>
            </a:r>
            <a:r>
              <a:rPr lang="en-GB" sz="2000" dirty="0"/>
              <a:t> sur le plan de </a:t>
            </a:r>
            <a:r>
              <a:rPr lang="en-GB" sz="2000" dirty="0" err="1"/>
              <a:t>l'accès</a:t>
            </a:r>
            <a:r>
              <a:rPr lang="en-GB" sz="2000" dirty="0"/>
              <a:t> à des </a:t>
            </a:r>
            <a:r>
              <a:rPr lang="en-GB" sz="2000" dirty="0" err="1"/>
              <a:t>professionnels</a:t>
            </a:r>
            <a:r>
              <a:rPr lang="en-GB" sz="2000" dirty="0"/>
              <a:t> </a:t>
            </a:r>
            <a:r>
              <a:rPr lang="en-GB" sz="2000" dirty="0" err="1"/>
              <a:t>qualifiés</a:t>
            </a:r>
            <a:endParaRPr lang="fr-FR" sz="2000" dirty="0"/>
          </a:p>
          <a:p>
            <a:pPr marL="594900" lvl="2" indent="-342900" algn="just">
              <a:spcBef>
                <a:spcPts val="0"/>
              </a:spcBef>
              <a:spcAft>
                <a:spcPts val="300"/>
              </a:spcAft>
              <a:buFont typeface="Wingdings" panose="05000000000000000000" pitchFamily="2" charset="2"/>
              <a:buChar char="§"/>
            </a:pPr>
            <a:r>
              <a:rPr lang="en-GB" sz="2000" dirty="0"/>
              <a:t>Activités/initiatives nationales de recrutement et </a:t>
            </a:r>
            <a:r>
              <a:rPr lang="en-GB" sz="2000" dirty="0" err="1"/>
              <a:t>d'amélioration</a:t>
            </a:r>
            <a:r>
              <a:rPr lang="en-GB" sz="2000" dirty="0"/>
              <a:t> du profil des </a:t>
            </a:r>
            <a:r>
              <a:rPr lang="en-GB" sz="2000" dirty="0" err="1"/>
              <a:t>professionnels</a:t>
            </a:r>
            <a:r>
              <a:rPr lang="en-GB" sz="2000" dirty="0"/>
              <a:t> de la SST</a:t>
            </a:r>
            <a:endParaRPr lang="fr-FR" sz="2000" dirty="0"/>
          </a:p>
          <a:p>
            <a:pPr marL="594900" lvl="2" indent="-342900" algn="just">
              <a:spcBef>
                <a:spcPts val="0"/>
              </a:spcBef>
              <a:spcAft>
                <a:spcPts val="300"/>
              </a:spcAft>
              <a:buFont typeface="Wingdings" panose="05000000000000000000" pitchFamily="2" charset="2"/>
              <a:buChar char="§"/>
            </a:pPr>
            <a:r>
              <a:rPr lang="en-GB" sz="2000" dirty="0"/>
              <a:t>Prise </a:t>
            </a:r>
            <a:r>
              <a:rPr lang="en-GB" sz="2000" dirty="0" err="1"/>
              <a:t>en</a:t>
            </a:r>
            <a:r>
              <a:rPr lang="en-GB" sz="2000" dirty="0"/>
              <a:t> </a:t>
            </a:r>
            <a:r>
              <a:rPr lang="en-GB" sz="2000" dirty="0" err="1"/>
              <a:t>compte</a:t>
            </a:r>
            <a:r>
              <a:rPr lang="en-GB" sz="2000" dirty="0"/>
              <a:t> des questions relatives à la diversité de la main-</a:t>
            </a:r>
            <a:r>
              <a:rPr lang="en-GB" sz="2000" dirty="0" err="1"/>
              <a:t>d'œuvre</a:t>
            </a:r>
            <a:r>
              <a:rPr lang="en-GB" sz="2000" dirty="0"/>
              <a:t> (y </a:t>
            </a:r>
            <a:r>
              <a:rPr lang="en-GB" sz="2000" dirty="0" err="1"/>
              <a:t>compris</a:t>
            </a:r>
            <a:r>
              <a:rPr lang="en-GB" sz="2000" dirty="0"/>
              <a:t> la dimension de genre </a:t>
            </a:r>
            <a:r>
              <a:rPr lang="en-GB" sz="2000" dirty="0" err="1"/>
              <a:t>concernant</a:t>
            </a:r>
            <a:r>
              <a:rPr lang="en-GB" sz="2000" dirty="0"/>
              <a:t> </a:t>
            </a:r>
            <a:r>
              <a:rPr lang="en-GB" sz="2000" dirty="0" err="1"/>
              <a:t>l'accès</a:t>
            </a:r>
            <a:r>
              <a:rPr lang="en-GB" sz="2000" dirty="0"/>
              <a:t> à la profession et la rétention des professionnels, </a:t>
            </a:r>
            <a:r>
              <a:rPr lang="en-GB" sz="2000" dirty="0" err="1"/>
              <a:t>ainsi</a:t>
            </a:r>
            <a:r>
              <a:rPr lang="en-GB" sz="2000" dirty="0"/>
              <a:t> que </a:t>
            </a:r>
            <a:r>
              <a:rPr lang="en-GB" sz="2000" dirty="0" err="1"/>
              <a:t>l'âge</a:t>
            </a:r>
            <a:r>
              <a:rPr lang="en-GB" sz="2000" dirty="0"/>
              <a:t> et </a:t>
            </a:r>
            <a:r>
              <a:rPr lang="en-GB" sz="2000" dirty="0" err="1"/>
              <a:t>l'appartenance</a:t>
            </a:r>
            <a:r>
              <a:rPr lang="en-GB" sz="2000" dirty="0"/>
              <a:t> ethnique)</a:t>
            </a:r>
          </a:p>
          <a:p>
            <a:pPr marL="594900" lvl="2" indent="-342900" algn="just">
              <a:spcBef>
                <a:spcPts val="0"/>
              </a:spcBef>
              <a:spcAft>
                <a:spcPts val="300"/>
              </a:spcAft>
              <a:buFont typeface="Wingdings" panose="05000000000000000000" pitchFamily="2" charset="2"/>
              <a:buChar char="§"/>
            </a:pPr>
            <a:endParaRPr lang="en-GB" sz="20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161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3. Cadre réglementaire</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26</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 Législation en matière de SST</a:t>
            </a:r>
          </a:p>
          <a:p>
            <a:pPr marL="594900" lvl="2" indent="-342900" algn="just">
              <a:spcBef>
                <a:spcPts val="0"/>
              </a:spcBef>
              <a:buFont typeface="Wingdings" panose="05000000000000000000" pitchFamily="2" charset="2"/>
              <a:buChar char="§"/>
            </a:pPr>
            <a:r>
              <a:rPr lang="fr-CH" sz="2000" b="0" dirty="0">
                <a:solidFill>
                  <a:schemeClr val="tx1"/>
                </a:solidFill>
              </a:rPr>
              <a:t>Profil de la législation nationale en matière de SST (vue d'ensemble</a:t>
            </a:r>
            <a:r>
              <a:rPr lang="fr-CH" sz="2000" dirty="0"/>
              <a:t>)</a:t>
            </a:r>
            <a:endParaRPr lang="en-GB" sz="2000" b="0" dirty="0">
              <a:solidFill>
                <a:schemeClr val="tx1"/>
              </a:solidFill>
            </a:endParaRPr>
          </a:p>
          <a:p>
            <a:pPr marL="594900" lvl="2" indent="-342900" algn="just">
              <a:spcBef>
                <a:spcPts val="0"/>
              </a:spcBef>
              <a:buFont typeface="Wingdings" panose="05000000000000000000" pitchFamily="2" charset="2"/>
              <a:buChar char="§"/>
            </a:pPr>
            <a:r>
              <a:rPr lang="fr-CH" sz="2000" b="0" dirty="0">
                <a:solidFill>
                  <a:schemeClr val="tx1"/>
                </a:solidFill>
              </a:rPr>
              <a:t>Mécanismes d'application de la conformité</a:t>
            </a:r>
            <a:endParaRPr lang="fr-CH" sz="2000" dirty="0"/>
          </a:p>
          <a:p>
            <a:pPr lvl="2" indent="0" algn="just">
              <a:spcBef>
                <a:spcPts val="0"/>
              </a:spcBef>
              <a:buNone/>
            </a:pPr>
            <a:endParaRPr lang="en-GB" sz="2000" b="0" dirty="0">
              <a:solidFill>
                <a:schemeClr val="tx1"/>
              </a:solidFill>
            </a:endParaRPr>
          </a:p>
          <a:p>
            <a:pPr lvl="2"/>
            <a:r>
              <a:rPr lang="fr-FR" sz="2400" dirty="0"/>
              <a:t>Diverses approches de la réglementation de la profession de SST</a:t>
            </a: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68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3. Cadre réglementaire</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 Réglementation des compétences et des qualifications en SST</a:t>
            </a:r>
          </a:p>
          <a:p>
            <a:pPr marL="594900" lvl="2" indent="-342900" algn="just">
              <a:spcBef>
                <a:spcPts val="0"/>
              </a:spcBef>
              <a:buFont typeface="Wingdings" panose="05000000000000000000" pitchFamily="2" charset="2"/>
              <a:buChar char="§"/>
            </a:pPr>
            <a:r>
              <a:rPr lang="en-GB" sz="2000" dirty="0"/>
              <a:t>Les </a:t>
            </a:r>
            <a:r>
              <a:rPr lang="en-GB" sz="2000" dirty="0" err="1"/>
              <a:t>employeurs</a:t>
            </a:r>
            <a:r>
              <a:rPr lang="en-GB" sz="2000" dirty="0"/>
              <a:t> qui </a:t>
            </a:r>
            <a:r>
              <a:rPr lang="en-GB" sz="2000" dirty="0" err="1"/>
              <a:t>sont</a:t>
            </a:r>
            <a:r>
              <a:rPr lang="en-GB" sz="2000" dirty="0"/>
              <a:t> tenus de </a:t>
            </a:r>
            <a:r>
              <a:rPr lang="en-GB" sz="2000" dirty="0" err="1"/>
              <a:t>garantir</a:t>
            </a:r>
            <a:r>
              <a:rPr lang="en-GB" sz="2000" dirty="0"/>
              <a:t> les </a:t>
            </a:r>
            <a:r>
              <a:rPr lang="en-GB" sz="2000" dirty="0" err="1"/>
              <a:t>compétences</a:t>
            </a:r>
            <a:r>
              <a:rPr lang="en-GB" sz="2000" dirty="0"/>
              <a:t> </a:t>
            </a:r>
            <a:r>
              <a:rPr lang="en-GB" sz="2000" dirty="0" err="1"/>
              <a:t>en</a:t>
            </a:r>
            <a:r>
              <a:rPr lang="en-GB" sz="2000" dirty="0"/>
              <a:t> SST</a:t>
            </a:r>
          </a:p>
          <a:p>
            <a:pPr marL="594900" lvl="2" indent="-342900" algn="just">
              <a:spcBef>
                <a:spcPts val="0"/>
              </a:spcBef>
              <a:buFont typeface="Wingdings" panose="05000000000000000000" pitchFamily="2" charset="2"/>
              <a:buChar char="§"/>
            </a:pPr>
            <a:r>
              <a:rPr lang="en-GB" sz="2000" dirty="0"/>
              <a:t>Mécanismes/stratégies pour promouvoir et faire respecter les exigences des employeurs </a:t>
            </a:r>
          </a:p>
          <a:p>
            <a:pPr lvl="2" indent="0" algn="just">
              <a:spcBef>
                <a:spcPts val="0"/>
              </a:spcBef>
              <a:buNone/>
            </a:pPr>
            <a:endParaRPr lang="en-GB" sz="2000" dirty="0"/>
          </a:p>
          <a:p>
            <a:pPr lvl="2"/>
            <a:r>
              <a:rPr lang="fr-CH" sz="2400" dirty="0"/>
              <a:t>La notion de «personne compétente»</a:t>
            </a:r>
            <a:endParaRPr lang="en-GB" sz="24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564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3. Cadre réglementaire</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 Analyse du cadre </a:t>
            </a:r>
            <a:r>
              <a:rPr lang="en-GB" sz="2400" dirty="0" err="1"/>
              <a:t>institutionnel</a:t>
            </a:r>
            <a:r>
              <a:rPr lang="en-GB" sz="2400" dirty="0"/>
              <a:t> et des parties prenantes </a:t>
            </a:r>
          </a:p>
          <a:p>
            <a:pPr marL="594900" lvl="2" indent="-342900" algn="just">
              <a:spcBef>
                <a:spcPts val="0"/>
              </a:spcBef>
              <a:spcAft>
                <a:spcPts val="300"/>
              </a:spcAft>
              <a:buFont typeface="Wingdings" panose="05000000000000000000" pitchFamily="2" charset="2"/>
              <a:buChar char="§"/>
            </a:pPr>
            <a:r>
              <a:rPr lang="en-GB" sz="2000" dirty="0"/>
              <a:t>Autorités, institutions et autres acteurs impliqués dans le système national de qualification et leur rôle </a:t>
            </a:r>
          </a:p>
          <a:p>
            <a:pPr marL="594900" lvl="2" indent="-342900" algn="just">
              <a:spcBef>
                <a:spcPts val="0"/>
              </a:spcBef>
              <a:spcAft>
                <a:spcPts val="300"/>
              </a:spcAft>
              <a:buFont typeface="Wingdings" panose="05000000000000000000" pitchFamily="2" charset="2"/>
              <a:buChar char="§"/>
            </a:pPr>
            <a:r>
              <a:rPr lang="en-GB" sz="2000" dirty="0"/>
              <a:t>Existence et </a:t>
            </a:r>
            <a:r>
              <a:rPr lang="en-GB" sz="2000" dirty="0" err="1"/>
              <a:t>fonctions</a:t>
            </a:r>
            <a:r>
              <a:rPr lang="en-GB" sz="2000" dirty="0"/>
              <a:t> de services consultatifs externes sur la SST </a:t>
            </a:r>
            <a:r>
              <a:rPr lang="en-GB" sz="2000" dirty="0" err="1"/>
              <a:t>ou</a:t>
            </a:r>
            <a:r>
              <a:rPr lang="en-GB" sz="2000" dirty="0"/>
              <a:t> des services de santé au travail internes/externes </a:t>
            </a:r>
          </a:p>
          <a:p>
            <a:pPr marL="594900" lvl="2" indent="-342900" algn="just">
              <a:spcBef>
                <a:spcPts val="0"/>
              </a:spcBef>
              <a:spcAft>
                <a:spcPts val="300"/>
              </a:spcAft>
              <a:buFont typeface="Wingdings" panose="05000000000000000000" pitchFamily="2" charset="2"/>
              <a:buChar char="§"/>
            </a:pPr>
            <a:r>
              <a:rPr lang="en-GB" sz="2000" dirty="0"/>
              <a:t>Mécanismes de coordination et de collaboration entre les parties prenantes </a:t>
            </a:r>
            <a:endParaRPr lang="fr-FR" sz="20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407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3. Cadre réglementaire</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29</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 Certification et enregistrement</a:t>
            </a:r>
          </a:p>
          <a:p>
            <a:pPr marL="594900" lvl="2" indent="-342900" algn="just">
              <a:spcBef>
                <a:spcPts val="0"/>
              </a:spcBef>
              <a:buFont typeface="Wingdings" panose="05000000000000000000" pitchFamily="2" charset="2"/>
              <a:buChar char="§"/>
            </a:pPr>
            <a:r>
              <a:rPr lang="en-GB" sz="2000" dirty="0"/>
              <a:t>Exigences pour la certification </a:t>
            </a:r>
            <a:r>
              <a:rPr lang="en-GB" sz="2000" dirty="0" err="1"/>
              <a:t>ou</a:t>
            </a:r>
            <a:r>
              <a:rPr lang="en-GB" sz="2000" dirty="0"/>
              <a:t> </a:t>
            </a:r>
            <a:r>
              <a:rPr lang="en-GB" sz="2000" dirty="0" err="1"/>
              <a:t>l'enregistrement</a:t>
            </a:r>
            <a:r>
              <a:rPr lang="en-GB" sz="2000" dirty="0"/>
              <a:t> des </a:t>
            </a:r>
            <a:r>
              <a:rPr lang="en-GB" sz="2000" dirty="0" err="1"/>
              <a:t>professionnels</a:t>
            </a:r>
            <a:endParaRPr lang="en-GB" sz="2000" dirty="0"/>
          </a:p>
          <a:p>
            <a:pPr marL="594900" lvl="2" indent="-342900" algn="just">
              <a:spcBef>
                <a:spcPts val="0"/>
              </a:spcBef>
              <a:buFont typeface="Wingdings" panose="05000000000000000000" pitchFamily="2" charset="2"/>
              <a:buChar char="§"/>
            </a:pPr>
            <a:r>
              <a:rPr lang="en-GB" sz="2000" dirty="0"/>
              <a:t>Processus de certification </a:t>
            </a:r>
            <a:r>
              <a:rPr lang="en-GB" sz="2000" dirty="0" err="1"/>
              <a:t>ou</a:t>
            </a:r>
            <a:r>
              <a:rPr lang="en-GB" sz="2000" dirty="0"/>
              <a:t> </a:t>
            </a:r>
            <a:r>
              <a:rPr lang="en-GB" sz="2000" dirty="0" err="1"/>
              <a:t>d'enregistrement</a:t>
            </a:r>
            <a:endParaRPr lang="en-GB" sz="2000" dirty="0"/>
          </a:p>
          <a:p>
            <a:pPr marL="594900" lvl="2" indent="-342900" algn="just">
              <a:spcBef>
                <a:spcPts val="0"/>
              </a:spcBef>
              <a:buFont typeface="Wingdings" panose="05000000000000000000" pitchFamily="2" charset="2"/>
              <a:buChar char="§"/>
            </a:pPr>
            <a:r>
              <a:rPr lang="en-GB" sz="2000" dirty="0"/>
              <a:t>Autorité/institution responsable de la certification et/</a:t>
            </a:r>
            <a:r>
              <a:rPr lang="en-GB" sz="2000" dirty="0" err="1"/>
              <a:t>ou</a:t>
            </a:r>
            <a:r>
              <a:rPr lang="en-GB" sz="2000" dirty="0"/>
              <a:t> de </a:t>
            </a:r>
            <a:r>
              <a:rPr lang="en-GB" sz="2000" dirty="0" err="1"/>
              <a:t>l'enregistrement</a:t>
            </a:r>
            <a:endParaRPr lang="en-GB" sz="2000" dirty="0"/>
          </a:p>
          <a:p>
            <a:pPr marL="594900" lvl="2" indent="-342900" algn="just">
              <a:spcBef>
                <a:spcPts val="0"/>
              </a:spcBef>
              <a:buFont typeface="Wingdings" panose="05000000000000000000" pitchFamily="2" charset="2"/>
              <a:buChar char="§"/>
            </a:pPr>
            <a:r>
              <a:rPr lang="en-GB" sz="2000" dirty="0"/>
              <a:t>Données sur le nombre et le type de </a:t>
            </a:r>
            <a:r>
              <a:rPr lang="en-GB" sz="2000" dirty="0" err="1"/>
              <a:t>professionnels</a:t>
            </a:r>
            <a:r>
              <a:rPr lang="en-GB" sz="2000" dirty="0"/>
              <a:t> de la SST qui ont obtenu une certification </a:t>
            </a:r>
            <a:r>
              <a:rPr lang="en-GB" sz="2000" dirty="0" err="1"/>
              <a:t>ou</a:t>
            </a:r>
            <a:r>
              <a:rPr lang="en-GB" sz="2000" dirty="0"/>
              <a:t> </a:t>
            </a:r>
            <a:r>
              <a:rPr lang="en-GB" sz="2000" dirty="0" err="1"/>
              <a:t>sont</a:t>
            </a:r>
            <a:r>
              <a:rPr lang="en-GB" sz="2000" dirty="0"/>
              <a:t> </a:t>
            </a:r>
            <a:r>
              <a:rPr lang="en-GB" sz="2000" dirty="0" err="1"/>
              <a:t>enregistrés</a:t>
            </a:r>
            <a:endParaRPr lang="en-GB" dirty="0"/>
          </a:p>
          <a:p>
            <a:pPr lvl="2"/>
            <a:r>
              <a:rPr lang="en-GB" sz="2400" dirty="0" err="1"/>
              <a:t>Exemples</a:t>
            </a:r>
            <a:r>
              <a:rPr lang="en-GB" sz="2400" dirty="0"/>
              <a:t>:  Royaume-Uni, Nouvelle-</a:t>
            </a:r>
            <a:r>
              <a:rPr lang="en-GB" sz="2400" dirty="0" err="1"/>
              <a:t>Zélande</a:t>
            </a:r>
            <a:r>
              <a:rPr lang="en-GB" sz="2400" dirty="0"/>
              <a:t>, Viet Nam, </a:t>
            </a:r>
            <a:r>
              <a:rPr lang="en-GB" sz="2400" dirty="0" err="1"/>
              <a:t>Singapour</a:t>
            </a:r>
            <a:r>
              <a:rPr lang="en-GB" sz="2400" dirty="0"/>
              <a:t> et </a:t>
            </a:r>
            <a:r>
              <a:rPr lang="en-GB" sz="2400" dirty="0" err="1"/>
              <a:t>Brunéi</a:t>
            </a:r>
            <a:r>
              <a:rPr lang="en-GB" sz="2400" dirty="0"/>
              <a:t> Darussalam</a:t>
            </a:r>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905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Profil de compétences des professionnels de la SST:</a:t>
            </a:r>
          </a:p>
          <a:p>
            <a:pPr marL="594900" lvl="2"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Connaissances, compétences et aptitudes essentielles requises par les industries/secteurs/</a:t>
            </a:r>
            <a:r>
              <a:rPr lang="en-GB" sz="2000" dirty="0" err="1">
                <a:effectLst/>
                <a:latin typeface="Arial" panose="020B0604020202020204" pitchFamily="34" charset="0"/>
                <a:ea typeface="Calibri" panose="020F0502020204030204" pitchFamily="34" charset="0"/>
              </a:rPr>
              <a:t>entreprises</a:t>
            </a:r>
            <a:endParaRPr lang="en-GB"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r>
              <a:rPr lang="en-GB" sz="2000" dirty="0" err="1">
                <a:effectLst/>
                <a:latin typeface="Arial" panose="020B0604020202020204" pitchFamily="34" charset="0"/>
                <a:ea typeface="Calibri" panose="020F0502020204030204" pitchFamily="34" charset="0"/>
              </a:rPr>
              <a:t>Compétences</a:t>
            </a:r>
            <a:r>
              <a:rPr lang="en-GB" sz="2000" dirty="0">
                <a:effectLst/>
                <a:latin typeface="Arial" panose="020B0604020202020204" pitchFamily="34" charset="0"/>
                <a:ea typeface="Calibri" panose="020F0502020204030204" pitchFamily="34" charset="0"/>
              </a:rPr>
              <a:t> qui </a:t>
            </a:r>
            <a:r>
              <a:rPr lang="en-GB" sz="2000" dirty="0" err="1">
                <a:effectLst/>
                <a:latin typeface="Arial" panose="020B0604020202020204" pitchFamily="34" charset="0"/>
                <a:ea typeface="Calibri" panose="020F0502020204030204" pitchFamily="34" charset="0"/>
              </a:rPr>
              <a:t>seront</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nécessaires</a:t>
            </a:r>
            <a:r>
              <a:rPr lang="en-GB" sz="2000" dirty="0">
                <a:effectLst/>
                <a:latin typeface="Arial" panose="020B0604020202020204" pitchFamily="34" charset="0"/>
                <a:ea typeface="Calibri" panose="020F0502020204030204" pitchFamily="34" charset="0"/>
              </a:rPr>
              <a:t> à </a:t>
            </a:r>
            <a:r>
              <a:rPr lang="en-GB" sz="2000" dirty="0" err="1">
                <a:effectLst/>
                <a:latin typeface="Arial" panose="020B0604020202020204" pitchFamily="34" charset="0"/>
                <a:ea typeface="Calibri" panose="020F0502020204030204" pitchFamily="34" charset="0"/>
              </a:rPr>
              <a:t>l'avenir</a:t>
            </a:r>
            <a:r>
              <a:rPr lang="en-GB" sz="2000" dirty="0">
                <a:effectLst/>
                <a:latin typeface="Arial" panose="020B0604020202020204" pitchFamily="34" charset="0"/>
                <a:ea typeface="Calibri" panose="020F0502020204030204" pitchFamily="34" charset="0"/>
              </a:rPr>
              <a:t> pour répondre aux nouveaux </a:t>
            </a:r>
            <a:r>
              <a:rPr lang="en-GB" sz="2000" dirty="0" err="1">
                <a:effectLst/>
                <a:latin typeface="Arial" panose="020B0604020202020204" pitchFamily="34" charset="0"/>
                <a:ea typeface="Calibri" panose="020F0502020204030204" pitchFamily="34" charset="0"/>
              </a:rPr>
              <a:t>enjeux</a:t>
            </a:r>
            <a:r>
              <a:rPr lang="en-GB" sz="2000" dirty="0">
                <a:effectLst/>
                <a:latin typeface="Arial" panose="020B0604020202020204" pitchFamily="34" charset="0"/>
                <a:ea typeface="Calibri" panose="020F0502020204030204" pitchFamily="34" charset="0"/>
              </a:rPr>
              <a:t> </a:t>
            </a:r>
          </a:p>
          <a:p>
            <a:pPr marL="594900" lvl="2"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Exigences </a:t>
            </a:r>
            <a:r>
              <a:rPr lang="en-GB" sz="2000" dirty="0" err="1">
                <a:effectLst/>
                <a:latin typeface="Arial" panose="020B0604020202020204" pitchFamily="34" charset="0"/>
                <a:ea typeface="Calibri" panose="020F0502020204030204" pitchFamily="34" charset="0"/>
              </a:rPr>
              <a:t>légales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sociales</a:t>
            </a:r>
            <a:r>
              <a:rPr lang="en-GB" sz="2000" dirty="0">
                <a:effectLst/>
                <a:latin typeface="Arial" panose="020B0604020202020204" pitchFamily="34" charset="0"/>
                <a:ea typeface="Calibri" panose="020F0502020204030204" pitchFamily="34" charset="0"/>
              </a:rPr>
              <a:t> et </a:t>
            </a:r>
            <a:r>
              <a:rPr lang="en-GB" sz="2000" dirty="0" err="1">
                <a:effectLst/>
                <a:latin typeface="Arial" panose="020B0604020202020204" pitchFamily="34" charset="0"/>
                <a:ea typeface="Calibri" panose="020F0502020204030204" pitchFamily="34" charset="0"/>
              </a:rPr>
              <a:t>d'accréditation</a:t>
            </a:r>
            <a:r>
              <a:rPr lang="en-GB" sz="2000" dirty="0">
                <a:effectLst/>
                <a:latin typeface="Arial" panose="020B0604020202020204" pitchFamily="34" charset="0"/>
                <a:ea typeface="Calibri" panose="020F0502020204030204" pitchFamily="34" charset="0"/>
              </a:rPr>
              <a:t>/de certification </a:t>
            </a:r>
            <a:r>
              <a:rPr lang="en-GB" sz="2000" dirty="0" err="1">
                <a:effectLst/>
                <a:latin typeface="Arial" panose="020B0604020202020204" pitchFamily="34" charset="0"/>
                <a:ea typeface="Calibri" panose="020F0502020204030204" pitchFamily="34" charset="0"/>
              </a:rPr>
              <a:t>imposées</a:t>
            </a:r>
            <a:r>
              <a:rPr lang="en-GB" sz="2000" dirty="0">
                <a:effectLst/>
                <a:latin typeface="Arial" panose="020B0604020202020204" pitchFamily="34" charset="0"/>
                <a:ea typeface="Calibri" panose="020F0502020204030204" pitchFamily="34" charset="0"/>
              </a:rPr>
              <a:t> aux </a:t>
            </a:r>
            <a:r>
              <a:rPr lang="en-GB" sz="2000" dirty="0" err="1">
                <a:effectLst/>
                <a:latin typeface="Arial" panose="020B0604020202020204" pitchFamily="34" charset="0"/>
                <a:ea typeface="Calibri" panose="020F0502020204030204" pitchFamily="34" charset="0"/>
              </a:rPr>
              <a:t>professionnels</a:t>
            </a:r>
            <a:r>
              <a:rPr lang="en-GB" sz="2000" dirty="0">
                <a:effectLst/>
                <a:latin typeface="Arial" panose="020B0604020202020204" pitchFamily="34" charset="0"/>
                <a:ea typeface="Calibri" panose="020F0502020204030204" pitchFamily="34" charset="0"/>
              </a:rPr>
              <a:t> qui </a:t>
            </a:r>
            <a:r>
              <a:rPr lang="en-GB" sz="2000" dirty="0" err="1">
                <a:effectLst/>
                <a:latin typeface="Arial" panose="020B0604020202020204" pitchFamily="34" charset="0"/>
                <a:ea typeface="Calibri" panose="020F0502020204030204" pitchFamily="34" charset="0"/>
              </a:rPr>
              <a:t>nécessitent</a:t>
            </a:r>
            <a:r>
              <a:rPr lang="en-GB" sz="2000" dirty="0">
                <a:effectLst/>
                <a:latin typeface="Arial" panose="020B0604020202020204" pitchFamily="34" charset="0"/>
                <a:ea typeface="Calibri" panose="020F0502020204030204" pitchFamily="34" charset="0"/>
              </a:rPr>
              <a:t> des </a:t>
            </a:r>
            <a:r>
              <a:rPr lang="en-GB" sz="2000" dirty="0" err="1">
                <a:effectLst/>
                <a:latin typeface="Arial" panose="020B0604020202020204" pitchFamily="34" charset="0"/>
                <a:ea typeface="Calibri" panose="020F0502020204030204" pitchFamily="34" charset="0"/>
              </a:rPr>
              <a:t>compétences</a:t>
            </a:r>
            <a:r>
              <a:rPr lang="en-GB" sz="2000" dirty="0">
                <a:effectLst/>
                <a:latin typeface="Arial" panose="020B0604020202020204" pitchFamily="34" charset="0"/>
                <a:ea typeface="Calibri" panose="020F0502020204030204" pitchFamily="34" charset="0"/>
              </a:rPr>
              <a:t>, des </a:t>
            </a:r>
            <a:r>
              <a:rPr lang="en-GB" sz="2000" dirty="0" err="1">
                <a:effectLst/>
                <a:latin typeface="Arial" panose="020B0604020202020204" pitchFamily="34" charset="0"/>
                <a:ea typeface="Calibri" panose="020F0502020204030204" pitchFamily="34" charset="0"/>
              </a:rPr>
              <a:t>connaissances</a:t>
            </a:r>
            <a:r>
              <a:rPr lang="en-GB" sz="2000" dirty="0">
                <a:effectLst/>
                <a:latin typeface="Arial" panose="020B0604020202020204" pitchFamily="34" charset="0"/>
                <a:ea typeface="Calibri" panose="020F0502020204030204" pitchFamily="34" charset="0"/>
              </a:rPr>
              <a:t>, des aptitudes </a:t>
            </a:r>
            <a:r>
              <a:rPr lang="en-GB" sz="2000" dirty="0" err="1">
                <a:latin typeface="Arial" panose="020B0604020202020204" pitchFamily="34" charset="0"/>
                <a:ea typeface="Calibri" panose="020F0502020204030204" pitchFamily="34" charset="0"/>
              </a:rPr>
              <a:t>ou</a:t>
            </a:r>
            <a:r>
              <a:rPr lang="en-GB" sz="2000" dirty="0">
                <a:latin typeface="Arial" panose="020B0604020202020204" pitchFamily="34" charset="0"/>
                <a:ea typeface="Calibri" panose="020F0502020204030204" pitchFamily="34" charset="0"/>
              </a:rPr>
              <a:t> </a:t>
            </a:r>
            <a:r>
              <a:rPr lang="en-GB" sz="2000" dirty="0" err="1">
                <a:latin typeface="Arial" panose="020B0604020202020204" pitchFamily="34" charset="0"/>
                <a:ea typeface="Calibri" panose="020F0502020204030204" pitchFamily="34" charset="0"/>
              </a:rPr>
              <a:t>une</a:t>
            </a:r>
            <a:r>
              <a:rPr lang="en-GB" sz="2000" dirty="0">
                <a:latin typeface="Arial" panose="020B0604020202020204" pitchFamily="34" charset="0"/>
                <a:ea typeface="Calibri" panose="020F0502020204030204" pitchFamily="34" charset="0"/>
              </a:rPr>
              <a:t> experience </a:t>
            </a:r>
            <a:r>
              <a:rPr lang="en-GB" sz="2000" dirty="0" err="1">
                <a:effectLst/>
                <a:latin typeface="Arial" panose="020B0604020202020204" pitchFamily="34" charset="0"/>
                <a:ea typeface="Calibri" panose="020F0502020204030204" pitchFamily="34" charset="0"/>
              </a:rPr>
              <a:t>spécifiques</a:t>
            </a:r>
            <a:r>
              <a:rPr lang="en-GB" sz="2000" dirty="0">
                <a:effectLst/>
                <a:latin typeface="Arial" panose="020B0604020202020204" pitchFamily="34" charset="0"/>
                <a:ea typeface="Calibri" panose="020F0502020204030204" pitchFamily="34" charset="0"/>
              </a:rPr>
              <a:t>.</a:t>
            </a:r>
          </a:p>
          <a:p>
            <a:pPr marL="594900" lvl="2" indent="-342900" algn="just">
              <a:spcBef>
                <a:spcPts val="0"/>
              </a:spcBef>
              <a:buFont typeface="Wingdings" panose="05000000000000000000" pitchFamily="2" charset="2"/>
              <a:buChar char="§"/>
            </a:pPr>
            <a:r>
              <a:rPr lang="en-GB" sz="2000" dirty="0">
                <a:latin typeface="Arial" panose="020B0604020202020204" pitchFamily="34" charset="0"/>
                <a:ea typeface="Calibri" panose="020F0502020204030204" pitchFamily="34" charset="0"/>
              </a:rPr>
              <a:t>Lacunes </a:t>
            </a:r>
            <a:r>
              <a:rPr lang="en-GB" sz="2000" dirty="0">
                <a:effectLst/>
                <a:latin typeface="Arial" panose="020B0604020202020204" pitchFamily="34" charset="0"/>
                <a:ea typeface="Calibri" panose="020F0502020204030204" pitchFamily="34" charset="0"/>
              </a:rPr>
              <a:t>entre les connaissances, les </a:t>
            </a:r>
            <a:r>
              <a:rPr lang="en-GB" sz="2000" dirty="0" err="1">
                <a:effectLst/>
                <a:latin typeface="Arial" panose="020B0604020202020204" pitchFamily="34" charset="0"/>
                <a:ea typeface="Calibri" panose="020F0502020204030204" pitchFamily="34" charset="0"/>
              </a:rPr>
              <a:t>compétences</a:t>
            </a:r>
            <a:r>
              <a:rPr lang="en-GB" sz="2000" dirty="0">
                <a:effectLst/>
                <a:latin typeface="Arial" panose="020B0604020202020204" pitchFamily="34" charset="0"/>
                <a:ea typeface="Calibri" panose="020F0502020204030204" pitchFamily="34" charset="0"/>
              </a:rPr>
              <a:t> et les</a:t>
            </a:r>
            <a:r>
              <a:rPr lang="en-GB" sz="2000" dirty="0">
                <a:latin typeface="Arial" panose="020B0604020202020204" pitchFamily="34" charset="0"/>
                <a:ea typeface="Calibri" panose="020F0502020204030204" pitchFamily="34" charset="0"/>
              </a:rPr>
              <a:t> </a:t>
            </a:r>
            <a:r>
              <a:rPr lang="en-GB" sz="2000" dirty="0">
                <a:effectLst/>
                <a:latin typeface="Arial" panose="020B0604020202020204" pitchFamily="34" charset="0"/>
                <a:ea typeface="Calibri" panose="020F0502020204030204" pitchFamily="34" charset="0"/>
              </a:rPr>
              <a:t>aptitudes actuelles ou réelles des </a:t>
            </a:r>
            <a:r>
              <a:rPr lang="en-GB" sz="2000" dirty="0" err="1">
                <a:effectLst/>
                <a:latin typeface="Arial" panose="020B0604020202020204" pitchFamily="34" charset="0"/>
                <a:ea typeface="Calibri" panose="020F0502020204030204" pitchFamily="34" charset="0"/>
              </a:rPr>
              <a:t>professionnels</a:t>
            </a:r>
            <a:r>
              <a:rPr lang="en-GB" sz="2000" dirty="0">
                <a:effectLst/>
                <a:latin typeface="Arial" panose="020B0604020202020204" pitchFamily="34" charset="0"/>
                <a:ea typeface="Calibri" panose="020F0502020204030204" pitchFamily="34" charset="0"/>
              </a:rPr>
              <a:t> de la SST et </a:t>
            </a:r>
            <a:r>
              <a:rPr lang="en-GB" sz="2000" dirty="0" err="1">
                <a:effectLst/>
                <a:latin typeface="Arial" panose="020B0604020202020204" pitchFamily="34" charset="0"/>
                <a:ea typeface="Calibri" panose="020F0502020204030204" pitchFamily="34" charset="0"/>
              </a:rPr>
              <a:t>celles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requises</a:t>
            </a:r>
            <a:r>
              <a:rPr lang="en-GB" sz="2000" dirty="0">
                <a:effectLst/>
                <a:latin typeface="Arial" panose="020B0604020202020204" pitchFamily="34" charset="0"/>
                <a:ea typeface="Calibri" panose="020F0502020204030204" pitchFamily="34" charset="0"/>
              </a:rPr>
              <a:t> par les industries/secteurs/</a:t>
            </a:r>
            <a:r>
              <a:rPr lang="en-GB" sz="2000" dirty="0" err="1">
                <a:effectLst/>
                <a:latin typeface="Arial" panose="020B0604020202020204" pitchFamily="34" charset="0"/>
                <a:ea typeface="Calibri" panose="020F0502020204030204" pitchFamily="34" charset="0"/>
              </a:rPr>
              <a:t>entreprises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aujourd'hui</a:t>
            </a:r>
            <a:r>
              <a:rPr lang="en-GB" sz="2000" dirty="0">
                <a:effectLst/>
                <a:latin typeface="Arial" panose="020B0604020202020204" pitchFamily="34" charset="0"/>
                <a:ea typeface="Calibri" panose="020F0502020204030204" pitchFamily="34" charset="0"/>
              </a:rPr>
              <a:t> et à </a:t>
            </a:r>
            <a:r>
              <a:rPr lang="en-GB" sz="2000" dirty="0" err="1">
                <a:effectLst/>
                <a:latin typeface="Arial" panose="020B0604020202020204" pitchFamily="34" charset="0"/>
                <a:ea typeface="Calibri" panose="020F0502020204030204" pitchFamily="34" charset="0"/>
              </a:rPr>
              <a:t>l'avenir</a:t>
            </a:r>
            <a:endParaRPr lang="en-GB"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endParaRPr lang="fr-CH" sz="2000" dirty="0">
              <a:latin typeface="Arial" panose="020B0604020202020204" pitchFamily="34" charset="0"/>
            </a:endParaRPr>
          </a:p>
          <a:p>
            <a:pPr marL="594900" lvl="2" indent="-342900" algn="just">
              <a:spcBef>
                <a:spcPts val="0"/>
              </a:spcBef>
              <a:buFont typeface="Wingdings" panose="05000000000000000000" pitchFamily="2" charset="2"/>
              <a:buChar char="§"/>
            </a:pPr>
            <a:endParaRPr lang="en-GB" sz="2000" b="0" dirty="0">
              <a:solidFill>
                <a:schemeClr val="tx1"/>
              </a:solidFill>
            </a:endParaRP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746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Cadre de qualification </a:t>
            </a:r>
            <a:r>
              <a:rPr lang="en-GB" sz="2400" dirty="0" err="1"/>
              <a:t>approuvé</a:t>
            </a:r>
            <a:endParaRPr lang="en-GB" sz="2400" dirty="0"/>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Cadre de qualification </a:t>
            </a:r>
            <a:r>
              <a:rPr lang="en-GB" sz="2000" dirty="0" err="1">
                <a:latin typeface="Arial" panose="020B0604020202020204" pitchFamily="34" charset="0"/>
              </a:rPr>
              <a:t>approuvé</a:t>
            </a:r>
            <a:r>
              <a:rPr lang="en-GB" sz="2000" dirty="0">
                <a:latin typeface="Arial" panose="020B0604020202020204" pitchFamily="34" charset="0"/>
              </a:rPr>
              <a:t> dans le pays (objectif stratégique et </a:t>
            </a:r>
            <a:r>
              <a:rPr lang="en-GB" sz="2000" dirty="0" err="1">
                <a:latin typeface="Arial" panose="020B0604020202020204" pitchFamily="34" charset="0"/>
              </a:rPr>
              <a:t>objectifs</a:t>
            </a:r>
            <a:r>
              <a:rPr lang="en-GB" sz="2000" dirty="0">
                <a:latin typeface="Arial" panose="020B0604020202020204" pitchFamily="34" charset="0"/>
              </a:rPr>
              <a:t> </a:t>
            </a:r>
            <a:r>
              <a:rPr lang="en-GB" sz="2000" dirty="0" err="1">
                <a:latin typeface="Arial" panose="020B0604020202020204" pitchFamily="34" charset="0"/>
              </a:rPr>
              <a:t>fondamentaux</a:t>
            </a:r>
            <a:r>
              <a:rPr lang="en-GB" sz="2000" dirty="0">
                <a:latin typeface="Arial" panose="020B0604020202020204" pitchFamily="34" charset="0"/>
              </a:rPr>
              <a:t>)</a:t>
            </a:r>
            <a:endParaRPr lang="fr-FR" sz="2000" dirty="0">
              <a:latin typeface="Arial" panose="020B0604020202020204" pitchFamily="34" charset="0"/>
            </a:endParaRPr>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Profil de </a:t>
            </a:r>
            <a:r>
              <a:rPr lang="en-GB" sz="2000" dirty="0" err="1">
                <a:latin typeface="Arial" panose="020B0604020202020204" pitchFamily="34" charset="0"/>
              </a:rPr>
              <a:t>l'éducation</a:t>
            </a:r>
            <a:r>
              <a:rPr lang="en-GB" sz="2000" dirty="0">
                <a:latin typeface="Arial" panose="020B0604020202020204" pitchFamily="34" charset="0"/>
              </a:rPr>
              <a:t> et de la formation en général dans le pays, y compris les différences </a:t>
            </a:r>
            <a:r>
              <a:rPr lang="en-GB" sz="2000" dirty="0" err="1">
                <a:latin typeface="Arial" panose="020B0604020202020204" pitchFamily="34" charset="0"/>
              </a:rPr>
              <a:t>régionales</a:t>
            </a:r>
            <a:r>
              <a:rPr lang="en-GB" sz="2000" dirty="0">
                <a:latin typeface="Arial" panose="020B0604020202020204" pitchFamily="34" charset="0"/>
              </a:rPr>
              <a:t> (</a:t>
            </a:r>
            <a:r>
              <a:rPr lang="en-GB" sz="2000" dirty="0" err="1">
                <a:latin typeface="Arial" panose="020B0604020202020204" pitchFamily="34" charset="0"/>
              </a:rPr>
              <a:t>taux</a:t>
            </a:r>
            <a:r>
              <a:rPr lang="en-GB" sz="2000" dirty="0">
                <a:latin typeface="Arial" panose="020B0604020202020204" pitchFamily="34" charset="0"/>
              </a:rPr>
              <a:t> </a:t>
            </a:r>
            <a:r>
              <a:rPr lang="en-GB" sz="2000" dirty="0" err="1">
                <a:latin typeface="Arial" panose="020B0604020202020204" pitchFamily="34" charset="0"/>
              </a:rPr>
              <a:t>d'inscription</a:t>
            </a:r>
            <a:r>
              <a:rPr lang="en-GB" sz="2000" dirty="0">
                <a:latin typeface="Arial" panose="020B0604020202020204" pitchFamily="34" charset="0"/>
              </a:rPr>
              <a:t> dans </a:t>
            </a:r>
            <a:r>
              <a:rPr lang="en-GB" sz="2000" dirty="0" err="1">
                <a:latin typeface="Arial" panose="020B0604020202020204" pitchFamily="34" charset="0"/>
              </a:rPr>
              <a:t>l'enseignement</a:t>
            </a:r>
            <a:r>
              <a:rPr lang="en-GB" sz="2000" dirty="0">
                <a:latin typeface="Arial" panose="020B0604020202020204" pitchFamily="34" charset="0"/>
              </a:rPr>
              <a:t> supérieur et la formation professionnelle, ventilés </a:t>
            </a:r>
            <a:r>
              <a:rPr lang="en-GB" sz="2000" dirty="0" err="1">
                <a:latin typeface="Arial" panose="020B0604020202020204" pitchFamily="34" charset="0"/>
              </a:rPr>
              <a:t>selon</a:t>
            </a:r>
            <a:r>
              <a:rPr lang="en-GB" sz="2000" dirty="0">
                <a:latin typeface="Arial" panose="020B0604020202020204" pitchFamily="34" charset="0"/>
              </a:rPr>
              <a:t> </a:t>
            </a:r>
            <a:r>
              <a:rPr lang="en-GB" sz="2000" dirty="0" err="1">
                <a:latin typeface="Arial" panose="020B0604020202020204" pitchFamily="34" charset="0"/>
              </a:rPr>
              <a:t>l'âge</a:t>
            </a:r>
            <a:r>
              <a:rPr lang="en-GB" sz="2000" dirty="0">
                <a:latin typeface="Arial" panose="020B0604020202020204" pitchFamily="34" charset="0"/>
              </a:rPr>
              <a:t>, le sexe, </a:t>
            </a:r>
            <a:r>
              <a:rPr lang="en-GB" sz="2000" dirty="0" err="1">
                <a:latin typeface="Arial" panose="020B0604020202020204" pitchFamily="34" charset="0"/>
              </a:rPr>
              <a:t>l'industrie</a:t>
            </a:r>
            <a:r>
              <a:rPr lang="en-GB" sz="2000" dirty="0">
                <a:latin typeface="Arial" panose="020B0604020202020204" pitchFamily="34" charset="0"/>
              </a:rPr>
              <a:t>/le secteur, la situation </a:t>
            </a:r>
            <a:r>
              <a:rPr lang="en-GB" sz="2000" dirty="0" err="1">
                <a:latin typeface="Arial" panose="020B0604020202020204" pitchFamily="34" charset="0"/>
              </a:rPr>
              <a:t>géographique</a:t>
            </a:r>
            <a:r>
              <a:rPr lang="en-GB" sz="2000" dirty="0">
                <a:latin typeface="Arial" panose="020B0604020202020204" pitchFamily="34" charset="0"/>
              </a:rPr>
              <a:t>)</a:t>
            </a:r>
            <a:endParaRPr lang="fr-FR" sz="2000" dirty="0">
              <a:latin typeface="Arial" panose="020B0604020202020204" pitchFamily="34" charset="0"/>
            </a:endParaRPr>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Principales parties prenantes et institutions impliquées dans la qualification et </a:t>
            </a:r>
            <a:r>
              <a:rPr lang="en-GB" sz="2000" dirty="0" err="1">
                <a:latin typeface="Arial" panose="020B0604020202020204" pitchFamily="34" charset="0"/>
              </a:rPr>
              <a:t>l'éducation</a:t>
            </a:r>
            <a:r>
              <a:rPr lang="en-GB" sz="2000" dirty="0">
                <a:latin typeface="Arial" panose="020B0604020202020204" pitchFamily="34" charset="0"/>
              </a:rPr>
              <a:t>/la formation </a:t>
            </a:r>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Mécanismes de gouvernance, de </a:t>
            </a:r>
            <a:r>
              <a:rPr lang="en-GB" sz="2000" dirty="0" err="1">
                <a:latin typeface="Arial" panose="020B0604020202020204" pitchFamily="34" charset="0"/>
              </a:rPr>
              <a:t>contrôle</a:t>
            </a:r>
            <a:r>
              <a:rPr lang="en-GB" sz="2000" dirty="0">
                <a:latin typeface="Arial" panose="020B0604020202020204" pitchFamily="34" charset="0"/>
              </a:rPr>
              <a:t> et de maintien de la qualité </a:t>
            </a:r>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Questions ou considérations relatives à la compatibilité avec les cadres de qualifications territoriaux/étatiques/provinciaux (le cas échéant)</a:t>
            </a:r>
            <a:endParaRPr lang="fr-FR" sz="2000" dirty="0">
              <a:latin typeface="Arial" panose="020B0604020202020204" pitchFamily="34" charset="0"/>
            </a:endParaRP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459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FR" sz="2400" dirty="0"/>
              <a:t>Options d’éducation et de formation en SST pour les professionnels</a:t>
            </a:r>
          </a:p>
          <a:p>
            <a:pPr lvl="2"/>
            <a:endParaRPr lang="en-GB" sz="2400" dirty="0"/>
          </a:p>
          <a:p>
            <a:pPr marL="594900" lvl="2" indent="-342900" algn="just">
              <a:spcBef>
                <a:spcPts val="0"/>
              </a:spcBef>
              <a:spcAft>
                <a:spcPts val="300"/>
              </a:spcAft>
              <a:buFont typeface="Wingdings" panose="05000000000000000000" pitchFamily="2" charset="2"/>
              <a:buChar char="§"/>
            </a:pPr>
            <a:r>
              <a:rPr lang="en-GB" sz="2000" dirty="0" err="1">
                <a:latin typeface="Arial" panose="020B0604020202020204" pitchFamily="34" charset="0"/>
              </a:rPr>
              <a:t>Voies</a:t>
            </a:r>
            <a:r>
              <a:rPr lang="en-GB" sz="2000" dirty="0">
                <a:latin typeface="Arial" panose="020B0604020202020204" pitchFamily="34" charset="0"/>
              </a:rPr>
              <a:t>/</a:t>
            </a:r>
            <a:r>
              <a:rPr lang="en-GB" sz="2000" dirty="0" err="1">
                <a:latin typeface="Arial" panose="020B0604020202020204" pitchFamily="34" charset="0"/>
              </a:rPr>
              <a:t>filières</a:t>
            </a:r>
            <a:r>
              <a:rPr lang="en-GB" sz="2000" dirty="0">
                <a:latin typeface="Arial" panose="020B0604020202020204" pitchFamily="34" charset="0"/>
              </a:rPr>
              <a:t> de formation disponibles pour les </a:t>
            </a:r>
            <a:r>
              <a:rPr lang="en-GB" sz="2000" dirty="0" err="1">
                <a:latin typeface="Arial" panose="020B0604020202020204" pitchFamily="34" charset="0"/>
              </a:rPr>
              <a:t>professionnels</a:t>
            </a:r>
            <a:endParaRPr lang="en-GB" sz="2000" dirty="0">
              <a:latin typeface="Arial" panose="020B0604020202020204" pitchFamily="34" charset="0"/>
            </a:endParaRPr>
          </a:p>
          <a:p>
            <a:pPr marL="594900" lvl="2" indent="-342900" algn="just">
              <a:spcBef>
                <a:spcPts val="0"/>
              </a:spcBef>
              <a:spcAft>
                <a:spcPts val="300"/>
              </a:spcAft>
              <a:buFont typeface="Wingdings" panose="05000000000000000000" pitchFamily="2" charset="2"/>
              <a:buChar char="§"/>
            </a:pPr>
            <a:r>
              <a:rPr lang="en-GB" sz="2000" dirty="0" err="1">
                <a:latin typeface="Arial" panose="020B0604020202020204" pitchFamily="34" charset="0"/>
              </a:rPr>
              <a:t>Acteurs</a:t>
            </a:r>
            <a:r>
              <a:rPr lang="en-GB" sz="2000" dirty="0">
                <a:latin typeface="Arial" panose="020B0604020202020204" pitchFamily="34" charset="0"/>
              </a:rPr>
              <a:t> de la formation et de </a:t>
            </a:r>
            <a:r>
              <a:rPr lang="en-GB" sz="2000" dirty="0" err="1">
                <a:latin typeface="Arial" panose="020B0604020202020204" pitchFamily="34" charset="0"/>
              </a:rPr>
              <a:t>l'éducation</a:t>
            </a:r>
            <a:r>
              <a:rPr lang="en-GB" sz="2000" dirty="0">
                <a:latin typeface="Arial" panose="020B0604020202020204" pitchFamily="34" charset="0"/>
              </a:rPr>
              <a:t> et les relations entre eux</a:t>
            </a:r>
          </a:p>
          <a:p>
            <a:pPr marL="594900" lvl="2"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Cours/programmes de formation/</a:t>
            </a:r>
            <a:r>
              <a:rPr lang="en-GB" sz="2000" dirty="0" err="1">
                <a:latin typeface="Arial" panose="020B0604020202020204" pitchFamily="34" charset="0"/>
              </a:rPr>
              <a:t>d'éducation</a:t>
            </a:r>
            <a:r>
              <a:rPr lang="en-GB" sz="2000" dirty="0">
                <a:latin typeface="Arial" panose="020B0604020202020204" pitchFamily="34" charset="0"/>
              </a:rPr>
              <a:t> disponibles </a:t>
            </a:r>
            <a:endParaRPr lang="fr-CH" sz="2000" dirty="0">
              <a:latin typeface="Arial" panose="020B0604020202020204" pitchFamily="34" charset="0"/>
            </a:endParaRPr>
          </a:p>
          <a:p>
            <a:pPr lvl="2" indent="0" algn="just">
              <a:spcBef>
                <a:spcPts val="0"/>
              </a:spcBef>
              <a:buNone/>
            </a:pPr>
            <a:endParaRPr lang="en-GB" sz="2000" b="0" dirty="0">
              <a:solidFill>
                <a:schemeClr val="tx1"/>
              </a:solidFill>
            </a:endParaRP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34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en-GB" sz="2400" dirty="0"/>
              <a:t> </a:t>
            </a:r>
            <a:r>
              <a:rPr lang="fr-FR" sz="2400" dirty="0"/>
              <a:t>Options d’éducation et de formation en SST pour les professionnels</a:t>
            </a:r>
            <a:endParaRPr lang="en-GB" sz="2400" dirty="0"/>
          </a:p>
          <a:p>
            <a:pPr marL="0" lvl="2" indent="0">
              <a:buNone/>
            </a:pPr>
            <a:endParaRPr lang="en-GB" sz="2400" dirty="0"/>
          </a:p>
          <a:p>
            <a:pPr marL="594900" lvl="2" indent="-342900" algn="just">
              <a:spcBef>
                <a:spcPts val="0"/>
              </a:spcBef>
              <a:buFont typeface="Wingdings" panose="05000000000000000000" pitchFamily="2" charset="2"/>
              <a:buChar char="§"/>
            </a:pPr>
            <a:endParaRPr lang="en-GB" sz="18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Profil de </a:t>
            </a:r>
            <a:r>
              <a:rPr lang="en-GB" sz="2000" dirty="0" err="1">
                <a:effectLst/>
                <a:latin typeface="Arial" panose="020B0604020202020204" pitchFamily="34" charset="0"/>
                <a:ea typeface="Calibri" panose="020F0502020204030204" pitchFamily="34" charset="0"/>
              </a:rPr>
              <a:t>l'éducation</a:t>
            </a:r>
            <a:r>
              <a:rPr lang="en-GB" sz="2000" dirty="0">
                <a:effectLst/>
                <a:latin typeface="Arial" panose="020B0604020202020204" pitchFamily="34" charset="0"/>
                <a:ea typeface="Calibri" panose="020F0502020204030204" pitchFamily="34" charset="0"/>
              </a:rPr>
              <a:t> et de la formation </a:t>
            </a:r>
            <a:r>
              <a:rPr lang="en-GB" sz="2000" dirty="0" err="1">
                <a:effectLst/>
                <a:latin typeface="Arial" panose="020B0604020202020204" pitchFamily="34" charset="0"/>
                <a:ea typeface="Calibri" panose="020F0502020204030204" pitchFamily="34" charset="0"/>
              </a:rPr>
              <a:t>en</a:t>
            </a:r>
            <a:r>
              <a:rPr lang="en-GB" sz="2000" dirty="0">
                <a:effectLst/>
                <a:latin typeface="Arial" panose="020B0604020202020204" pitchFamily="34" charset="0"/>
                <a:ea typeface="Calibri" panose="020F0502020204030204" pitchFamily="34" charset="0"/>
              </a:rPr>
              <a:t> SST dans le pays (</a:t>
            </a:r>
            <a:r>
              <a:rPr lang="en-GB" sz="2000" dirty="0" err="1">
                <a:effectLst/>
                <a:latin typeface="Arial" panose="020B0604020202020204" pitchFamily="34" charset="0"/>
                <a:ea typeface="Calibri" panose="020F0502020204030204" pitchFamily="34" charset="0"/>
              </a:rPr>
              <a:t>nombre</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d'étudiants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d'inscriptions</a:t>
            </a:r>
            <a:r>
              <a:rPr lang="en-GB" sz="2000" dirty="0">
                <a:effectLst/>
                <a:latin typeface="Arial" panose="020B0604020202020204" pitchFamily="34" charset="0"/>
                <a:ea typeface="Calibri" panose="020F0502020204030204" pitchFamily="34" charset="0"/>
              </a:rPr>
              <a:t> aux cours, de réussites et </a:t>
            </a:r>
            <a:r>
              <a:rPr lang="en-GB" sz="2000" dirty="0" err="1">
                <a:effectLst/>
                <a:latin typeface="Arial" panose="020B0604020202020204" pitchFamily="34" charset="0"/>
                <a:ea typeface="Calibri" panose="020F0502020204030204" pitchFamily="34" charset="0"/>
              </a:rPr>
              <a:t>d'échecs</a:t>
            </a:r>
            <a:r>
              <a:rPr lang="en-GB" sz="2000" dirty="0">
                <a:effectLst/>
                <a:latin typeface="Arial" panose="020B0604020202020204" pitchFamily="34" charset="0"/>
                <a:ea typeface="Calibri" panose="020F0502020204030204" pitchFamily="34" charset="0"/>
              </a:rPr>
              <a:t>)</a:t>
            </a:r>
          </a:p>
          <a:p>
            <a:pPr marL="594900" lvl="2"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Capacités et ressources en matière </a:t>
            </a:r>
            <a:r>
              <a:rPr lang="en-GB" sz="2000" dirty="0" err="1">
                <a:effectLst/>
                <a:latin typeface="Arial" panose="020B0604020202020204" pitchFamily="34" charset="0"/>
                <a:ea typeface="Calibri" panose="020F0502020204030204" pitchFamily="34" charset="0"/>
              </a:rPr>
              <a:t>d'éducation</a:t>
            </a:r>
            <a:r>
              <a:rPr lang="en-GB" sz="2000" dirty="0">
                <a:effectLst/>
                <a:latin typeface="Arial" panose="020B0604020202020204" pitchFamily="34" charset="0"/>
                <a:ea typeface="Calibri" panose="020F0502020204030204" pitchFamily="34" charset="0"/>
              </a:rPr>
              <a:t> et de formation </a:t>
            </a:r>
          </a:p>
          <a:p>
            <a:pPr marL="594900" lvl="2"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Mesures/aménagements mis en place pour </a:t>
            </a:r>
            <a:r>
              <a:rPr lang="en-GB" sz="2000" dirty="0" err="1">
                <a:effectLst/>
                <a:latin typeface="Arial" panose="020B0604020202020204" pitchFamily="34" charset="0"/>
                <a:ea typeface="Calibri" panose="020F0502020204030204" pitchFamily="34" charset="0"/>
              </a:rPr>
              <a:t>garantir</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l'accès</a:t>
            </a:r>
            <a:r>
              <a:rPr lang="en-GB" sz="2000" dirty="0">
                <a:effectLst/>
                <a:latin typeface="Arial" panose="020B0604020202020204" pitchFamily="34" charset="0"/>
                <a:ea typeface="Calibri" panose="020F0502020204030204" pitchFamily="34" charset="0"/>
              </a:rPr>
              <a:t> des </a:t>
            </a:r>
            <a:r>
              <a:rPr lang="en-GB" sz="2000" dirty="0" err="1">
                <a:effectLst/>
                <a:latin typeface="Arial" panose="020B0604020202020204" pitchFamily="34" charset="0"/>
                <a:ea typeface="Calibri" panose="020F0502020204030204" pitchFamily="34" charset="0"/>
              </a:rPr>
              <a:t>personnes</a:t>
            </a:r>
            <a:r>
              <a:rPr lang="en-GB" sz="2000" dirty="0">
                <a:effectLst/>
                <a:latin typeface="Arial" panose="020B0604020202020204" pitchFamily="34" charset="0"/>
                <a:ea typeface="Calibri" panose="020F0502020204030204" pitchFamily="34" charset="0"/>
              </a:rPr>
              <a:t> </a:t>
            </a:r>
            <a:r>
              <a:rPr lang="en-GB" sz="2000" dirty="0" err="1">
                <a:effectLst/>
                <a:latin typeface="Arial" panose="020B0604020202020204" pitchFamily="34" charset="0"/>
                <a:ea typeface="Calibri" panose="020F0502020204030204" pitchFamily="34" charset="0"/>
              </a:rPr>
              <a:t>handicapées</a:t>
            </a:r>
            <a:r>
              <a:rPr lang="en-GB" sz="2000" dirty="0">
                <a:effectLst/>
                <a:latin typeface="Arial" panose="020B0604020202020204" pitchFamily="34" charset="0"/>
                <a:ea typeface="Calibri" panose="020F0502020204030204" pitchFamily="34" charset="0"/>
              </a:rPr>
              <a:t> à </a:t>
            </a:r>
            <a:r>
              <a:rPr lang="en-GB" sz="2000" dirty="0" err="1">
                <a:effectLst/>
                <a:latin typeface="Arial" panose="020B0604020202020204" pitchFamily="34" charset="0"/>
                <a:ea typeface="Calibri" panose="020F0502020204030204" pitchFamily="34" charset="0"/>
              </a:rPr>
              <a:t>l'éducation</a:t>
            </a:r>
            <a:r>
              <a:rPr lang="en-GB" sz="2000" dirty="0">
                <a:effectLst/>
                <a:latin typeface="Arial" panose="020B0604020202020204" pitchFamily="34" charset="0"/>
                <a:ea typeface="Calibri" panose="020F0502020204030204" pitchFamily="34" charset="0"/>
              </a:rPr>
              <a:t> et à la formation</a:t>
            </a:r>
          </a:p>
          <a:p>
            <a:pPr marL="594900" lvl="2" indent="-342900" algn="just">
              <a:spcBef>
                <a:spcPts val="0"/>
              </a:spcBef>
              <a:buFont typeface="Wingdings" panose="05000000000000000000" pitchFamily="2"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594900" lvl="2" indent="-342900" algn="just">
              <a:spcBef>
                <a:spcPts val="0"/>
              </a:spcBef>
              <a:buFont typeface="Wingdings" panose="05000000000000000000" pitchFamily="2" charset="2"/>
              <a:buChar char="§"/>
            </a:pPr>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805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639020"/>
            <a:ext cx="10310813" cy="3795786"/>
          </a:xfrm>
        </p:spPr>
        <p:txBody>
          <a:bodyPr/>
          <a:lstStyle/>
          <a:p>
            <a:pPr lvl="2"/>
            <a:endParaRPr lang="en-GB" sz="2000" dirty="0"/>
          </a:p>
          <a:p>
            <a:pPr lvl="2"/>
            <a:r>
              <a:rPr lang="fr-CH" sz="2400" dirty="0"/>
              <a:t> </a:t>
            </a:r>
            <a:r>
              <a:rPr lang="fr-FR" sz="2400" dirty="0"/>
              <a:t>Options d’éducation et de formation en SST pour les professionnels</a:t>
            </a:r>
            <a:endParaRPr lang="fr-CH" sz="2400" dirty="0"/>
          </a:p>
          <a:p>
            <a:pPr marL="0" lvl="2" indent="0">
              <a:buNone/>
            </a:pPr>
            <a:endParaRPr lang="fr-CH" sz="2400" dirty="0"/>
          </a:p>
          <a:p>
            <a:pPr marL="594900" lvl="5" indent="-342900" algn="just">
              <a:spcBef>
                <a:spcPts val="0"/>
              </a:spcBef>
              <a:buFont typeface="Wingdings" panose="05000000000000000000" pitchFamily="2" charset="2"/>
              <a:buChar char="§"/>
            </a:pPr>
            <a:r>
              <a:rPr lang="en-GB" sz="2000" dirty="0">
                <a:solidFill>
                  <a:schemeClr val="tx1"/>
                </a:solidFill>
                <a:latin typeface="Arial" panose="020B0604020202020204" pitchFamily="34" charset="0"/>
              </a:rPr>
              <a:t>Prise en charge des coûts de la formation professionnelle </a:t>
            </a:r>
            <a:r>
              <a:rPr lang="en-GB" sz="2000" dirty="0" err="1">
                <a:solidFill>
                  <a:schemeClr val="tx1"/>
                </a:solidFill>
                <a:latin typeface="Arial" panose="020B0604020202020204" pitchFamily="34" charset="0"/>
              </a:rPr>
              <a:t>en</a:t>
            </a:r>
            <a:r>
              <a:rPr lang="en-GB" sz="2000" dirty="0">
                <a:solidFill>
                  <a:schemeClr val="tx1"/>
                </a:solidFill>
                <a:latin typeface="Arial" panose="020B0604020202020204" pitchFamily="34" charset="0"/>
              </a:rPr>
              <a:t> SST</a:t>
            </a:r>
          </a:p>
          <a:p>
            <a:pPr marL="594900" lvl="5" indent="-342900" algn="just">
              <a:spcBef>
                <a:spcPts val="0"/>
              </a:spcBef>
              <a:buFont typeface="Wingdings" panose="05000000000000000000" pitchFamily="2" charset="2"/>
              <a:buChar char="§"/>
            </a:pPr>
            <a:r>
              <a:rPr lang="en-GB" sz="2000" dirty="0">
                <a:solidFill>
                  <a:schemeClr val="tx1"/>
                </a:solidFill>
                <a:latin typeface="Arial" panose="020B0604020202020204" pitchFamily="34" charset="0"/>
              </a:rPr>
              <a:t>Programmes de financement visant à promouvoir </a:t>
            </a:r>
            <a:r>
              <a:rPr lang="en-GB" sz="2000" dirty="0" err="1">
                <a:solidFill>
                  <a:schemeClr val="tx1"/>
                </a:solidFill>
                <a:latin typeface="Arial" panose="020B0604020202020204" pitchFamily="34" charset="0"/>
              </a:rPr>
              <a:t>l'éducation</a:t>
            </a:r>
            <a:r>
              <a:rPr lang="en-GB" sz="2000" dirty="0">
                <a:solidFill>
                  <a:schemeClr val="tx1"/>
                </a:solidFill>
                <a:latin typeface="Arial" panose="020B0604020202020204" pitchFamily="34" charset="0"/>
              </a:rPr>
              <a:t> et la formation des </a:t>
            </a:r>
            <a:r>
              <a:rPr lang="en-GB" sz="2000" dirty="0" err="1">
                <a:solidFill>
                  <a:schemeClr val="tx1"/>
                </a:solidFill>
                <a:latin typeface="Arial" panose="020B0604020202020204" pitchFamily="34" charset="0"/>
              </a:rPr>
              <a:t>professionnels</a:t>
            </a:r>
            <a:r>
              <a:rPr lang="en-GB" sz="2000" dirty="0">
                <a:solidFill>
                  <a:schemeClr val="tx1"/>
                </a:solidFill>
                <a:latin typeface="Arial" panose="020B0604020202020204" pitchFamily="34" charset="0"/>
              </a:rPr>
              <a:t> de la SST</a:t>
            </a:r>
          </a:p>
          <a:p>
            <a:pPr marL="594900" lvl="5" indent="-342900" algn="just">
              <a:spcBef>
                <a:spcPts val="0"/>
              </a:spcBef>
              <a:buFont typeface="Wingdings" panose="05000000000000000000" pitchFamily="2" charset="2"/>
              <a:buChar char="§"/>
            </a:pPr>
            <a:r>
              <a:rPr lang="en-GB" sz="2000" dirty="0">
                <a:effectLst/>
                <a:latin typeface="Arial" panose="020B0604020202020204" pitchFamily="34" charset="0"/>
                <a:ea typeface="Calibri" panose="020F0502020204030204" pitchFamily="34" charset="0"/>
              </a:rPr>
              <a:t>Mécanismes mis en place pour permettre aux employeurs ou aux </a:t>
            </a:r>
            <a:r>
              <a:rPr lang="en-GB" sz="2000" dirty="0" err="1">
                <a:effectLst/>
                <a:latin typeface="Arial" panose="020B0604020202020204" pitchFamily="34" charset="0"/>
                <a:ea typeface="Calibri" panose="020F0502020204030204" pitchFamily="34" charset="0"/>
              </a:rPr>
              <a:t>instituts</a:t>
            </a:r>
            <a:r>
              <a:rPr lang="en-GB" sz="2000" dirty="0">
                <a:effectLst/>
                <a:latin typeface="Arial" panose="020B0604020202020204" pitchFamily="34" charset="0"/>
                <a:ea typeface="Calibri" panose="020F0502020204030204" pitchFamily="34" charset="0"/>
              </a:rPr>
              <a:t> de formation de vérifier les compétences des professionnels de la SST</a:t>
            </a:r>
          </a:p>
          <a:p>
            <a:pPr marL="594900" lvl="5" indent="-342900" algn="just">
              <a:spcBef>
                <a:spcPts val="0"/>
              </a:spcBef>
              <a:buFont typeface="Wingdings" panose="05000000000000000000" pitchFamily="2" charset="2"/>
              <a:buChar char="§"/>
            </a:pPr>
            <a:r>
              <a:rPr lang="en-GB" sz="2000" dirty="0">
                <a:latin typeface="Arial" panose="020B0604020202020204" pitchFamily="34" charset="0"/>
              </a:rPr>
              <a:t>Données sur le nombre et les caractéristiques des professionnels de la SST </a:t>
            </a:r>
            <a:r>
              <a:rPr lang="en-GB" sz="2000" dirty="0" err="1">
                <a:latin typeface="Arial" panose="020B0604020202020204" pitchFamily="34" charset="0"/>
              </a:rPr>
              <a:t>disponibles</a:t>
            </a:r>
            <a:r>
              <a:rPr lang="en-GB" sz="2000" dirty="0">
                <a:latin typeface="Arial" panose="020B0604020202020204" pitchFamily="34" charset="0"/>
              </a:rPr>
              <a:t> et suffisamment compétents pour assurer une gestion efficace de la SST dans les </a:t>
            </a:r>
            <a:r>
              <a:rPr lang="en-GB" sz="2000" dirty="0" err="1">
                <a:latin typeface="Arial" panose="020B0604020202020204" pitchFamily="34" charset="0"/>
              </a:rPr>
              <a:t>entreprises</a:t>
            </a:r>
            <a:r>
              <a:rPr lang="en-GB" sz="2000" dirty="0">
                <a:latin typeface="Arial" panose="020B0604020202020204" pitchFamily="34" charset="0"/>
              </a:rPr>
              <a:t>: </a:t>
            </a:r>
            <a:endParaRPr lang="fr-FR" sz="2000" dirty="0">
              <a:latin typeface="Arial" panose="020B0604020202020204" pitchFamily="34" charset="0"/>
            </a:endParaRPr>
          </a:p>
          <a:p>
            <a:pPr marL="1143000" lvl="2" indent="-228600">
              <a:spcBef>
                <a:spcPts val="300"/>
              </a:spcBef>
              <a:spcAft>
                <a:spcPts val="300"/>
              </a:spcAft>
              <a:buFont typeface="Wingdings" panose="05000000000000000000" pitchFamily="2" charset="2"/>
              <a:buChar char=""/>
            </a:pPr>
            <a:r>
              <a:rPr lang="en-GB" dirty="0" err="1">
                <a:latin typeface="Arial" panose="020B0604020202020204" pitchFamily="34" charset="0"/>
              </a:rPr>
              <a:t>ventilées</a:t>
            </a:r>
            <a:r>
              <a:rPr lang="en-GB" dirty="0">
                <a:latin typeface="Arial" panose="020B0604020202020204" pitchFamily="34" charset="0"/>
              </a:rPr>
              <a:t> par </a:t>
            </a:r>
            <a:r>
              <a:rPr lang="en-GB" dirty="0" err="1">
                <a:latin typeface="Arial" panose="020B0604020202020204" pitchFamily="34" charset="0"/>
              </a:rPr>
              <a:t>industrie</a:t>
            </a:r>
            <a:r>
              <a:rPr lang="en-GB" dirty="0">
                <a:latin typeface="Arial" panose="020B0604020202020204" pitchFamily="34" charset="0"/>
              </a:rPr>
              <a:t>/</a:t>
            </a:r>
            <a:r>
              <a:rPr lang="en-GB" dirty="0" err="1">
                <a:latin typeface="Arial" panose="020B0604020202020204" pitchFamily="34" charset="0"/>
              </a:rPr>
              <a:t>secteur</a:t>
            </a:r>
            <a:r>
              <a:rPr lang="en-GB" dirty="0">
                <a:latin typeface="Arial" panose="020B0604020202020204" pitchFamily="34" charset="0"/>
              </a:rPr>
              <a:t>,</a:t>
            </a:r>
            <a:endParaRPr lang="fr-FR" dirty="0">
              <a:latin typeface="Arial" panose="020B0604020202020204" pitchFamily="34" charset="0"/>
            </a:endParaRPr>
          </a:p>
          <a:p>
            <a:pPr marL="1143000" lvl="2" indent="-228600">
              <a:spcBef>
                <a:spcPts val="300"/>
              </a:spcBef>
              <a:spcAft>
                <a:spcPts val="300"/>
              </a:spcAft>
              <a:buFont typeface="Wingdings" panose="05000000000000000000" pitchFamily="2" charset="2"/>
              <a:buChar char=""/>
            </a:pPr>
            <a:r>
              <a:rPr lang="en-GB" dirty="0" err="1">
                <a:latin typeface="Arial" panose="020B0604020202020204" pitchFamily="34" charset="0"/>
              </a:rPr>
              <a:t>comparées</a:t>
            </a:r>
            <a:r>
              <a:rPr lang="en-GB" dirty="0">
                <a:latin typeface="Arial" panose="020B0604020202020204" pitchFamily="34" charset="0"/>
              </a:rPr>
              <a:t> aux besoins futurs anticipés en professionnels de la SST dûment qualifiés et compétents</a:t>
            </a:r>
            <a:endParaRPr lang="fr-FR" dirty="0">
              <a:latin typeface="Arial" panose="020B0604020202020204" pitchFamily="34" charset="0"/>
            </a:endParaRPr>
          </a:p>
          <a:p>
            <a:pPr marL="594900" lvl="5" indent="-342900" algn="just">
              <a:spcBef>
                <a:spcPts val="0"/>
              </a:spcBef>
              <a:buFont typeface="Wingdings" panose="05000000000000000000" pitchFamily="2" charset="2"/>
              <a:buChar char="§"/>
            </a:pPr>
            <a:endParaRPr lang="fr-CH" sz="1800" dirty="0">
              <a:solidFill>
                <a:schemeClr val="tx1"/>
              </a:solidFill>
              <a:latin typeface="Arial" panose="020B0604020202020204" pitchFamily="34" charset="0"/>
            </a:endParaRPr>
          </a:p>
          <a:p>
            <a:pPr marL="342900" lvl="3" indent="-342900" algn="just">
              <a:spcBef>
                <a:spcPts val="0"/>
              </a:spcBef>
              <a:buFont typeface="Wingdings" panose="05000000000000000000" pitchFamily="2" charset="2"/>
              <a:buChar char="§"/>
            </a:pPr>
            <a:endParaRPr lang="fr-CH" dirty="0">
              <a:latin typeface="Arial" panose="020B0604020202020204" pitchFamily="34" charset="0"/>
            </a:endParaRPr>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511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a:t> Développement professionnel continu (DPC)</a:t>
            </a:r>
          </a:p>
          <a:p>
            <a:pPr marL="594900" lvl="5"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Parties prenantes ou organisations/</a:t>
            </a:r>
            <a:r>
              <a:rPr lang="en-GB" sz="2000" dirty="0" err="1">
                <a:latin typeface="Arial" panose="020B0604020202020204" pitchFamily="34" charset="0"/>
              </a:rPr>
              <a:t>instituts</a:t>
            </a:r>
            <a:r>
              <a:rPr lang="en-GB" sz="2000" dirty="0">
                <a:latin typeface="Arial" panose="020B0604020202020204" pitchFamily="34" charset="0"/>
              </a:rPr>
              <a:t> qui </a:t>
            </a:r>
            <a:r>
              <a:rPr lang="en-GB" sz="2000" dirty="0" err="1">
                <a:latin typeface="Arial" panose="020B0604020202020204" pitchFamily="34" charset="0"/>
              </a:rPr>
              <a:t>encouragent</a:t>
            </a:r>
            <a:r>
              <a:rPr lang="en-GB" sz="2000" dirty="0">
                <a:latin typeface="Arial" panose="020B0604020202020204" pitchFamily="34" charset="0"/>
              </a:rPr>
              <a:t> </a:t>
            </a:r>
            <a:r>
              <a:rPr lang="en-GB" sz="2000" dirty="0" err="1">
                <a:latin typeface="Arial" panose="020B0604020202020204" pitchFamily="34" charset="0"/>
              </a:rPr>
              <a:t>ou</a:t>
            </a:r>
            <a:r>
              <a:rPr lang="en-GB" sz="2000" dirty="0">
                <a:latin typeface="Arial" panose="020B0604020202020204" pitchFamily="34" charset="0"/>
              </a:rPr>
              <a:t> exigent le DPC </a:t>
            </a:r>
          </a:p>
          <a:p>
            <a:pPr marL="594900" lvl="5"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Exigences en matière de DPC </a:t>
            </a:r>
          </a:p>
          <a:p>
            <a:pPr marL="594900" lvl="5"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Principales options de DPC (</a:t>
            </a:r>
            <a:r>
              <a:rPr lang="en-GB" sz="2000" dirty="0" err="1">
                <a:latin typeface="Arial" panose="020B0604020202020204" pitchFamily="34" charset="0"/>
              </a:rPr>
              <a:t>prestataires</a:t>
            </a:r>
            <a:r>
              <a:rPr lang="en-GB" sz="2000" dirty="0">
                <a:latin typeface="Arial" panose="020B0604020202020204" pitchFamily="34" charset="0"/>
              </a:rPr>
              <a:t>, coûts, lieux, supports/canaux de diffusion, contenu/sujets)</a:t>
            </a:r>
            <a:endParaRPr lang="fr-FR" sz="2000" dirty="0">
              <a:latin typeface="Arial" panose="020B0604020202020204" pitchFamily="34" charset="0"/>
            </a:endParaRPr>
          </a:p>
          <a:p>
            <a:pPr marL="594900" lvl="5" indent="-342900" algn="just">
              <a:spcBef>
                <a:spcPts val="0"/>
              </a:spcBef>
              <a:spcAft>
                <a:spcPts val="300"/>
              </a:spcAft>
              <a:buFont typeface="Wingdings" panose="05000000000000000000" pitchFamily="2" charset="2"/>
              <a:buChar char="§"/>
            </a:pPr>
            <a:r>
              <a:rPr lang="en-GB" sz="2000" dirty="0">
                <a:latin typeface="Arial" panose="020B0604020202020204" pitchFamily="34" charset="0"/>
              </a:rPr>
              <a:t>Mécanismes de gouvernance et </a:t>
            </a:r>
            <a:r>
              <a:rPr lang="en-GB" sz="2000" dirty="0" err="1">
                <a:latin typeface="Arial" panose="020B0604020202020204" pitchFamily="34" charset="0"/>
              </a:rPr>
              <a:t>d'assurance</a:t>
            </a:r>
            <a:r>
              <a:rPr lang="en-GB" sz="2000" dirty="0">
                <a:latin typeface="Arial" panose="020B0604020202020204" pitchFamily="34" charset="0"/>
              </a:rPr>
              <a:t> de la qualité du DPC des professionnels de la SST</a:t>
            </a:r>
            <a:endParaRPr lang="fr-FR" sz="2000" dirty="0">
              <a:latin typeface="Arial" panose="020B0604020202020204" pitchFamily="34" charset="0"/>
            </a:endParaRPr>
          </a:p>
          <a:p>
            <a:pPr lvl="2"/>
            <a:r>
              <a:rPr lang="fr-CH" sz="2400" dirty="0"/>
              <a:t> Exemple </a:t>
            </a:r>
            <a:r>
              <a:rPr lang="fr-CH" sz="2400" dirty="0" err="1"/>
              <a:t>de </a:t>
            </a:r>
            <a:r>
              <a:rPr lang="fr-CH" sz="2400" dirty="0"/>
              <a:t>Singapour</a:t>
            </a:r>
            <a:endParaRPr lang="fr-CH" sz="2400" dirty="0">
              <a:latin typeface="Arial" panose="020B0604020202020204" pitchFamily="34" charset="0"/>
            </a:endParaRPr>
          </a:p>
          <a:p>
            <a:pPr algn="just">
              <a:spcBef>
                <a:spcPts val="0"/>
              </a:spcBef>
            </a:pPr>
            <a:endParaRPr lang="fr-CH" sz="2000" dirty="0">
              <a:latin typeface="Arial" panose="020B0604020202020204" pitchFamily="34" charset="0"/>
            </a:endParaRPr>
          </a:p>
          <a:p>
            <a:pPr marL="594900" lvl="2" indent="-342900" algn="just">
              <a:spcBef>
                <a:spcPts val="0"/>
              </a:spcBef>
              <a:buFont typeface="Wingdings" panose="05000000000000000000" pitchFamily="2" charset="2"/>
              <a:buChar char="§"/>
            </a:pPr>
            <a:endParaRPr lang="en-GB" sz="2000" dirty="0">
              <a:latin typeface="Arial" panose="020B0604020202020204" pitchFamily="34" charset="0"/>
            </a:endParaRP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82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4. Éducation, formation et qualification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36</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490537" y="1951830"/>
            <a:ext cx="10310813" cy="3482975"/>
          </a:xfrm>
        </p:spPr>
        <p:txBody>
          <a:bodyPr/>
          <a:lstStyle/>
          <a:p>
            <a:pPr lvl="2"/>
            <a:endParaRPr lang="en-GB" sz="2000" dirty="0"/>
          </a:p>
          <a:p>
            <a:pPr lvl="2"/>
            <a:r>
              <a:rPr lang="fr-CH" sz="2400" dirty="0" err="1"/>
              <a:t> Éthique </a:t>
            </a:r>
            <a:r>
              <a:rPr lang="fr-CH" sz="2400" dirty="0"/>
              <a:t>et pratique </a:t>
            </a:r>
            <a:r>
              <a:rPr lang="fr-CH" sz="2400" dirty="0" err="1"/>
              <a:t>professionnelle</a:t>
            </a:r>
          </a:p>
          <a:p>
            <a:pPr marL="594900" lvl="2" indent="-342900" algn="just">
              <a:spcBef>
                <a:spcPts val="0"/>
              </a:spcBef>
              <a:spcAft>
                <a:spcPts val="300"/>
              </a:spcAft>
              <a:buFont typeface="Wingdings" panose="05000000000000000000" pitchFamily="2" charset="2"/>
              <a:buChar char="§"/>
            </a:pPr>
            <a:r>
              <a:rPr lang="en-GB" sz="2000" dirty="0"/>
              <a:t>Code éthique ou lignes directrices reconnus ou largement approuvés pour </a:t>
            </a:r>
            <a:r>
              <a:rPr lang="fr-FR" sz="2000" dirty="0"/>
              <a:t>pour les professionnels de la SST</a:t>
            </a:r>
            <a:r>
              <a:rPr lang="en-GB" sz="2000" dirty="0"/>
              <a:t>. Le </a:t>
            </a:r>
            <a:r>
              <a:rPr lang="en-GB" sz="2000" dirty="0" err="1"/>
              <a:t>cas</a:t>
            </a:r>
            <a:r>
              <a:rPr lang="en-GB" sz="2000" dirty="0"/>
              <a:t> </a:t>
            </a:r>
            <a:r>
              <a:rPr lang="en-GB" sz="2000" dirty="0" err="1"/>
              <a:t>échéant</a:t>
            </a:r>
            <a:r>
              <a:rPr lang="en-GB" sz="2000" dirty="0"/>
              <a:t>:  </a:t>
            </a:r>
          </a:p>
          <a:p>
            <a:pPr marL="1200150" lvl="2" indent="-285750">
              <a:spcBef>
                <a:spcPts val="300"/>
              </a:spcBef>
              <a:spcAft>
                <a:spcPts val="300"/>
              </a:spcAft>
            </a:pPr>
            <a:r>
              <a:rPr lang="en-GB" sz="1800" i="1" dirty="0">
                <a:effectLst/>
                <a:latin typeface="Arial" panose="020B0604020202020204" pitchFamily="34" charset="0"/>
                <a:ea typeface="Calibri" panose="020F0502020204030204" pitchFamily="34" charset="0"/>
              </a:rPr>
              <a:t>Qui est chargé de la supervision et de </a:t>
            </a:r>
            <a:r>
              <a:rPr lang="en-GB" sz="1800" i="1" dirty="0" err="1">
                <a:effectLst/>
                <a:latin typeface="Arial" panose="020B0604020202020204" pitchFamily="34" charset="0"/>
                <a:ea typeface="Calibri" panose="020F0502020204030204" pitchFamily="34" charset="0"/>
              </a:rPr>
              <a:t>l’application</a:t>
            </a:r>
            <a:r>
              <a:rPr lang="en-GB" sz="1800" i="1" dirty="0">
                <a:effectLst/>
                <a:latin typeface="Arial" panose="020B0604020202020204" pitchFamily="34" charset="0"/>
                <a:ea typeface="Calibri" panose="020F0502020204030204" pitchFamily="34" charset="0"/>
              </a:rPr>
              <a:t> de </a:t>
            </a:r>
            <a:r>
              <a:rPr lang="en-GB" sz="1800" i="1" dirty="0" err="1">
                <a:effectLst/>
                <a:latin typeface="Arial" panose="020B0604020202020204" pitchFamily="34" charset="0"/>
                <a:ea typeface="Calibri" panose="020F0502020204030204" pitchFamily="34" charset="0"/>
              </a:rPr>
              <a:t>ce</a:t>
            </a:r>
            <a:r>
              <a:rPr lang="en-GB" sz="1800" i="1" dirty="0">
                <a:effectLst/>
                <a:latin typeface="Arial" panose="020B0604020202020204" pitchFamily="34" charset="0"/>
                <a:ea typeface="Calibri" panose="020F0502020204030204" pitchFamily="34" charset="0"/>
              </a:rPr>
              <a:t> code? </a:t>
            </a:r>
            <a:endParaRPr lang="fr-FR" sz="1800" i="1" dirty="0">
              <a:effectLst/>
              <a:latin typeface="Arial" panose="020B0604020202020204" pitchFamily="34" charset="0"/>
              <a:ea typeface="Calibri" panose="020F0502020204030204" pitchFamily="34" charset="0"/>
            </a:endParaRPr>
          </a:p>
          <a:p>
            <a:pPr marL="1200150" lvl="2" indent="-285750">
              <a:spcBef>
                <a:spcPts val="300"/>
              </a:spcBef>
              <a:spcAft>
                <a:spcPts val="300"/>
              </a:spcAft>
            </a:pPr>
            <a:r>
              <a:rPr lang="en-GB" sz="1800" i="1" dirty="0">
                <a:effectLst/>
                <a:latin typeface="Arial" panose="020B0604020202020204" pitchFamily="34" charset="0"/>
                <a:ea typeface="Calibri" panose="020F0502020204030204" pitchFamily="34" charset="0"/>
              </a:rPr>
              <a:t>Le code est-il généralement accepté et mis en œuvre par les professionnels de la SST?</a:t>
            </a:r>
            <a:endParaRPr lang="fr-FR" sz="1800" i="1" dirty="0">
              <a:effectLst/>
              <a:latin typeface="Arial" panose="020B0604020202020204" pitchFamily="34" charset="0"/>
              <a:ea typeface="Calibri" panose="020F0502020204030204" pitchFamily="34" charset="0"/>
            </a:endParaRPr>
          </a:p>
          <a:p>
            <a:pPr marL="594900" lvl="2" indent="-342900" algn="just">
              <a:spcBef>
                <a:spcPts val="0"/>
              </a:spcBef>
              <a:spcAft>
                <a:spcPts val="300"/>
              </a:spcAft>
              <a:buFont typeface="Wingdings" panose="05000000000000000000" pitchFamily="2" charset="2"/>
              <a:buChar char="§"/>
            </a:pPr>
            <a:r>
              <a:rPr lang="en-GB" sz="2000" dirty="0"/>
              <a:t>Système de gouvernance (modèles/cadres, parties prenantes, responsabilités, exigences, etc.)</a:t>
            </a:r>
          </a:p>
          <a:p>
            <a:pPr marL="594900" lvl="2" indent="-342900" algn="just">
              <a:spcBef>
                <a:spcPts val="0"/>
              </a:spcBef>
              <a:spcAft>
                <a:spcPts val="300"/>
              </a:spcAft>
              <a:buFont typeface="Wingdings" panose="05000000000000000000" pitchFamily="2" charset="2"/>
              <a:buChar char="§"/>
            </a:pPr>
            <a:r>
              <a:rPr lang="en-GB" sz="2000" dirty="0"/>
              <a:t>Suivi et mise en œuvre </a:t>
            </a:r>
          </a:p>
          <a:p>
            <a:pPr marL="594900" lvl="2" indent="-342900" algn="just">
              <a:spcBef>
                <a:spcPts val="0"/>
              </a:spcBef>
              <a:spcAft>
                <a:spcPts val="300"/>
              </a:spcAft>
              <a:buFont typeface="Wingdings" panose="05000000000000000000" pitchFamily="2" charset="2"/>
              <a:buChar char="§"/>
            </a:pPr>
            <a:r>
              <a:rPr lang="en-GB" sz="2000" dirty="0" err="1"/>
              <a:t>Principaux</a:t>
            </a:r>
            <a:r>
              <a:rPr lang="en-GB" sz="2000" dirty="0"/>
              <a:t> </a:t>
            </a:r>
            <a:r>
              <a:rPr lang="en-GB" sz="2000" dirty="0" err="1"/>
              <a:t>enjeux</a:t>
            </a:r>
            <a:r>
              <a:rPr lang="en-GB" sz="2000" dirty="0"/>
              <a:t> </a:t>
            </a:r>
            <a:r>
              <a:rPr lang="en-GB" sz="2000" dirty="0" err="1"/>
              <a:t>éthiques</a:t>
            </a:r>
            <a:r>
              <a:rPr lang="en-GB" sz="2000" dirty="0"/>
              <a:t> pour les </a:t>
            </a:r>
            <a:r>
              <a:rPr lang="en-GB" sz="2000" dirty="0" err="1"/>
              <a:t>professionnels</a:t>
            </a:r>
            <a:r>
              <a:rPr lang="en-GB" sz="2000" dirty="0"/>
              <a:t> de la SST (</a:t>
            </a:r>
            <a:r>
              <a:rPr lang="en-GB" sz="2000" dirty="0" err="1"/>
              <a:t>poursuites</a:t>
            </a:r>
            <a:r>
              <a:rPr lang="en-GB" sz="2000" dirty="0"/>
              <a:t> engagées contre des </a:t>
            </a:r>
            <a:r>
              <a:rPr lang="en-GB" sz="2000" dirty="0" err="1"/>
              <a:t>professionnels</a:t>
            </a:r>
            <a:r>
              <a:rPr lang="en-GB" sz="2000" dirty="0"/>
              <a:t> de la SST, les questions/préoccupations </a:t>
            </a:r>
            <a:r>
              <a:rPr lang="en-GB" sz="2000" dirty="0" err="1"/>
              <a:t>nationales</a:t>
            </a:r>
            <a:r>
              <a:rPr lang="en-GB" sz="2000" dirty="0"/>
              <a:t> </a:t>
            </a:r>
            <a:r>
              <a:rPr lang="en-GB" sz="2000" dirty="0" err="1"/>
              <a:t>ou</a:t>
            </a:r>
            <a:r>
              <a:rPr lang="en-GB" sz="2000" dirty="0"/>
              <a:t> locales relatives à la pratique de la SST)</a:t>
            </a: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730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custDataLst>
              <p:tags r:id="rId1"/>
            </p:custDataLst>
          </p:nvPr>
        </p:nvSpPr>
        <p:spPr/>
        <p:txBody>
          <a:bodyPr/>
          <a:lstStyle/>
          <a:p>
            <a:r>
              <a:rPr lang="fr-CH" dirty="0"/>
              <a:t>5. Lacunes du système, facteurs et freins d'amélioration</a:t>
            </a:r>
            <a:br>
              <a:rPr lang="fr-CH" sz="2800" dirty="0"/>
            </a:br>
            <a:br>
              <a:rPr lang="fr-CH" sz="2800" b="0" dirty="0">
                <a:solidFill>
                  <a:schemeClr val="tx1"/>
                </a:solidFill>
              </a:rPr>
            </a:b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custDataLst>
              <p:tags r:id="rId3"/>
            </p:custDataLst>
          </p:nvPr>
        </p:nvSpPr>
        <p:spPr/>
        <p:txBody>
          <a:bodyPr/>
          <a:lstStyle/>
          <a:p>
            <a:fld id="{856227C0-AD57-4F9B-BAE3-EEFB0D0EE427}" type="slidenum">
              <a:rPr lang="en-GB" smtClean="0"/>
              <a:t>37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custDataLst>
              <p:tags r:id="rId4"/>
            </p:custDataLst>
          </p:nvPr>
        </p:nvSpPr>
        <p:spPr>
          <a:xfrm>
            <a:off x="1120649" y="1951830"/>
            <a:ext cx="10310813" cy="3482975"/>
          </a:xfrm>
        </p:spPr>
        <p:txBody>
          <a:bodyPr/>
          <a:lstStyle/>
          <a:p>
            <a:pPr lvl="2"/>
            <a:endParaRPr lang="en-GB" sz="2500" b="1" dirty="0">
              <a:latin typeface="+mj-lt"/>
              <a:ea typeface="+mj-ea"/>
              <a:cs typeface="+mj-cs"/>
            </a:endParaRPr>
          </a:p>
          <a:p>
            <a:pPr lvl="2"/>
            <a:r>
              <a:rPr lang="en-GB" sz="2000" dirty="0"/>
              <a:t>Analyse des lacunes (entre la situation actuelle et la situation souhaitée)</a:t>
            </a:r>
          </a:p>
          <a:p>
            <a:pPr lvl="2"/>
            <a:r>
              <a:rPr lang="en-GB" sz="2000" dirty="0"/>
              <a:t>Analyse des </a:t>
            </a:r>
            <a:r>
              <a:rPr lang="en-GB" sz="2000" dirty="0" err="1"/>
              <a:t>facteurs</a:t>
            </a:r>
            <a:r>
              <a:rPr lang="en-GB" sz="2000" dirty="0"/>
              <a:t> et des </a:t>
            </a:r>
            <a:r>
              <a:rPr lang="en-GB" sz="2000" dirty="0" err="1"/>
              <a:t>contraintes</a:t>
            </a:r>
            <a:r>
              <a:rPr lang="en-GB" sz="2000" dirty="0"/>
              <a:t> </a:t>
            </a:r>
            <a:r>
              <a:rPr lang="en-GB" sz="2000" dirty="0" err="1"/>
              <a:t>en</a:t>
            </a:r>
            <a:r>
              <a:rPr lang="en-GB" sz="2000" dirty="0"/>
              <a:t> matière </a:t>
            </a:r>
            <a:r>
              <a:rPr lang="en-GB" sz="2000" dirty="0" err="1"/>
              <a:t>d'amélioration</a:t>
            </a:r>
            <a:r>
              <a:rPr lang="en-GB" sz="2000" dirty="0"/>
              <a:t>. Il </a:t>
            </a:r>
            <a:r>
              <a:rPr lang="en-GB" sz="2000" dirty="0" err="1"/>
              <a:t>peut</a:t>
            </a:r>
            <a:r>
              <a:rPr lang="en-GB" sz="2000" dirty="0"/>
              <a:t> </a:t>
            </a:r>
            <a:r>
              <a:rPr lang="en-GB" sz="2000" dirty="0" err="1"/>
              <a:t>s'agir</a:t>
            </a:r>
            <a:r>
              <a:rPr lang="en-GB" sz="2000" dirty="0"/>
              <a:t>, par </a:t>
            </a:r>
            <a:r>
              <a:rPr lang="en-GB" sz="2000" dirty="0" err="1"/>
              <a:t>exemple</a:t>
            </a:r>
            <a:r>
              <a:rPr lang="en-GB" sz="2000" dirty="0"/>
              <a:t> de: </a:t>
            </a:r>
          </a:p>
          <a:p>
            <a:pPr marL="742950" lvl="1" indent="-285750">
              <a:buFont typeface="Symbol" panose="05050102010706020507" pitchFamily="18" charset="2"/>
              <a:buChar char=""/>
            </a:pPr>
            <a:r>
              <a:rPr lang="fr-FR" dirty="0">
                <a:latin typeface="Arial" panose="020B0604020202020204" pitchFamily="34" charset="0"/>
              </a:rPr>
              <a:t>facteurs politiques (volonté politique, priorités);</a:t>
            </a:r>
          </a:p>
          <a:p>
            <a:pPr marL="742950" lvl="1" indent="-285750">
              <a:buFont typeface="Symbol" panose="05050102010706020507" pitchFamily="18" charset="2"/>
              <a:buChar char=""/>
            </a:pPr>
            <a:r>
              <a:rPr lang="fr-FR" dirty="0">
                <a:latin typeface="Arial" panose="020B0604020202020204" pitchFamily="34" charset="0"/>
              </a:rPr>
              <a:t>facteurs économiques (capacités limitées des entreprises);</a:t>
            </a:r>
          </a:p>
          <a:p>
            <a:pPr marL="742950" lvl="1" indent="-285750">
              <a:buFont typeface="Symbol" panose="05050102010706020507" pitchFamily="18" charset="2"/>
              <a:buChar char=""/>
            </a:pPr>
            <a:r>
              <a:rPr lang="fr-FR" dirty="0">
                <a:latin typeface="Arial" panose="020B0604020202020204" pitchFamily="34" charset="0"/>
              </a:rPr>
              <a:t>facteurs organisationnels (manque de contrôle, absence de sanctions en cas de non-respect de la législation);</a:t>
            </a:r>
          </a:p>
          <a:p>
            <a:pPr marL="742950" lvl="1" indent="-285750">
              <a:buFont typeface="Symbol" panose="05050102010706020507" pitchFamily="18" charset="2"/>
              <a:buChar char=""/>
            </a:pPr>
            <a:r>
              <a:rPr lang="fr-FR" dirty="0">
                <a:latin typeface="Arial" panose="020B0604020202020204" pitchFamily="34" charset="0"/>
              </a:rPr>
              <a:t>facteurs financiers (manque d’attractivité de la profession de SST, coûts de formation élevés, faible demande); et</a:t>
            </a:r>
          </a:p>
          <a:p>
            <a:pPr marL="742950" lvl="1" indent="-285750">
              <a:buFont typeface="Symbol" panose="05050102010706020507" pitchFamily="18" charset="2"/>
              <a:buChar char=""/>
            </a:pPr>
            <a:r>
              <a:rPr lang="fr-FR" dirty="0">
                <a:latin typeface="Arial" panose="020B0604020202020204" pitchFamily="34" charset="0"/>
              </a:rPr>
              <a:t>autres facteurs à analyser dans le contexte national (corruption, lobbying, résistance au changement).</a:t>
            </a:r>
          </a:p>
          <a:p>
            <a:pPr marL="742950" lvl="1" indent="-285750">
              <a:spcAft>
                <a:spcPts val="600"/>
              </a:spcAft>
              <a:buFont typeface="Symbol" panose="05050102010706020507" pitchFamily="18" charset="2"/>
              <a:buChar char=""/>
            </a:pPr>
            <a:endParaRPr lang="fr-FR" sz="1800" dirty="0">
              <a:effectLst/>
              <a:latin typeface="Arial" panose="020B0604020202020204" pitchFamily="34" charset="0"/>
              <a:ea typeface="Calibri" panose="020F0502020204030204" pitchFamily="34" charset="0"/>
            </a:endParaRPr>
          </a:p>
          <a:p>
            <a:pPr marL="0" lvl="2" indent="0">
              <a:buNone/>
            </a:pPr>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791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7FA0-6CE3-2404-191B-08C231F82CC6}"/>
              </a:ext>
            </a:extLst>
          </p:cNvPr>
          <p:cNvSpPr>
            <a:spLocks noGrp="1"/>
          </p:cNvSpPr>
          <p:nvPr>
            <p:ph type="title"/>
            <p:custDataLst>
              <p:tags r:id="rId1"/>
            </p:custDataLst>
          </p:nvPr>
        </p:nvSpPr>
        <p:spPr/>
        <p:txBody>
          <a:bodyPr/>
          <a:lstStyle/>
          <a:p>
            <a:r>
              <a:rPr lang="fr-FR" b="1" dirty="0">
                <a:solidFill>
                  <a:srgbClr val="002060"/>
                </a:solidFill>
              </a:rPr>
              <a:t>Ressources </a:t>
            </a:r>
            <a:r>
              <a:rPr lang="fr-FR" b="1" dirty="0" err="1">
                <a:solidFill>
                  <a:srgbClr val="002060"/>
                </a:solidFill>
              </a:rPr>
              <a:t>utiles</a:t>
            </a:r>
            <a:endParaRPr lang="en-GB" dirty="0"/>
          </a:p>
        </p:txBody>
      </p:sp>
      <p:sp>
        <p:nvSpPr>
          <p:cNvPr id="4" name="Date Placeholder 3">
            <a:extLst>
              <a:ext uri="{FF2B5EF4-FFF2-40B4-BE49-F238E27FC236}">
                <a16:creationId xmlns:a16="http://schemas.microsoft.com/office/drawing/2014/main" id="{DDCC7452-2006-9E1A-6079-B1F1C6C404E2}"/>
              </a:ext>
            </a:extLst>
          </p:cNvPr>
          <p:cNvSpPr>
            <a:spLocks noGrp="1"/>
          </p:cNvSpPr>
          <p:nvPr>
            <p:ph type="dt" sz="half" idx="10"/>
            <p:custDataLst>
              <p:tags r:id="rId2"/>
            </p:custDataLst>
          </p:nvPr>
        </p:nvSpPr>
        <p:spPr/>
        <p:txBody>
          <a:bodyPr/>
          <a:lstStyle/>
          <a:p>
            <a:r>
              <a:rPr lang="en-GB" dirty="0"/>
              <a:t>Date:  Lundi / 01 / octobre / 2019</a:t>
            </a:r>
          </a:p>
        </p:txBody>
      </p:sp>
      <p:sp>
        <p:nvSpPr>
          <p:cNvPr id="6" name="Slide Number Placeholder 5">
            <a:extLst>
              <a:ext uri="{FF2B5EF4-FFF2-40B4-BE49-F238E27FC236}">
                <a16:creationId xmlns:a16="http://schemas.microsoft.com/office/drawing/2014/main" id="{B3506D27-44A2-5CAD-F915-CC9E6133D57E}"/>
              </a:ext>
            </a:extLst>
          </p:cNvPr>
          <p:cNvSpPr>
            <a:spLocks noGrp="1"/>
          </p:cNvSpPr>
          <p:nvPr>
            <p:ph type="sldNum" sz="quarter" idx="12"/>
            <p:custDataLst>
              <p:tags r:id="rId3"/>
            </p:custDataLst>
          </p:nvPr>
        </p:nvSpPr>
        <p:spPr/>
        <p:txBody>
          <a:bodyPr/>
          <a:lstStyle/>
          <a:p>
            <a:fld id="{856227C0-AD57-4F9B-BAE3-EEFB0D0EE427}" type="slidenum">
              <a:rPr lang="en-GB" smtClean="0"/>
              <a:t>38</a:t>
            </a:fld>
            <a:endParaRPr lang="en-GB"/>
          </a:p>
        </p:txBody>
      </p:sp>
      <p:pic>
        <p:nvPicPr>
          <p:cNvPr id="8" name="Content Placeholder 7" descr="Books">
            <a:extLst>
              <a:ext uri="{FF2B5EF4-FFF2-40B4-BE49-F238E27FC236}">
                <a16:creationId xmlns:a16="http://schemas.microsoft.com/office/drawing/2014/main" id="{C1591E06-FBC0-4C24-0B6E-305EB5D2B713}"/>
              </a:ext>
            </a:extLst>
          </p:cNvPr>
          <p:cNvPicPr>
            <a:picLocks noGrp="1" noChangeAspect="1"/>
          </p:cNvPicPr>
          <p:nvPr>
            <p:ph idx="1"/>
            <p:custDataLst>
              <p:tags r:id="rId4"/>
            </p:custDataLst>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0400" y="2514600"/>
            <a:ext cx="1982788" cy="1982788"/>
          </a:xfrm>
          <a:prstGeom prst="rect">
            <a:avLst/>
          </a:prstGeom>
        </p:spPr>
      </p:pic>
      <p:sp>
        <p:nvSpPr>
          <p:cNvPr id="10" name="Content Placeholder 2">
            <a:extLst>
              <a:ext uri="{FF2B5EF4-FFF2-40B4-BE49-F238E27FC236}">
                <a16:creationId xmlns:a16="http://schemas.microsoft.com/office/drawing/2014/main" id="{6B4E3294-8CB9-A3CB-77DA-1BAC086D2628}"/>
              </a:ext>
            </a:extLst>
          </p:cNvPr>
          <p:cNvSpPr txBox="1">
            <a:spLocks/>
          </p:cNvSpPr>
          <p:nvPr>
            <p:custDataLst>
              <p:tags r:id="rId5"/>
            </p:custDataLst>
          </p:nvPr>
        </p:nvSpPr>
        <p:spPr>
          <a:xfrm>
            <a:off x="3233738" y="1951830"/>
            <a:ext cx="7767637" cy="436324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en-GB" sz="2000" dirty="0"/>
          </a:p>
          <a:p>
            <a:pPr lvl="2"/>
            <a:r>
              <a:rPr lang="fr-FR" sz="2000" dirty="0"/>
              <a:t>Guide pratique à l'appui de l'évaluation et de l'amélioration des systèmes nationaux de qualification en SST </a:t>
            </a:r>
          </a:p>
          <a:p>
            <a:pPr lvl="2"/>
            <a:r>
              <a:rPr lang="en-GB" sz="2000" dirty="0">
                <a:hlinkClick r:id="rId10"/>
              </a:rPr>
              <a:t>Occupational safety and health professionals at the workplace level:  A review of qualification systems and regulatory approaches in selected countries</a:t>
            </a:r>
            <a:r>
              <a:rPr lang="en-GB" sz="2000" dirty="0"/>
              <a:t> (</a:t>
            </a:r>
            <a:r>
              <a:rPr lang="en-GB" sz="2000" dirty="0" err="1"/>
              <a:t>en</a:t>
            </a:r>
            <a:r>
              <a:rPr lang="en-GB" sz="2000" dirty="0"/>
              <a:t> </a:t>
            </a:r>
            <a:r>
              <a:rPr lang="en-GB" sz="2000" dirty="0" err="1"/>
              <a:t>anglais</a:t>
            </a:r>
            <a:r>
              <a:rPr lang="en-GB" sz="2000" dirty="0"/>
              <a:t>)</a:t>
            </a:r>
          </a:p>
          <a:p>
            <a:pPr lvl="2"/>
            <a:r>
              <a:rPr lang="en-GB" sz="2000" dirty="0">
                <a:hlinkClick r:id="rId11"/>
              </a:rPr>
              <a:t>Résumé </a:t>
            </a:r>
            <a:r>
              <a:rPr lang="en-GB" sz="2000" dirty="0" err="1">
                <a:hlinkClick r:id="rId11"/>
              </a:rPr>
              <a:t>exécutif</a:t>
            </a:r>
            <a:r>
              <a:rPr lang="en-GB" sz="2000" dirty="0">
                <a:hlinkClick r:id="rId11"/>
              </a:rPr>
              <a:t> - Les </a:t>
            </a:r>
            <a:r>
              <a:rPr lang="en-GB" sz="2000" dirty="0" err="1">
                <a:hlinkClick r:id="rId11"/>
              </a:rPr>
              <a:t>professionnels</a:t>
            </a:r>
            <a:r>
              <a:rPr lang="en-GB" sz="2000" dirty="0">
                <a:hlinkClick r:id="rId11"/>
              </a:rPr>
              <a:t> de la </a:t>
            </a:r>
            <a:r>
              <a:rPr lang="en-GB" sz="2000" dirty="0" err="1">
                <a:hlinkClick r:id="rId11"/>
              </a:rPr>
              <a:t>sécurité</a:t>
            </a:r>
            <a:r>
              <a:rPr lang="en-GB" sz="2000" dirty="0">
                <a:hlinkClick r:id="rId11"/>
              </a:rPr>
              <a:t> et de la </a:t>
            </a:r>
            <a:r>
              <a:rPr lang="en-GB" sz="2000" dirty="0" err="1">
                <a:hlinkClick r:id="rId11"/>
              </a:rPr>
              <a:t>santé</a:t>
            </a:r>
            <a:r>
              <a:rPr lang="en-GB" sz="2000" dirty="0">
                <a:hlinkClick r:id="rId11"/>
              </a:rPr>
              <a:t> au </a:t>
            </a:r>
            <a:r>
              <a:rPr lang="en-GB" sz="2000">
                <a:hlinkClick r:id="rId11"/>
              </a:rPr>
              <a:t>travail - </a:t>
            </a:r>
            <a:r>
              <a:rPr lang="fr-FR" sz="2000" dirty="0">
                <a:hlinkClick r:id="rId11"/>
              </a:rPr>
              <a:t>Analyse des systèmes de qualification et des dispositions réglementaires dans des pays sélectionnés </a:t>
            </a:r>
            <a:endParaRPr lang="en-GB" sz="2000" dirty="0"/>
          </a:p>
          <a:p>
            <a:pPr marL="0" lvl="2" indent="0">
              <a:buNone/>
            </a:pPr>
            <a:endParaRPr lang="fr-CH" sz="2000" dirty="0"/>
          </a:p>
          <a:p>
            <a:pPr lvl="2"/>
            <a:endParaRPr lang="en-GB" sz="2000" dirty="0"/>
          </a:p>
          <a:p>
            <a:pPr lvl="2"/>
            <a:endParaRPr lang="en-GB" sz="1600" dirty="0"/>
          </a:p>
          <a:p>
            <a:pPr marL="0" lvl="2" indent="0">
              <a:buFont typeface="Wingdings 3" panose="05040102010807070707" pitchFamily="18" charset="2"/>
              <a:buNone/>
            </a:pPr>
            <a:endParaRPr lang="en-GB" dirty="0"/>
          </a:p>
          <a:p>
            <a:pPr lvl="1"/>
            <a:endParaRPr lang="en-GB" dirty="0"/>
          </a:p>
        </p:txBody>
      </p:sp>
    </p:spTree>
    <p:extLst>
      <p:ext uri="{BB962C8B-B14F-4D97-AF65-F5344CB8AC3E}">
        <p14:creationId xmlns:p14="http://schemas.microsoft.com/office/powerpoint/2010/main" val="311279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90538" y="2872800"/>
            <a:ext cx="10146982" cy="608525"/>
          </a:xfrm>
        </p:spPr>
        <p:txBody>
          <a:bodyPr/>
          <a:lstStyle/>
          <a:p>
            <a:r>
              <a:rPr lang="fr-CH" dirty="0"/>
              <a:t>Questions? </a:t>
            </a:r>
            <a:endParaRPr lang="en-GB" b="0" dirty="0"/>
          </a:p>
        </p:txBody>
      </p:sp>
      <p:sp>
        <p:nvSpPr>
          <p:cNvPr id="4" name="Date Placeholder 3"/>
          <p:cNvSpPr>
            <a:spLocks noGrp="1"/>
          </p:cNvSpPr>
          <p:nvPr>
            <p:ph type="dt" sz="half" idx="10"/>
            <p:custDataLst>
              <p:tags r:id="rId2"/>
            </p:custDataLst>
          </p:nvPr>
        </p:nvSpPr>
        <p:spPr/>
        <p:txBody>
          <a:bodyPr/>
          <a:lstStyle/>
          <a:p>
            <a:r>
              <a:rPr lang="en-GB" dirty="0"/>
              <a:t>Date:  Lundi / 01 / octobre / 2019</a:t>
            </a:r>
          </a:p>
        </p:txBody>
      </p:sp>
      <p:sp>
        <p:nvSpPr>
          <p:cNvPr id="5" name="Footer Placeholder 4"/>
          <p:cNvSpPr>
            <a:spLocks noGrp="1"/>
          </p:cNvSpPr>
          <p:nvPr>
            <p:ph type="ftr" sz="quarter" idx="11"/>
            <p:custDataLst>
              <p:tags r:id="rId3"/>
            </p:custDataLst>
          </p:nvPr>
        </p:nvSpPr>
        <p:spPr/>
        <p:txBody>
          <a:bodyPr/>
          <a:lstStyle/>
          <a:p>
            <a:r>
              <a:rPr lang="en-GB" dirty="0"/>
              <a:t>Faire progresser la justice sociale, promouvoir le travail décent</a:t>
            </a:r>
          </a:p>
        </p:txBody>
      </p:sp>
      <p:sp>
        <p:nvSpPr>
          <p:cNvPr id="6" name="Slide Number Placeholder 5"/>
          <p:cNvSpPr>
            <a:spLocks noGrp="1"/>
          </p:cNvSpPr>
          <p:nvPr>
            <p:ph type="sldNum" sz="quarter" idx="12"/>
            <p:custDataLst>
              <p:tags r:id="rId4"/>
            </p:custDataLst>
          </p:nvPr>
        </p:nvSpPr>
        <p:spPr/>
        <p:txBody>
          <a:bodyPr/>
          <a:lstStyle/>
          <a:p>
            <a:fld id="{856227C0-AD57-4F9B-BAE3-EEFB0D0EE427}" type="slidenum">
              <a:rPr lang="en-GB" smtClean="0"/>
              <a:t>39</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custDataLst>
              <p:tags r:id="rId5"/>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2181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4"/>
</p:tagLst>
</file>

<file path=ppt/tags/tag21.xml><?xml version="1.0" encoding="utf-8"?>
<p:tagLst xmlns:a="http://schemas.openxmlformats.org/drawingml/2006/main" xmlns:r="http://schemas.openxmlformats.org/officeDocument/2006/relationships" xmlns:p="http://schemas.openxmlformats.org/presentationml/2006/main">
  <p:tag name="NUM" val="5"/>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6"/>
</p:tagLst>
</file>

<file path=ppt/tags/tag28.xml><?xml version="1.0" encoding="utf-8"?>
<p:tagLst xmlns:a="http://schemas.openxmlformats.org/drawingml/2006/main" xmlns:r="http://schemas.openxmlformats.org/officeDocument/2006/relationships" xmlns:p="http://schemas.openxmlformats.org/presentationml/2006/main">
  <p:tag name="NUM" val="7"/>
</p:tagLst>
</file>

<file path=ppt/tags/tag29.xml><?xml version="1.0" encoding="utf-8"?>
<p:tagLst xmlns:a="http://schemas.openxmlformats.org/drawingml/2006/main" xmlns:r="http://schemas.openxmlformats.org/officeDocument/2006/relationships" xmlns:p="http://schemas.openxmlformats.org/presentationml/2006/main">
  <p:tag name="NUM" val="8"/>
</p:tagLst>
</file>

<file path=ppt/tags/tag30.xml><?xml version="1.0" encoding="utf-8"?>
<p:tagLst xmlns:a="http://schemas.openxmlformats.org/drawingml/2006/main" xmlns:r="http://schemas.openxmlformats.org/officeDocument/2006/relationships" xmlns:p="http://schemas.openxmlformats.org/presentationml/2006/main">
  <p:tag name="NUM" val="9"/>
</p:tagLst>
</file>

<file path=ppt/tags/tag31.xml><?xml version="1.0" encoding="utf-8"?>
<p:tagLst xmlns:a="http://schemas.openxmlformats.org/drawingml/2006/main" xmlns:r="http://schemas.openxmlformats.org/officeDocument/2006/relationships" xmlns:p="http://schemas.openxmlformats.org/presentationml/2006/main">
  <p:tag name="NUM" val="10"/>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5"/>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5"/>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5"/>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4"/>
</p:tagLst>
</file>

<file path=ppt/tags/tag71.xml><?xml version="1.0" encoding="utf-8"?>
<p:tagLst xmlns:a="http://schemas.openxmlformats.org/drawingml/2006/main" xmlns:r="http://schemas.openxmlformats.org/officeDocument/2006/relationships" xmlns:p="http://schemas.openxmlformats.org/presentationml/2006/main">
  <p:tag name="NUM" val="5"/>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4"/>
</p:tagLst>
</file>

<file path=ppt/tags/tag81.xml><?xml version="1.0" encoding="utf-8"?>
<p:tagLst xmlns:a="http://schemas.openxmlformats.org/drawingml/2006/main" xmlns:r="http://schemas.openxmlformats.org/officeDocument/2006/relationships" xmlns:p="http://schemas.openxmlformats.org/presentationml/2006/main">
  <p:tag name="NUM" val="5"/>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4"/>
</p:tagLst>
</file>

<file path=ppt/tags/tag86.xml><?xml version="1.0" encoding="utf-8"?>
<p:tagLst xmlns:a="http://schemas.openxmlformats.org/drawingml/2006/main" xmlns:r="http://schemas.openxmlformats.org/officeDocument/2006/relationships" xmlns:p="http://schemas.openxmlformats.org/presentationml/2006/main">
  <p:tag name="NUM" val="5"/>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4"/>
</p:tagLst>
</file>

<file path=ppt/tags/tag91.xml><?xml version="1.0" encoding="utf-8"?>
<p:tagLst xmlns:a="http://schemas.openxmlformats.org/drawingml/2006/main" xmlns:r="http://schemas.openxmlformats.org/officeDocument/2006/relationships" xmlns:p="http://schemas.openxmlformats.org/presentationml/2006/main">
  <p:tag name="NUM" val="5"/>
</p:tagLst>
</file>

<file path=ppt/tags/tag92.xml><?xml version="1.0" encoding="utf-8"?>
<p:tagLst xmlns:a="http://schemas.openxmlformats.org/drawingml/2006/main" xmlns:r="http://schemas.openxmlformats.org/officeDocument/2006/relationships" xmlns:p="http://schemas.openxmlformats.org/presentationml/2006/main">
  <p:tag name="NUM" val="6"/>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5"/>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5"/>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5"/>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5"/>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4"/>
</p:tagLst>
</file>

<file path=ppt/tags/tag132.xml><?xml version="1.0" encoding="utf-8"?>
<p:tagLst xmlns:a="http://schemas.openxmlformats.org/drawingml/2006/main" xmlns:r="http://schemas.openxmlformats.org/officeDocument/2006/relationships" xmlns:p="http://schemas.openxmlformats.org/presentationml/2006/main">
  <p:tag name="NUM" val="5"/>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4"/>
</p:tagLst>
</file>

<file path=ppt/tags/tag142.xml><?xml version="1.0" encoding="utf-8"?>
<p:tagLst xmlns:a="http://schemas.openxmlformats.org/drawingml/2006/main" xmlns:r="http://schemas.openxmlformats.org/officeDocument/2006/relationships" xmlns:p="http://schemas.openxmlformats.org/presentationml/2006/main">
  <p:tag name="NUM" val="5"/>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3"/>
</p:tagLst>
</file>

<file path=ppt/tags/tag146.xml><?xml version="1.0" encoding="utf-8"?>
<p:tagLst xmlns:a="http://schemas.openxmlformats.org/drawingml/2006/main" xmlns:r="http://schemas.openxmlformats.org/officeDocument/2006/relationships" xmlns:p="http://schemas.openxmlformats.org/presentationml/2006/main">
  <p:tag name="NUM" val="4"/>
</p:tagLst>
</file>

<file path=ppt/tags/tag147.xml><?xml version="1.0" encoding="utf-8"?>
<p:tagLst xmlns:a="http://schemas.openxmlformats.org/drawingml/2006/main" xmlns:r="http://schemas.openxmlformats.org/officeDocument/2006/relationships" xmlns:p="http://schemas.openxmlformats.org/presentationml/2006/main">
  <p:tag name="NUM" val="5"/>
</p:tagLst>
</file>

<file path=ppt/tags/tag148.xml><?xml version="1.0" encoding="utf-8"?>
<p:tagLst xmlns:a="http://schemas.openxmlformats.org/drawingml/2006/main" xmlns:r="http://schemas.openxmlformats.org/officeDocument/2006/relationships" xmlns:p="http://schemas.openxmlformats.org/presentationml/2006/main">
  <p:tag name="NUM" val="1"/>
</p:tagLst>
</file>

<file path=ppt/tags/tag149.xml><?xml version="1.0" encoding="utf-8"?>
<p:tagLst xmlns:a="http://schemas.openxmlformats.org/drawingml/2006/main" xmlns:r="http://schemas.openxmlformats.org/officeDocument/2006/relationships" xmlns:p="http://schemas.openxmlformats.org/presentationml/2006/main">
  <p:tag name="NUM" val="2"/>
</p:tagLst>
</file>

<file path=ppt/tags/tag150.xml><?xml version="1.0" encoding="utf-8"?>
<p:tagLst xmlns:a="http://schemas.openxmlformats.org/drawingml/2006/main" xmlns:r="http://schemas.openxmlformats.org/officeDocument/2006/relationships" xmlns:p="http://schemas.openxmlformats.org/presentationml/2006/main">
  <p:tag name="NUM" val="3"/>
</p:tagLst>
</file>

<file path=ppt/tags/tag151.xml><?xml version="1.0" encoding="utf-8"?>
<p:tagLst xmlns:a="http://schemas.openxmlformats.org/drawingml/2006/main" xmlns:r="http://schemas.openxmlformats.org/officeDocument/2006/relationships" xmlns:p="http://schemas.openxmlformats.org/presentationml/2006/main">
  <p:tag name="NUM" val="4"/>
</p:tagLst>
</file>

<file path=ppt/tags/tag152.xml><?xml version="1.0" encoding="utf-8"?>
<p:tagLst xmlns:a="http://schemas.openxmlformats.org/drawingml/2006/main" xmlns:r="http://schemas.openxmlformats.org/officeDocument/2006/relationships" xmlns:p="http://schemas.openxmlformats.org/presentationml/2006/main">
  <p:tag name="NUM" val="5"/>
</p:tagLst>
</file>

<file path=ppt/tags/tag153.xml><?xml version="1.0" encoding="utf-8"?>
<p:tagLst xmlns:a="http://schemas.openxmlformats.org/drawingml/2006/main" xmlns:r="http://schemas.openxmlformats.org/officeDocument/2006/relationships" xmlns:p="http://schemas.openxmlformats.org/presentationml/2006/main">
  <p:tag name="NUM" val="1"/>
</p:tagLst>
</file>

<file path=ppt/tags/tag154.xml><?xml version="1.0" encoding="utf-8"?>
<p:tagLst xmlns:a="http://schemas.openxmlformats.org/drawingml/2006/main" xmlns:r="http://schemas.openxmlformats.org/officeDocument/2006/relationships" xmlns:p="http://schemas.openxmlformats.org/presentationml/2006/main">
  <p:tag name="NUM" val="2"/>
</p:tagLst>
</file>

<file path=ppt/tags/tag155.xml><?xml version="1.0" encoding="utf-8"?>
<p:tagLst xmlns:a="http://schemas.openxmlformats.org/drawingml/2006/main" xmlns:r="http://schemas.openxmlformats.org/officeDocument/2006/relationships" xmlns:p="http://schemas.openxmlformats.org/presentationml/2006/main">
  <p:tag name="NUM" val="3"/>
</p:tagLst>
</file>

<file path=ppt/tags/tag156.xml><?xml version="1.0" encoding="utf-8"?>
<p:tagLst xmlns:a="http://schemas.openxmlformats.org/drawingml/2006/main" xmlns:r="http://schemas.openxmlformats.org/officeDocument/2006/relationships" xmlns:p="http://schemas.openxmlformats.org/presentationml/2006/main">
  <p:tag name="NUM" val="4"/>
</p:tagLst>
</file>

<file path=ppt/tags/tag157.xml><?xml version="1.0" encoding="utf-8"?>
<p:tagLst xmlns:a="http://schemas.openxmlformats.org/drawingml/2006/main" xmlns:r="http://schemas.openxmlformats.org/officeDocument/2006/relationships" xmlns:p="http://schemas.openxmlformats.org/presentationml/2006/main">
  <p:tag name="NUM" val="5"/>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3"/>
</p:tagLst>
</file>

<file path=ppt/tags/tag161.xml><?xml version="1.0" encoding="utf-8"?>
<p:tagLst xmlns:a="http://schemas.openxmlformats.org/drawingml/2006/main" xmlns:r="http://schemas.openxmlformats.org/officeDocument/2006/relationships" xmlns:p="http://schemas.openxmlformats.org/presentationml/2006/main">
  <p:tag name="NUM" val="4"/>
</p:tagLst>
</file>

<file path=ppt/tags/tag162.xml><?xml version="1.0" encoding="utf-8"?>
<p:tagLst xmlns:a="http://schemas.openxmlformats.org/drawingml/2006/main" xmlns:r="http://schemas.openxmlformats.org/officeDocument/2006/relationships" xmlns:p="http://schemas.openxmlformats.org/presentationml/2006/main">
  <p:tag name="NUM" val="5"/>
</p:tagLst>
</file>

<file path=ppt/tags/tag163.xml><?xml version="1.0" encoding="utf-8"?>
<p:tagLst xmlns:a="http://schemas.openxmlformats.org/drawingml/2006/main" xmlns:r="http://schemas.openxmlformats.org/officeDocument/2006/relationships" xmlns:p="http://schemas.openxmlformats.org/presentationml/2006/main">
  <p:tag name="NUM" val="1"/>
</p:tagLst>
</file>

<file path=ppt/tags/tag164.xml><?xml version="1.0" encoding="utf-8"?>
<p:tagLst xmlns:a="http://schemas.openxmlformats.org/drawingml/2006/main" xmlns:r="http://schemas.openxmlformats.org/officeDocument/2006/relationships" xmlns:p="http://schemas.openxmlformats.org/presentationml/2006/main">
  <p:tag name="NUM" val="2"/>
</p:tagLst>
</file>

<file path=ppt/tags/tag165.xml><?xml version="1.0" encoding="utf-8"?>
<p:tagLst xmlns:a="http://schemas.openxmlformats.org/drawingml/2006/main" xmlns:r="http://schemas.openxmlformats.org/officeDocument/2006/relationships" xmlns:p="http://schemas.openxmlformats.org/presentationml/2006/main">
  <p:tag name="NUM" val="3"/>
</p:tagLst>
</file>

<file path=ppt/tags/tag166.xml><?xml version="1.0" encoding="utf-8"?>
<p:tagLst xmlns:a="http://schemas.openxmlformats.org/drawingml/2006/main" xmlns:r="http://schemas.openxmlformats.org/officeDocument/2006/relationships" xmlns:p="http://schemas.openxmlformats.org/presentationml/2006/main">
  <p:tag name="NUM" val="4"/>
</p:tagLst>
</file>

<file path=ppt/tags/tag167.xml><?xml version="1.0" encoding="utf-8"?>
<p:tagLst xmlns:a="http://schemas.openxmlformats.org/drawingml/2006/main" xmlns:r="http://schemas.openxmlformats.org/officeDocument/2006/relationships" xmlns:p="http://schemas.openxmlformats.org/presentationml/2006/main">
  <p:tag name="NUM" val="5"/>
</p:tagLst>
</file>

<file path=ppt/tags/tag168.xml><?xml version="1.0" encoding="utf-8"?>
<p:tagLst xmlns:a="http://schemas.openxmlformats.org/drawingml/2006/main" xmlns:r="http://schemas.openxmlformats.org/officeDocument/2006/relationships" xmlns:p="http://schemas.openxmlformats.org/presentationml/2006/main">
  <p:tag name="NUM" val="1"/>
</p:tagLst>
</file>

<file path=ppt/tags/tag169.xml><?xml version="1.0" encoding="utf-8"?>
<p:tagLst xmlns:a="http://schemas.openxmlformats.org/drawingml/2006/main" xmlns:r="http://schemas.openxmlformats.org/officeDocument/2006/relationships" xmlns:p="http://schemas.openxmlformats.org/presentationml/2006/main">
  <p:tag name="NUM" val="2"/>
</p:tagLst>
</file>

<file path=ppt/tags/tag170.xml><?xml version="1.0" encoding="utf-8"?>
<p:tagLst xmlns:a="http://schemas.openxmlformats.org/drawingml/2006/main" xmlns:r="http://schemas.openxmlformats.org/officeDocument/2006/relationships" xmlns:p="http://schemas.openxmlformats.org/presentationml/2006/main">
  <p:tag name="NUM" val="3"/>
</p:tagLst>
</file>

<file path=ppt/tags/tag171.xml><?xml version="1.0" encoding="utf-8"?>
<p:tagLst xmlns:a="http://schemas.openxmlformats.org/drawingml/2006/main" xmlns:r="http://schemas.openxmlformats.org/officeDocument/2006/relationships" xmlns:p="http://schemas.openxmlformats.org/presentationml/2006/main">
  <p:tag name="NUM" val="4"/>
</p:tagLst>
</file>

<file path=ppt/tags/tag172.xml><?xml version="1.0" encoding="utf-8"?>
<p:tagLst xmlns:a="http://schemas.openxmlformats.org/drawingml/2006/main" xmlns:r="http://schemas.openxmlformats.org/officeDocument/2006/relationships" xmlns:p="http://schemas.openxmlformats.org/presentationml/2006/main">
  <p:tag name="NUM" val="5"/>
</p:tagLst>
</file>

<file path=ppt/tags/tag173.xml><?xml version="1.0" encoding="utf-8"?>
<p:tagLst xmlns:a="http://schemas.openxmlformats.org/drawingml/2006/main" xmlns:r="http://schemas.openxmlformats.org/officeDocument/2006/relationships" xmlns:p="http://schemas.openxmlformats.org/presentationml/2006/main">
  <p:tag name="NUM" val="1"/>
</p:tagLst>
</file>

<file path=ppt/tags/tag174.xml><?xml version="1.0" encoding="utf-8"?>
<p:tagLst xmlns:a="http://schemas.openxmlformats.org/drawingml/2006/main" xmlns:r="http://schemas.openxmlformats.org/officeDocument/2006/relationships" xmlns:p="http://schemas.openxmlformats.org/presentationml/2006/main">
  <p:tag name="NUM" val="2"/>
</p:tagLst>
</file>

<file path=ppt/tags/tag175.xml><?xml version="1.0" encoding="utf-8"?>
<p:tagLst xmlns:a="http://schemas.openxmlformats.org/drawingml/2006/main" xmlns:r="http://schemas.openxmlformats.org/officeDocument/2006/relationships" xmlns:p="http://schemas.openxmlformats.org/presentationml/2006/main">
  <p:tag name="NUM" val="3"/>
</p:tagLst>
</file>

<file path=ppt/tags/tag176.xml><?xml version="1.0" encoding="utf-8"?>
<p:tagLst xmlns:a="http://schemas.openxmlformats.org/drawingml/2006/main" xmlns:r="http://schemas.openxmlformats.org/officeDocument/2006/relationships" xmlns:p="http://schemas.openxmlformats.org/presentationml/2006/main">
  <p:tag name="NUM" val="4"/>
</p:tagLst>
</file>

<file path=ppt/tags/tag177.xml><?xml version="1.0" encoding="utf-8"?>
<p:tagLst xmlns:a="http://schemas.openxmlformats.org/drawingml/2006/main" xmlns:r="http://schemas.openxmlformats.org/officeDocument/2006/relationships" xmlns:p="http://schemas.openxmlformats.org/presentationml/2006/main">
  <p:tag name="NUM" val="5"/>
</p:tagLst>
</file>

<file path=ppt/tags/tag178.xml><?xml version="1.0" encoding="utf-8"?>
<p:tagLst xmlns:a="http://schemas.openxmlformats.org/drawingml/2006/main" xmlns:r="http://schemas.openxmlformats.org/officeDocument/2006/relationships" xmlns:p="http://schemas.openxmlformats.org/presentationml/2006/main">
  <p:tag name="NUM" val="1"/>
</p:tagLst>
</file>

<file path=ppt/tags/tag179.xml><?xml version="1.0" encoding="utf-8"?>
<p:tagLst xmlns:a="http://schemas.openxmlformats.org/drawingml/2006/main" xmlns:r="http://schemas.openxmlformats.org/officeDocument/2006/relationships" xmlns:p="http://schemas.openxmlformats.org/presentationml/2006/main">
  <p:tag name="NUM" val="2"/>
</p:tagLst>
</file>

<file path=ppt/tags/tag180.xml><?xml version="1.0" encoding="utf-8"?>
<p:tagLst xmlns:a="http://schemas.openxmlformats.org/drawingml/2006/main" xmlns:r="http://schemas.openxmlformats.org/officeDocument/2006/relationships" xmlns:p="http://schemas.openxmlformats.org/presentationml/2006/main">
  <p:tag name="NUM" val="3"/>
</p:tagLst>
</file>

<file path=ppt/tags/tag181.xml><?xml version="1.0" encoding="utf-8"?>
<p:tagLst xmlns:a="http://schemas.openxmlformats.org/drawingml/2006/main" xmlns:r="http://schemas.openxmlformats.org/officeDocument/2006/relationships" xmlns:p="http://schemas.openxmlformats.org/presentationml/2006/main">
  <p:tag name="NUM" val="4"/>
</p:tagLst>
</file>

<file path=ppt/tags/tag182.xml><?xml version="1.0" encoding="utf-8"?>
<p:tagLst xmlns:a="http://schemas.openxmlformats.org/drawingml/2006/main" xmlns:r="http://schemas.openxmlformats.org/officeDocument/2006/relationships" xmlns:p="http://schemas.openxmlformats.org/presentationml/2006/main">
  <p:tag name="NUM" val="5"/>
</p:tagLst>
</file>

<file path=ppt/tags/tag183.xml><?xml version="1.0" encoding="utf-8"?>
<p:tagLst xmlns:a="http://schemas.openxmlformats.org/drawingml/2006/main" xmlns:r="http://schemas.openxmlformats.org/officeDocument/2006/relationships" xmlns:p="http://schemas.openxmlformats.org/presentationml/2006/main">
  <p:tag name="NUM" val="1"/>
</p:tagLst>
</file>

<file path=ppt/tags/tag184.xml><?xml version="1.0" encoding="utf-8"?>
<p:tagLst xmlns:a="http://schemas.openxmlformats.org/drawingml/2006/main" xmlns:r="http://schemas.openxmlformats.org/officeDocument/2006/relationships" xmlns:p="http://schemas.openxmlformats.org/presentationml/2006/main">
  <p:tag name="NUM" val="2"/>
</p:tagLst>
</file>

<file path=ppt/tags/tag185.xml><?xml version="1.0" encoding="utf-8"?>
<p:tagLst xmlns:a="http://schemas.openxmlformats.org/drawingml/2006/main" xmlns:r="http://schemas.openxmlformats.org/officeDocument/2006/relationships" xmlns:p="http://schemas.openxmlformats.org/presentationml/2006/main">
  <p:tag name="NUM" val="3"/>
</p:tagLst>
</file>

<file path=ppt/tags/tag186.xml><?xml version="1.0" encoding="utf-8"?>
<p:tagLst xmlns:a="http://schemas.openxmlformats.org/drawingml/2006/main" xmlns:r="http://schemas.openxmlformats.org/officeDocument/2006/relationships" xmlns:p="http://schemas.openxmlformats.org/presentationml/2006/main">
  <p:tag name="NUM" val="4"/>
</p:tagLst>
</file>

<file path=ppt/tags/tag187.xml><?xml version="1.0" encoding="utf-8"?>
<p:tagLst xmlns:a="http://schemas.openxmlformats.org/drawingml/2006/main" xmlns:r="http://schemas.openxmlformats.org/officeDocument/2006/relationships" xmlns:p="http://schemas.openxmlformats.org/presentationml/2006/main">
  <p:tag name="NUM" val="5"/>
</p:tagLst>
</file>

<file path=ppt/tags/tag188.xml><?xml version="1.0" encoding="utf-8"?>
<p:tagLst xmlns:a="http://schemas.openxmlformats.org/drawingml/2006/main" xmlns:r="http://schemas.openxmlformats.org/officeDocument/2006/relationships" xmlns:p="http://schemas.openxmlformats.org/presentationml/2006/main">
  <p:tag name="NUM" val="1"/>
</p:tagLst>
</file>

<file path=ppt/tags/tag189.xml><?xml version="1.0" encoding="utf-8"?>
<p:tagLst xmlns:a="http://schemas.openxmlformats.org/drawingml/2006/main" xmlns:r="http://schemas.openxmlformats.org/officeDocument/2006/relationships" xmlns:p="http://schemas.openxmlformats.org/presentationml/2006/main">
  <p:tag name="NUM" val="2"/>
</p:tagLst>
</file>

<file path=ppt/tags/tag190.xml><?xml version="1.0" encoding="utf-8"?>
<p:tagLst xmlns:a="http://schemas.openxmlformats.org/drawingml/2006/main" xmlns:r="http://schemas.openxmlformats.org/officeDocument/2006/relationships" xmlns:p="http://schemas.openxmlformats.org/presentationml/2006/main">
  <p:tag name="NUM" val="3"/>
</p:tagLst>
</file>

<file path=ppt/tags/tag191.xml><?xml version="1.0" encoding="utf-8"?>
<p:tagLst xmlns:a="http://schemas.openxmlformats.org/drawingml/2006/main" xmlns:r="http://schemas.openxmlformats.org/officeDocument/2006/relationships" xmlns:p="http://schemas.openxmlformats.org/presentationml/2006/main">
  <p:tag name="NUM" val="4"/>
</p:tagLst>
</file>

<file path=ppt/tags/tag192.xml><?xml version="1.0" encoding="utf-8"?>
<p:tagLst xmlns:a="http://schemas.openxmlformats.org/drawingml/2006/main" xmlns:r="http://schemas.openxmlformats.org/officeDocument/2006/relationships" xmlns:p="http://schemas.openxmlformats.org/presentationml/2006/main">
  <p:tag name="NUM" val="5"/>
</p:tagLst>
</file>

<file path=ppt/tags/tag193.xml><?xml version="1.0" encoding="utf-8"?>
<p:tagLst xmlns:a="http://schemas.openxmlformats.org/drawingml/2006/main" xmlns:r="http://schemas.openxmlformats.org/officeDocument/2006/relationships" xmlns:p="http://schemas.openxmlformats.org/presentationml/2006/main">
  <p:tag name="NUM" val="1"/>
</p:tagLst>
</file>

<file path=ppt/tags/tag194.xml><?xml version="1.0" encoding="utf-8"?>
<p:tagLst xmlns:a="http://schemas.openxmlformats.org/drawingml/2006/main" xmlns:r="http://schemas.openxmlformats.org/officeDocument/2006/relationships" xmlns:p="http://schemas.openxmlformats.org/presentationml/2006/main">
  <p:tag name="NUM" val="2"/>
</p:tagLst>
</file>

<file path=ppt/tags/tag195.xml><?xml version="1.0" encoding="utf-8"?>
<p:tagLst xmlns:a="http://schemas.openxmlformats.org/drawingml/2006/main" xmlns:r="http://schemas.openxmlformats.org/officeDocument/2006/relationships" xmlns:p="http://schemas.openxmlformats.org/presentationml/2006/main">
  <p:tag name="NUM" val="3"/>
</p:tagLst>
</file>

<file path=ppt/tags/tag196.xml><?xml version="1.0" encoding="utf-8"?>
<p:tagLst xmlns:a="http://schemas.openxmlformats.org/drawingml/2006/main" xmlns:r="http://schemas.openxmlformats.org/officeDocument/2006/relationships" xmlns:p="http://schemas.openxmlformats.org/presentationml/2006/main">
  <p:tag name="NUM" val="4"/>
</p:tagLst>
</file>

<file path=ppt/tags/tag197.xml><?xml version="1.0" encoding="utf-8"?>
<p:tagLst xmlns:a="http://schemas.openxmlformats.org/drawingml/2006/main" xmlns:r="http://schemas.openxmlformats.org/officeDocument/2006/relationships" xmlns:p="http://schemas.openxmlformats.org/presentationml/2006/main">
  <p:tag name="NUM" val="5"/>
</p:tagLst>
</file>

<file path=ppt/tags/tag198.xml><?xml version="1.0" encoding="utf-8"?>
<p:tagLst xmlns:a="http://schemas.openxmlformats.org/drawingml/2006/main" xmlns:r="http://schemas.openxmlformats.org/officeDocument/2006/relationships" xmlns:p="http://schemas.openxmlformats.org/presentationml/2006/main">
  <p:tag name="NUM" val="1"/>
</p:tagLst>
</file>

<file path=ppt/tags/tag199.xml><?xml version="1.0" encoding="utf-8"?>
<p:tagLst xmlns:a="http://schemas.openxmlformats.org/drawingml/2006/main" xmlns:r="http://schemas.openxmlformats.org/officeDocument/2006/relationships" xmlns:p="http://schemas.openxmlformats.org/presentationml/2006/main">
  <p:tag name="NUM" val="2"/>
</p:tagLst>
</file>

<file path=ppt/tags/tag200.xml><?xml version="1.0" encoding="utf-8"?>
<p:tagLst xmlns:a="http://schemas.openxmlformats.org/drawingml/2006/main" xmlns:r="http://schemas.openxmlformats.org/officeDocument/2006/relationships" xmlns:p="http://schemas.openxmlformats.org/presentationml/2006/main">
  <p:tag name="NUM" val="3"/>
</p:tagLst>
</file>

<file path=ppt/tags/tag201.xml><?xml version="1.0" encoding="utf-8"?>
<p:tagLst xmlns:a="http://schemas.openxmlformats.org/drawingml/2006/main" xmlns:r="http://schemas.openxmlformats.org/officeDocument/2006/relationships" xmlns:p="http://schemas.openxmlformats.org/presentationml/2006/main">
  <p:tag name="NUM" val="4"/>
</p:tagLst>
</file>

<file path=ppt/tags/tag202.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ILO 2020">
  <a:themeElements>
    <a:clrScheme name="Custom 2">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8" ma:contentTypeDescription="Create a new document." ma:contentTypeScope="" ma:versionID="1b5d56c4448805680f95162c6eb64448">
  <xsd:schema xmlns:xsd="http://www.w3.org/2001/XMLSchema" xmlns:xs="http://www.w3.org/2001/XMLSchema" xmlns:p="http://schemas.microsoft.com/office/2006/metadata/properties" xmlns:ns2="18f9ac08-cad0-4069-9cc9-ad6597f5f3a5" xmlns:ns3="8f68b5b3-e33a-4795-8620-9e287973ee67" xmlns:ns4="2118e9f4-83e0-430e-8618-3d02343c48a9" targetNamespace="http://schemas.microsoft.com/office/2006/metadata/properties" ma:root="true" ma:fieldsID="e96f78ebeb261c0e9e7320137fadd373" ns2:_="" ns3:_="" ns4:_="">
    <xsd:import namespace="18f9ac08-cad0-4069-9cc9-ad6597f5f3a5"/>
    <xsd:import namespace="8f68b5b3-e33a-4795-8620-9e287973ee67"/>
    <xsd:import namespace="2118e9f4-83e0-430e-8618-3d02343c48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932b82f-ee1f-4246-9d44-c1f8cdfbe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18e9f4-83e0-430e-8618-3d02343c48a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99bea5c-8ec8-4b88-9319-e51098983805}" ma:internalName="TaxCatchAll" ma:showField="CatchAllData" ma:web="8f68b5b3-e33a-4795-8620-9e287973e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f9ac08-cad0-4069-9cc9-ad6597f5f3a5">
      <Terms xmlns="http://schemas.microsoft.com/office/infopath/2007/PartnerControls"/>
    </lcf76f155ced4ddcb4097134ff3c332f>
    <TaxCatchAll xmlns="2118e9f4-83e0-430e-8618-3d02343c48a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AE7035-CBC4-46F5-AADE-153E7641B9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9ac08-cad0-4069-9cc9-ad6597f5f3a5"/>
    <ds:schemaRef ds:uri="8f68b5b3-e33a-4795-8620-9e287973ee67"/>
    <ds:schemaRef ds:uri="2118e9f4-83e0-430e-8618-3d02343c48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A5A4AE-00FA-44E3-AFE4-B087451BD2CB}">
  <ds:schemaRefs>
    <ds:schemaRef ds:uri="8f68b5b3-e33a-4795-8620-9e287973ee67"/>
    <ds:schemaRef ds:uri="http://purl.org/dc/terms/"/>
    <ds:schemaRef ds:uri="http://schemas.openxmlformats.org/package/2006/metadata/core-properties"/>
    <ds:schemaRef ds:uri="http://schemas.microsoft.com/office/2006/documentManagement/types"/>
    <ds:schemaRef ds:uri="2118e9f4-83e0-430e-8618-3d02343c48a9"/>
    <ds:schemaRef ds:uri="http://purl.org/dc/elements/1.1/"/>
    <ds:schemaRef ds:uri="http://schemas.microsoft.com/office/2006/metadata/properties"/>
    <ds:schemaRef ds:uri="http://schemas.microsoft.com/office/infopath/2007/PartnerControls"/>
    <ds:schemaRef ds:uri="18f9ac08-cad0-4069-9cc9-ad6597f5f3a5"/>
    <ds:schemaRef ds:uri="http://www.w3.org/XML/1998/namespace"/>
    <ds:schemaRef ds:uri="http://purl.org/dc/dcmitype/"/>
  </ds:schemaRefs>
</ds:datastoreItem>
</file>

<file path=customXml/itemProps3.xml><?xml version="1.0" encoding="utf-8"?>
<ds:datastoreItem xmlns:ds="http://schemas.openxmlformats.org/officeDocument/2006/customXml" ds:itemID="{F7F800F7-A609-49F1-AA7F-9955A9F923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6350</Words>
  <Application>Microsoft Office PowerPoint</Application>
  <PresentationFormat>Widescreen</PresentationFormat>
  <Paragraphs>522</Paragraphs>
  <Slides>39</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9" baseType="lpstr">
      <vt:lpstr>Arial</vt:lpstr>
      <vt:lpstr>Calibri</vt:lpstr>
      <vt:lpstr>Noto Sans</vt:lpstr>
      <vt:lpstr>Noto Serif</vt:lpstr>
      <vt:lpstr>Overpass-LightItalic</vt:lpstr>
      <vt:lpstr>Symbol</vt:lpstr>
      <vt:lpstr>Wingdings</vt:lpstr>
      <vt:lpstr>Wingdings 3</vt:lpstr>
      <vt:lpstr>ILO 2020</vt:lpstr>
      <vt:lpstr>Acrobat Document</vt:lpstr>
      <vt:lpstr>Évaluation des systèmes de qualification des professionnels de la sécurité et la santé au travail à l'échelle nationale   </vt:lpstr>
      <vt:lpstr>Contexte et objectifs</vt:lpstr>
      <vt:lpstr>Contexte</vt:lpstr>
      <vt:lpstr>Vue d'ensemble du guide</vt:lpstr>
      <vt:lpstr>Contenu du guide  </vt:lpstr>
      <vt:lpstr>Objectifs de la formation</vt:lpstr>
      <vt:lpstr>Objectifs de la formation</vt:lpstr>
      <vt:lpstr>Contenu de la formation</vt:lpstr>
      <vt:lpstr>Méthodologie d'évaluation</vt:lpstr>
      <vt:lpstr>Portée de l'évaluation</vt:lpstr>
      <vt:lpstr>Étape 1:  Analyse et recherche documentaires  </vt:lpstr>
      <vt:lpstr>Étape 2:  Consultation des parties prenantes   </vt:lpstr>
      <vt:lpstr>Étape 2:  Consultation des parties prenantes</vt:lpstr>
      <vt:lpstr>Étape 3:  Analyse et rédaction du rapport  </vt:lpstr>
      <vt:lpstr>Étape 4:  Atelier de consultation des parties prenantes    </vt:lpstr>
      <vt:lpstr>Système national de qualification en SST  Collecte de données</vt:lpstr>
      <vt:lpstr>1. Contexte national – Contexte socioéconomique   </vt:lpstr>
      <vt:lpstr>1. Contexte national – Contexte industriel/sectoriel    </vt:lpstr>
      <vt:lpstr>1. Contexte national – Contexte industriel/sectoriel   </vt:lpstr>
      <vt:lpstr>1. Contexte national – Contexte industriel/sectoriel   </vt:lpstr>
      <vt:lpstr>2. Contexte de la SST   </vt:lpstr>
      <vt:lpstr>2. Contexte de la SST   </vt:lpstr>
      <vt:lpstr>2. Contexte de la SST   </vt:lpstr>
      <vt:lpstr>2. Contexte de la SST   </vt:lpstr>
      <vt:lpstr>2. Contexte de la SST   </vt:lpstr>
      <vt:lpstr>3. Cadre réglementaire   </vt:lpstr>
      <vt:lpstr>3. Cadre réglementaire    </vt:lpstr>
      <vt:lpstr>3. Cadre réglementaire    </vt:lpstr>
      <vt:lpstr>3. Cadre réglementaire    </vt:lpstr>
      <vt:lpstr>4. Éducation, formation et qualification    </vt:lpstr>
      <vt:lpstr>4. Éducation, formation et qualification     </vt:lpstr>
      <vt:lpstr>4. Éducation, formation et qualification    </vt:lpstr>
      <vt:lpstr>4. Éducation, formation et qualification    </vt:lpstr>
      <vt:lpstr>4. Éducation, formation et qualification    </vt:lpstr>
      <vt:lpstr>4. Éducation, formation et qualification    </vt:lpstr>
      <vt:lpstr>4. Éducation, formation et qualification    </vt:lpstr>
      <vt:lpstr>5. Lacunes du système, facteurs et freins d'amélioration      </vt:lpstr>
      <vt:lpstr>Ressources utiles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Tillier, Justine</dc:creator>
  <cp:keywords>, docId:A8623C615D4BF77B315C984B5F21FC0F</cp:keywords>
  <cp:lastModifiedBy>Charbonneau, Alizée</cp:lastModifiedBy>
  <cp:revision>20</cp:revision>
  <dcterms:created xsi:type="dcterms:W3CDTF">2022-01-27T11:13:46Z</dcterms:created>
  <dcterms:modified xsi:type="dcterms:W3CDTF">2024-07-04T09:14:59Z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y fmtid="{D5CDD505-2E9C-101B-9397-08002B2CF9AE}" pid="3" name="MediaServiceImageTags">
    <vt:lpwstr/>
  </property>
</Properties>
</file>