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diagrams/layout4.xml" ContentType="application/vnd.openxmlformats-officedocument.drawingml.diagramLayout+xml"/>
  <Override PartName="/ppt/diagrams/layout5.xml" ContentType="application/vnd.openxmlformats-officedocument.drawingml.diagramLayout+xml"/>
  <Override PartName="/ppt/commentAuthors.xml" ContentType="application/vnd.openxmlformats-officedocument.presentationml.commentAuthors+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ata5.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12"/>
  </p:notesMasterIdLst>
  <p:handoutMasterIdLst>
    <p:handoutMasterId r:id="rId13"/>
  </p:handoutMasterIdLst>
  <p:sldIdLst>
    <p:sldId id="256" r:id="rId2"/>
    <p:sldId id="412" r:id="rId3"/>
    <p:sldId id="323" r:id="rId4"/>
    <p:sldId id="405" r:id="rId5"/>
    <p:sldId id="388" r:id="rId6"/>
    <p:sldId id="393" r:id="rId7"/>
    <p:sldId id="400" r:id="rId8"/>
    <p:sldId id="399" r:id="rId9"/>
    <p:sldId id="406" r:id="rId10"/>
    <p:sldId id="413" r:id="rId11"/>
  </p:sldIdLst>
  <p:sldSz cx="9144000" cy="6858000" type="screen4x3"/>
  <p:notesSz cx="6797675" cy="9926638"/>
  <p:defaultTextStyle>
    <a:defPPr>
      <a:defRPr lang="en-GB"/>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Flobo" initials="Flo" lastIdx="11" clrIdx="0"/>
  <p:cmAuthor id="1" name="st-pierre" initials="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CFD0D6"/>
    <a:srgbClr val="33CC33"/>
    <a:srgbClr val="009900"/>
    <a:srgbClr val="336600"/>
    <a:srgbClr val="D7D8E7"/>
    <a:srgbClr val="37468E"/>
    <a:srgbClr val="3366FF"/>
    <a:srgbClr val="3333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63" autoAdjust="0"/>
    <p:restoredTop sz="91572" autoAdjust="0"/>
  </p:normalViewPr>
  <p:slideViewPr>
    <p:cSldViewPr snapToObjects="1">
      <p:cViewPr varScale="1">
        <p:scale>
          <a:sx n="71" d="100"/>
          <a:sy n="71" d="100"/>
        </p:scale>
        <p:origin x="-42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Objects="1">
      <p:cViewPr>
        <p:scale>
          <a:sx n="75" d="100"/>
          <a:sy n="75" d="100"/>
        </p:scale>
        <p:origin x="-672" y="-72"/>
      </p:cViewPr>
      <p:guideLst>
        <p:guide orient="horz" pos="3127"/>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diagrams/_rels/data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 Id="rId4" Type="http://schemas.openxmlformats.org/officeDocument/2006/relationships/image" Target="../media/image9.jpe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389CFA-E703-4658-B85B-98CA08AEBC1A}" type="doc">
      <dgm:prSet loTypeId="urn:microsoft.com/office/officeart/2005/8/layout/process2" loCatId="process" qsTypeId="urn:microsoft.com/office/officeart/2005/8/quickstyle/simple1" qsCatId="simple" csTypeId="urn:microsoft.com/office/officeart/2005/8/colors/accent0_2" csCatId="mainScheme" phldr="1"/>
      <dgm:spPr/>
      <dgm:t>
        <a:bodyPr/>
        <a:lstStyle/>
        <a:p>
          <a:endParaRPr lang="en-US"/>
        </a:p>
      </dgm:t>
    </dgm:pt>
    <dgm:pt modelId="{1EDD3CF0-3626-4F73-B436-E5603E6CD61C}">
      <dgm:prSet phldrT="[Text]" custT="1"/>
      <dgm:spPr>
        <a:solidFill>
          <a:schemeClr val="bg1">
            <a:lumMod val="85000"/>
          </a:schemeClr>
        </a:solidFill>
      </dgm:spPr>
      <dgm:t>
        <a:bodyPr/>
        <a:lstStyle/>
        <a:p>
          <a:r>
            <a:rPr lang="fr-CH" sz="1800" dirty="0" smtClean="0"/>
            <a:t>Définition d’une approche</a:t>
          </a:r>
          <a:endParaRPr lang="en-US" sz="1800" dirty="0"/>
        </a:p>
      </dgm:t>
    </dgm:pt>
    <dgm:pt modelId="{FCB43BC1-36F1-43CB-81FA-9E2BD0FA6353}" type="parTrans" cxnId="{9D96776F-CCB7-44F6-8C95-440B4AFF0B39}">
      <dgm:prSet/>
      <dgm:spPr/>
      <dgm:t>
        <a:bodyPr/>
        <a:lstStyle/>
        <a:p>
          <a:endParaRPr lang="en-US" sz="1800"/>
        </a:p>
      </dgm:t>
    </dgm:pt>
    <dgm:pt modelId="{32C56471-86B2-4620-A6F6-AAE06C6BDABB}" type="sibTrans" cxnId="{9D96776F-CCB7-44F6-8C95-440B4AFF0B39}">
      <dgm:prSet custT="1"/>
      <dgm:spPr/>
      <dgm:t>
        <a:bodyPr/>
        <a:lstStyle/>
        <a:p>
          <a:endParaRPr lang="en-US" sz="1800" dirty="0"/>
        </a:p>
      </dgm:t>
    </dgm:pt>
    <dgm:pt modelId="{69441DDE-5BC3-42DC-BE80-E160AA68F6D0}">
      <dgm:prSet phldrT="[Text]" custT="1"/>
      <dgm:spPr>
        <a:solidFill>
          <a:schemeClr val="bg1">
            <a:lumMod val="85000"/>
          </a:schemeClr>
        </a:solidFill>
      </dgm:spPr>
      <dgm:t>
        <a:bodyPr/>
        <a:lstStyle/>
        <a:p>
          <a:r>
            <a:rPr lang="fr-CH" sz="1800" dirty="0" smtClean="0"/>
            <a:t>Costing/impact</a:t>
          </a:r>
          <a:endParaRPr lang="en-US" sz="1800" dirty="0"/>
        </a:p>
      </dgm:t>
    </dgm:pt>
    <dgm:pt modelId="{8F9361A5-3B45-4AB7-BC73-F64443C9DAA3}" type="parTrans" cxnId="{D3B708C2-2569-497C-B7AB-082713F0D6E0}">
      <dgm:prSet/>
      <dgm:spPr/>
      <dgm:t>
        <a:bodyPr/>
        <a:lstStyle/>
        <a:p>
          <a:endParaRPr lang="en-US" sz="1800"/>
        </a:p>
      </dgm:t>
    </dgm:pt>
    <dgm:pt modelId="{1EFF53C5-059F-4ED5-99B4-C9E6C9ED0CA2}" type="sibTrans" cxnId="{D3B708C2-2569-497C-B7AB-082713F0D6E0}">
      <dgm:prSet custT="1"/>
      <dgm:spPr/>
      <dgm:t>
        <a:bodyPr/>
        <a:lstStyle/>
        <a:p>
          <a:endParaRPr lang="en-US" sz="1800" dirty="0"/>
        </a:p>
      </dgm:t>
    </dgm:pt>
    <dgm:pt modelId="{8DE5404A-A0CB-401B-A73F-CD1D07AEFAB5}">
      <dgm:prSet phldrT="[Text]" custT="1"/>
      <dgm:spPr>
        <a:solidFill>
          <a:schemeClr val="bg1">
            <a:lumMod val="85000"/>
          </a:schemeClr>
        </a:solidFill>
      </dgm:spPr>
      <dgm:t>
        <a:bodyPr/>
        <a:lstStyle/>
        <a:p>
          <a:r>
            <a:rPr lang="fr-CH" sz="1800" dirty="0" smtClean="0"/>
            <a:t>Appui mise en ouvre</a:t>
          </a:r>
          <a:endParaRPr lang="en-US" sz="1800" dirty="0"/>
        </a:p>
      </dgm:t>
    </dgm:pt>
    <dgm:pt modelId="{9C087B9F-81FA-475C-B734-A0065E89A0BD}" type="parTrans" cxnId="{E90302F2-50F5-4358-BFE7-1E9F5BFE5D1D}">
      <dgm:prSet/>
      <dgm:spPr/>
      <dgm:t>
        <a:bodyPr/>
        <a:lstStyle/>
        <a:p>
          <a:endParaRPr lang="en-US" sz="1800"/>
        </a:p>
      </dgm:t>
    </dgm:pt>
    <dgm:pt modelId="{892B836F-2F0F-4586-8C80-B7F19E9A478D}" type="sibTrans" cxnId="{E90302F2-50F5-4358-BFE7-1E9F5BFE5D1D}">
      <dgm:prSet/>
      <dgm:spPr/>
      <dgm:t>
        <a:bodyPr/>
        <a:lstStyle/>
        <a:p>
          <a:endParaRPr lang="en-US" sz="1800"/>
        </a:p>
      </dgm:t>
    </dgm:pt>
    <dgm:pt modelId="{6697AAA3-4E7C-4C0A-8677-5F1193F800D6}">
      <dgm:prSet phldrT="[Text]" custT="1"/>
      <dgm:spPr>
        <a:solidFill>
          <a:schemeClr val="bg1">
            <a:lumMod val="85000"/>
          </a:schemeClr>
        </a:solidFill>
      </dgm:spPr>
      <dgm:t>
        <a:bodyPr/>
        <a:lstStyle/>
        <a:p>
          <a:r>
            <a:rPr lang="fr-CH" sz="1800" dirty="0" smtClean="0"/>
            <a:t>Identification de lacunes</a:t>
          </a:r>
          <a:endParaRPr lang="en-US" sz="1800" dirty="0"/>
        </a:p>
      </dgm:t>
    </dgm:pt>
    <dgm:pt modelId="{8DAAA853-DAED-4690-8D6C-90AE55245344}" type="sibTrans" cxnId="{2AD755D4-B771-4FAB-999C-0306CC2C8851}">
      <dgm:prSet custT="1"/>
      <dgm:spPr/>
      <dgm:t>
        <a:bodyPr/>
        <a:lstStyle/>
        <a:p>
          <a:endParaRPr lang="en-US" sz="1800" dirty="0"/>
        </a:p>
      </dgm:t>
    </dgm:pt>
    <dgm:pt modelId="{92BDBBFF-06E9-4438-A30D-B37230A6CA75}" type="parTrans" cxnId="{2AD755D4-B771-4FAB-999C-0306CC2C8851}">
      <dgm:prSet/>
      <dgm:spPr/>
      <dgm:t>
        <a:bodyPr/>
        <a:lstStyle/>
        <a:p>
          <a:endParaRPr lang="en-US" sz="1800"/>
        </a:p>
      </dgm:t>
    </dgm:pt>
    <dgm:pt modelId="{EFAC6450-54B0-48A0-980B-C717B16D389B}">
      <dgm:prSet phldrT="[Text]" custT="1"/>
      <dgm:spPr>
        <a:solidFill>
          <a:schemeClr val="bg1">
            <a:lumMod val="85000"/>
          </a:schemeClr>
        </a:solidFill>
      </dgm:spPr>
      <dgm:t>
        <a:bodyPr/>
        <a:lstStyle/>
        <a:p>
          <a:r>
            <a:rPr lang="fr-CH" sz="1800" dirty="0" smtClean="0"/>
            <a:t>Priorités nationales</a:t>
          </a:r>
          <a:endParaRPr lang="en-US" sz="1800" dirty="0"/>
        </a:p>
      </dgm:t>
    </dgm:pt>
    <dgm:pt modelId="{A10F66C0-D295-4201-9589-133F5C4EF316}" type="parTrans" cxnId="{F6C36FE3-C084-418E-A10A-76B67FD7FC9B}">
      <dgm:prSet/>
      <dgm:spPr/>
      <dgm:t>
        <a:bodyPr/>
        <a:lstStyle/>
        <a:p>
          <a:endParaRPr lang="en-US" sz="1800"/>
        </a:p>
      </dgm:t>
    </dgm:pt>
    <dgm:pt modelId="{CAB32C2F-028E-4F8F-8979-58EA859CABE7}" type="sibTrans" cxnId="{F6C36FE3-C084-418E-A10A-76B67FD7FC9B}">
      <dgm:prSet custT="1"/>
      <dgm:spPr/>
      <dgm:t>
        <a:bodyPr/>
        <a:lstStyle/>
        <a:p>
          <a:endParaRPr lang="en-US" sz="1800" dirty="0"/>
        </a:p>
      </dgm:t>
    </dgm:pt>
    <dgm:pt modelId="{85A8ED17-D313-40D5-994F-B6775BBB5498}" type="pres">
      <dgm:prSet presAssocID="{7A389CFA-E703-4658-B85B-98CA08AEBC1A}" presName="linearFlow" presStyleCnt="0">
        <dgm:presLayoutVars>
          <dgm:resizeHandles val="exact"/>
        </dgm:presLayoutVars>
      </dgm:prSet>
      <dgm:spPr/>
      <dgm:t>
        <a:bodyPr/>
        <a:lstStyle/>
        <a:p>
          <a:endParaRPr lang="en-US"/>
        </a:p>
      </dgm:t>
    </dgm:pt>
    <dgm:pt modelId="{A50D8864-6D95-450F-96D0-4C2B8957C00F}" type="pres">
      <dgm:prSet presAssocID="{EFAC6450-54B0-48A0-980B-C717B16D389B}" presName="node" presStyleLbl="node1" presStyleIdx="0" presStyleCnt="5" custScaleX="117489" custLinFactNeighborX="-18516">
        <dgm:presLayoutVars>
          <dgm:bulletEnabled val="1"/>
        </dgm:presLayoutVars>
      </dgm:prSet>
      <dgm:spPr/>
      <dgm:t>
        <a:bodyPr/>
        <a:lstStyle/>
        <a:p>
          <a:endParaRPr lang="en-US"/>
        </a:p>
      </dgm:t>
    </dgm:pt>
    <dgm:pt modelId="{58873961-CEA3-4A69-805E-7CB4EDC77746}" type="pres">
      <dgm:prSet presAssocID="{CAB32C2F-028E-4F8F-8979-58EA859CABE7}" presName="sibTrans" presStyleLbl="sibTrans2D1" presStyleIdx="0" presStyleCnt="4"/>
      <dgm:spPr/>
      <dgm:t>
        <a:bodyPr/>
        <a:lstStyle/>
        <a:p>
          <a:endParaRPr lang="en-US"/>
        </a:p>
      </dgm:t>
    </dgm:pt>
    <dgm:pt modelId="{EEB5C6AA-01DA-436B-8805-CEE2536D2150}" type="pres">
      <dgm:prSet presAssocID="{CAB32C2F-028E-4F8F-8979-58EA859CABE7}" presName="connectorText" presStyleLbl="sibTrans2D1" presStyleIdx="0" presStyleCnt="4"/>
      <dgm:spPr/>
      <dgm:t>
        <a:bodyPr/>
        <a:lstStyle/>
        <a:p>
          <a:endParaRPr lang="en-US"/>
        </a:p>
      </dgm:t>
    </dgm:pt>
    <dgm:pt modelId="{D95FF66E-02A0-46A7-8170-50F9A6CA9990}" type="pres">
      <dgm:prSet presAssocID="{6697AAA3-4E7C-4C0A-8677-5F1193F800D6}" presName="node" presStyleLbl="node1" presStyleIdx="1" presStyleCnt="5" custScaleX="117489" custLinFactNeighborX="-18516">
        <dgm:presLayoutVars>
          <dgm:bulletEnabled val="1"/>
        </dgm:presLayoutVars>
      </dgm:prSet>
      <dgm:spPr/>
      <dgm:t>
        <a:bodyPr/>
        <a:lstStyle/>
        <a:p>
          <a:endParaRPr lang="en-US"/>
        </a:p>
      </dgm:t>
    </dgm:pt>
    <dgm:pt modelId="{B2F3AEB6-510B-40A3-B272-A4F60B2B9666}" type="pres">
      <dgm:prSet presAssocID="{8DAAA853-DAED-4690-8D6C-90AE55245344}" presName="sibTrans" presStyleLbl="sibTrans2D1" presStyleIdx="1" presStyleCnt="4"/>
      <dgm:spPr/>
      <dgm:t>
        <a:bodyPr/>
        <a:lstStyle/>
        <a:p>
          <a:endParaRPr lang="en-US"/>
        </a:p>
      </dgm:t>
    </dgm:pt>
    <dgm:pt modelId="{7808172E-E610-4E9C-8AD6-D7BE41B687D9}" type="pres">
      <dgm:prSet presAssocID="{8DAAA853-DAED-4690-8D6C-90AE55245344}" presName="connectorText" presStyleLbl="sibTrans2D1" presStyleIdx="1" presStyleCnt="4"/>
      <dgm:spPr/>
      <dgm:t>
        <a:bodyPr/>
        <a:lstStyle/>
        <a:p>
          <a:endParaRPr lang="en-US"/>
        </a:p>
      </dgm:t>
    </dgm:pt>
    <dgm:pt modelId="{BABD6D70-9FF2-47FF-B4D1-C1F505286F9E}" type="pres">
      <dgm:prSet presAssocID="{1EDD3CF0-3626-4F73-B436-E5603E6CD61C}" presName="node" presStyleLbl="node1" presStyleIdx="2" presStyleCnt="5" custScaleX="117489" custLinFactNeighborX="-18516">
        <dgm:presLayoutVars>
          <dgm:bulletEnabled val="1"/>
        </dgm:presLayoutVars>
      </dgm:prSet>
      <dgm:spPr/>
      <dgm:t>
        <a:bodyPr/>
        <a:lstStyle/>
        <a:p>
          <a:endParaRPr lang="en-US"/>
        </a:p>
      </dgm:t>
    </dgm:pt>
    <dgm:pt modelId="{D240E5A5-A6A9-4E90-8348-A723F79E0A7B}" type="pres">
      <dgm:prSet presAssocID="{32C56471-86B2-4620-A6F6-AAE06C6BDABB}" presName="sibTrans" presStyleLbl="sibTrans2D1" presStyleIdx="2" presStyleCnt="4"/>
      <dgm:spPr/>
      <dgm:t>
        <a:bodyPr/>
        <a:lstStyle/>
        <a:p>
          <a:endParaRPr lang="en-US"/>
        </a:p>
      </dgm:t>
    </dgm:pt>
    <dgm:pt modelId="{35090FB1-5C37-4430-BDA0-783E2FD59720}" type="pres">
      <dgm:prSet presAssocID="{32C56471-86B2-4620-A6F6-AAE06C6BDABB}" presName="connectorText" presStyleLbl="sibTrans2D1" presStyleIdx="2" presStyleCnt="4"/>
      <dgm:spPr/>
      <dgm:t>
        <a:bodyPr/>
        <a:lstStyle/>
        <a:p>
          <a:endParaRPr lang="en-US"/>
        </a:p>
      </dgm:t>
    </dgm:pt>
    <dgm:pt modelId="{5B37B852-A10B-4127-9658-F1E90990A327}" type="pres">
      <dgm:prSet presAssocID="{69441DDE-5BC3-42DC-BE80-E160AA68F6D0}" presName="node" presStyleLbl="node1" presStyleIdx="3" presStyleCnt="5" custScaleX="117489" custLinFactNeighborX="-18516">
        <dgm:presLayoutVars>
          <dgm:bulletEnabled val="1"/>
        </dgm:presLayoutVars>
      </dgm:prSet>
      <dgm:spPr/>
      <dgm:t>
        <a:bodyPr/>
        <a:lstStyle/>
        <a:p>
          <a:endParaRPr lang="en-US"/>
        </a:p>
      </dgm:t>
    </dgm:pt>
    <dgm:pt modelId="{3305B5F9-38DB-47CE-B233-5CD2490CE1B7}" type="pres">
      <dgm:prSet presAssocID="{1EFF53C5-059F-4ED5-99B4-C9E6C9ED0CA2}" presName="sibTrans" presStyleLbl="sibTrans2D1" presStyleIdx="3" presStyleCnt="4"/>
      <dgm:spPr/>
      <dgm:t>
        <a:bodyPr/>
        <a:lstStyle/>
        <a:p>
          <a:endParaRPr lang="en-US"/>
        </a:p>
      </dgm:t>
    </dgm:pt>
    <dgm:pt modelId="{0060713C-BBAE-442E-B55C-5F9F73846A95}" type="pres">
      <dgm:prSet presAssocID="{1EFF53C5-059F-4ED5-99B4-C9E6C9ED0CA2}" presName="connectorText" presStyleLbl="sibTrans2D1" presStyleIdx="3" presStyleCnt="4"/>
      <dgm:spPr/>
      <dgm:t>
        <a:bodyPr/>
        <a:lstStyle/>
        <a:p>
          <a:endParaRPr lang="en-US"/>
        </a:p>
      </dgm:t>
    </dgm:pt>
    <dgm:pt modelId="{4296F5E7-9BDE-4E99-8010-6BB9306262F3}" type="pres">
      <dgm:prSet presAssocID="{8DE5404A-A0CB-401B-A73F-CD1D07AEFAB5}" presName="node" presStyleLbl="node1" presStyleIdx="4" presStyleCnt="5" custScaleX="117489" custLinFactNeighborX="-18516">
        <dgm:presLayoutVars>
          <dgm:bulletEnabled val="1"/>
        </dgm:presLayoutVars>
      </dgm:prSet>
      <dgm:spPr/>
      <dgm:t>
        <a:bodyPr/>
        <a:lstStyle/>
        <a:p>
          <a:endParaRPr lang="en-US"/>
        </a:p>
      </dgm:t>
    </dgm:pt>
  </dgm:ptLst>
  <dgm:cxnLst>
    <dgm:cxn modelId="{FB2F528D-4279-4434-9923-EDA3FD101413}" type="presOf" srcId="{8DAAA853-DAED-4690-8D6C-90AE55245344}" destId="{7808172E-E610-4E9C-8AD6-D7BE41B687D9}" srcOrd="1" destOrd="0" presId="urn:microsoft.com/office/officeart/2005/8/layout/process2"/>
    <dgm:cxn modelId="{414ABA24-5B03-4ED2-B400-1124CB2C98DD}" type="presOf" srcId="{32C56471-86B2-4620-A6F6-AAE06C6BDABB}" destId="{D240E5A5-A6A9-4E90-8348-A723F79E0A7B}" srcOrd="0" destOrd="0" presId="urn:microsoft.com/office/officeart/2005/8/layout/process2"/>
    <dgm:cxn modelId="{C53FA961-6850-457D-94E6-40EA9E0CFB04}" type="presOf" srcId="{8DAAA853-DAED-4690-8D6C-90AE55245344}" destId="{B2F3AEB6-510B-40A3-B272-A4F60B2B9666}" srcOrd="0" destOrd="0" presId="urn:microsoft.com/office/officeart/2005/8/layout/process2"/>
    <dgm:cxn modelId="{07F152BC-BF44-43C5-BF41-3DD419749FEF}" type="presOf" srcId="{1EFF53C5-059F-4ED5-99B4-C9E6C9ED0CA2}" destId="{0060713C-BBAE-442E-B55C-5F9F73846A95}" srcOrd="1" destOrd="0" presId="urn:microsoft.com/office/officeart/2005/8/layout/process2"/>
    <dgm:cxn modelId="{08434B61-68C1-4E28-85F1-6362B05C0D49}" type="presOf" srcId="{EFAC6450-54B0-48A0-980B-C717B16D389B}" destId="{A50D8864-6D95-450F-96D0-4C2B8957C00F}" srcOrd="0" destOrd="0" presId="urn:microsoft.com/office/officeart/2005/8/layout/process2"/>
    <dgm:cxn modelId="{F6C36FE3-C084-418E-A10A-76B67FD7FC9B}" srcId="{7A389CFA-E703-4658-B85B-98CA08AEBC1A}" destId="{EFAC6450-54B0-48A0-980B-C717B16D389B}" srcOrd="0" destOrd="0" parTransId="{A10F66C0-D295-4201-9589-133F5C4EF316}" sibTransId="{CAB32C2F-028E-4F8F-8979-58EA859CABE7}"/>
    <dgm:cxn modelId="{0DE63DB0-6E6A-4E10-897C-735E4700C64F}" type="presOf" srcId="{1EFF53C5-059F-4ED5-99B4-C9E6C9ED0CA2}" destId="{3305B5F9-38DB-47CE-B233-5CD2490CE1B7}" srcOrd="0" destOrd="0" presId="urn:microsoft.com/office/officeart/2005/8/layout/process2"/>
    <dgm:cxn modelId="{70757BD5-BA9D-4CF7-8749-232456408DF6}" type="presOf" srcId="{1EDD3CF0-3626-4F73-B436-E5603E6CD61C}" destId="{BABD6D70-9FF2-47FF-B4D1-C1F505286F9E}" srcOrd="0" destOrd="0" presId="urn:microsoft.com/office/officeart/2005/8/layout/process2"/>
    <dgm:cxn modelId="{F57EDBA3-35DA-4BA9-BF81-843BF4D908C7}" type="presOf" srcId="{69441DDE-5BC3-42DC-BE80-E160AA68F6D0}" destId="{5B37B852-A10B-4127-9658-F1E90990A327}" srcOrd="0" destOrd="0" presId="urn:microsoft.com/office/officeart/2005/8/layout/process2"/>
    <dgm:cxn modelId="{D3B708C2-2569-497C-B7AB-082713F0D6E0}" srcId="{7A389CFA-E703-4658-B85B-98CA08AEBC1A}" destId="{69441DDE-5BC3-42DC-BE80-E160AA68F6D0}" srcOrd="3" destOrd="0" parTransId="{8F9361A5-3B45-4AB7-BC73-F64443C9DAA3}" sibTransId="{1EFF53C5-059F-4ED5-99B4-C9E6C9ED0CA2}"/>
    <dgm:cxn modelId="{FB67A833-ECEB-4156-BAFE-0C0994C9E991}" type="presOf" srcId="{6697AAA3-4E7C-4C0A-8677-5F1193F800D6}" destId="{D95FF66E-02A0-46A7-8170-50F9A6CA9990}" srcOrd="0" destOrd="0" presId="urn:microsoft.com/office/officeart/2005/8/layout/process2"/>
    <dgm:cxn modelId="{E90302F2-50F5-4358-BFE7-1E9F5BFE5D1D}" srcId="{7A389CFA-E703-4658-B85B-98CA08AEBC1A}" destId="{8DE5404A-A0CB-401B-A73F-CD1D07AEFAB5}" srcOrd="4" destOrd="0" parTransId="{9C087B9F-81FA-475C-B734-A0065E89A0BD}" sibTransId="{892B836F-2F0F-4586-8C80-B7F19E9A478D}"/>
    <dgm:cxn modelId="{9487EE6B-226A-4AC2-A47A-A4894BB241DF}" type="presOf" srcId="{7A389CFA-E703-4658-B85B-98CA08AEBC1A}" destId="{85A8ED17-D313-40D5-994F-B6775BBB5498}" srcOrd="0" destOrd="0" presId="urn:microsoft.com/office/officeart/2005/8/layout/process2"/>
    <dgm:cxn modelId="{2AD755D4-B771-4FAB-999C-0306CC2C8851}" srcId="{7A389CFA-E703-4658-B85B-98CA08AEBC1A}" destId="{6697AAA3-4E7C-4C0A-8677-5F1193F800D6}" srcOrd="1" destOrd="0" parTransId="{92BDBBFF-06E9-4438-A30D-B37230A6CA75}" sibTransId="{8DAAA853-DAED-4690-8D6C-90AE55245344}"/>
    <dgm:cxn modelId="{032B319D-14BB-440E-9DE0-CD19980D6157}" type="presOf" srcId="{32C56471-86B2-4620-A6F6-AAE06C6BDABB}" destId="{35090FB1-5C37-4430-BDA0-783E2FD59720}" srcOrd="1" destOrd="0" presId="urn:microsoft.com/office/officeart/2005/8/layout/process2"/>
    <dgm:cxn modelId="{9D96776F-CCB7-44F6-8C95-440B4AFF0B39}" srcId="{7A389CFA-E703-4658-B85B-98CA08AEBC1A}" destId="{1EDD3CF0-3626-4F73-B436-E5603E6CD61C}" srcOrd="2" destOrd="0" parTransId="{FCB43BC1-36F1-43CB-81FA-9E2BD0FA6353}" sibTransId="{32C56471-86B2-4620-A6F6-AAE06C6BDABB}"/>
    <dgm:cxn modelId="{18F0E371-873A-40D5-A190-2AB9E8ADC8AA}" type="presOf" srcId="{CAB32C2F-028E-4F8F-8979-58EA859CABE7}" destId="{EEB5C6AA-01DA-436B-8805-CEE2536D2150}" srcOrd="1" destOrd="0" presId="urn:microsoft.com/office/officeart/2005/8/layout/process2"/>
    <dgm:cxn modelId="{9C828D3F-FC6C-46A2-9C04-4553BD0DEAD9}" type="presOf" srcId="{CAB32C2F-028E-4F8F-8979-58EA859CABE7}" destId="{58873961-CEA3-4A69-805E-7CB4EDC77746}" srcOrd="0" destOrd="0" presId="urn:microsoft.com/office/officeart/2005/8/layout/process2"/>
    <dgm:cxn modelId="{9ACE30C1-4C93-4FE2-9C17-CD6A31F57AC0}" type="presOf" srcId="{8DE5404A-A0CB-401B-A73F-CD1D07AEFAB5}" destId="{4296F5E7-9BDE-4E99-8010-6BB9306262F3}" srcOrd="0" destOrd="0" presId="urn:microsoft.com/office/officeart/2005/8/layout/process2"/>
    <dgm:cxn modelId="{CA2CBAFE-335B-416E-9DE5-6D8C05B3A9D1}" type="presParOf" srcId="{85A8ED17-D313-40D5-994F-B6775BBB5498}" destId="{A50D8864-6D95-450F-96D0-4C2B8957C00F}" srcOrd="0" destOrd="0" presId="urn:microsoft.com/office/officeart/2005/8/layout/process2"/>
    <dgm:cxn modelId="{0479171A-418F-450D-B536-97516649614E}" type="presParOf" srcId="{85A8ED17-D313-40D5-994F-B6775BBB5498}" destId="{58873961-CEA3-4A69-805E-7CB4EDC77746}" srcOrd="1" destOrd="0" presId="urn:microsoft.com/office/officeart/2005/8/layout/process2"/>
    <dgm:cxn modelId="{B557ED2F-3FD7-4243-A97B-24FC258A6369}" type="presParOf" srcId="{58873961-CEA3-4A69-805E-7CB4EDC77746}" destId="{EEB5C6AA-01DA-436B-8805-CEE2536D2150}" srcOrd="0" destOrd="0" presId="urn:microsoft.com/office/officeart/2005/8/layout/process2"/>
    <dgm:cxn modelId="{2AF63E50-CD8B-4A1B-B0E1-419F92E96E78}" type="presParOf" srcId="{85A8ED17-D313-40D5-994F-B6775BBB5498}" destId="{D95FF66E-02A0-46A7-8170-50F9A6CA9990}" srcOrd="2" destOrd="0" presId="urn:microsoft.com/office/officeart/2005/8/layout/process2"/>
    <dgm:cxn modelId="{49726C8E-6B10-490D-980D-BF2E82738659}" type="presParOf" srcId="{85A8ED17-D313-40D5-994F-B6775BBB5498}" destId="{B2F3AEB6-510B-40A3-B272-A4F60B2B9666}" srcOrd="3" destOrd="0" presId="urn:microsoft.com/office/officeart/2005/8/layout/process2"/>
    <dgm:cxn modelId="{745FB9D0-0B00-4499-89E9-38E33B41D887}" type="presParOf" srcId="{B2F3AEB6-510B-40A3-B272-A4F60B2B9666}" destId="{7808172E-E610-4E9C-8AD6-D7BE41B687D9}" srcOrd="0" destOrd="0" presId="urn:microsoft.com/office/officeart/2005/8/layout/process2"/>
    <dgm:cxn modelId="{3DE89492-87DF-4DDB-91B9-14A10356C79B}" type="presParOf" srcId="{85A8ED17-D313-40D5-994F-B6775BBB5498}" destId="{BABD6D70-9FF2-47FF-B4D1-C1F505286F9E}" srcOrd="4" destOrd="0" presId="urn:microsoft.com/office/officeart/2005/8/layout/process2"/>
    <dgm:cxn modelId="{7EEC0653-A9EE-415C-82A6-6FF282943990}" type="presParOf" srcId="{85A8ED17-D313-40D5-994F-B6775BBB5498}" destId="{D240E5A5-A6A9-4E90-8348-A723F79E0A7B}" srcOrd="5" destOrd="0" presId="urn:microsoft.com/office/officeart/2005/8/layout/process2"/>
    <dgm:cxn modelId="{5D8121B5-6D0D-456E-B607-CD1F03A9C8A7}" type="presParOf" srcId="{D240E5A5-A6A9-4E90-8348-A723F79E0A7B}" destId="{35090FB1-5C37-4430-BDA0-783E2FD59720}" srcOrd="0" destOrd="0" presId="urn:microsoft.com/office/officeart/2005/8/layout/process2"/>
    <dgm:cxn modelId="{80085E83-21AF-4474-A5B7-6250AC9F3A6E}" type="presParOf" srcId="{85A8ED17-D313-40D5-994F-B6775BBB5498}" destId="{5B37B852-A10B-4127-9658-F1E90990A327}" srcOrd="6" destOrd="0" presId="urn:microsoft.com/office/officeart/2005/8/layout/process2"/>
    <dgm:cxn modelId="{6545C34C-86AA-43C6-853F-2EA6365FAD87}" type="presParOf" srcId="{85A8ED17-D313-40D5-994F-B6775BBB5498}" destId="{3305B5F9-38DB-47CE-B233-5CD2490CE1B7}" srcOrd="7" destOrd="0" presId="urn:microsoft.com/office/officeart/2005/8/layout/process2"/>
    <dgm:cxn modelId="{F3C74F1E-D012-4B5B-BF3E-76924C3FA9DE}" type="presParOf" srcId="{3305B5F9-38DB-47CE-B233-5CD2490CE1B7}" destId="{0060713C-BBAE-442E-B55C-5F9F73846A95}" srcOrd="0" destOrd="0" presId="urn:microsoft.com/office/officeart/2005/8/layout/process2"/>
    <dgm:cxn modelId="{DB77813C-0B3B-42B9-BD24-85D7BF8E0052}" type="presParOf" srcId="{85A8ED17-D313-40D5-994F-B6775BBB5498}" destId="{4296F5E7-9BDE-4E99-8010-6BB9306262F3}" srcOrd="8" destOrd="0" presId="urn:microsoft.com/office/officeart/2005/8/layout/process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A141EF-051C-4808-9ACC-72A6A7469BE0}" type="doc">
      <dgm:prSet loTypeId="urn:microsoft.com/office/officeart/2005/8/layout/hProcess11" loCatId="process" qsTypeId="urn:microsoft.com/office/officeart/2005/8/quickstyle/simple1" qsCatId="simple" csTypeId="urn:microsoft.com/office/officeart/2005/8/colors/accent1_1" csCatId="accent1" phldr="1"/>
      <dgm:spPr/>
      <dgm:t>
        <a:bodyPr/>
        <a:lstStyle/>
        <a:p>
          <a:endParaRPr lang="en-GB"/>
        </a:p>
      </dgm:t>
    </dgm:pt>
    <dgm:pt modelId="{10A9287B-5464-4D31-8B32-774216793A34}">
      <dgm:prSet phldrT="[Text]" custT="1"/>
      <dgm:spPr/>
      <dgm:t>
        <a:bodyPr anchor="ctr"/>
        <a:lstStyle/>
        <a:p>
          <a:pPr algn="l"/>
          <a:r>
            <a:rPr lang="fr-CH" sz="1400" noProof="0" dirty="0" smtClean="0"/>
            <a:t>Objectifs fixés par le nouveau gouvernement</a:t>
          </a:r>
          <a:endParaRPr lang="fr-CH" sz="1400" noProof="0" dirty="0"/>
        </a:p>
      </dgm:t>
    </dgm:pt>
    <dgm:pt modelId="{3F9615FD-650C-48D8-92B5-3C1117B4F013}" type="parTrans" cxnId="{9D326027-C505-4814-93A2-891A8C31C9A4}">
      <dgm:prSet/>
      <dgm:spPr/>
      <dgm:t>
        <a:bodyPr/>
        <a:lstStyle/>
        <a:p>
          <a:endParaRPr lang="fr-CH" noProof="0"/>
        </a:p>
      </dgm:t>
    </dgm:pt>
    <dgm:pt modelId="{085F9ACB-37F4-4684-A67C-62276A47B870}" type="sibTrans" cxnId="{9D326027-C505-4814-93A2-891A8C31C9A4}">
      <dgm:prSet/>
      <dgm:spPr/>
      <dgm:t>
        <a:bodyPr/>
        <a:lstStyle/>
        <a:p>
          <a:endParaRPr lang="fr-CH" noProof="0"/>
        </a:p>
      </dgm:t>
    </dgm:pt>
    <dgm:pt modelId="{5AA71D22-4FEC-4F74-9A4E-838F2B9F5669}">
      <dgm:prSet custT="1"/>
      <dgm:spPr/>
      <dgm:t>
        <a:bodyPr anchor="ctr"/>
        <a:lstStyle/>
        <a:p>
          <a:pPr algn="l"/>
          <a:r>
            <a:rPr lang="fr-CH" sz="1400" noProof="0" dirty="0" smtClean="0"/>
            <a:t>Identifier l’existent et les lacunes de la protection sociale</a:t>
          </a:r>
          <a:endParaRPr lang="fr-CH" sz="1400" noProof="0" dirty="0"/>
        </a:p>
      </dgm:t>
    </dgm:pt>
    <dgm:pt modelId="{76AACC72-8C92-4BE9-8975-929D15B3BD93}" type="parTrans" cxnId="{1944567B-2AD6-465F-8F71-EDEA871B3DFC}">
      <dgm:prSet/>
      <dgm:spPr/>
      <dgm:t>
        <a:bodyPr/>
        <a:lstStyle/>
        <a:p>
          <a:endParaRPr lang="fr-CH" noProof="0"/>
        </a:p>
      </dgm:t>
    </dgm:pt>
    <dgm:pt modelId="{183F93D3-AE0B-47AB-82BF-C6F19F764D89}" type="sibTrans" cxnId="{1944567B-2AD6-465F-8F71-EDEA871B3DFC}">
      <dgm:prSet/>
      <dgm:spPr/>
      <dgm:t>
        <a:bodyPr/>
        <a:lstStyle/>
        <a:p>
          <a:endParaRPr lang="fr-CH" noProof="0"/>
        </a:p>
      </dgm:t>
    </dgm:pt>
    <dgm:pt modelId="{5AB8381B-060D-4071-BE5A-EF597BB445B3}">
      <dgm:prSet custT="1"/>
      <dgm:spPr/>
      <dgm:t>
        <a:bodyPr/>
        <a:lstStyle/>
        <a:p>
          <a:pPr algn="l"/>
          <a:r>
            <a:rPr lang="fr-CH" sz="1400" noProof="0" dirty="0" smtClean="0"/>
            <a:t>Approche pour combler ces lacunes par le biais de régimes appropriés et coordonnés</a:t>
          </a:r>
          <a:endParaRPr lang="fr-CH" sz="1400" noProof="0" dirty="0"/>
        </a:p>
      </dgm:t>
    </dgm:pt>
    <dgm:pt modelId="{745A1299-F677-47A2-9B73-187C3EC47085}" type="parTrans" cxnId="{12174BB5-A3B9-4D0F-B847-0702DFB76D6E}">
      <dgm:prSet/>
      <dgm:spPr/>
      <dgm:t>
        <a:bodyPr/>
        <a:lstStyle/>
        <a:p>
          <a:endParaRPr lang="fr-CH" noProof="0"/>
        </a:p>
      </dgm:t>
    </dgm:pt>
    <dgm:pt modelId="{2A6B4859-2830-4948-8B84-F455B182B2CD}" type="sibTrans" cxnId="{12174BB5-A3B9-4D0F-B847-0702DFB76D6E}">
      <dgm:prSet/>
      <dgm:spPr/>
      <dgm:t>
        <a:bodyPr/>
        <a:lstStyle/>
        <a:p>
          <a:endParaRPr lang="fr-CH" noProof="0"/>
        </a:p>
      </dgm:t>
    </dgm:pt>
    <dgm:pt modelId="{A1F0B036-6E6A-45E8-AC20-65604E7BCB8A}">
      <dgm:prSet custT="1"/>
      <dgm:spPr/>
      <dgm:t>
        <a:bodyPr/>
        <a:lstStyle/>
        <a:p>
          <a:pPr algn="l"/>
          <a:r>
            <a:rPr lang="fr-CH" sz="1400" b="0" noProof="0" dirty="0" smtClean="0"/>
            <a:t>Préciser besoins financiers et ressources</a:t>
          </a:r>
          <a:endParaRPr lang="fr-CH" sz="1400" b="0" noProof="0" dirty="0"/>
        </a:p>
      </dgm:t>
    </dgm:pt>
    <dgm:pt modelId="{6CDAD4B1-47E1-4A7B-B4E0-11A180376CED}" type="parTrans" cxnId="{B8BAA4A1-2908-46B9-86D5-4431544F4D40}">
      <dgm:prSet/>
      <dgm:spPr/>
      <dgm:t>
        <a:bodyPr/>
        <a:lstStyle/>
        <a:p>
          <a:endParaRPr lang="fr-CH" noProof="0"/>
        </a:p>
      </dgm:t>
    </dgm:pt>
    <dgm:pt modelId="{21DED013-4815-40DC-9B47-F68DC8609978}" type="sibTrans" cxnId="{B8BAA4A1-2908-46B9-86D5-4431544F4D40}">
      <dgm:prSet/>
      <dgm:spPr/>
      <dgm:t>
        <a:bodyPr/>
        <a:lstStyle/>
        <a:p>
          <a:endParaRPr lang="fr-CH" noProof="0"/>
        </a:p>
      </dgm:t>
    </dgm:pt>
    <dgm:pt modelId="{31634543-B120-424F-B510-876F789C5313}">
      <dgm:prSet phldrT="[Text]" custT="1"/>
      <dgm:spPr/>
      <dgm:t>
        <a:bodyPr anchor="ctr"/>
        <a:lstStyle/>
        <a:p>
          <a:pPr algn="ctr"/>
          <a:r>
            <a:rPr lang="fr-CH" sz="1600" noProof="0" dirty="0" smtClean="0"/>
            <a:t>2012</a:t>
          </a:r>
          <a:endParaRPr lang="fr-CH" sz="1400" noProof="0" dirty="0"/>
        </a:p>
      </dgm:t>
    </dgm:pt>
    <dgm:pt modelId="{34EC63C4-327F-4F67-B850-41BC6DC0F3E8}" type="parTrans" cxnId="{2626F17B-8703-4CB4-8267-A40B8292EE5E}">
      <dgm:prSet/>
      <dgm:spPr/>
      <dgm:t>
        <a:bodyPr/>
        <a:lstStyle/>
        <a:p>
          <a:endParaRPr lang="fr-CH" noProof="0"/>
        </a:p>
      </dgm:t>
    </dgm:pt>
    <dgm:pt modelId="{14D04D9F-B6AE-4B7A-9216-4D96D35B90B9}" type="sibTrans" cxnId="{2626F17B-8703-4CB4-8267-A40B8292EE5E}">
      <dgm:prSet/>
      <dgm:spPr/>
      <dgm:t>
        <a:bodyPr/>
        <a:lstStyle/>
        <a:p>
          <a:endParaRPr lang="fr-CH" noProof="0"/>
        </a:p>
      </dgm:t>
    </dgm:pt>
    <dgm:pt modelId="{6603AADD-945A-4AD2-ABEB-D4A1742A2966}">
      <dgm:prSet phldrT="[Text]" custT="1"/>
      <dgm:spPr/>
      <dgm:t>
        <a:bodyPr anchor="ctr"/>
        <a:lstStyle/>
        <a:p>
          <a:pPr algn="ctr"/>
          <a:r>
            <a:rPr lang="fr-CH" sz="1400" noProof="0" dirty="0" smtClean="0"/>
            <a:t>  </a:t>
          </a:r>
          <a:r>
            <a:rPr lang="fr-CH" sz="1600" noProof="0" dirty="0" smtClean="0"/>
            <a:t>Août 2012</a:t>
          </a:r>
          <a:endParaRPr lang="fr-CH" sz="1400" noProof="0" dirty="0"/>
        </a:p>
      </dgm:t>
    </dgm:pt>
    <dgm:pt modelId="{0A52DC4E-7124-4383-8CF5-343643470B5E}" type="parTrans" cxnId="{E3D32B85-70D9-452A-8E20-C11DF7C34206}">
      <dgm:prSet/>
      <dgm:spPr/>
      <dgm:t>
        <a:bodyPr/>
        <a:lstStyle/>
        <a:p>
          <a:endParaRPr lang="fr-CH" noProof="0"/>
        </a:p>
      </dgm:t>
    </dgm:pt>
    <dgm:pt modelId="{D701636E-E1EA-4A1E-A499-369E87443283}" type="sibTrans" cxnId="{E3D32B85-70D9-452A-8E20-C11DF7C34206}">
      <dgm:prSet/>
      <dgm:spPr/>
      <dgm:t>
        <a:bodyPr/>
        <a:lstStyle/>
        <a:p>
          <a:endParaRPr lang="fr-CH" noProof="0"/>
        </a:p>
      </dgm:t>
    </dgm:pt>
    <dgm:pt modelId="{0104053C-15FD-449A-9AC7-496D8D79998D}">
      <dgm:prSet custT="1"/>
      <dgm:spPr/>
      <dgm:t>
        <a:bodyPr/>
        <a:lstStyle/>
        <a:p>
          <a:pPr algn="l"/>
          <a:r>
            <a:rPr lang="fr-CH" sz="1400" noProof="0" dirty="0" smtClean="0"/>
            <a:t>  </a:t>
          </a:r>
          <a:r>
            <a:rPr lang="fr-CH" sz="1600" noProof="0" dirty="0" smtClean="0"/>
            <a:t>Set/Oct 2012</a:t>
          </a:r>
          <a:endParaRPr lang="fr-CH" sz="1600" noProof="0" dirty="0"/>
        </a:p>
      </dgm:t>
    </dgm:pt>
    <dgm:pt modelId="{BEF89BBE-E471-4E32-ADCD-A4C90D1D541F}" type="parTrans" cxnId="{80E3253A-9C87-4665-91C9-C167EA120CD6}">
      <dgm:prSet/>
      <dgm:spPr/>
      <dgm:t>
        <a:bodyPr/>
        <a:lstStyle/>
        <a:p>
          <a:endParaRPr lang="fr-CH" noProof="0"/>
        </a:p>
      </dgm:t>
    </dgm:pt>
    <dgm:pt modelId="{3CCE79A6-20A2-46A4-9F3B-F9D81BBEDF92}" type="sibTrans" cxnId="{80E3253A-9C87-4665-91C9-C167EA120CD6}">
      <dgm:prSet/>
      <dgm:spPr/>
      <dgm:t>
        <a:bodyPr/>
        <a:lstStyle/>
        <a:p>
          <a:endParaRPr lang="fr-CH" noProof="0"/>
        </a:p>
      </dgm:t>
    </dgm:pt>
    <dgm:pt modelId="{2ADE41C2-1A7E-4BBE-A83E-1313AEB4B48C}">
      <dgm:prSet custT="1"/>
      <dgm:spPr/>
      <dgm:t>
        <a:bodyPr anchor="ctr"/>
        <a:lstStyle/>
        <a:p>
          <a:pPr algn="l"/>
          <a:r>
            <a:rPr lang="fr-CH" sz="1400" noProof="0" dirty="0" smtClean="0"/>
            <a:t>Atelier</a:t>
          </a:r>
          <a:endParaRPr lang="fr-CH" sz="1400" noProof="0" dirty="0"/>
        </a:p>
      </dgm:t>
    </dgm:pt>
    <dgm:pt modelId="{1E725417-4276-4699-A175-18139BAF4436}" type="parTrans" cxnId="{48D921A1-63A4-4464-BA36-9BD872A2B0E9}">
      <dgm:prSet/>
      <dgm:spPr/>
      <dgm:t>
        <a:bodyPr/>
        <a:lstStyle/>
        <a:p>
          <a:endParaRPr lang="en-US"/>
        </a:p>
      </dgm:t>
    </dgm:pt>
    <dgm:pt modelId="{CF7A1551-2927-4198-8394-C49ED2851154}" type="sibTrans" cxnId="{48D921A1-63A4-4464-BA36-9BD872A2B0E9}">
      <dgm:prSet/>
      <dgm:spPr/>
      <dgm:t>
        <a:bodyPr/>
        <a:lstStyle/>
        <a:p>
          <a:endParaRPr lang="en-US"/>
        </a:p>
      </dgm:t>
    </dgm:pt>
    <dgm:pt modelId="{62CAD8C5-881D-48EA-8115-A16512A08B20}">
      <dgm:prSet custT="1"/>
      <dgm:spPr/>
      <dgm:t>
        <a:bodyPr/>
        <a:lstStyle/>
        <a:p>
          <a:pPr algn="l"/>
          <a:r>
            <a:rPr lang="fr-CH" sz="1400" noProof="0" dirty="0" smtClean="0"/>
            <a:t>Dialogue nationale</a:t>
          </a:r>
          <a:endParaRPr lang="fr-CH" sz="1400" noProof="0" dirty="0"/>
        </a:p>
      </dgm:t>
    </dgm:pt>
    <dgm:pt modelId="{59EA7C24-5A1F-4140-B46A-59A1CAC4243E}" type="parTrans" cxnId="{CB0E9E36-CD8F-40B8-9CAD-A8E7AA3E793F}">
      <dgm:prSet/>
      <dgm:spPr/>
      <dgm:t>
        <a:bodyPr/>
        <a:lstStyle/>
        <a:p>
          <a:endParaRPr lang="en-US"/>
        </a:p>
      </dgm:t>
    </dgm:pt>
    <dgm:pt modelId="{A43ECDCF-BF17-4734-B9DB-C95030224199}" type="sibTrans" cxnId="{CB0E9E36-CD8F-40B8-9CAD-A8E7AA3E793F}">
      <dgm:prSet/>
      <dgm:spPr/>
      <dgm:t>
        <a:bodyPr/>
        <a:lstStyle/>
        <a:p>
          <a:endParaRPr lang="en-US"/>
        </a:p>
      </dgm:t>
    </dgm:pt>
    <dgm:pt modelId="{8EFCF5E6-7253-4803-B782-F839FB5C46F1}">
      <dgm:prSet custT="1"/>
      <dgm:spPr/>
      <dgm:t>
        <a:bodyPr/>
        <a:lstStyle/>
        <a:p>
          <a:pPr algn="ctr"/>
          <a:r>
            <a:rPr lang="fr-CH" sz="1600" noProof="0" dirty="0" smtClean="0"/>
            <a:t>Décembre 2012</a:t>
          </a:r>
          <a:endParaRPr lang="fr-CH" sz="1600" noProof="0" dirty="0"/>
        </a:p>
      </dgm:t>
    </dgm:pt>
    <dgm:pt modelId="{4258FF12-C746-4716-9137-B4DE405B36A2}" type="parTrans" cxnId="{893465AA-F3E6-4A60-AACD-DED50414B425}">
      <dgm:prSet/>
      <dgm:spPr/>
      <dgm:t>
        <a:bodyPr/>
        <a:lstStyle/>
        <a:p>
          <a:endParaRPr lang="en-US"/>
        </a:p>
      </dgm:t>
    </dgm:pt>
    <dgm:pt modelId="{36275707-0988-40A8-A6A8-92B6DFA6EE6B}" type="sibTrans" cxnId="{893465AA-F3E6-4A60-AACD-DED50414B425}">
      <dgm:prSet/>
      <dgm:spPr/>
      <dgm:t>
        <a:bodyPr/>
        <a:lstStyle/>
        <a:p>
          <a:endParaRPr lang="en-US"/>
        </a:p>
      </dgm:t>
    </dgm:pt>
    <dgm:pt modelId="{CAC90240-5168-4292-8476-8E58B4A9BECB}">
      <dgm:prSet custT="1"/>
      <dgm:spPr/>
      <dgm:t>
        <a:bodyPr/>
        <a:lstStyle/>
        <a:p>
          <a:pPr algn="ctr"/>
          <a:r>
            <a:rPr lang="fr-CH" sz="1600" noProof="0" dirty="0" smtClean="0"/>
            <a:t>2013 </a:t>
          </a:r>
          <a:r>
            <a:rPr lang="fr-CH" sz="1600" b="1" noProof="0" dirty="0" smtClean="0">
              <a:latin typeface="Times New Roman"/>
              <a:cs typeface="Times New Roman"/>
            </a:rPr>
            <a:t>→</a:t>
          </a:r>
          <a:r>
            <a:rPr lang="fr-CH" sz="1600" noProof="0" dirty="0" smtClean="0"/>
            <a:t> </a:t>
          </a:r>
          <a:endParaRPr lang="fr-CH" sz="1600" noProof="0" dirty="0"/>
        </a:p>
      </dgm:t>
    </dgm:pt>
    <dgm:pt modelId="{B8686016-A1A8-426E-B0A5-97A532F48CB8}" type="parTrans" cxnId="{C14930AF-6ED8-459A-A826-1DC549426D42}">
      <dgm:prSet/>
      <dgm:spPr/>
      <dgm:t>
        <a:bodyPr/>
        <a:lstStyle/>
        <a:p>
          <a:endParaRPr lang="en-US"/>
        </a:p>
      </dgm:t>
    </dgm:pt>
    <dgm:pt modelId="{DE32ABE2-F407-448B-B851-9AF73D5B5824}" type="sibTrans" cxnId="{C14930AF-6ED8-459A-A826-1DC549426D42}">
      <dgm:prSet/>
      <dgm:spPr/>
      <dgm:t>
        <a:bodyPr/>
        <a:lstStyle/>
        <a:p>
          <a:endParaRPr lang="en-US"/>
        </a:p>
      </dgm:t>
    </dgm:pt>
    <dgm:pt modelId="{94E87D57-4677-4989-AFF8-5C53CD87284C}">
      <dgm:prSet custT="1"/>
      <dgm:spPr/>
      <dgm:t>
        <a:bodyPr/>
        <a:lstStyle/>
        <a:p>
          <a:pPr algn="l"/>
          <a:r>
            <a:rPr lang="fr-FR" sz="1400" dirty="0" smtClean="0"/>
            <a:t>Appui dans le processus de négociation politique et mise en œuvre du SPS</a:t>
          </a:r>
          <a:endParaRPr lang="fr-CH" sz="1400" noProof="0" dirty="0"/>
        </a:p>
      </dgm:t>
    </dgm:pt>
    <dgm:pt modelId="{65A43EAE-FFD3-40A3-94A8-DAA95A50BCE6}" type="parTrans" cxnId="{BA999561-0A31-4548-81FD-FA55B35F99A8}">
      <dgm:prSet/>
      <dgm:spPr/>
      <dgm:t>
        <a:bodyPr/>
        <a:lstStyle/>
        <a:p>
          <a:endParaRPr lang="en-US"/>
        </a:p>
      </dgm:t>
    </dgm:pt>
    <dgm:pt modelId="{13453978-D91C-49D3-BB8C-228656B4C926}" type="sibTrans" cxnId="{BA999561-0A31-4548-81FD-FA55B35F99A8}">
      <dgm:prSet/>
      <dgm:spPr/>
      <dgm:t>
        <a:bodyPr/>
        <a:lstStyle/>
        <a:p>
          <a:endParaRPr lang="en-US"/>
        </a:p>
      </dgm:t>
    </dgm:pt>
    <dgm:pt modelId="{4B8240A4-0FBA-44AE-8A97-6C0311AB11EA}">
      <dgm:prSet custT="1"/>
      <dgm:spPr/>
      <dgm:t>
        <a:bodyPr/>
        <a:lstStyle/>
        <a:p>
          <a:pPr algn="l"/>
          <a:r>
            <a:rPr lang="fr-CH" sz="1400" b="0" noProof="0" dirty="0" smtClean="0"/>
            <a:t>Atelier de restitution</a:t>
          </a:r>
          <a:endParaRPr lang="fr-CH" sz="1400" b="0" noProof="0" dirty="0"/>
        </a:p>
      </dgm:t>
    </dgm:pt>
    <dgm:pt modelId="{6F4FD30C-A2FA-4DA6-9975-627E6932455E}" type="parTrans" cxnId="{6210908F-22B6-4FD8-9347-DD773C4949E1}">
      <dgm:prSet/>
      <dgm:spPr/>
      <dgm:t>
        <a:bodyPr/>
        <a:lstStyle/>
        <a:p>
          <a:endParaRPr lang="en-US"/>
        </a:p>
      </dgm:t>
    </dgm:pt>
    <dgm:pt modelId="{72FA1CF4-0A6C-435C-BAFC-CA67BE76897A}" type="sibTrans" cxnId="{6210908F-22B6-4FD8-9347-DD773C4949E1}">
      <dgm:prSet/>
      <dgm:spPr/>
      <dgm:t>
        <a:bodyPr/>
        <a:lstStyle/>
        <a:p>
          <a:endParaRPr lang="en-US"/>
        </a:p>
      </dgm:t>
    </dgm:pt>
    <dgm:pt modelId="{9CA53E19-D45B-4A25-AC89-90856C21C159}">
      <dgm:prSet custT="1"/>
      <dgm:spPr/>
      <dgm:t>
        <a:bodyPr/>
        <a:lstStyle/>
        <a:p>
          <a:pPr algn="l"/>
          <a:r>
            <a:rPr lang="fr-CH" sz="1400" b="0" noProof="0" dirty="0" smtClean="0"/>
            <a:t>Délais et étapes pour la réalisation progressive des objectifs fixés</a:t>
          </a:r>
          <a:endParaRPr lang="fr-CH" sz="1400" b="0" noProof="0" dirty="0"/>
        </a:p>
      </dgm:t>
    </dgm:pt>
    <dgm:pt modelId="{9B5EC9DD-7726-403C-AECA-D8E13DD45C30}" type="parTrans" cxnId="{2CDA2653-CA42-445F-A49A-E59B50EE5033}">
      <dgm:prSet/>
      <dgm:spPr/>
      <dgm:t>
        <a:bodyPr/>
        <a:lstStyle/>
        <a:p>
          <a:endParaRPr lang="en-US"/>
        </a:p>
      </dgm:t>
    </dgm:pt>
    <dgm:pt modelId="{48D31940-4A1A-45B0-8862-0DF5C11B8CD3}" type="sibTrans" cxnId="{2CDA2653-CA42-445F-A49A-E59B50EE5033}">
      <dgm:prSet/>
      <dgm:spPr/>
      <dgm:t>
        <a:bodyPr/>
        <a:lstStyle/>
        <a:p>
          <a:endParaRPr lang="en-US"/>
        </a:p>
      </dgm:t>
    </dgm:pt>
    <dgm:pt modelId="{5E55415A-A122-40CE-BD58-3D25E89F14BD}" type="pres">
      <dgm:prSet presAssocID="{55A141EF-051C-4808-9ACC-72A6A7469BE0}" presName="Name0" presStyleCnt="0">
        <dgm:presLayoutVars>
          <dgm:dir/>
          <dgm:resizeHandles val="exact"/>
        </dgm:presLayoutVars>
      </dgm:prSet>
      <dgm:spPr/>
      <dgm:t>
        <a:bodyPr/>
        <a:lstStyle/>
        <a:p>
          <a:endParaRPr lang="en-US"/>
        </a:p>
      </dgm:t>
    </dgm:pt>
    <dgm:pt modelId="{BFDE9A9C-96C6-4634-A831-A69D431AC230}" type="pres">
      <dgm:prSet presAssocID="{55A141EF-051C-4808-9ACC-72A6A7469BE0}" presName="arrow" presStyleLbl="bgShp" presStyleIdx="0" presStyleCnt="1"/>
      <dgm:spPr>
        <a:solidFill>
          <a:srgbClr val="CFD0D6"/>
        </a:solidFill>
      </dgm:spPr>
      <dgm:t>
        <a:bodyPr/>
        <a:lstStyle/>
        <a:p>
          <a:endParaRPr lang="en-US"/>
        </a:p>
      </dgm:t>
    </dgm:pt>
    <dgm:pt modelId="{DA359F3D-046A-49F5-9853-784C96D113B3}" type="pres">
      <dgm:prSet presAssocID="{55A141EF-051C-4808-9ACC-72A6A7469BE0}" presName="points" presStyleCnt="0"/>
      <dgm:spPr/>
      <dgm:t>
        <a:bodyPr/>
        <a:lstStyle/>
        <a:p>
          <a:endParaRPr lang="en-US"/>
        </a:p>
      </dgm:t>
    </dgm:pt>
    <dgm:pt modelId="{F148DE61-A1A3-4B26-B059-B54FE35AECF4}" type="pres">
      <dgm:prSet presAssocID="{31634543-B120-424F-B510-876F789C5313}" presName="compositeA" presStyleCnt="0"/>
      <dgm:spPr/>
      <dgm:t>
        <a:bodyPr/>
        <a:lstStyle/>
        <a:p>
          <a:endParaRPr lang="en-US"/>
        </a:p>
      </dgm:t>
    </dgm:pt>
    <dgm:pt modelId="{7A338BD8-1C56-4A01-992F-5BF405839FA4}" type="pres">
      <dgm:prSet presAssocID="{31634543-B120-424F-B510-876F789C5313}" presName="textA" presStyleLbl="revTx" presStyleIdx="0" presStyleCnt="5" custScaleX="159633">
        <dgm:presLayoutVars>
          <dgm:bulletEnabled val="1"/>
        </dgm:presLayoutVars>
      </dgm:prSet>
      <dgm:spPr/>
      <dgm:t>
        <a:bodyPr/>
        <a:lstStyle/>
        <a:p>
          <a:endParaRPr lang="en-US"/>
        </a:p>
      </dgm:t>
    </dgm:pt>
    <dgm:pt modelId="{0EE5BE60-A107-4BCB-84AB-B23FDB17F260}" type="pres">
      <dgm:prSet presAssocID="{31634543-B120-424F-B510-876F789C5313}" presName="circleA" presStyleLbl="node1" presStyleIdx="0" presStyleCnt="5"/>
      <dgm:spPr/>
      <dgm:t>
        <a:bodyPr/>
        <a:lstStyle/>
        <a:p>
          <a:endParaRPr lang="en-US"/>
        </a:p>
      </dgm:t>
    </dgm:pt>
    <dgm:pt modelId="{D87257E2-08CE-478B-AE22-E5DC8C1F3393}" type="pres">
      <dgm:prSet presAssocID="{31634543-B120-424F-B510-876F789C5313}" presName="spaceA" presStyleCnt="0"/>
      <dgm:spPr/>
      <dgm:t>
        <a:bodyPr/>
        <a:lstStyle/>
        <a:p>
          <a:endParaRPr lang="en-US"/>
        </a:p>
      </dgm:t>
    </dgm:pt>
    <dgm:pt modelId="{812E7D8A-D718-4AE4-A828-6350BEDBEAAA}" type="pres">
      <dgm:prSet presAssocID="{14D04D9F-B6AE-4B7A-9216-4D96D35B90B9}" presName="space" presStyleCnt="0"/>
      <dgm:spPr/>
      <dgm:t>
        <a:bodyPr/>
        <a:lstStyle/>
        <a:p>
          <a:endParaRPr lang="en-US"/>
        </a:p>
      </dgm:t>
    </dgm:pt>
    <dgm:pt modelId="{493A7F0D-9B85-4B9D-8561-D3D3EA2C1319}" type="pres">
      <dgm:prSet presAssocID="{6603AADD-945A-4AD2-ABEB-D4A1742A2966}" presName="compositeB" presStyleCnt="0"/>
      <dgm:spPr/>
      <dgm:t>
        <a:bodyPr/>
        <a:lstStyle/>
        <a:p>
          <a:endParaRPr lang="en-US"/>
        </a:p>
      </dgm:t>
    </dgm:pt>
    <dgm:pt modelId="{F0182DBC-5ED0-4411-B3E8-7122BFA36A4C}" type="pres">
      <dgm:prSet presAssocID="{6603AADD-945A-4AD2-ABEB-D4A1742A2966}" presName="textB" presStyleLbl="revTx" presStyleIdx="1" presStyleCnt="5" custScaleX="157657">
        <dgm:presLayoutVars>
          <dgm:bulletEnabled val="1"/>
        </dgm:presLayoutVars>
      </dgm:prSet>
      <dgm:spPr/>
      <dgm:t>
        <a:bodyPr/>
        <a:lstStyle/>
        <a:p>
          <a:endParaRPr lang="en-US"/>
        </a:p>
      </dgm:t>
    </dgm:pt>
    <dgm:pt modelId="{D7EDE683-8923-45D4-B757-B7E6EA85EFF6}" type="pres">
      <dgm:prSet presAssocID="{6603AADD-945A-4AD2-ABEB-D4A1742A2966}" presName="circleB" presStyleLbl="node1" presStyleIdx="1" presStyleCnt="5"/>
      <dgm:spPr/>
      <dgm:t>
        <a:bodyPr/>
        <a:lstStyle/>
        <a:p>
          <a:endParaRPr lang="en-US"/>
        </a:p>
      </dgm:t>
    </dgm:pt>
    <dgm:pt modelId="{57780830-3641-4A86-B6DB-59A0431F2636}" type="pres">
      <dgm:prSet presAssocID="{6603AADD-945A-4AD2-ABEB-D4A1742A2966}" presName="spaceB" presStyleCnt="0"/>
      <dgm:spPr/>
      <dgm:t>
        <a:bodyPr/>
        <a:lstStyle/>
        <a:p>
          <a:endParaRPr lang="en-US"/>
        </a:p>
      </dgm:t>
    </dgm:pt>
    <dgm:pt modelId="{17540EE8-125F-4B03-A839-8A049712588C}" type="pres">
      <dgm:prSet presAssocID="{D701636E-E1EA-4A1E-A499-369E87443283}" presName="space" presStyleCnt="0"/>
      <dgm:spPr/>
      <dgm:t>
        <a:bodyPr/>
        <a:lstStyle/>
        <a:p>
          <a:endParaRPr lang="en-US"/>
        </a:p>
      </dgm:t>
    </dgm:pt>
    <dgm:pt modelId="{0A9195EB-8F47-4850-9ABA-8B5B5429E5E9}" type="pres">
      <dgm:prSet presAssocID="{0104053C-15FD-449A-9AC7-496D8D79998D}" presName="compositeA" presStyleCnt="0"/>
      <dgm:spPr/>
      <dgm:t>
        <a:bodyPr/>
        <a:lstStyle/>
        <a:p>
          <a:endParaRPr lang="en-US"/>
        </a:p>
      </dgm:t>
    </dgm:pt>
    <dgm:pt modelId="{AD4ADBC2-0888-47AA-B019-271366C77726}" type="pres">
      <dgm:prSet presAssocID="{0104053C-15FD-449A-9AC7-496D8D79998D}" presName="textA" presStyleLbl="revTx" presStyleIdx="2" presStyleCnt="5" custScaleX="164046">
        <dgm:presLayoutVars>
          <dgm:bulletEnabled val="1"/>
        </dgm:presLayoutVars>
      </dgm:prSet>
      <dgm:spPr/>
      <dgm:t>
        <a:bodyPr/>
        <a:lstStyle/>
        <a:p>
          <a:endParaRPr lang="en-US"/>
        </a:p>
      </dgm:t>
    </dgm:pt>
    <dgm:pt modelId="{55BFEE72-F14A-479A-A501-755BC4281D62}" type="pres">
      <dgm:prSet presAssocID="{0104053C-15FD-449A-9AC7-496D8D79998D}" presName="circleA" presStyleLbl="node1" presStyleIdx="2" presStyleCnt="5"/>
      <dgm:spPr/>
      <dgm:t>
        <a:bodyPr/>
        <a:lstStyle/>
        <a:p>
          <a:endParaRPr lang="en-US"/>
        </a:p>
      </dgm:t>
    </dgm:pt>
    <dgm:pt modelId="{77BEAA54-039A-4434-AE4F-2E0A26CBA8BA}" type="pres">
      <dgm:prSet presAssocID="{0104053C-15FD-449A-9AC7-496D8D79998D}" presName="spaceA" presStyleCnt="0"/>
      <dgm:spPr/>
      <dgm:t>
        <a:bodyPr/>
        <a:lstStyle/>
        <a:p>
          <a:endParaRPr lang="en-US"/>
        </a:p>
      </dgm:t>
    </dgm:pt>
    <dgm:pt modelId="{40909334-4CF6-43C3-B802-9E5642696B3C}" type="pres">
      <dgm:prSet presAssocID="{3CCE79A6-20A2-46A4-9F3B-F9D81BBEDF92}" presName="space" presStyleCnt="0"/>
      <dgm:spPr/>
      <dgm:t>
        <a:bodyPr/>
        <a:lstStyle/>
        <a:p>
          <a:endParaRPr lang="en-US"/>
        </a:p>
      </dgm:t>
    </dgm:pt>
    <dgm:pt modelId="{FB90427F-DB84-44E8-802E-AA1ABDDEE34D}" type="pres">
      <dgm:prSet presAssocID="{8EFCF5E6-7253-4803-B782-F839FB5C46F1}" presName="compositeB" presStyleCnt="0"/>
      <dgm:spPr/>
    </dgm:pt>
    <dgm:pt modelId="{3762D0CF-6E24-498C-B511-7192B5BF8AD9}" type="pres">
      <dgm:prSet presAssocID="{8EFCF5E6-7253-4803-B782-F839FB5C46F1}" presName="textB" presStyleLbl="revTx" presStyleIdx="3" presStyleCnt="5" custScaleX="167568" custLinFactNeighborX="15819">
        <dgm:presLayoutVars>
          <dgm:bulletEnabled val="1"/>
        </dgm:presLayoutVars>
      </dgm:prSet>
      <dgm:spPr/>
      <dgm:t>
        <a:bodyPr/>
        <a:lstStyle/>
        <a:p>
          <a:endParaRPr lang="en-US"/>
        </a:p>
      </dgm:t>
    </dgm:pt>
    <dgm:pt modelId="{83A8A480-7484-4A1E-9991-A8B6911FAF68}" type="pres">
      <dgm:prSet presAssocID="{8EFCF5E6-7253-4803-B782-F839FB5C46F1}" presName="circleB" presStyleLbl="node1" presStyleIdx="3" presStyleCnt="5"/>
      <dgm:spPr/>
    </dgm:pt>
    <dgm:pt modelId="{8D58535C-7F0F-43B5-98FF-74CE4CB1138E}" type="pres">
      <dgm:prSet presAssocID="{8EFCF5E6-7253-4803-B782-F839FB5C46F1}" presName="spaceB" presStyleCnt="0"/>
      <dgm:spPr/>
    </dgm:pt>
    <dgm:pt modelId="{88A0DDAD-26B4-4ED2-90E9-CE8DC3379FC8}" type="pres">
      <dgm:prSet presAssocID="{36275707-0988-40A8-A6A8-92B6DFA6EE6B}" presName="space" presStyleCnt="0"/>
      <dgm:spPr/>
    </dgm:pt>
    <dgm:pt modelId="{980E169A-B12E-44C7-89BD-738CA86F9730}" type="pres">
      <dgm:prSet presAssocID="{CAC90240-5168-4292-8476-8E58B4A9BECB}" presName="compositeA" presStyleCnt="0"/>
      <dgm:spPr/>
    </dgm:pt>
    <dgm:pt modelId="{0ACE36D6-6C6B-44A2-AE37-A703736D90E3}" type="pres">
      <dgm:prSet presAssocID="{CAC90240-5168-4292-8476-8E58B4A9BECB}" presName="textA" presStyleLbl="revTx" presStyleIdx="4" presStyleCnt="5" custScaleX="161425" custLinFactNeighborX="10819">
        <dgm:presLayoutVars>
          <dgm:bulletEnabled val="1"/>
        </dgm:presLayoutVars>
      </dgm:prSet>
      <dgm:spPr/>
      <dgm:t>
        <a:bodyPr/>
        <a:lstStyle/>
        <a:p>
          <a:endParaRPr lang="en-US"/>
        </a:p>
      </dgm:t>
    </dgm:pt>
    <dgm:pt modelId="{935D7E44-7DDB-4D33-A19D-817F7A3EA611}" type="pres">
      <dgm:prSet presAssocID="{CAC90240-5168-4292-8476-8E58B4A9BECB}" presName="circleA" presStyleLbl="node1" presStyleIdx="4" presStyleCnt="5"/>
      <dgm:spPr/>
    </dgm:pt>
    <dgm:pt modelId="{CACF8833-F6C4-463F-98F6-84F6FE98821B}" type="pres">
      <dgm:prSet presAssocID="{CAC90240-5168-4292-8476-8E58B4A9BECB}" presName="spaceA" presStyleCnt="0"/>
      <dgm:spPr/>
    </dgm:pt>
  </dgm:ptLst>
  <dgm:cxnLst>
    <dgm:cxn modelId="{E3D32B85-70D9-452A-8E20-C11DF7C34206}" srcId="{55A141EF-051C-4808-9ACC-72A6A7469BE0}" destId="{6603AADD-945A-4AD2-ABEB-D4A1742A2966}" srcOrd="1" destOrd="0" parTransId="{0A52DC4E-7124-4383-8CF5-343643470B5E}" sibTransId="{D701636E-E1EA-4A1E-A499-369E87443283}"/>
    <dgm:cxn modelId="{B2BAD633-A20D-4215-981D-C87F31E45489}" type="presOf" srcId="{5AA71D22-4FEC-4F74-9A4E-838F2B9F5669}" destId="{F0182DBC-5ED0-4411-B3E8-7122BFA36A4C}" srcOrd="0" destOrd="1" presId="urn:microsoft.com/office/officeart/2005/8/layout/hProcess11"/>
    <dgm:cxn modelId="{F934412C-1170-4B9A-9A55-7E386A9A6C8F}" type="presOf" srcId="{0104053C-15FD-449A-9AC7-496D8D79998D}" destId="{AD4ADBC2-0888-47AA-B019-271366C77726}" srcOrd="0" destOrd="0" presId="urn:microsoft.com/office/officeart/2005/8/layout/hProcess11"/>
    <dgm:cxn modelId="{1944567B-2AD6-465F-8F71-EDEA871B3DFC}" srcId="{6603AADD-945A-4AD2-ABEB-D4A1742A2966}" destId="{5AA71D22-4FEC-4F74-9A4E-838F2B9F5669}" srcOrd="0" destOrd="0" parTransId="{76AACC72-8C92-4BE9-8975-929D15B3BD93}" sibTransId="{183F93D3-AE0B-47AB-82BF-C6F19F764D89}"/>
    <dgm:cxn modelId="{12174BB5-A3B9-4D0F-B847-0702DFB76D6E}" srcId="{0104053C-15FD-449A-9AC7-496D8D79998D}" destId="{5AB8381B-060D-4071-BE5A-EF597BB445B3}" srcOrd="0" destOrd="0" parTransId="{745A1299-F677-47A2-9B73-187C3EC47085}" sibTransId="{2A6B4859-2830-4948-8B84-F455B182B2CD}"/>
    <dgm:cxn modelId="{7C0F0757-A945-481C-860F-923806C88998}" type="presOf" srcId="{6603AADD-945A-4AD2-ABEB-D4A1742A2966}" destId="{F0182DBC-5ED0-4411-B3E8-7122BFA36A4C}" srcOrd="0" destOrd="0" presId="urn:microsoft.com/office/officeart/2005/8/layout/hProcess11"/>
    <dgm:cxn modelId="{9D326027-C505-4814-93A2-891A8C31C9A4}" srcId="{31634543-B120-424F-B510-876F789C5313}" destId="{10A9287B-5464-4D31-8B32-774216793A34}" srcOrd="0" destOrd="0" parTransId="{3F9615FD-650C-48D8-92B5-3C1117B4F013}" sibTransId="{085F9ACB-37F4-4684-A67C-62276A47B870}"/>
    <dgm:cxn modelId="{2CDA2653-CA42-445F-A49A-E59B50EE5033}" srcId="{8EFCF5E6-7253-4803-B782-F839FB5C46F1}" destId="{9CA53E19-D45B-4A25-AC89-90856C21C159}" srcOrd="1" destOrd="0" parTransId="{9B5EC9DD-7726-403C-AECA-D8E13DD45C30}" sibTransId="{48D31940-4A1A-45B0-8862-0DF5C11B8CD3}"/>
    <dgm:cxn modelId="{80E3253A-9C87-4665-91C9-C167EA120CD6}" srcId="{55A141EF-051C-4808-9ACC-72A6A7469BE0}" destId="{0104053C-15FD-449A-9AC7-496D8D79998D}" srcOrd="2" destOrd="0" parTransId="{BEF89BBE-E471-4E32-ADCD-A4C90D1D541F}" sibTransId="{3CCE79A6-20A2-46A4-9F3B-F9D81BBEDF92}"/>
    <dgm:cxn modelId="{C5218093-9A15-4AC3-A3E3-457AF237665C}" type="presOf" srcId="{2ADE41C2-1A7E-4BBE-A83E-1313AEB4B48C}" destId="{F0182DBC-5ED0-4411-B3E8-7122BFA36A4C}" srcOrd="0" destOrd="2" presId="urn:microsoft.com/office/officeart/2005/8/layout/hProcess11"/>
    <dgm:cxn modelId="{5707A9B8-72AF-4C93-93E8-44CEFBE7AEF8}" type="presOf" srcId="{CAC90240-5168-4292-8476-8E58B4A9BECB}" destId="{0ACE36D6-6C6B-44A2-AE37-A703736D90E3}" srcOrd="0" destOrd="0" presId="urn:microsoft.com/office/officeart/2005/8/layout/hProcess11"/>
    <dgm:cxn modelId="{6233B422-D2A1-42CC-B523-3FC0174A5C9B}" type="presOf" srcId="{8EFCF5E6-7253-4803-B782-F839FB5C46F1}" destId="{3762D0CF-6E24-498C-B511-7192B5BF8AD9}" srcOrd="0" destOrd="0" presId="urn:microsoft.com/office/officeart/2005/8/layout/hProcess11"/>
    <dgm:cxn modelId="{6DDE03A1-7278-44A6-8F13-BD29845C146A}" type="presOf" srcId="{31634543-B120-424F-B510-876F789C5313}" destId="{7A338BD8-1C56-4A01-992F-5BF405839FA4}" srcOrd="0" destOrd="0" presId="urn:microsoft.com/office/officeart/2005/8/layout/hProcess11"/>
    <dgm:cxn modelId="{B8BAA4A1-2908-46B9-86D5-4431544F4D40}" srcId="{8EFCF5E6-7253-4803-B782-F839FB5C46F1}" destId="{A1F0B036-6E6A-45E8-AC20-65604E7BCB8A}" srcOrd="0" destOrd="0" parTransId="{6CDAD4B1-47E1-4A7B-B4E0-11A180376CED}" sibTransId="{21DED013-4815-40DC-9B47-F68DC8609978}"/>
    <dgm:cxn modelId="{D65F48F2-EE5D-4AA9-AC8E-6091C53E5213}" type="presOf" srcId="{A1F0B036-6E6A-45E8-AC20-65604E7BCB8A}" destId="{3762D0CF-6E24-498C-B511-7192B5BF8AD9}" srcOrd="0" destOrd="1" presId="urn:microsoft.com/office/officeart/2005/8/layout/hProcess11"/>
    <dgm:cxn modelId="{85FF31FE-C3AF-45CE-B64E-194CF6A04ECC}" type="presOf" srcId="{9CA53E19-D45B-4A25-AC89-90856C21C159}" destId="{3762D0CF-6E24-498C-B511-7192B5BF8AD9}" srcOrd="0" destOrd="2" presId="urn:microsoft.com/office/officeart/2005/8/layout/hProcess11"/>
    <dgm:cxn modelId="{C14930AF-6ED8-459A-A826-1DC549426D42}" srcId="{55A141EF-051C-4808-9ACC-72A6A7469BE0}" destId="{CAC90240-5168-4292-8476-8E58B4A9BECB}" srcOrd="4" destOrd="0" parTransId="{B8686016-A1A8-426E-B0A5-97A532F48CB8}" sibTransId="{DE32ABE2-F407-448B-B851-9AF73D5B5824}"/>
    <dgm:cxn modelId="{8CE01DF3-67AD-4289-975B-7EAD778E4DA3}" type="presOf" srcId="{62CAD8C5-881D-48EA-8115-A16512A08B20}" destId="{AD4ADBC2-0888-47AA-B019-271366C77726}" srcOrd="0" destOrd="2" presId="urn:microsoft.com/office/officeart/2005/8/layout/hProcess11"/>
    <dgm:cxn modelId="{688C52F1-5BBF-4E53-A0EC-6845180233E2}" type="presOf" srcId="{5AB8381B-060D-4071-BE5A-EF597BB445B3}" destId="{AD4ADBC2-0888-47AA-B019-271366C77726}" srcOrd="0" destOrd="1" presId="urn:microsoft.com/office/officeart/2005/8/layout/hProcess11"/>
    <dgm:cxn modelId="{BA999561-0A31-4548-81FD-FA55B35F99A8}" srcId="{CAC90240-5168-4292-8476-8E58B4A9BECB}" destId="{94E87D57-4677-4989-AFF8-5C53CD87284C}" srcOrd="0" destOrd="0" parTransId="{65A43EAE-FFD3-40A3-94A8-DAA95A50BCE6}" sibTransId="{13453978-D91C-49D3-BB8C-228656B4C926}"/>
    <dgm:cxn modelId="{CB0E9E36-CD8F-40B8-9CAD-A8E7AA3E793F}" srcId="{0104053C-15FD-449A-9AC7-496D8D79998D}" destId="{62CAD8C5-881D-48EA-8115-A16512A08B20}" srcOrd="1" destOrd="0" parTransId="{59EA7C24-5A1F-4140-B46A-59A1CAC4243E}" sibTransId="{A43ECDCF-BF17-4734-B9DB-C95030224199}"/>
    <dgm:cxn modelId="{48D921A1-63A4-4464-BA36-9BD872A2B0E9}" srcId="{6603AADD-945A-4AD2-ABEB-D4A1742A2966}" destId="{2ADE41C2-1A7E-4BBE-A83E-1313AEB4B48C}" srcOrd="1" destOrd="0" parTransId="{1E725417-4276-4699-A175-18139BAF4436}" sibTransId="{CF7A1551-2927-4198-8394-C49ED2851154}"/>
    <dgm:cxn modelId="{6210908F-22B6-4FD8-9347-DD773C4949E1}" srcId="{8EFCF5E6-7253-4803-B782-F839FB5C46F1}" destId="{4B8240A4-0FBA-44AE-8A97-6C0311AB11EA}" srcOrd="2" destOrd="0" parTransId="{6F4FD30C-A2FA-4DA6-9975-627E6932455E}" sibTransId="{72FA1CF4-0A6C-435C-BAFC-CA67BE76897A}"/>
    <dgm:cxn modelId="{B7940336-40D5-49D9-B403-759498A64941}" type="presOf" srcId="{55A141EF-051C-4808-9ACC-72A6A7469BE0}" destId="{5E55415A-A122-40CE-BD58-3D25E89F14BD}" srcOrd="0" destOrd="0" presId="urn:microsoft.com/office/officeart/2005/8/layout/hProcess11"/>
    <dgm:cxn modelId="{893465AA-F3E6-4A60-AACD-DED50414B425}" srcId="{55A141EF-051C-4808-9ACC-72A6A7469BE0}" destId="{8EFCF5E6-7253-4803-B782-F839FB5C46F1}" srcOrd="3" destOrd="0" parTransId="{4258FF12-C746-4716-9137-B4DE405B36A2}" sibTransId="{36275707-0988-40A8-A6A8-92B6DFA6EE6B}"/>
    <dgm:cxn modelId="{6CDB0BC8-0C0F-4C4A-9453-7C8DE2D606C3}" type="presOf" srcId="{10A9287B-5464-4D31-8B32-774216793A34}" destId="{7A338BD8-1C56-4A01-992F-5BF405839FA4}" srcOrd="0" destOrd="1" presId="urn:microsoft.com/office/officeart/2005/8/layout/hProcess11"/>
    <dgm:cxn modelId="{60F5080F-6D49-4ABB-B01F-B38949471EE4}" type="presOf" srcId="{94E87D57-4677-4989-AFF8-5C53CD87284C}" destId="{0ACE36D6-6C6B-44A2-AE37-A703736D90E3}" srcOrd="0" destOrd="1" presId="urn:microsoft.com/office/officeart/2005/8/layout/hProcess11"/>
    <dgm:cxn modelId="{2626F17B-8703-4CB4-8267-A40B8292EE5E}" srcId="{55A141EF-051C-4808-9ACC-72A6A7469BE0}" destId="{31634543-B120-424F-B510-876F789C5313}" srcOrd="0" destOrd="0" parTransId="{34EC63C4-327F-4F67-B850-41BC6DC0F3E8}" sibTransId="{14D04D9F-B6AE-4B7A-9216-4D96D35B90B9}"/>
    <dgm:cxn modelId="{F6981AA1-2169-4D52-B8BA-37D508EE5491}" type="presOf" srcId="{4B8240A4-0FBA-44AE-8A97-6C0311AB11EA}" destId="{3762D0CF-6E24-498C-B511-7192B5BF8AD9}" srcOrd="0" destOrd="3" presId="urn:microsoft.com/office/officeart/2005/8/layout/hProcess11"/>
    <dgm:cxn modelId="{24B29A91-1460-431C-B127-FA689465A8E2}" type="presParOf" srcId="{5E55415A-A122-40CE-BD58-3D25E89F14BD}" destId="{BFDE9A9C-96C6-4634-A831-A69D431AC230}" srcOrd="0" destOrd="0" presId="urn:microsoft.com/office/officeart/2005/8/layout/hProcess11"/>
    <dgm:cxn modelId="{FB364F17-6C3F-403E-80A6-016C13351757}" type="presParOf" srcId="{5E55415A-A122-40CE-BD58-3D25E89F14BD}" destId="{DA359F3D-046A-49F5-9853-784C96D113B3}" srcOrd="1" destOrd="0" presId="urn:microsoft.com/office/officeart/2005/8/layout/hProcess11"/>
    <dgm:cxn modelId="{D38D98F8-CD50-44F1-9415-AEE77BAE5BA9}" type="presParOf" srcId="{DA359F3D-046A-49F5-9853-784C96D113B3}" destId="{F148DE61-A1A3-4B26-B059-B54FE35AECF4}" srcOrd="0" destOrd="0" presId="urn:microsoft.com/office/officeart/2005/8/layout/hProcess11"/>
    <dgm:cxn modelId="{35232CD4-955E-4E68-8177-0B686C684A0E}" type="presParOf" srcId="{F148DE61-A1A3-4B26-B059-B54FE35AECF4}" destId="{7A338BD8-1C56-4A01-992F-5BF405839FA4}" srcOrd="0" destOrd="0" presId="urn:microsoft.com/office/officeart/2005/8/layout/hProcess11"/>
    <dgm:cxn modelId="{DB4D8133-0F46-4026-ABFF-8F1863A8F791}" type="presParOf" srcId="{F148DE61-A1A3-4B26-B059-B54FE35AECF4}" destId="{0EE5BE60-A107-4BCB-84AB-B23FDB17F260}" srcOrd="1" destOrd="0" presId="urn:microsoft.com/office/officeart/2005/8/layout/hProcess11"/>
    <dgm:cxn modelId="{ADE42484-7887-496A-9195-BD119DEB444F}" type="presParOf" srcId="{F148DE61-A1A3-4B26-B059-B54FE35AECF4}" destId="{D87257E2-08CE-478B-AE22-E5DC8C1F3393}" srcOrd="2" destOrd="0" presId="urn:microsoft.com/office/officeart/2005/8/layout/hProcess11"/>
    <dgm:cxn modelId="{6D3FE7A0-76E6-4927-8323-54ED9DEC63EB}" type="presParOf" srcId="{DA359F3D-046A-49F5-9853-784C96D113B3}" destId="{812E7D8A-D718-4AE4-A828-6350BEDBEAAA}" srcOrd="1" destOrd="0" presId="urn:microsoft.com/office/officeart/2005/8/layout/hProcess11"/>
    <dgm:cxn modelId="{89C9A100-78DE-4E38-B7C2-1A00DFB3CF03}" type="presParOf" srcId="{DA359F3D-046A-49F5-9853-784C96D113B3}" destId="{493A7F0D-9B85-4B9D-8561-D3D3EA2C1319}" srcOrd="2" destOrd="0" presId="urn:microsoft.com/office/officeart/2005/8/layout/hProcess11"/>
    <dgm:cxn modelId="{6CFA8448-A124-4C45-846B-39CCCEB7FD33}" type="presParOf" srcId="{493A7F0D-9B85-4B9D-8561-D3D3EA2C1319}" destId="{F0182DBC-5ED0-4411-B3E8-7122BFA36A4C}" srcOrd="0" destOrd="0" presId="urn:microsoft.com/office/officeart/2005/8/layout/hProcess11"/>
    <dgm:cxn modelId="{A92ED4AE-63AC-40AA-8EC4-83ADC555EC1F}" type="presParOf" srcId="{493A7F0D-9B85-4B9D-8561-D3D3EA2C1319}" destId="{D7EDE683-8923-45D4-B757-B7E6EA85EFF6}" srcOrd="1" destOrd="0" presId="urn:microsoft.com/office/officeart/2005/8/layout/hProcess11"/>
    <dgm:cxn modelId="{93675366-C19D-404A-875B-AAE53AE18837}" type="presParOf" srcId="{493A7F0D-9B85-4B9D-8561-D3D3EA2C1319}" destId="{57780830-3641-4A86-B6DB-59A0431F2636}" srcOrd="2" destOrd="0" presId="urn:microsoft.com/office/officeart/2005/8/layout/hProcess11"/>
    <dgm:cxn modelId="{AF750D3D-30F7-4AD8-8365-8BEA10BD346E}" type="presParOf" srcId="{DA359F3D-046A-49F5-9853-784C96D113B3}" destId="{17540EE8-125F-4B03-A839-8A049712588C}" srcOrd="3" destOrd="0" presId="urn:microsoft.com/office/officeart/2005/8/layout/hProcess11"/>
    <dgm:cxn modelId="{781949E4-C175-45BD-BF90-9EEED1AD41FF}" type="presParOf" srcId="{DA359F3D-046A-49F5-9853-784C96D113B3}" destId="{0A9195EB-8F47-4850-9ABA-8B5B5429E5E9}" srcOrd="4" destOrd="0" presId="urn:microsoft.com/office/officeart/2005/8/layout/hProcess11"/>
    <dgm:cxn modelId="{829CDF69-BED8-4BB2-9432-FE10A8F0B133}" type="presParOf" srcId="{0A9195EB-8F47-4850-9ABA-8B5B5429E5E9}" destId="{AD4ADBC2-0888-47AA-B019-271366C77726}" srcOrd="0" destOrd="0" presId="urn:microsoft.com/office/officeart/2005/8/layout/hProcess11"/>
    <dgm:cxn modelId="{D240A1EF-DA5F-46BC-9686-98CDC3B97860}" type="presParOf" srcId="{0A9195EB-8F47-4850-9ABA-8B5B5429E5E9}" destId="{55BFEE72-F14A-479A-A501-755BC4281D62}" srcOrd="1" destOrd="0" presId="urn:microsoft.com/office/officeart/2005/8/layout/hProcess11"/>
    <dgm:cxn modelId="{0E6F6EE9-790C-4BC1-A449-232110964846}" type="presParOf" srcId="{0A9195EB-8F47-4850-9ABA-8B5B5429E5E9}" destId="{77BEAA54-039A-4434-AE4F-2E0A26CBA8BA}" srcOrd="2" destOrd="0" presId="urn:microsoft.com/office/officeart/2005/8/layout/hProcess11"/>
    <dgm:cxn modelId="{109B6C76-1E35-4CC8-99DB-1407BF752567}" type="presParOf" srcId="{DA359F3D-046A-49F5-9853-784C96D113B3}" destId="{40909334-4CF6-43C3-B802-9E5642696B3C}" srcOrd="5" destOrd="0" presId="urn:microsoft.com/office/officeart/2005/8/layout/hProcess11"/>
    <dgm:cxn modelId="{F4F22E44-CCCC-463D-ADB3-1B44AED27DE4}" type="presParOf" srcId="{DA359F3D-046A-49F5-9853-784C96D113B3}" destId="{FB90427F-DB84-44E8-802E-AA1ABDDEE34D}" srcOrd="6" destOrd="0" presId="urn:microsoft.com/office/officeart/2005/8/layout/hProcess11"/>
    <dgm:cxn modelId="{55D230B2-B023-4289-957F-D4F13F4C4C39}" type="presParOf" srcId="{FB90427F-DB84-44E8-802E-AA1ABDDEE34D}" destId="{3762D0CF-6E24-498C-B511-7192B5BF8AD9}" srcOrd="0" destOrd="0" presId="urn:microsoft.com/office/officeart/2005/8/layout/hProcess11"/>
    <dgm:cxn modelId="{03039CB0-539D-492A-8799-0427176ABE04}" type="presParOf" srcId="{FB90427F-DB84-44E8-802E-AA1ABDDEE34D}" destId="{83A8A480-7484-4A1E-9991-A8B6911FAF68}" srcOrd="1" destOrd="0" presId="urn:microsoft.com/office/officeart/2005/8/layout/hProcess11"/>
    <dgm:cxn modelId="{C5513E42-480F-4288-BADA-9668D566373D}" type="presParOf" srcId="{FB90427F-DB84-44E8-802E-AA1ABDDEE34D}" destId="{8D58535C-7F0F-43B5-98FF-74CE4CB1138E}" srcOrd="2" destOrd="0" presId="urn:microsoft.com/office/officeart/2005/8/layout/hProcess11"/>
    <dgm:cxn modelId="{211E2260-16C4-480D-86F1-3FEFC166D58D}" type="presParOf" srcId="{DA359F3D-046A-49F5-9853-784C96D113B3}" destId="{88A0DDAD-26B4-4ED2-90E9-CE8DC3379FC8}" srcOrd="7" destOrd="0" presId="urn:microsoft.com/office/officeart/2005/8/layout/hProcess11"/>
    <dgm:cxn modelId="{6F751E33-9D38-4441-86ED-4BCA79BBD4FD}" type="presParOf" srcId="{DA359F3D-046A-49F5-9853-784C96D113B3}" destId="{980E169A-B12E-44C7-89BD-738CA86F9730}" srcOrd="8" destOrd="0" presId="urn:microsoft.com/office/officeart/2005/8/layout/hProcess11"/>
    <dgm:cxn modelId="{AF0FA69C-F5F3-44FB-9390-173F111EFE64}" type="presParOf" srcId="{980E169A-B12E-44C7-89BD-738CA86F9730}" destId="{0ACE36D6-6C6B-44A2-AE37-A703736D90E3}" srcOrd="0" destOrd="0" presId="urn:microsoft.com/office/officeart/2005/8/layout/hProcess11"/>
    <dgm:cxn modelId="{D0710995-F03A-4BBC-A3D6-682911B87918}" type="presParOf" srcId="{980E169A-B12E-44C7-89BD-738CA86F9730}" destId="{935D7E44-7DDB-4D33-A19D-817F7A3EA611}" srcOrd="1" destOrd="0" presId="urn:microsoft.com/office/officeart/2005/8/layout/hProcess11"/>
    <dgm:cxn modelId="{E1E89261-FC15-459D-8463-AB0357C64A61}" type="presParOf" srcId="{980E169A-B12E-44C7-89BD-738CA86F9730}" destId="{CACF8833-F6C4-463F-98F6-84F6FE98821B}" srcOrd="2" destOrd="0" presId="urn:microsoft.com/office/officeart/2005/8/layout/hProcess1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9E407A-2281-4ACA-BBAB-63ECB7851F91}" type="doc">
      <dgm:prSet loTypeId="urn:microsoft.com/office/officeart/2005/8/layout/hList7#1" loCatId="relationship" qsTypeId="urn:microsoft.com/office/officeart/2005/8/quickstyle/simple1" qsCatId="simple" csTypeId="urn:microsoft.com/office/officeart/2005/8/colors/accent5_2" csCatId="accent5" phldr="1"/>
      <dgm:spPr/>
      <dgm:t>
        <a:bodyPr/>
        <a:lstStyle/>
        <a:p>
          <a:endParaRPr lang="en-GB"/>
        </a:p>
      </dgm:t>
    </dgm:pt>
    <dgm:pt modelId="{894B324F-8582-4836-82EC-C94FEA54030E}">
      <dgm:prSet phldrT="[Text]" custT="1"/>
      <dgm:spPr>
        <a:solidFill>
          <a:schemeClr val="accent5">
            <a:lumMod val="75000"/>
            <a:alpha val="30000"/>
          </a:schemeClr>
        </a:solidFill>
        <a:ln>
          <a:noFill/>
        </a:ln>
      </dgm:spPr>
      <dgm:t>
        <a:bodyPr/>
        <a:lstStyle/>
        <a:p>
          <a:pPr>
            <a:lnSpc>
              <a:spcPct val="100000"/>
            </a:lnSpc>
          </a:pPr>
          <a:r>
            <a:rPr lang="fr-CH" sz="1500" noProof="0" dirty="0" smtClean="0">
              <a:solidFill>
                <a:schemeClr val="tx1"/>
              </a:solidFill>
            </a:rPr>
            <a:t>Accès à un ensemble de biens et services constituant des soins de santé essentiels</a:t>
          </a:r>
          <a:endParaRPr lang="fr-CH" sz="1500" noProof="0" dirty="0">
            <a:solidFill>
              <a:schemeClr val="tx1"/>
            </a:solidFill>
          </a:endParaRPr>
        </a:p>
      </dgm:t>
    </dgm:pt>
    <dgm:pt modelId="{CF62330C-0658-43E1-9C7E-6A0C9C0F01C3}" type="parTrans" cxnId="{A8F92CFB-5FC6-4344-B6C3-A27AA39DFF6D}">
      <dgm:prSet/>
      <dgm:spPr/>
      <dgm:t>
        <a:bodyPr/>
        <a:lstStyle/>
        <a:p>
          <a:endParaRPr lang="en-GB">
            <a:solidFill>
              <a:schemeClr val="tx1"/>
            </a:solidFill>
          </a:endParaRPr>
        </a:p>
      </dgm:t>
    </dgm:pt>
    <dgm:pt modelId="{D9D80203-37DF-4AF0-8B6C-7B9989070BFF}" type="sibTrans" cxnId="{A8F92CFB-5FC6-4344-B6C3-A27AA39DFF6D}">
      <dgm:prSet/>
      <dgm:spPr/>
      <dgm:t>
        <a:bodyPr/>
        <a:lstStyle/>
        <a:p>
          <a:endParaRPr lang="en-GB"/>
        </a:p>
      </dgm:t>
    </dgm:pt>
    <dgm:pt modelId="{5E575ACB-AB3C-47C4-A940-67140876BE89}">
      <dgm:prSet phldrT="[Text]" custT="1"/>
      <dgm:spPr>
        <a:solidFill>
          <a:schemeClr val="accent5">
            <a:lumMod val="75000"/>
            <a:alpha val="30000"/>
          </a:schemeClr>
        </a:solidFill>
      </dgm:spPr>
      <dgm:t>
        <a:bodyPr/>
        <a:lstStyle/>
        <a:p>
          <a:r>
            <a:rPr lang="en-GB" sz="1500" dirty="0" smtClean="0">
              <a:solidFill>
                <a:schemeClr val="tx1"/>
              </a:solidFill>
            </a:rPr>
            <a:t/>
          </a:r>
          <a:br>
            <a:rPr lang="en-GB" sz="1500" dirty="0" smtClean="0">
              <a:solidFill>
                <a:schemeClr val="tx1"/>
              </a:solidFill>
            </a:rPr>
          </a:br>
          <a:r>
            <a:rPr lang="fr-CH" sz="1350" noProof="0" dirty="0" smtClean="0">
              <a:solidFill>
                <a:schemeClr val="tx1"/>
              </a:solidFill>
            </a:rPr>
            <a:t>Sécurité élémentaire de revenu pour les personnes d’âge actif dans l’incapacité de gagner un revenu suffisant </a:t>
          </a:r>
          <a:endParaRPr lang="fr-CH" sz="1350" noProof="0" dirty="0">
            <a:solidFill>
              <a:schemeClr val="tx1"/>
            </a:solidFill>
          </a:endParaRPr>
        </a:p>
      </dgm:t>
    </dgm:pt>
    <dgm:pt modelId="{900612D0-C71D-45D2-BC67-C0FE19FFBAE6}" type="parTrans" cxnId="{F10CE833-2620-4D9B-AA91-DBE9262CABA5}">
      <dgm:prSet/>
      <dgm:spPr/>
      <dgm:t>
        <a:bodyPr/>
        <a:lstStyle/>
        <a:p>
          <a:endParaRPr lang="en-GB">
            <a:solidFill>
              <a:schemeClr val="tx1"/>
            </a:solidFill>
          </a:endParaRPr>
        </a:p>
      </dgm:t>
    </dgm:pt>
    <dgm:pt modelId="{CE6ECAE5-9E3F-4592-B958-2712900E5298}" type="sibTrans" cxnId="{F10CE833-2620-4D9B-AA91-DBE9262CABA5}">
      <dgm:prSet/>
      <dgm:spPr/>
      <dgm:t>
        <a:bodyPr/>
        <a:lstStyle/>
        <a:p>
          <a:endParaRPr lang="en-GB"/>
        </a:p>
      </dgm:t>
    </dgm:pt>
    <dgm:pt modelId="{71144FC3-F52C-46EE-871E-D0A8D6B60D49}">
      <dgm:prSet phldrT="[Text]" custT="1"/>
      <dgm:spPr>
        <a:solidFill>
          <a:schemeClr val="accent5">
            <a:lumMod val="75000"/>
            <a:alpha val="30000"/>
          </a:schemeClr>
        </a:solidFill>
      </dgm:spPr>
      <dgm:t>
        <a:bodyPr/>
        <a:lstStyle/>
        <a:p>
          <a:r>
            <a:rPr lang="fr-CH" sz="1600" noProof="0" dirty="0" smtClean="0">
              <a:solidFill>
                <a:schemeClr val="tx1"/>
              </a:solidFill>
            </a:rPr>
            <a:t>Sécurité élémentaire de revenu  pour les personnes âgées</a:t>
          </a:r>
          <a:endParaRPr lang="fr-CH" sz="2400" noProof="0" dirty="0">
            <a:solidFill>
              <a:schemeClr val="tx1"/>
            </a:solidFill>
            <a:latin typeface="+mn-lt"/>
          </a:endParaRPr>
        </a:p>
      </dgm:t>
    </dgm:pt>
    <dgm:pt modelId="{B02922FA-FF37-4DA0-83E8-A1F05CDD5A4A}" type="parTrans" cxnId="{CAC7C769-55B4-4300-8A03-6AF4C71CE992}">
      <dgm:prSet/>
      <dgm:spPr/>
      <dgm:t>
        <a:bodyPr/>
        <a:lstStyle/>
        <a:p>
          <a:endParaRPr lang="en-GB">
            <a:solidFill>
              <a:schemeClr val="tx1"/>
            </a:solidFill>
          </a:endParaRPr>
        </a:p>
      </dgm:t>
    </dgm:pt>
    <dgm:pt modelId="{383905DF-ADD7-4E44-AFAA-BCE0CACB1FBB}" type="sibTrans" cxnId="{CAC7C769-55B4-4300-8A03-6AF4C71CE992}">
      <dgm:prSet/>
      <dgm:spPr/>
      <dgm:t>
        <a:bodyPr/>
        <a:lstStyle/>
        <a:p>
          <a:endParaRPr lang="en-GB"/>
        </a:p>
      </dgm:t>
    </dgm:pt>
    <dgm:pt modelId="{34AACCE6-C174-4198-80F8-7925EF53DF37}">
      <dgm:prSet custT="1"/>
      <dgm:spPr>
        <a:solidFill>
          <a:schemeClr val="accent5">
            <a:lumMod val="75000"/>
            <a:alpha val="30000"/>
          </a:schemeClr>
        </a:solidFill>
      </dgm:spPr>
      <dgm:t>
        <a:bodyPr/>
        <a:lstStyle/>
        <a:p>
          <a:r>
            <a:rPr lang="fr-CH" sz="1600" noProof="0" dirty="0" smtClean="0">
              <a:solidFill>
                <a:schemeClr val="tx1"/>
              </a:solidFill>
            </a:rPr>
            <a:t>Sécurité élémentaire de revenu pour les enfants</a:t>
          </a:r>
          <a:endParaRPr lang="fr-CH" sz="1600" noProof="0" dirty="0">
            <a:solidFill>
              <a:schemeClr val="tx1"/>
            </a:solidFill>
          </a:endParaRPr>
        </a:p>
      </dgm:t>
    </dgm:pt>
    <dgm:pt modelId="{364A624F-E9BE-45A3-A144-D938BC60EC21}" type="parTrans" cxnId="{0D547421-9E6B-49CC-A8BD-7902C1791A86}">
      <dgm:prSet/>
      <dgm:spPr/>
      <dgm:t>
        <a:bodyPr/>
        <a:lstStyle/>
        <a:p>
          <a:endParaRPr lang="en-GB">
            <a:solidFill>
              <a:schemeClr val="tx1"/>
            </a:solidFill>
          </a:endParaRPr>
        </a:p>
      </dgm:t>
    </dgm:pt>
    <dgm:pt modelId="{F4C5D3DF-3EF8-4E66-85D2-14BAE21A5259}" type="sibTrans" cxnId="{0D547421-9E6B-49CC-A8BD-7902C1791A86}">
      <dgm:prSet/>
      <dgm:spPr/>
      <dgm:t>
        <a:bodyPr/>
        <a:lstStyle/>
        <a:p>
          <a:endParaRPr lang="en-GB"/>
        </a:p>
      </dgm:t>
    </dgm:pt>
    <dgm:pt modelId="{CCB6F5C8-F149-43A3-AADA-7EA75F1094E0}" type="pres">
      <dgm:prSet presAssocID="{A99E407A-2281-4ACA-BBAB-63ECB7851F91}" presName="Name0" presStyleCnt="0">
        <dgm:presLayoutVars>
          <dgm:dir/>
          <dgm:resizeHandles val="exact"/>
        </dgm:presLayoutVars>
      </dgm:prSet>
      <dgm:spPr/>
      <dgm:t>
        <a:bodyPr/>
        <a:lstStyle/>
        <a:p>
          <a:endParaRPr lang="en-GB"/>
        </a:p>
      </dgm:t>
    </dgm:pt>
    <dgm:pt modelId="{F033588D-5AD1-4FCE-8EB2-2A5C9102BA67}" type="pres">
      <dgm:prSet presAssocID="{A99E407A-2281-4ACA-BBAB-63ECB7851F91}" presName="fgShape" presStyleLbl="fgShp" presStyleIdx="0" presStyleCnt="1" custScaleY="115561" custLinFactNeighborX="197" custLinFactNeighborY="6320"/>
      <dgm:spPr/>
    </dgm:pt>
    <dgm:pt modelId="{79E61024-ED87-418C-95ED-A6844DBFD80A}" type="pres">
      <dgm:prSet presAssocID="{A99E407A-2281-4ACA-BBAB-63ECB7851F91}" presName="linComp" presStyleCnt="0"/>
      <dgm:spPr/>
    </dgm:pt>
    <dgm:pt modelId="{A968F9B4-B5E7-4CFB-88B7-AF693F99ABD1}" type="pres">
      <dgm:prSet presAssocID="{894B324F-8582-4836-82EC-C94FEA54030E}" presName="compNode" presStyleCnt="0"/>
      <dgm:spPr/>
    </dgm:pt>
    <dgm:pt modelId="{DED37A7E-11DD-441A-95F5-3F462604B17B}" type="pres">
      <dgm:prSet presAssocID="{894B324F-8582-4836-82EC-C94FEA54030E}" presName="bkgdShape" presStyleLbl="node1" presStyleIdx="0" presStyleCnt="4"/>
      <dgm:spPr/>
      <dgm:t>
        <a:bodyPr/>
        <a:lstStyle/>
        <a:p>
          <a:endParaRPr lang="en-GB"/>
        </a:p>
      </dgm:t>
    </dgm:pt>
    <dgm:pt modelId="{A6EBB819-99AE-46A2-A01D-5DA1CBFA71DF}" type="pres">
      <dgm:prSet presAssocID="{894B324F-8582-4836-82EC-C94FEA54030E}" presName="nodeTx" presStyleLbl="node1" presStyleIdx="0" presStyleCnt="4">
        <dgm:presLayoutVars>
          <dgm:bulletEnabled val="1"/>
        </dgm:presLayoutVars>
      </dgm:prSet>
      <dgm:spPr/>
      <dgm:t>
        <a:bodyPr/>
        <a:lstStyle/>
        <a:p>
          <a:endParaRPr lang="en-GB"/>
        </a:p>
      </dgm:t>
    </dgm:pt>
    <dgm:pt modelId="{F0B25546-C392-4227-A1E7-2B78A11052AD}" type="pres">
      <dgm:prSet presAssocID="{894B324F-8582-4836-82EC-C94FEA54030E}" presName="invisiNode" presStyleLbl="node1" presStyleIdx="0" presStyleCnt="4"/>
      <dgm:spPr/>
    </dgm:pt>
    <dgm:pt modelId="{F02F2F2D-33D0-47F9-9484-26AB584FFE40}" type="pres">
      <dgm:prSet presAssocID="{894B324F-8582-4836-82EC-C94FEA54030E}" presName="imagNode" presStyleLbl="fgImgPlace1" presStyleIdx="0" presStyleCnt="4"/>
      <dgm:spPr>
        <a:blipFill dpi="0" rotWithShape="1">
          <a:blip xmlns:r="http://schemas.openxmlformats.org/officeDocument/2006/relationships" r:embed="rId1">
            <a:extLst/>
          </a:blip>
          <a:srcRect/>
          <a:stretch>
            <a:fillRect l="-40658" r="-15342"/>
          </a:stretch>
        </a:blipFill>
      </dgm:spPr>
      <dgm:t>
        <a:bodyPr/>
        <a:lstStyle/>
        <a:p>
          <a:endParaRPr lang="en-GB"/>
        </a:p>
      </dgm:t>
    </dgm:pt>
    <dgm:pt modelId="{96D584B2-44A1-43E8-A0B0-B271046394EC}" type="pres">
      <dgm:prSet presAssocID="{D9D80203-37DF-4AF0-8B6C-7B9989070BFF}" presName="sibTrans" presStyleLbl="sibTrans2D1" presStyleIdx="0" presStyleCnt="0"/>
      <dgm:spPr/>
      <dgm:t>
        <a:bodyPr/>
        <a:lstStyle/>
        <a:p>
          <a:endParaRPr lang="en-GB"/>
        </a:p>
      </dgm:t>
    </dgm:pt>
    <dgm:pt modelId="{0A44BD8C-967D-4035-89B1-3CA2664FFE59}" type="pres">
      <dgm:prSet presAssocID="{34AACCE6-C174-4198-80F8-7925EF53DF37}" presName="compNode" presStyleCnt="0"/>
      <dgm:spPr/>
    </dgm:pt>
    <dgm:pt modelId="{FBE86D83-3DA2-41B2-8276-E243307B090D}" type="pres">
      <dgm:prSet presAssocID="{34AACCE6-C174-4198-80F8-7925EF53DF37}" presName="bkgdShape" presStyleLbl="node1" presStyleIdx="1" presStyleCnt="4"/>
      <dgm:spPr/>
      <dgm:t>
        <a:bodyPr/>
        <a:lstStyle/>
        <a:p>
          <a:endParaRPr lang="en-GB"/>
        </a:p>
      </dgm:t>
    </dgm:pt>
    <dgm:pt modelId="{CF97DD76-9E17-4D1F-8DD1-0C537CA5087B}" type="pres">
      <dgm:prSet presAssocID="{34AACCE6-C174-4198-80F8-7925EF53DF37}" presName="nodeTx" presStyleLbl="node1" presStyleIdx="1" presStyleCnt="4">
        <dgm:presLayoutVars>
          <dgm:bulletEnabled val="1"/>
        </dgm:presLayoutVars>
      </dgm:prSet>
      <dgm:spPr/>
      <dgm:t>
        <a:bodyPr/>
        <a:lstStyle/>
        <a:p>
          <a:endParaRPr lang="en-GB"/>
        </a:p>
      </dgm:t>
    </dgm:pt>
    <dgm:pt modelId="{C80D0C21-6B0B-40B0-B2CA-64C5A3E96ABE}" type="pres">
      <dgm:prSet presAssocID="{34AACCE6-C174-4198-80F8-7925EF53DF37}" presName="invisiNode" presStyleLbl="node1" presStyleIdx="1" presStyleCnt="4"/>
      <dgm:spPr/>
    </dgm:pt>
    <dgm:pt modelId="{0ED22FC2-23E5-408B-B00F-627C68F662F3}" type="pres">
      <dgm:prSet presAssocID="{34AACCE6-C174-4198-80F8-7925EF53DF37}" presName="imagNode" presStyleLbl="fgImgPlace1" presStyleIdx="1" presStyleCnt="4"/>
      <dgm:spPr>
        <a:blipFill dpi="0" rotWithShape="1">
          <a:blip xmlns:r="http://schemas.openxmlformats.org/officeDocument/2006/relationships" r:embed="rId2">
            <a:extLst/>
          </a:blip>
          <a:srcRect/>
          <a:stretch>
            <a:fillRect t="-12193" b="-63807"/>
          </a:stretch>
        </a:blipFill>
      </dgm:spPr>
      <dgm:t>
        <a:bodyPr/>
        <a:lstStyle/>
        <a:p>
          <a:endParaRPr lang="en-GB"/>
        </a:p>
      </dgm:t>
    </dgm:pt>
    <dgm:pt modelId="{A01B7B79-3784-4DD0-A7F3-B4E14AB5E35C}" type="pres">
      <dgm:prSet presAssocID="{F4C5D3DF-3EF8-4E66-85D2-14BAE21A5259}" presName="sibTrans" presStyleLbl="sibTrans2D1" presStyleIdx="0" presStyleCnt="0"/>
      <dgm:spPr/>
      <dgm:t>
        <a:bodyPr/>
        <a:lstStyle/>
        <a:p>
          <a:endParaRPr lang="en-GB"/>
        </a:p>
      </dgm:t>
    </dgm:pt>
    <dgm:pt modelId="{475E0293-5779-42F3-A104-185D4FEB2EBB}" type="pres">
      <dgm:prSet presAssocID="{5E575ACB-AB3C-47C4-A940-67140876BE89}" presName="compNode" presStyleCnt="0"/>
      <dgm:spPr/>
    </dgm:pt>
    <dgm:pt modelId="{B366DAF7-94EA-49D5-8610-4273E5559AA0}" type="pres">
      <dgm:prSet presAssocID="{5E575ACB-AB3C-47C4-A940-67140876BE89}" presName="bkgdShape" presStyleLbl="node1" presStyleIdx="2" presStyleCnt="4" custLinFactNeighborX="-1500"/>
      <dgm:spPr/>
      <dgm:t>
        <a:bodyPr/>
        <a:lstStyle/>
        <a:p>
          <a:endParaRPr lang="en-GB"/>
        </a:p>
      </dgm:t>
    </dgm:pt>
    <dgm:pt modelId="{0A9FD573-365B-42CA-8BCB-17CF5BB729CD}" type="pres">
      <dgm:prSet presAssocID="{5E575ACB-AB3C-47C4-A940-67140876BE89}" presName="nodeTx" presStyleLbl="node1" presStyleIdx="2" presStyleCnt="4">
        <dgm:presLayoutVars>
          <dgm:bulletEnabled val="1"/>
        </dgm:presLayoutVars>
      </dgm:prSet>
      <dgm:spPr/>
      <dgm:t>
        <a:bodyPr/>
        <a:lstStyle/>
        <a:p>
          <a:endParaRPr lang="en-GB"/>
        </a:p>
      </dgm:t>
    </dgm:pt>
    <dgm:pt modelId="{126DA62A-F3C6-4C2A-810C-A9032A27EFDA}" type="pres">
      <dgm:prSet presAssocID="{5E575ACB-AB3C-47C4-A940-67140876BE89}" presName="invisiNode" presStyleLbl="node1" presStyleIdx="2" presStyleCnt="4"/>
      <dgm:spPr/>
    </dgm:pt>
    <dgm:pt modelId="{B1B59D4D-1168-4D07-8290-0E93974AF56E}" type="pres">
      <dgm:prSet presAssocID="{5E575ACB-AB3C-47C4-A940-67140876BE89}" presName="imagNode" presStyleLbl="fgImgPlace1" presStyleIdx="2" presStyleCnt="4"/>
      <dgm:spPr>
        <a:blipFill dpi="0" rotWithShape="1">
          <a:blip xmlns:r="http://schemas.openxmlformats.org/officeDocument/2006/relationships" r:embed="rId3">
            <a:extLst/>
          </a:blip>
          <a:srcRect/>
          <a:stretch>
            <a:fillRect l="5063" t="-1598" r="-5063" b="-48402"/>
          </a:stretch>
        </a:blipFill>
      </dgm:spPr>
      <dgm:t>
        <a:bodyPr/>
        <a:lstStyle/>
        <a:p>
          <a:endParaRPr lang="en-GB"/>
        </a:p>
      </dgm:t>
    </dgm:pt>
    <dgm:pt modelId="{DE08DEEB-5948-4E97-9378-62A807711CF7}" type="pres">
      <dgm:prSet presAssocID="{CE6ECAE5-9E3F-4592-B958-2712900E5298}" presName="sibTrans" presStyleLbl="sibTrans2D1" presStyleIdx="0" presStyleCnt="0"/>
      <dgm:spPr/>
      <dgm:t>
        <a:bodyPr/>
        <a:lstStyle/>
        <a:p>
          <a:endParaRPr lang="en-GB"/>
        </a:p>
      </dgm:t>
    </dgm:pt>
    <dgm:pt modelId="{03000E94-B46C-471F-8310-A0B9A9EEE7C4}" type="pres">
      <dgm:prSet presAssocID="{71144FC3-F52C-46EE-871E-D0A8D6B60D49}" presName="compNode" presStyleCnt="0"/>
      <dgm:spPr/>
    </dgm:pt>
    <dgm:pt modelId="{784AA354-3A30-4602-A588-BD4BC32B78CA}" type="pres">
      <dgm:prSet presAssocID="{71144FC3-F52C-46EE-871E-D0A8D6B60D49}" presName="bkgdShape" presStyleLbl="node1" presStyleIdx="3" presStyleCnt="4"/>
      <dgm:spPr/>
      <dgm:t>
        <a:bodyPr/>
        <a:lstStyle/>
        <a:p>
          <a:endParaRPr lang="en-GB"/>
        </a:p>
      </dgm:t>
    </dgm:pt>
    <dgm:pt modelId="{2D143788-24B8-41A0-A465-0A300084B287}" type="pres">
      <dgm:prSet presAssocID="{71144FC3-F52C-46EE-871E-D0A8D6B60D49}" presName="nodeTx" presStyleLbl="node1" presStyleIdx="3" presStyleCnt="4">
        <dgm:presLayoutVars>
          <dgm:bulletEnabled val="1"/>
        </dgm:presLayoutVars>
      </dgm:prSet>
      <dgm:spPr/>
      <dgm:t>
        <a:bodyPr/>
        <a:lstStyle/>
        <a:p>
          <a:endParaRPr lang="en-GB"/>
        </a:p>
      </dgm:t>
    </dgm:pt>
    <dgm:pt modelId="{7A24FC60-6931-419F-8E93-312BF4397966}" type="pres">
      <dgm:prSet presAssocID="{71144FC3-F52C-46EE-871E-D0A8D6B60D49}" presName="invisiNode" presStyleLbl="node1" presStyleIdx="3" presStyleCnt="4"/>
      <dgm:spPr/>
    </dgm:pt>
    <dgm:pt modelId="{8E9158E2-06BF-4832-9BA0-6C04D7F75DB7}" type="pres">
      <dgm:prSet presAssocID="{71144FC3-F52C-46EE-871E-D0A8D6B60D49}" presName="imagNode" presStyleLbl="fgImgPlace1" presStyleIdx="3" presStyleCnt="4"/>
      <dgm:spPr>
        <a:blipFill>
          <a:blip xmlns:r="http://schemas.openxmlformats.org/officeDocument/2006/relationships" r:embed="rId4">
            <a:extLst/>
          </a:blip>
          <a:srcRect/>
          <a:stretch>
            <a:fillRect l="-14000" r="-14000"/>
          </a:stretch>
        </a:blipFill>
      </dgm:spPr>
      <dgm:t>
        <a:bodyPr/>
        <a:lstStyle/>
        <a:p>
          <a:endParaRPr lang="en-GB"/>
        </a:p>
      </dgm:t>
    </dgm:pt>
  </dgm:ptLst>
  <dgm:cxnLst>
    <dgm:cxn modelId="{0D547421-9E6B-49CC-A8BD-7902C1791A86}" srcId="{A99E407A-2281-4ACA-BBAB-63ECB7851F91}" destId="{34AACCE6-C174-4198-80F8-7925EF53DF37}" srcOrd="1" destOrd="0" parTransId="{364A624F-E9BE-45A3-A144-D938BC60EC21}" sibTransId="{F4C5D3DF-3EF8-4E66-85D2-14BAE21A5259}"/>
    <dgm:cxn modelId="{A65FAB77-638D-4AA9-BC3D-931787CB9297}" type="presOf" srcId="{71144FC3-F52C-46EE-871E-D0A8D6B60D49}" destId="{784AA354-3A30-4602-A588-BD4BC32B78CA}" srcOrd="0" destOrd="0" presId="urn:microsoft.com/office/officeart/2005/8/layout/hList7#1"/>
    <dgm:cxn modelId="{F10CE833-2620-4D9B-AA91-DBE9262CABA5}" srcId="{A99E407A-2281-4ACA-BBAB-63ECB7851F91}" destId="{5E575ACB-AB3C-47C4-A940-67140876BE89}" srcOrd="2" destOrd="0" parTransId="{900612D0-C71D-45D2-BC67-C0FE19FFBAE6}" sibTransId="{CE6ECAE5-9E3F-4592-B958-2712900E5298}"/>
    <dgm:cxn modelId="{CAC7C769-55B4-4300-8A03-6AF4C71CE992}" srcId="{A99E407A-2281-4ACA-BBAB-63ECB7851F91}" destId="{71144FC3-F52C-46EE-871E-D0A8D6B60D49}" srcOrd="3" destOrd="0" parTransId="{B02922FA-FF37-4DA0-83E8-A1F05CDD5A4A}" sibTransId="{383905DF-ADD7-4E44-AFAA-BCE0CACB1FBB}"/>
    <dgm:cxn modelId="{6514D6CA-9CEB-44BE-BD7C-AEFBAE906401}" type="presOf" srcId="{894B324F-8582-4836-82EC-C94FEA54030E}" destId="{A6EBB819-99AE-46A2-A01D-5DA1CBFA71DF}" srcOrd="1" destOrd="0" presId="urn:microsoft.com/office/officeart/2005/8/layout/hList7#1"/>
    <dgm:cxn modelId="{23734964-555C-4F19-B7B2-772064842C00}" type="presOf" srcId="{A99E407A-2281-4ACA-BBAB-63ECB7851F91}" destId="{CCB6F5C8-F149-43A3-AADA-7EA75F1094E0}" srcOrd="0" destOrd="0" presId="urn:microsoft.com/office/officeart/2005/8/layout/hList7#1"/>
    <dgm:cxn modelId="{39A00450-B684-46CD-AE48-77755027BC86}" type="presOf" srcId="{5E575ACB-AB3C-47C4-A940-67140876BE89}" destId="{0A9FD573-365B-42CA-8BCB-17CF5BB729CD}" srcOrd="1" destOrd="0" presId="urn:microsoft.com/office/officeart/2005/8/layout/hList7#1"/>
    <dgm:cxn modelId="{CA7CDA53-8640-4753-92A3-0E34EA65C4EA}" type="presOf" srcId="{34AACCE6-C174-4198-80F8-7925EF53DF37}" destId="{CF97DD76-9E17-4D1F-8DD1-0C537CA5087B}" srcOrd="1" destOrd="0" presId="urn:microsoft.com/office/officeart/2005/8/layout/hList7#1"/>
    <dgm:cxn modelId="{3EEDA500-0BF5-4FEE-8185-EE20C6979296}" type="presOf" srcId="{71144FC3-F52C-46EE-871E-D0A8D6B60D49}" destId="{2D143788-24B8-41A0-A465-0A300084B287}" srcOrd="1" destOrd="0" presId="urn:microsoft.com/office/officeart/2005/8/layout/hList7#1"/>
    <dgm:cxn modelId="{409B27FC-872D-42CD-998F-3195CFD6B1DF}" type="presOf" srcId="{D9D80203-37DF-4AF0-8B6C-7B9989070BFF}" destId="{96D584B2-44A1-43E8-A0B0-B271046394EC}" srcOrd="0" destOrd="0" presId="urn:microsoft.com/office/officeart/2005/8/layout/hList7#1"/>
    <dgm:cxn modelId="{FE35E915-FE74-4B17-8AD9-DA45EB3723C8}" type="presOf" srcId="{CE6ECAE5-9E3F-4592-B958-2712900E5298}" destId="{DE08DEEB-5948-4E97-9378-62A807711CF7}" srcOrd="0" destOrd="0" presId="urn:microsoft.com/office/officeart/2005/8/layout/hList7#1"/>
    <dgm:cxn modelId="{A8F92CFB-5FC6-4344-B6C3-A27AA39DFF6D}" srcId="{A99E407A-2281-4ACA-BBAB-63ECB7851F91}" destId="{894B324F-8582-4836-82EC-C94FEA54030E}" srcOrd="0" destOrd="0" parTransId="{CF62330C-0658-43E1-9C7E-6A0C9C0F01C3}" sibTransId="{D9D80203-37DF-4AF0-8B6C-7B9989070BFF}"/>
    <dgm:cxn modelId="{E8F3B562-7F29-4F24-8A43-8823649EDBAF}" type="presOf" srcId="{5E575ACB-AB3C-47C4-A940-67140876BE89}" destId="{B366DAF7-94EA-49D5-8610-4273E5559AA0}" srcOrd="0" destOrd="0" presId="urn:microsoft.com/office/officeart/2005/8/layout/hList7#1"/>
    <dgm:cxn modelId="{8ECD465F-933B-4FC4-8FCB-B19716FCB02B}" type="presOf" srcId="{F4C5D3DF-3EF8-4E66-85D2-14BAE21A5259}" destId="{A01B7B79-3784-4DD0-A7F3-B4E14AB5E35C}" srcOrd="0" destOrd="0" presId="urn:microsoft.com/office/officeart/2005/8/layout/hList7#1"/>
    <dgm:cxn modelId="{FA7E0921-A5D5-474D-9BB3-34EC36E4F4FA}" type="presOf" srcId="{894B324F-8582-4836-82EC-C94FEA54030E}" destId="{DED37A7E-11DD-441A-95F5-3F462604B17B}" srcOrd="0" destOrd="0" presId="urn:microsoft.com/office/officeart/2005/8/layout/hList7#1"/>
    <dgm:cxn modelId="{F1B1FCEC-F5AF-4107-A020-666355F91C7C}" type="presOf" srcId="{34AACCE6-C174-4198-80F8-7925EF53DF37}" destId="{FBE86D83-3DA2-41B2-8276-E243307B090D}" srcOrd="0" destOrd="0" presId="urn:microsoft.com/office/officeart/2005/8/layout/hList7#1"/>
    <dgm:cxn modelId="{AD07E16E-4235-417B-B053-149249B62574}" type="presParOf" srcId="{CCB6F5C8-F149-43A3-AADA-7EA75F1094E0}" destId="{F033588D-5AD1-4FCE-8EB2-2A5C9102BA67}" srcOrd="0" destOrd="0" presId="urn:microsoft.com/office/officeart/2005/8/layout/hList7#1"/>
    <dgm:cxn modelId="{8EB47C0B-F8F1-4570-A2E1-EEC6C0891F08}" type="presParOf" srcId="{CCB6F5C8-F149-43A3-AADA-7EA75F1094E0}" destId="{79E61024-ED87-418C-95ED-A6844DBFD80A}" srcOrd="1" destOrd="0" presId="urn:microsoft.com/office/officeart/2005/8/layout/hList7#1"/>
    <dgm:cxn modelId="{716FDCE7-DCB8-41D1-953F-2AD470FD639D}" type="presParOf" srcId="{79E61024-ED87-418C-95ED-A6844DBFD80A}" destId="{A968F9B4-B5E7-4CFB-88B7-AF693F99ABD1}" srcOrd="0" destOrd="0" presId="urn:microsoft.com/office/officeart/2005/8/layout/hList7#1"/>
    <dgm:cxn modelId="{546FED1C-2F1B-4115-BE58-6274B38685E4}" type="presParOf" srcId="{A968F9B4-B5E7-4CFB-88B7-AF693F99ABD1}" destId="{DED37A7E-11DD-441A-95F5-3F462604B17B}" srcOrd="0" destOrd="0" presId="urn:microsoft.com/office/officeart/2005/8/layout/hList7#1"/>
    <dgm:cxn modelId="{3669F903-444A-488C-841C-B6AA193050F3}" type="presParOf" srcId="{A968F9B4-B5E7-4CFB-88B7-AF693F99ABD1}" destId="{A6EBB819-99AE-46A2-A01D-5DA1CBFA71DF}" srcOrd="1" destOrd="0" presId="urn:microsoft.com/office/officeart/2005/8/layout/hList7#1"/>
    <dgm:cxn modelId="{B145E50B-9E0E-4DEA-B84E-50DD8ECD8E1D}" type="presParOf" srcId="{A968F9B4-B5E7-4CFB-88B7-AF693F99ABD1}" destId="{F0B25546-C392-4227-A1E7-2B78A11052AD}" srcOrd="2" destOrd="0" presId="urn:microsoft.com/office/officeart/2005/8/layout/hList7#1"/>
    <dgm:cxn modelId="{78BD9EEC-81F4-4733-B269-FD6C56BCAD54}" type="presParOf" srcId="{A968F9B4-B5E7-4CFB-88B7-AF693F99ABD1}" destId="{F02F2F2D-33D0-47F9-9484-26AB584FFE40}" srcOrd="3" destOrd="0" presId="urn:microsoft.com/office/officeart/2005/8/layout/hList7#1"/>
    <dgm:cxn modelId="{A9B72EE8-426A-40BC-B1F0-EA8575AE61DF}" type="presParOf" srcId="{79E61024-ED87-418C-95ED-A6844DBFD80A}" destId="{96D584B2-44A1-43E8-A0B0-B271046394EC}" srcOrd="1" destOrd="0" presId="urn:microsoft.com/office/officeart/2005/8/layout/hList7#1"/>
    <dgm:cxn modelId="{D7741657-90AE-4358-8C7B-955A09A4031D}" type="presParOf" srcId="{79E61024-ED87-418C-95ED-A6844DBFD80A}" destId="{0A44BD8C-967D-4035-89B1-3CA2664FFE59}" srcOrd="2" destOrd="0" presId="urn:microsoft.com/office/officeart/2005/8/layout/hList7#1"/>
    <dgm:cxn modelId="{390C54F9-705F-474E-98CD-7C5DD5184E0C}" type="presParOf" srcId="{0A44BD8C-967D-4035-89B1-3CA2664FFE59}" destId="{FBE86D83-3DA2-41B2-8276-E243307B090D}" srcOrd="0" destOrd="0" presId="urn:microsoft.com/office/officeart/2005/8/layout/hList7#1"/>
    <dgm:cxn modelId="{F7AA08B2-55B5-4A07-BE13-AC10958E13B5}" type="presParOf" srcId="{0A44BD8C-967D-4035-89B1-3CA2664FFE59}" destId="{CF97DD76-9E17-4D1F-8DD1-0C537CA5087B}" srcOrd="1" destOrd="0" presId="urn:microsoft.com/office/officeart/2005/8/layout/hList7#1"/>
    <dgm:cxn modelId="{65543CFB-34BF-4E1A-9436-840E7B388D44}" type="presParOf" srcId="{0A44BD8C-967D-4035-89B1-3CA2664FFE59}" destId="{C80D0C21-6B0B-40B0-B2CA-64C5A3E96ABE}" srcOrd="2" destOrd="0" presId="urn:microsoft.com/office/officeart/2005/8/layout/hList7#1"/>
    <dgm:cxn modelId="{EE81D41E-C8D7-4001-ACB8-35EB9C2C56A9}" type="presParOf" srcId="{0A44BD8C-967D-4035-89B1-3CA2664FFE59}" destId="{0ED22FC2-23E5-408B-B00F-627C68F662F3}" srcOrd="3" destOrd="0" presId="urn:microsoft.com/office/officeart/2005/8/layout/hList7#1"/>
    <dgm:cxn modelId="{8FE0D26B-E8BA-4102-B01D-718D502C1219}" type="presParOf" srcId="{79E61024-ED87-418C-95ED-A6844DBFD80A}" destId="{A01B7B79-3784-4DD0-A7F3-B4E14AB5E35C}" srcOrd="3" destOrd="0" presId="urn:microsoft.com/office/officeart/2005/8/layout/hList7#1"/>
    <dgm:cxn modelId="{40770B9A-F801-4BC2-B6AC-02D06451F41F}" type="presParOf" srcId="{79E61024-ED87-418C-95ED-A6844DBFD80A}" destId="{475E0293-5779-42F3-A104-185D4FEB2EBB}" srcOrd="4" destOrd="0" presId="urn:microsoft.com/office/officeart/2005/8/layout/hList7#1"/>
    <dgm:cxn modelId="{F2BA8499-7D53-4028-B0E0-63D3D52D3FF5}" type="presParOf" srcId="{475E0293-5779-42F3-A104-185D4FEB2EBB}" destId="{B366DAF7-94EA-49D5-8610-4273E5559AA0}" srcOrd="0" destOrd="0" presId="urn:microsoft.com/office/officeart/2005/8/layout/hList7#1"/>
    <dgm:cxn modelId="{A7B13075-3DC8-4C98-95B3-B0CBAB9D658C}" type="presParOf" srcId="{475E0293-5779-42F3-A104-185D4FEB2EBB}" destId="{0A9FD573-365B-42CA-8BCB-17CF5BB729CD}" srcOrd="1" destOrd="0" presId="urn:microsoft.com/office/officeart/2005/8/layout/hList7#1"/>
    <dgm:cxn modelId="{407489FF-BD4A-4738-A490-1910B6848607}" type="presParOf" srcId="{475E0293-5779-42F3-A104-185D4FEB2EBB}" destId="{126DA62A-F3C6-4C2A-810C-A9032A27EFDA}" srcOrd="2" destOrd="0" presId="urn:microsoft.com/office/officeart/2005/8/layout/hList7#1"/>
    <dgm:cxn modelId="{74CAC532-E49A-416F-B9BB-06FE992947AB}" type="presParOf" srcId="{475E0293-5779-42F3-A104-185D4FEB2EBB}" destId="{B1B59D4D-1168-4D07-8290-0E93974AF56E}" srcOrd="3" destOrd="0" presId="urn:microsoft.com/office/officeart/2005/8/layout/hList7#1"/>
    <dgm:cxn modelId="{F26081C2-C369-475C-B85B-5D4D0561CD1E}" type="presParOf" srcId="{79E61024-ED87-418C-95ED-A6844DBFD80A}" destId="{DE08DEEB-5948-4E97-9378-62A807711CF7}" srcOrd="5" destOrd="0" presId="urn:microsoft.com/office/officeart/2005/8/layout/hList7#1"/>
    <dgm:cxn modelId="{CA4D66C2-5C9E-405C-B55E-DFAE34D2586A}" type="presParOf" srcId="{79E61024-ED87-418C-95ED-A6844DBFD80A}" destId="{03000E94-B46C-471F-8310-A0B9A9EEE7C4}" srcOrd="6" destOrd="0" presId="urn:microsoft.com/office/officeart/2005/8/layout/hList7#1"/>
    <dgm:cxn modelId="{67F2C143-B645-416C-AD0D-334B3A2B8C22}" type="presParOf" srcId="{03000E94-B46C-471F-8310-A0B9A9EEE7C4}" destId="{784AA354-3A30-4602-A588-BD4BC32B78CA}" srcOrd="0" destOrd="0" presId="urn:microsoft.com/office/officeart/2005/8/layout/hList7#1"/>
    <dgm:cxn modelId="{CDAD0879-25FF-4249-892A-8C4A7816521E}" type="presParOf" srcId="{03000E94-B46C-471F-8310-A0B9A9EEE7C4}" destId="{2D143788-24B8-41A0-A465-0A300084B287}" srcOrd="1" destOrd="0" presId="urn:microsoft.com/office/officeart/2005/8/layout/hList7#1"/>
    <dgm:cxn modelId="{0EF0095A-9B58-49C5-A2C1-F983C046781E}" type="presParOf" srcId="{03000E94-B46C-471F-8310-A0B9A9EEE7C4}" destId="{7A24FC60-6931-419F-8E93-312BF4397966}" srcOrd="2" destOrd="0" presId="urn:microsoft.com/office/officeart/2005/8/layout/hList7#1"/>
    <dgm:cxn modelId="{287D3F1B-747A-4380-87D8-BEB1EF6AB4B8}" type="presParOf" srcId="{03000E94-B46C-471F-8310-A0B9A9EEE7C4}" destId="{8E9158E2-06BF-4832-9BA0-6C04D7F75DB7}" srcOrd="3" destOrd="0" presId="urn:microsoft.com/office/officeart/2005/8/layout/hList7#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1DA2A9D-2212-47DA-BD8B-2F18D6D267D1}" type="doc">
      <dgm:prSet loTypeId="urn:microsoft.com/office/officeart/2005/8/layout/venn3" loCatId="relationship" qsTypeId="urn:microsoft.com/office/officeart/2005/8/quickstyle/simple1" qsCatId="simple" csTypeId="urn:microsoft.com/office/officeart/2005/8/colors/accent5_2" csCatId="accent5" phldr="1"/>
      <dgm:spPr/>
      <dgm:t>
        <a:bodyPr/>
        <a:lstStyle/>
        <a:p>
          <a:endParaRPr lang="fr-CH"/>
        </a:p>
      </dgm:t>
    </dgm:pt>
    <dgm:pt modelId="{971438A6-4FD1-406A-A71A-8C092D14CEE6}">
      <dgm:prSet phldrT="[Text]" custT="1"/>
      <dgm:spPr>
        <a:solidFill>
          <a:srgbClr val="CFD0D6">
            <a:alpha val="30000"/>
          </a:srgbClr>
        </a:solidFill>
      </dgm:spPr>
      <dgm:t>
        <a:bodyPr/>
        <a:lstStyle/>
        <a:p>
          <a:r>
            <a:rPr lang="fr-CH" sz="1800" dirty="0" smtClean="0"/>
            <a:t>Assistance sociale</a:t>
          </a:r>
          <a:endParaRPr lang="fr-CH" sz="1800" dirty="0"/>
        </a:p>
      </dgm:t>
    </dgm:pt>
    <dgm:pt modelId="{4A5E337A-BCCB-4A45-891C-BA25FE0BEFED}" type="parTrans" cxnId="{452E4674-ADAC-4A57-867C-4312B833D6DD}">
      <dgm:prSet/>
      <dgm:spPr/>
      <dgm:t>
        <a:bodyPr/>
        <a:lstStyle/>
        <a:p>
          <a:endParaRPr lang="fr-CH" sz="2000"/>
        </a:p>
      </dgm:t>
    </dgm:pt>
    <dgm:pt modelId="{302200EA-A72B-42A0-BD55-057713CCC2CD}" type="sibTrans" cxnId="{452E4674-ADAC-4A57-867C-4312B833D6DD}">
      <dgm:prSet/>
      <dgm:spPr/>
      <dgm:t>
        <a:bodyPr/>
        <a:lstStyle/>
        <a:p>
          <a:endParaRPr lang="fr-CH" sz="2000"/>
        </a:p>
      </dgm:t>
    </dgm:pt>
    <dgm:pt modelId="{B7116466-40EB-49C8-A3CF-541CA6CB9967}">
      <dgm:prSet phldrT="[Text]" custT="1"/>
      <dgm:spPr>
        <a:solidFill>
          <a:srgbClr val="CFD0D6">
            <a:alpha val="30000"/>
          </a:srgbClr>
        </a:solidFill>
      </dgm:spPr>
      <dgm:t>
        <a:bodyPr/>
        <a:lstStyle/>
        <a:p>
          <a:r>
            <a:rPr lang="fr-CH" sz="1800" dirty="0" smtClean="0"/>
            <a:t>Assurance sociale</a:t>
          </a:r>
          <a:endParaRPr lang="fr-CH" sz="1800" dirty="0"/>
        </a:p>
      </dgm:t>
    </dgm:pt>
    <dgm:pt modelId="{67706657-6791-43BD-9147-073925B23D76}" type="parTrans" cxnId="{74CA6F8B-D123-43D0-BA1B-CCF5DAB0D62F}">
      <dgm:prSet/>
      <dgm:spPr/>
      <dgm:t>
        <a:bodyPr/>
        <a:lstStyle/>
        <a:p>
          <a:endParaRPr lang="fr-CH" sz="2000"/>
        </a:p>
      </dgm:t>
    </dgm:pt>
    <dgm:pt modelId="{2FCBD286-627C-4F30-90C2-CD94872EB1D1}" type="sibTrans" cxnId="{74CA6F8B-D123-43D0-BA1B-CCF5DAB0D62F}">
      <dgm:prSet/>
      <dgm:spPr/>
      <dgm:t>
        <a:bodyPr/>
        <a:lstStyle/>
        <a:p>
          <a:endParaRPr lang="fr-CH" sz="2000"/>
        </a:p>
      </dgm:t>
    </dgm:pt>
    <dgm:pt modelId="{9C16982C-CAF8-4096-8DF6-7ED1BFA65C41}">
      <dgm:prSet phldrT="[Text]" custT="1"/>
      <dgm:spPr>
        <a:solidFill>
          <a:srgbClr val="CFD0D6">
            <a:alpha val="30000"/>
          </a:srgbClr>
        </a:solidFill>
      </dgm:spPr>
      <dgm:t>
        <a:bodyPr/>
        <a:lstStyle/>
        <a:p>
          <a:r>
            <a:rPr lang="fr-CH" sz="1800" dirty="0" smtClean="0"/>
            <a:t>Régimes universels</a:t>
          </a:r>
          <a:endParaRPr lang="fr-CH" sz="1800" dirty="0"/>
        </a:p>
      </dgm:t>
    </dgm:pt>
    <dgm:pt modelId="{CC2972C0-2B7C-4545-BB40-7FE6F4394240}" type="parTrans" cxnId="{61F50E6C-AAC4-43EA-AD80-070D855F353D}">
      <dgm:prSet/>
      <dgm:spPr/>
      <dgm:t>
        <a:bodyPr/>
        <a:lstStyle/>
        <a:p>
          <a:endParaRPr lang="fr-CH" sz="2000"/>
        </a:p>
      </dgm:t>
    </dgm:pt>
    <dgm:pt modelId="{7A969E34-E03F-4500-B500-524134234A30}" type="sibTrans" cxnId="{61F50E6C-AAC4-43EA-AD80-070D855F353D}">
      <dgm:prSet/>
      <dgm:spPr/>
      <dgm:t>
        <a:bodyPr/>
        <a:lstStyle/>
        <a:p>
          <a:endParaRPr lang="fr-CH" sz="2000"/>
        </a:p>
      </dgm:t>
    </dgm:pt>
    <dgm:pt modelId="{7789F7AB-A628-4448-998E-1473D7703EAC}">
      <dgm:prSet phldrT="[Text]" custT="1"/>
      <dgm:spPr>
        <a:solidFill>
          <a:srgbClr val="CFD0D6">
            <a:alpha val="30000"/>
          </a:srgbClr>
        </a:solidFill>
      </dgm:spPr>
      <dgm:t>
        <a:bodyPr/>
        <a:lstStyle/>
        <a:p>
          <a:r>
            <a:rPr lang="fr-CH" sz="1800" dirty="0" smtClean="0"/>
            <a:t>autres</a:t>
          </a:r>
          <a:endParaRPr lang="fr-CH" sz="1800" dirty="0"/>
        </a:p>
      </dgm:t>
    </dgm:pt>
    <dgm:pt modelId="{8C9F20F1-4FB9-4AF9-BDF7-8DA509B5B142}" type="parTrans" cxnId="{78E97432-7AEE-4231-A4E9-7E125BC0587B}">
      <dgm:prSet/>
      <dgm:spPr/>
      <dgm:t>
        <a:bodyPr/>
        <a:lstStyle/>
        <a:p>
          <a:endParaRPr lang="fr-CH" sz="2000"/>
        </a:p>
      </dgm:t>
    </dgm:pt>
    <dgm:pt modelId="{8525719A-238F-49D9-86D3-585E71740BDE}" type="sibTrans" cxnId="{78E97432-7AEE-4231-A4E9-7E125BC0587B}">
      <dgm:prSet/>
      <dgm:spPr/>
      <dgm:t>
        <a:bodyPr/>
        <a:lstStyle/>
        <a:p>
          <a:endParaRPr lang="fr-CH" sz="2000"/>
        </a:p>
      </dgm:t>
    </dgm:pt>
    <dgm:pt modelId="{FAB4EDD5-C865-4A84-9838-036F4AAAFC0F}" type="pres">
      <dgm:prSet presAssocID="{D1DA2A9D-2212-47DA-BD8B-2F18D6D267D1}" presName="Name0" presStyleCnt="0">
        <dgm:presLayoutVars>
          <dgm:dir/>
          <dgm:resizeHandles val="exact"/>
        </dgm:presLayoutVars>
      </dgm:prSet>
      <dgm:spPr/>
      <dgm:t>
        <a:bodyPr/>
        <a:lstStyle/>
        <a:p>
          <a:endParaRPr lang="fr-CH"/>
        </a:p>
      </dgm:t>
    </dgm:pt>
    <dgm:pt modelId="{DEE0464F-D0AC-4DC8-8B1A-920334D37B0E}" type="pres">
      <dgm:prSet presAssocID="{971438A6-4FD1-406A-A71A-8C092D14CEE6}" presName="Name5" presStyleLbl="vennNode1" presStyleIdx="0" presStyleCnt="4">
        <dgm:presLayoutVars>
          <dgm:bulletEnabled val="1"/>
        </dgm:presLayoutVars>
      </dgm:prSet>
      <dgm:spPr/>
      <dgm:t>
        <a:bodyPr/>
        <a:lstStyle/>
        <a:p>
          <a:endParaRPr lang="fr-CH"/>
        </a:p>
      </dgm:t>
    </dgm:pt>
    <dgm:pt modelId="{F6D43B8E-8529-423B-8C68-582A4AC73C40}" type="pres">
      <dgm:prSet presAssocID="{302200EA-A72B-42A0-BD55-057713CCC2CD}" presName="space" presStyleCnt="0"/>
      <dgm:spPr/>
    </dgm:pt>
    <dgm:pt modelId="{21B2837A-13CE-41C0-8503-F47CBF917D4B}" type="pres">
      <dgm:prSet presAssocID="{B7116466-40EB-49C8-A3CF-541CA6CB9967}" presName="Name5" presStyleLbl="vennNode1" presStyleIdx="1" presStyleCnt="4">
        <dgm:presLayoutVars>
          <dgm:bulletEnabled val="1"/>
        </dgm:presLayoutVars>
      </dgm:prSet>
      <dgm:spPr/>
      <dgm:t>
        <a:bodyPr/>
        <a:lstStyle/>
        <a:p>
          <a:endParaRPr lang="fr-CH"/>
        </a:p>
      </dgm:t>
    </dgm:pt>
    <dgm:pt modelId="{4FF348E6-6F58-4189-B62E-A670B2B1E11D}" type="pres">
      <dgm:prSet presAssocID="{2FCBD286-627C-4F30-90C2-CD94872EB1D1}" presName="space" presStyleCnt="0"/>
      <dgm:spPr/>
    </dgm:pt>
    <dgm:pt modelId="{5D887848-E4CA-440D-8870-18223808D96F}" type="pres">
      <dgm:prSet presAssocID="{9C16982C-CAF8-4096-8DF6-7ED1BFA65C41}" presName="Name5" presStyleLbl="vennNode1" presStyleIdx="2" presStyleCnt="4">
        <dgm:presLayoutVars>
          <dgm:bulletEnabled val="1"/>
        </dgm:presLayoutVars>
      </dgm:prSet>
      <dgm:spPr/>
      <dgm:t>
        <a:bodyPr/>
        <a:lstStyle/>
        <a:p>
          <a:endParaRPr lang="fr-CH"/>
        </a:p>
      </dgm:t>
    </dgm:pt>
    <dgm:pt modelId="{98CE2F7F-11A5-46FE-B523-863965F2971F}" type="pres">
      <dgm:prSet presAssocID="{7A969E34-E03F-4500-B500-524134234A30}" presName="space" presStyleCnt="0"/>
      <dgm:spPr/>
    </dgm:pt>
    <dgm:pt modelId="{FFEE7166-2654-4464-8404-1E1C6225C00A}" type="pres">
      <dgm:prSet presAssocID="{7789F7AB-A628-4448-998E-1473D7703EAC}" presName="Name5" presStyleLbl="vennNode1" presStyleIdx="3" presStyleCnt="4">
        <dgm:presLayoutVars>
          <dgm:bulletEnabled val="1"/>
        </dgm:presLayoutVars>
      </dgm:prSet>
      <dgm:spPr/>
      <dgm:t>
        <a:bodyPr/>
        <a:lstStyle/>
        <a:p>
          <a:endParaRPr lang="fr-CH"/>
        </a:p>
      </dgm:t>
    </dgm:pt>
  </dgm:ptLst>
  <dgm:cxnLst>
    <dgm:cxn modelId="{452E4674-ADAC-4A57-867C-4312B833D6DD}" srcId="{D1DA2A9D-2212-47DA-BD8B-2F18D6D267D1}" destId="{971438A6-4FD1-406A-A71A-8C092D14CEE6}" srcOrd="0" destOrd="0" parTransId="{4A5E337A-BCCB-4A45-891C-BA25FE0BEFED}" sibTransId="{302200EA-A72B-42A0-BD55-057713CCC2CD}"/>
    <dgm:cxn modelId="{61F50E6C-AAC4-43EA-AD80-070D855F353D}" srcId="{D1DA2A9D-2212-47DA-BD8B-2F18D6D267D1}" destId="{9C16982C-CAF8-4096-8DF6-7ED1BFA65C41}" srcOrd="2" destOrd="0" parTransId="{CC2972C0-2B7C-4545-BB40-7FE6F4394240}" sibTransId="{7A969E34-E03F-4500-B500-524134234A30}"/>
    <dgm:cxn modelId="{78E97432-7AEE-4231-A4E9-7E125BC0587B}" srcId="{D1DA2A9D-2212-47DA-BD8B-2F18D6D267D1}" destId="{7789F7AB-A628-4448-998E-1473D7703EAC}" srcOrd="3" destOrd="0" parTransId="{8C9F20F1-4FB9-4AF9-BDF7-8DA509B5B142}" sibTransId="{8525719A-238F-49D9-86D3-585E71740BDE}"/>
    <dgm:cxn modelId="{D5C35F27-4871-4F44-9A0A-A365766B2237}" type="presOf" srcId="{7789F7AB-A628-4448-998E-1473D7703EAC}" destId="{FFEE7166-2654-4464-8404-1E1C6225C00A}" srcOrd="0" destOrd="0" presId="urn:microsoft.com/office/officeart/2005/8/layout/venn3"/>
    <dgm:cxn modelId="{71D2F7C1-13C8-4EF7-ABA1-D887B18949ED}" type="presOf" srcId="{D1DA2A9D-2212-47DA-BD8B-2F18D6D267D1}" destId="{FAB4EDD5-C865-4A84-9838-036F4AAAFC0F}" srcOrd="0" destOrd="0" presId="urn:microsoft.com/office/officeart/2005/8/layout/venn3"/>
    <dgm:cxn modelId="{87C3FE51-069B-46BC-A99A-55E8C60F0E7E}" type="presOf" srcId="{9C16982C-CAF8-4096-8DF6-7ED1BFA65C41}" destId="{5D887848-E4CA-440D-8870-18223808D96F}" srcOrd="0" destOrd="0" presId="urn:microsoft.com/office/officeart/2005/8/layout/venn3"/>
    <dgm:cxn modelId="{A67993FF-5A95-4DF6-999B-A7A3A5F89C42}" type="presOf" srcId="{971438A6-4FD1-406A-A71A-8C092D14CEE6}" destId="{DEE0464F-D0AC-4DC8-8B1A-920334D37B0E}" srcOrd="0" destOrd="0" presId="urn:microsoft.com/office/officeart/2005/8/layout/venn3"/>
    <dgm:cxn modelId="{D732888B-00C8-4282-ADF0-6ED9CFE4DB5F}" type="presOf" srcId="{B7116466-40EB-49C8-A3CF-541CA6CB9967}" destId="{21B2837A-13CE-41C0-8503-F47CBF917D4B}" srcOrd="0" destOrd="0" presId="urn:microsoft.com/office/officeart/2005/8/layout/venn3"/>
    <dgm:cxn modelId="{74CA6F8B-D123-43D0-BA1B-CCF5DAB0D62F}" srcId="{D1DA2A9D-2212-47DA-BD8B-2F18D6D267D1}" destId="{B7116466-40EB-49C8-A3CF-541CA6CB9967}" srcOrd="1" destOrd="0" parTransId="{67706657-6791-43BD-9147-073925B23D76}" sibTransId="{2FCBD286-627C-4F30-90C2-CD94872EB1D1}"/>
    <dgm:cxn modelId="{5FBF90BC-9136-45B2-A4A1-6BBB37602DE5}" type="presParOf" srcId="{FAB4EDD5-C865-4A84-9838-036F4AAAFC0F}" destId="{DEE0464F-D0AC-4DC8-8B1A-920334D37B0E}" srcOrd="0" destOrd="0" presId="urn:microsoft.com/office/officeart/2005/8/layout/venn3"/>
    <dgm:cxn modelId="{D7D06169-D32D-44C8-8174-F2413FE39349}" type="presParOf" srcId="{FAB4EDD5-C865-4A84-9838-036F4AAAFC0F}" destId="{F6D43B8E-8529-423B-8C68-582A4AC73C40}" srcOrd="1" destOrd="0" presId="urn:microsoft.com/office/officeart/2005/8/layout/venn3"/>
    <dgm:cxn modelId="{32C8BA76-98B3-4E09-855C-0F91BCCD1BE7}" type="presParOf" srcId="{FAB4EDD5-C865-4A84-9838-036F4AAAFC0F}" destId="{21B2837A-13CE-41C0-8503-F47CBF917D4B}" srcOrd="2" destOrd="0" presId="urn:microsoft.com/office/officeart/2005/8/layout/venn3"/>
    <dgm:cxn modelId="{B3DDF5DE-AB06-4B08-8E93-A0FDA5294699}" type="presParOf" srcId="{FAB4EDD5-C865-4A84-9838-036F4AAAFC0F}" destId="{4FF348E6-6F58-4189-B62E-A670B2B1E11D}" srcOrd="3" destOrd="0" presId="urn:microsoft.com/office/officeart/2005/8/layout/venn3"/>
    <dgm:cxn modelId="{7027291E-8B61-43D8-82D7-E91644053760}" type="presParOf" srcId="{FAB4EDD5-C865-4A84-9838-036F4AAAFC0F}" destId="{5D887848-E4CA-440D-8870-18223808D96F}" srcOrd="4" destOrd="0" presId="urn:microsoft.com/office/officeart/2005/8/layout/venn3"/>
    <dgm:cxn modelId="{03F573DD-7BFC-4E56-A875-318D8CAEC5D1}" type="presParOf" srcId="{FAB4EDD5-C865-4A84-9838-036F4AAAFC0F}" destId="{98CE2F7F-11A5-46FE-B523-863965F2971F}" srcOrd="5" destOrd="0" presId="urn:microsoft.com/office/officeart/2005/8/layout/venn3"/>
    <dgm:cxn modelId="{BC63A071-4857-44EE-A6E8-F14D08BDDE57}" type="presParOf" srcId="{FAB4EDD5-C865-4A84-9838-036F4AAAFC0F}" destId="{FFEE7166-2654-4464-8404-1E1C6225C00A}" srcOrd="6" destOrd="0" presId="urn:microsoft.com/office/officeart/2005/8/layout/venn3"/>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4A51885-E7B3-4D7A-BBA7-43DF5F88A510}" type="doc">
      <dgm:prSet loTypeId="urn:microsoft.com/office/officeart/2005/8/layout/hierarchy4" loCatId="list" qsTypeId="urn:microsoft.com/office/officeart/2005/8/quickstyle/simple1" qsCatId="simple" csTypeId="urn:microsoft.com/office/officeart/2005/8/colors/accent5_2" csCatId="accent5" phldr="1"/>
      <dgm:spPr/>
      <dgm:t>
        <a:bodyPr/>
        <a:lstStyle/>
        <a:p>
          <a:endParaRPr lang="en-GB"/>
        </a:p>
      </dgm:t>
    </dgm:pt>
    <dgm:pt modelId="{3CDA0378-9243-46AE-81F0-7BBAEC658D54}">
      <dgm:prSet phldrT="[Text]" custT="1"/>
      <dgm:spPr>
        <a:solidFill>
          <a:srgbClr val="CFD0D6"/>
        </a:solidFill>
      </dgm:spPr>
      <dgm:t>
        <a:bodyPr/>
        <a:lstStyle/>
        <a:p>
          <a:pPr algn="ctr"/>
          <a:r>
            <a:rPr lang="fr-CH" sz="2000" noProof="0" dirty="0" smtClean="0">
              <a:solidFill>
                <a:schemeClr val="tx1"/>
              </a:solidFill>
            </a:rPr>
            <a:t>Mécanismes de suivi </a:t>
          </a:r>
          <a:br>
            <a:rPr lang="fr-CH" sz="2000" noProof="0" dirty="0" smtClean="0">
              <a:solidFill>
                <a:schemeClr val="tx1"/>
              </a:solidFill>
            </a:rPr>
          </a:br>
          <a:r>
            <a:rPr lang="fr-CH" sz="2000" noProof="0" dirty="0" smtClean="0">
              <a:solidFill>
                <a:schemeClr val="tx1"/>
              </a:solidFill>
            </a:rPr>
            <a:t>définis à l’échelle nationale</a:t>
          </a:r>
        </a:p>
      </dgm:t>
    </dgm:pt>
    <dgm:pt modelId="{BD3CCC3F-C787-4795-AD97-6A3F593BECE7}" type="parTrans" cxnId="{F40813E0-07BB-4F5E-B963-F4543EB4A8C4}">
      <dgm:prSet/>
      <dgm:spPr/>
      <dgm:t>
        <a:bodyPr/>
        <a:lstStyle/>
        <a:p>
          <a:endParaRPr lang="en-GB"/>
        </a:p>
      </dgm:t>
    </dgm:pt>
    <dgm:pt modelId="{4493B2E7-7251-49F1-A93F-D492AB662D1D}" type="sibTrans" cxnId="{F40813E0-07BB-4F5E-B963-F4543EB4A8C4}">
      <dgm:prSet/>
      <dgm:spPr/>
      <dgm:t>
        <a:bodyPr/>
        <a:lstStyle/>
        <a:p>
          <a:endParaRPr lang="en-GB"/>
        </a:p>
      </dgm:t>
    </dgm:pt>
    <dgm:pt modelId="{F4F3B6EE-22EF-42DE-9CCD-CEA0740C7749}">
      <dgm:prSet phldrT="[Text]" custT="1"/>
      <dgm:spPr>
        <a:solidFill>
          <a:srgbClr val="CFD0D6"/>
        </a:solidFill>
      </dgm:spPr>
      <dgm:t>
        <a:bodyPr/>
        <a:lstStyle/>
        <a:p>
          <a:r>
            <a:rPr lang="fr-CH" sz="1600" noProof="0" dirty="0" smtClean="0">
              <a:solidFill>
                <a:schemeClr val="tx1"/>
              </a:solidFill>
            </a:rPr>
            <a:t>Collecte, compilation et publication de données, statistiques et d’indicateurs</a:t>
          </a:r>
          <a:endParaRPr lang="fr-CH" sz="1600" noProof="0" dirty="0">
            <a:solidFill>
              <a:schemeClr val="tx1"/>
            </a:solidFill>
          </a:endParaRPr>
        </a:p>
      </dgm:t>
    </dgm:pt>
    <dgm:pt modelId="{A7169E84-48BB-4ACA-B6E5-97114F2E0E2A}" type="parTrans" cxnId="{7AB41BC3-0574-4FE1-A4AF-673F6C972F62}">
      <dgm:prSet/>
      <dgm:spPr/>
      <dgm:t>
        <a:bodyPr/>
        <a:lstStyle/>
        <a:p>
          <a:endParaRPr lang="en-GB"/>
        </a:p>
      </dgm:t>
    </dgm:pt>
    <dgm:pt modelId="{E22D38D9-C95D-46FC-BBCE-5B9E3817C2B4}" type="sibTrans" cxnId="{7AB41BC3-0574-4FE1-A4AF-673F6C972F62}">
      <dgm:prSet/>
      <dgm:spPr/>
      <dgm:t>
        <a:bodyPr/>
        <a:lstStyle/>
        <a:p>
          <a:endParaRPr lang="en-GB"/>
        </a:p>
      </dgm:t>
    </dgm:pt>
    <dgm:pt modelId="{FEAF99D1-7990-4578-A239-22260049899F}">
      <dgm:prSet custT="1"/>
      <dgm:spPr>
        <a:solidFill>
          <a:srgbClr val="CFD0D6"/>
        </a:solidFill>
      </dgm:spPr>
      <dgm:t>
        <a:bodyPr/>
        <a:lstStyle/>
        <a:p>
          <a:r>
            <a:rPr lang="fr-CH" sz="1600" noProof="0" dirty="0" smtClean="0">
              <a:solidFill>
                <a:schemeClr val="tx1"/>
              </a:solidFill>
            </a:rPr>
            <a:t>Prise en considération des orientations pertinentes de l’OIT et autres organisations internationales</a:t>
          </a:r>
          <a:endParaRPr lang="fr-CH" sz="1600" noProof="0" dirty="0">
            <a:solidFill>
              <a:schemeClr val="tx1"/>
            </a:solidFill>
          </a:endParaRPr>
        </a:p>
      </dgm:t>
    </dgm:pt>
    <dgm:pt modelId="{5A1AB49B-91F7-4E87-A246-F3BAAC1E4308}" type="parTrans" cxnId="{DFC021C6-2C93-4EC0-8452-1B7E666D3706}">
      <dgm:prSet/>
      <dgm:spPr/>
      <dgm:t>
        <a:bodyPr/>
        <a:lstStyle/>
        <a:p>
          <a:endParaRPr lang="en-GB"/>
        </a:p>
      </dgm:t>
    </dgm:pt>
    <dgm:pt modelId="{B85A9FC4-4BD8-4679-8F29-28CE3806D0A0}" type="sibTrans" cxnId="{DFC021C6-2C93-4EC0-8452-1B7E666D3706}">
      <dgm:prSet/>
      <dgm:spPr/>
      <dgm:t>
        <a:bodyPr/>
        <a:lstStyle/>
        <a:p>
          <a:endParaRPr lang="en-GB"/>
        </a:p>
      </dgm:t>
    </dgm:pt>
    <dgm:pt modelId="{ADAA1AA3-4573-46DC-B0BF-DD173F4C97EC}">
      <dgm:prSet custT="1"/>
      <dgm:spPr>
        <a:solidFill>
          <a:srgbClr val="CFD0D6"/>
        </a:solidFill>
      </dgm:spPr>
      <dgm:t>
        <a:bodyPr/>
        <a:lstStyle/>
        <a:p>
          <a:r>
            <a:rPr lang="fr-CH" sz="1600" noProof="0" dirty="0" smtClean="0">
              <a:solidFill>
                <a:schemeClr val="tx1"/>
              </a:solidFill>
            </a:rPr>
            <a:t>Echange d’informations, d’expériences et d’expertise entre les Membres et avec le BIT</a:t>
          </a:r>
          <a:endParaRPr lang="fr-CH" sz="1600" noProof="0" dirty="0">
            <a:solidFill>
              <a:schemeClr val="tx1"/>
            </a:solidFill>
          </a:endParaRPr>
        </a:p>
      </dgm:t>
    </dgm:pt>
    <dgm:pt modelId="{1430BBF5-D523-42BE-9B5F-3284F39FD640}" type="parTrans" cxnId="{D9E28E05-2741-49A3-AA66-8F76ECD3BDF0}">
      <dgm:prSet/>
      <dgm:spPr/>
      <dgm:t>
        <a:bodyPr/>
        <a:lstStyle/>
        <a:p>
          <a:endParaRPr lang="en-GB"/>
        </a:p>
      </dgm:t>
    </dgm:pt>
    <dgm:pt modelId="{2D758DE1-5217-4B9C-BB84-CADD1FDF4649}" type="sibTrans" cxnId="{D9E28E05-2741-49A3-AA66-8F76ECD3BDF0}">
      <dgm:prSet/>
      <dgm:spPr/>
      <dgm:t>
        <a:bodyPr/>
        <a:lstStyle/>
        <a:p>
          <a:endParaRPr lang="en-GB"/>
        </a:p>
      </dgm:t>
    </dgm:pt>
    <dgm:pt modelId="{9AFB0FFD-801A-4BB9-82AC-10FC745F479E}" type="pres">
      <dgm:prSet presAssocID="{34A51885-E7B3-4D7A-BBA7-43DF5F88A510}" presName="Name0" presStyleCnt="0">
        <dgm:presLayoutVars>
          <dgm:chPref val="1"/>
          <dgm:dir/>
          <dgm:animOne val="branch"/>
          <dgm:animLvl val="lvl"/>
          <dgm:resizeHandles/>
        </dgm:presLayoutVars>
      </dgm:prSet>
      <dgm:spPr/>
      <dgm:t>
        <a:bodyPr/>
        <a:lstStyle/>
        <a:p>
          <a:endParaRPr lang="en-GB"/>
        </a:p>
      </dgm:t>
    </dgm:pt>
    <dgm:pt modelId="{BF73EC46-DE9A-4F84-90AC-EF57E3017470}" type="pres">
      <dgm:prSet presAssocID="{3CDA0378-9243-46AE-81F0-7BBAEC658D54}" presName="vertOne" presStyleCnt="0"/>
      <dgm:spPr/>
    </dgm:pt>
    <dgm:pt modelId="{8320172C-B532-4BB4-AF9B-2D1BD44612C4}" type="pres">
      <dgm:prSet presAssocID="{3CDA0378-9243-46AE-81F0-7BBAEC658D54}" presName="txOne" presStyleLbl="node0" presStyleIdx="0" presStyleCnt="1" custScaleY="40514">
        <dgm:presLayoutVars>
          <dgm:chPref val="3"/>
        </dgm:presLayoutVars>
      </dgm:prSet>
      <dgm:spPr/>
      <dgm:t>
        <a:bodyPr/>
        <a:lstStyle/>
        <a:p>
          <a:endParaRPr lang="en-GB"/>
        </a:p>
      </dgm:t>
    </dgm:pt>
    <dgm:pt modelId="{0CF69264-FC35-4400-A052-435132F88DE9}" type="pres">
      <dgm:prSet presAssocID="{3CDA0378-9243-46AE-81F0-7BBAEC658D54}" presName="parTransOne" presStyleCnt="0"/>
      <dgm:spPr/>
    </dgm:pt>
    <dgm:pt modelId="{08AF8B68-7A00-49A8-B152-BC60BAEEA2D6}" type="pres">
      <dgm:prSet presAssocID="{3CDA0378-9243-46AE-81F0-7BBAEC658D54}" presName="horzOne" presStyleCnt="0"/>
      <dgm:spPr/>
    </dgm:pt>
    <dgm:pt modelId="{4CB3F69D-33DB-4210-B6E7-99BA1F27A5AC}" type="pres">
      <dgm:prSet presAssocID="{F4F3B6EE-22EF-42DE-9CCD-CEA0740C7749}" presName="vertTwo" presStyleCnt="0"/>
      <dgm:spPr/>
    </dgm:pt>
    <dgm:pt modelId="{8B02F9E7-60AB-40E4-8026-023436970687}" type="pres">
      <dgm:prSet presAssocID="{F4F3B6EE-22EF-42DE-9CCD-CEA0740C7749}" presName="txTwo" presStyleLbl="node2" presStyleIdx="0" presStyleCnt="3" custScaleY="100194">
        <dgm:presLayoutVars>
          <dgm:chPref val="3"/>
        </dgm:presLayoutVars>
      </dgm:prSet>
      <dgm:spPr/>
      <dgm:t>
        <a:bodyPr/>
        <a:lstStyle/>
        <a:p>
          <a:endParaRPr lang="en-GB"/>
        </a:p>
      </dgm:t>
    </dgm:pt>
    <dgm:pt modelId="{3D1D258B-F9FD-4F38-BE6E-3E0EC1A019E5}" type="pres">
      <dgm:prSet presAssocID="{F4F3B6EE-22EF-42DE-9CCD-CEA0740C7749}" presName="horzTwo" presStyleCnt="0"/>
      <dgm:spPr/>
    </dgm:pt>
    <dgm:pt modelId="{6D55E4D8-C096-48EA-ACCE-6B5E7168CE17}" type="pres">
      <dgm:prSet presAssocID="{E22D38D9-C95D-46FC-BBCE-5B9E3817C2B4}" presName="sibSpaceTwo" presStyleCnt="0"/>
      <dgm:spPr/>
    </dgm:pt>
    <dgm:pt modelId="{60F2DDE1-CA3E-4D3D-AAEB-F97252B40F3B}" type="pres">
      <dgm:prSet presAssocID="{FEAF99D1-7990-4578-A239-22260049899F}" presName="vertTwo" presStyleCnt="0"/>
      <dgm:spPr/>
    </dgm:pt>
    <dgm:pt modelId="{3C773C9F-78F4-4DAE-8FB2-EE9B059FE452}" type="pres">
      <dgm:prSet presAssocID="{FEAF99D1-7990-4578-A239-22260049899F}" presName="txTwo" presStyleLbl="node2" presStyleIdx="1" presStyleCnt="3" custScaleY="100136">
        <dgm:presLayoutVars>
          <dgm:chPref val="3"/>
        </dgm:presLayoutVars>
      </dgm:prSet>
      <dgm:spPr/>
      <dgm:t>
        <a:bodyPr/>
        <a:lstStyle/>
        <a:p>
          <a:endParaRPr lang="en-GB"/>
        </a:p>
      </dgm:t>
    </dgm:pt>
    <dgm:pt modelId="{5E33FA2A-40A1-4DF2-8BEB-E831D826E45A}" type="pres">
      <dgm:prSet presAssocID="{FEAF99D1-7990-4578-A239-22260049899F}" presName="horzTwo" presStyleCnt="0"/>
      <dgm:spPr/>
    </dgm:pt>
    <dgm:pt modelId="{DE939386-30AC-41D1-A753-E4F595D12AD3}" type="pres">
      <dgm:prSet presAssocID="{B85A9FC4-4BD8-4679-8F29-28CE3806D0A0}" presName="sibSpaceTwo" presStyleCnt="0"/>
      <dgm:spPr/>
    </dgm:pt>
    <dgm:pt modelId="{2F46FA76-0A52-40AF-8AFC-0E9E9542D087}" type="pres">
      <dgm:prSet presAssocID="{ADAA1AA3-4573-46DC-B0BF-DD173F4C97EC}" presName="vertTwo" presStyleCnt="0"/>
      <dgm:spPr/>
    </dgm:pt>
    <dgm:pt modelId="{E78211C2-9835-43CB-8A05-0E301573BF0F}" type="pres">
      <dgm:prSet presAssocID="{ADAA1AA3-4573-46DC-B0BF-DD173F4C97EC}" presName="txTwo" presStyleLbl="node2" presStyleIdx="2" presStyleCnt="3">
        <dgm:presLayoutVars>
          <dgm:chPref val="3"/>
        </dgm:presLayoutVars>
      </dgm:prSet>
      <dgm:spPr/>
      <dgm:t>
        <a:bodyPr/>
        <a:lstStyle/>
        <a:p>
          <a:endParaRPr lang="en-GB"/>
        </a:p>
      </dgm:t>
    </dgm:pt>
    <dgm:pt modelId="{F2E2D20F-B2F2-44ED-9566-A4C995D6BA43}" type="pres">
      <dgm:prSet presAssocID="{ADAA1AA3-4573-46DC-B0BF-DD173F4C97EC}" presName="horzTwo" presStyleCnt="0"/>
      <dgm:spPr/>
    </dgm:pt>
  </dgm:ptLst>
  <dgm:cxnLst>
    <dgm:cxn modelId="{28ACA703-2429-41D6-9AE9-6D608EE740DD}" type="presOf" srcId="{F4F3B6EE-22EF-42DE-9CCD-CEA0740C7749}" destId="{8B02F9E7-60AB-40E4-8026-023436970687}" srcOrd="0" destOrd="0" presId="urn:microsoft.com/office/officeart/2005/8/layout/hierarchy4"/>
    <dgm:cxn modelId="{4807C9E6-CAE6-4984-B62D-32E1DD46B4EC}" type="presOf" srcId="{ADAA1AA3-4573-46DC-B0BF-DD173F4C97EC}" destId="{E78211C2-9835-43CB-8A05-0E301573BF0F}" srcOrd="0" destOrd="0" presId="urn:microsoft.com/office/officeart/2005/8/layout/hierarchy4"/>
    <dgm:cxn modelId="{F5E87F51-E3EA-4E03-9650-81527C45EE6F}" type="presOf" srcId="{FEAF99D1-7990-4578-A239-22260049899F}" destId="{3C773C9F-78F4-4DAE-8FB2-EE9B059FE452}" srcOrd="0" destOrd="0" presId="urn:microsoft.com/office/officeart/2005/8/layout/hierarchy4"/>
    <dgm:cxn modelId="{4B3F8130-7816-478E-92D2-4559C9831850}" type="presOf" srcId="{3CDA0378-9243-46AE-81F0-7BBAEC658D54}" destId="{8320172C-B532-4BB4-AF9B-2D1BD44612C4}" srcOrd="0" destOrd="0" presId="urn:microsoft.com/office/officeart/2005/8/layout/hierarchy4"/>
    <dgm:cxn modelId="{7AB41BC3-0574-4FE1-A4AF-673F6C972F62}" srcId="{3CDA0378-9243-46AE-81F0-7BBAEC658D54}" destId="{F4F3B6EE-22EF-42DE-9CCD-CEA0740C7749}" srcOrd="0" destOrd="0" parTransId="{A7169E84-48BB-4ACA-B6E5-97114F2E0E2A}" sibTransId="{E22D38D9-C95D-46FC-BBCE-5B9E3817C2B4}"/>
    <dgm:cxn modelId="{F40813E0-07BB-4F5E-B963-F4543EB4A8C4}" srcId="{34A51885-E7B3-4D7A-BBA7-43DF5F88A510}" destId="{3CDA0378-9243-46AE-81F0-7BBAEC658D54}" srcOrd="0" destOrd="0" parTransId="{BD3CCC3F-C787-4795-AD97-6A3F593BECE7}" sibTransId="{4493B2E7-7251-49F1-A93F-D492AB662D1D}"/>
    <dgm:cxn modelId="{DFC021C6-2C93-4EC0-8452-1B7E666D3706}" srcId="{3CDA0378-9243-46AE-81F0-7BBAEC658D54}" destId="{FEAF99D1-7990-4578-A239-22260049899F}" srcOrd="1" destOrd="0" parTransId="{5A1AB49B-91F7-4E87-A246-F3BAAC1E4308}" sibTransId="{B85A9FC4-4BD8-4679-8F29-28CE3806D0A0}"/>
    <dgm:cxn modelId="{D9E28E05-2741-49A3-AA66-8F76ECD3BDF0}" srcId="{3CDA0378-9243-46AE-81F0-7BBAEC658D54}" destId="{ADAA1AA3-4573-46DC-B0BF-DD173F4C97EC}" srcOrd="2" destOrd="0" parTransId="{1430BBF5-D523-42BE-9B5F-3284F39FD640}" sibTransId="{2D758DE1-5217-4B9C-BB84-CADD1FDF4649}"/>
    <dgm:cxn modelId="{11C4AEF3-69D0-417E-A2F2-2D744B06A5D1}" type="presOf" srcId="{34A51885-E7B3-4D7A-BBA7-43DF5F88A510}" destId="{9AFB0FFD-801A-4BB9-82AC-10FC745F479E}" srcOrd="0" destOrd="0" presId="urn:microsoft.com/office/officeart/2005/8/layout/hierarchy4"/>
    <dgm:cxn modelId="{8198B96F-FADE-4DC7-B57F-E8D38C9459C4}" type="presParOf" srcId="{9AFB0FFD-801A-4BB9-82AC-10FC745F479E}" destId="{BF73EC46-DE9A-4F84-90AC-EF57E3017470}" srcOrd="0" destOrd="0" presId="urn:microsoft.com/office/officeart/2005/8/layout/hierarchy4"/>
    <dgm:cxn modelId="{FF7F298C-FA92-4F29-90E8-162263F3DE17}" type="presParOf" srcId="{BF73EC46-DE9A-4F84-90AC-EF57E3017470}" destId="{8320172C-B532-4BB4-AF9B-2D1BD44612C4}" srcOrd="0" destOrd="0" presId="urn:microsoft.com/office/officeart/2005/8/layout/hierarchy4"/>
    <dgm:cxn modelId="{C9297927-3C60-4FFB-8C45-928970815128}" type="presParOf" srcId="{BF73EC46-DE9A-4F84-90AC-EF57E3017470}" destId="{0CF69264-FC35-4400-A052-435132F88DE9}" srcOrd="1" destOrd="0" presId="urn:microsoft.com/office/officeart/2005/8/layout/hierarchy4"/>
    <dgm:cxn modelId="{F680EE18-34D1-4FBE-B7AE-1D4E7760F45B}" type="presParOf" srcId="{BF73EC46-DE9A-4F84-90AC-EF57E3017470}" destId="{08AF8B68-7A00-49A8-B152-BC60BAEEA2D6}" srcOrd="2" destOrd="0" presId="urn:microsoft.com/office/officeart/2005/8/layout/hierarchy4"/>
    <dgm:cxn modelId="{A9F86F23-D19F-48A8-AF05-0BDAB6C2EDA3}" type="presParOf" srcId="{08AF8B68-7A00-49A8-B152-BC60BAEEA2D6}" destId="{4CB3F69D-33DB-4210-B6E7-99BA1F27A5AC}" srcOrd="0" destOrd="0" presId="urn:microsoft.com/office/officeart/2005/8/layout/hierarchy4"/>
    <dgm:cxn modelId="{4CD81330-8949-4B50-9798-3E3E1770C38E}" type="presParOf" srcId="{4CB3F69D-33DB-4210-B6E7-99BA1F27A5AC}" destId="{8B02F9E7-60AB-40E4-8026-023436970687}" srcOrd="0" destOrd="0" presId="urn:microsoft.com/office/officeart/2005/8/layout/hierarchy4"/>
    <dgm:cxn modelId="{55AD372C-E372-4C7E-80C1-6D8ECC9A4E4B}" type="presParOf" srcId="{4CB3F69D-33DB-4210-B6E7-99BA1F27A5AC}" destId="{3D1D258B-F9FD-4F38-BE6E-3E0EC1A019E5}" srcOrd="1" destOrd="0" presId="urn:microsoft.com/office/officeart/2005/8/layout/hierarchy4"/>
    <dgm:cxn modelId="{F0D46508-01CE-4CBA-BC99-B4536C1FD3CA}" type="presParOf" srcId="{08AF8B68-7A00-49A8-B152-BC60BAEEA2D6}" destId="{6D55E4D8-C096-48EA-ACCE-6B5E7168CE17}" srcOrd="1" destOrd="0" presId="urn:microsoft.com/office/officeart/2005/8/layout/hierarchy4"/>
    <dgm:cxn modelId="{7B722F8D-25A3-415A-A6C7-0110E426BCCC}" type="presParOf" srcId="{08AF8B68-7A00-49A8-B152-BC60BAEEA2D6}" destId="{60F2DDE1-CA3E-4D3D-AAEB-F97252B40F3B}" srcOrd="2" destOrd="0" presId="urn:microsoft.com/office/officeart/2005/8/layout/hierarchy4"/>
    <dgm:cxn modelId="{0E2B18FB-BBDC-49D5-AD4D-EF52D5E38F76}" type="presParOf" srcId="{60F2DDE1-CA3E-4D3D-AAEB-F97252B40F3B}" destId="{3C773C9F-78F4-4DAE-8FB2-EE9B059FE452}" srcOrd="0" destOrd="0" presId="urn:microsoft.com/office/officeart/2005/8/layout/hierarchy4"/>
    <dgm:cxn modelId="{D2A64F9A-76EA-4FBF-B49B-BB7F45C884BD}" type="presParOf" srcId="{60F2DDE1-CA3E-4D3D-AAEB-F97252B40F3B}" destId="{5E33FA2A-40A1-4DF2-8BEB-E831D826E45A}" srcOrd="1" destOrd="0" presId="urn:microsoft.com/office/officeart/2005/8/layout/hierarchy4"/>
    <dgm:cxn modelId="{39F05013-97E1-402C-891E-52A3DDD7B303}" type="presParOf" srcId="{08AF8B68-7A00-49A8-B152-BC60BAEEA2D6}" destId="{DE939386-30AC-41D1-A753-E4F595D12AD3}" srcOrd="3" destOrd="0" presId="urn:microsoft.com/office/officeart/2005/8/layout/hierarchy4"/>
    <dgm:cxn modelId="{704877CF-0FFD-4F32-9763-0DDB395A64AB}" type="presParOf" srcId="{08AF8B68-7A00-49A8-B152-BC60BAEEA2D6}" destId="{2F46FA76-0A52-40AF-8AFC-0E9E9542D087}" srcOrd="4" destOrd="0" presId="urn:microsoft.com/office/officeart/2005/8/layout/hierarchy4"/>
    <dgm:cxn modelId="{18E73A5A-0EA9-479F-9D96-9CFC2A7A9F82}" type="presParOf" srcId="{2F46FA76-0A52-40AF-8AFC-0E9E9542D087}" destId="{E78211C2-9835-43CB-8A05-0E301573BF0F}" srcOrd="0" destOrd="0" presId="urn:microsoft.com/office/officeart/2005/8/layout/hierarchy4"/>
    <dgm:cxn modelId="{5F181011-0EAC-4C7F-8653-C16A76F6C8BB}" type="presParOf" srcId="{2F46FA76-0A52-40AF-8AFC-0E9E9542D087}" destId="{F2E2D20F-B2F2-44ED-9566-A4C995D6BA43}" srcOrd="1" destOrd="0" presId="urn:microsoft.com/office/officeart/2005/8/layout/hierarchy4"/>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pPr>
              <a:defRPr/>
            </a:pPr>
            <a:endParaRPr lang="en-GB" dirty="0"/>
          </a:p>
        </p:txBody>
      </p:sp>
      <p:sp>
        <p:nvSpPr>
          <p:cNvPr id="59395"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en-GB" dirty="0"/>
          </a:p>
        </p:txBody>
      </p:sp>
      <p:sp>
        <p:nvSpPr>
          <p:cNvPr id="59396" name="Rectangle 4"/>
          <p:cNvSpPr>
            <a:spLocks noGrp="1" noChangeArrowheads="1"/>
          </p:cNvSpPr>
          <p:nvPr>
            <p:ph type="ftr" sz="quarter" idx="2"/>
          </p:nvPr>
        </p:nvSpPr>
        <p:spPr bwMode="auto">
          <a:xfrm>
            <a:off x="0" y="9428164"/>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pPr>
              <a:defRPr/>
            </a:pPr>
            <a:endParaRPr lang="en-GB" dirty="0"/>
          </a:p>
        </p:txBody>
      </p:sp>
      <p:sp>
        <p:nvSpPr>
          <p:cNvPr id="59397" name="Rectangle 5"/>
          <p:cNvSpPr>
            <a:spLocks noGrp="1" noChangeArrowheads="1"/>
          </p:cNvSpPr>
          <p:nvPr>
            <p:ph type="sldNum" sz="quarter" idx="3"/>
          </p:nvPr>
        </p:nvSpPr>
        <p:spPr bwMode="auto">
          <a:xfrm>
            <a:off x="3849688" y="9428164"/>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pPr>
              <a:defRPr/>
            </a:pPr>
            <a:fld id="{142D935F-43F9-4FD4-A55D-957F7913AF72}" type="slidenum">
              <a:rPr lang="en-GB"/>
              <a:pPr>
                <a:defRPr/>
              </a:pPr>
              <a:t>‹#›</a:t>
            </a:fld>
            <a:endParaRPr lang="en-GB" dirty="0"/>
          </a:p>
        </p:txBody>
      </p:sp>
    </p:spTree>
    <p:extLst>
      <p:ext uri="{BB962C8B-B14F-4D97-AF65-F5344CB8AC3E}">
        <p14:creationId xmlns="" xmlns:p14="http://schemas.microsoft.com/office/powerpoint/2010/main" val="6152883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pPr>
              <a:defRPr/>
            </a:pPr>
            <a:endParaRPr lang="en-GB" dirty="0"/>
          </a:p>
        </p:txBody>
      </p:sp>
      <p:sp>
        <p:nvSpPr>
          <p:cNvPr id="6147"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en-GB" dirty="0"/>
          </a:p>
        </p:txBody>
      </p:sp>
      <p:sp>
        <p:nvSpPr>
          <p:cNvPr id="30724"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679451" y="4714875"/>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6150" name="Rectangle 6"/>
          <p:cNvSpPr>
            <a:spLocks noGrp="1" noChangeArrowheads="1"/>
          </p:cNvSpPr>
          <p:nvPr>
            <p:ph type="ftr" sz="quarter" idx="4"/>
          </p:nvPr>
        </p:nvSpPr>
        <p:spPr bwMode="auto">
          <a:xfrm>
            <a:off x="0" y="9428164"/>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pPr>
              <a:defRPr/>
            </a:pPr>
            <a:endParaRPr lang="en-GB" dirty="0"/>
          </a:p>
        </p:txBody>
      </p:sp>
      <p:sp>
        <p:nvSpPr>
          <p:cNvPr id="6151" name="Rectangle 7"/>
          <p:cNvSpPr>
            <a:spLocks noGrp="1" noChangeArrowheads="1"/>
          </p:cNvSpPr>
          <p:nvPr>
            <p:ph type="sldNum" sz="quarter" idx="5"/>
          </p:nvPr>
        </p:nvSpPr>
        <p:spPr bwMode="auto">
          <a:xfrm>
            <a:off x="3849688" y="9428164"/>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pPr>
              <a:defRPr/>
            </a:pPr>
            <a:fld id="{774D644F-E9AA-4F88-82DB-5A5FDE9A8B6E}" type="slidenum">
              <a:rPr lang="en-GB"/>
              <a:pPr>
                <a:defRPr/>
              </a:pPr>
              <a:t>‹#›</a:t>
            </a:fld>
            <a:endParaRPr lang="en-GB" dirty="0"/>
          </a:p>
        </p:txBody>
      </p:sp>
    </p:spTree>
    <p:extLst>
      <p:ext uri="{BB962C8B-B14F-4D97-AF65-F5344CB8AC3E}">
        <p14:creationId xmlns="" xmlns:p14="http://schemas.microsoft.com/office/powerpoint/2010/main" val="25736968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EB2BCE99-61F3-4255-B48B-10E6DD36063D}" type="slidenum">
              <a:rPr lang="en-GB" smtClean="0"/>
              <a:pPr/>
              <a:t>0</a:t>
            </a:fld>
            <a:endParaRPr lang="en-GB" dirty="0"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endParaRPr lang="es-ES" dirty="0" smtClean="0"/>
          </a:p>
        </p:txBody>
      </p:sp>
      <p:sp>
        <p:nvSpPr>
          <p:cNvPr id="36868" name="Slide Number Placeholder 3"/>
          <p:cNvSpPr>
            <a:spLocks noGrp="1"/>
          </p:cNvSpPr>
          <p:nvPr>
            <p:ph type="sldNum" sz="quarter" idx="5"/>
          </p:nvPr>
        </p:nvSpPr>
        <p:spPr>
          <a:noFill/>
        </p:spPr>
        <p:txBody>
          <a:bodyPr/>
          <a:lstStyle/>
          <a:p>
            <a:fld id="{732699FD-BF67-4916-BB23-81CF40C2905B}" type="slidenum">
              <a:rPr lang="en-GB" smtClean="0"/>
              <a:pPr/>
              <a:t>1</a:t>
            </a:fld>
            <a:endParaRPr lang="en-GB"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endParaRPr lang="en-US" dirty="0" smtClean="0"/>
          </a:p>
        </p:txBody>
      </p:sp>
      <p:sp>
        <p:nvSpPr>
          <p:cNvPr id="32772" name="Slide Number Placeholder 3"/>
          <p:cNvSpPr>
            <a:spLocks noGrp="1"/>
          </p:cNvSpPr>
          <p:nvPr>
            <p:ph type="sldNum" sz="quarter" idx="5"/>
          </p:nvPr>
        </p:nvSpPr>
        <p:spPr>
          <a:noFill/>
        </p:spPr>
        <p:txBody>
          <a:bodyPr/>
          <a:lstStyle/>
          <a:p>
            <a:fld id="{EACCCB20-F090-4983-93AA-160F6E1AB053}" type="slidenum">
              <a:rPr lang="en-GB" smtClean="0"/>
              <a:pPr/>
              <a:t>2</a:t>
            </a:fld>
            <a:endParaRPr lang="en-GB"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74D644F-E9AA-4F88-82DB-5A5FDE9A8B6E}" type="slidenum">
              <a:rPr lang="en-GB" smtClean="0"/>
              <a:pPr>
                <a:defRPr/>
              </a:pPr>
              <a:t>3</a:t>
            </a:fld>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74D644F-E9AA-4F88-82DB-5A5FDE9A8B6E}" type="slidenum">
              <a:rPr lang="en-GB" smtClean="0"/>
              <a:pPr>
                <a:defRPr/>
              </a:pPr>
              <a:t>4</a:t>
            </a:fld>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74D644F-E9AA-4F88-82DB-5A5FDE9A8B6E}" type="slidenum">
              <a:rPr lang="en-GB" smtClean="0"/>
              <a:pPr>
                <a:defRPr/>
              </a:pPr>
              <a:t>5</a:t>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Logo Rapport VI.jpg"/>
          <p:cNvPicPr>
            <a:picLocks noChangeAspect="1"/>
          </p:cNvPicPr>
          <p:nvPr userDrawn="1"/>
        </p:nvPicPr>
        <p:blipFill>
          <a:blip r:embed="rId2" cstate="print">
            <a:duotone>
              <a:schemeClr val="accent5">
                <a:shade val="45000"/>
                <a:satMod val="135000"/>
              </a:schemeClr>
              <a:prstClr val="white"/>
            </a:duotone>
            <a:lum bright="-10000"/>
          </a:blip>
          <a:stretch>
            <a:fillRect/>
          </a:stretch>
        </p:blipFill>
        <p:spPr>
          <a:xfrm>
            <a:off x="312456" y="3946893"/>
            <a:ext cx="2579946" cy="2476173"/>
          </a:xfrm>
          <a:prstGeom prst="rect">
            <a:avLst/>
          </a:prstGeom>
        </p:spPr>
      </p:pic>
      <p:sp>
        <p:nvSpPr>
          <p:cNvPr id="7170" name="Rectangle 2"/>
          <p:cNvSpPr>
            <a:spLocks noGrp="1" noChangeArrowheads="1"/>
          </p:cNvSpPr>
          <p:nvPr>
            <p:ph type="ctrTitle"/>
          </p:nvPr>
        </p:nvSpPr>
        <p:spPr>
          <a:xfrm>
            <a:off x="3440096" y="1712889"/>
            <a:ext cx="5018103" cy="1887561"/>
          </a:xfrm>
        </p:spPr>
        <p:txBody>
          <a:bodyPr/>
          <a:lstStyle>
            <a:lvl1pPr>
              <a:defRPr sz="3600" baseline="0"/>
            </a:lvl1pPr>
          </a:lstStyle>
          <a:p>
            <a:r>
              <a:rPr lang="en-US" smtClean="0"/>
              <a:t>Click to edit Master title style</a:t>
            </a:r>
            <a:endParaRPr lang="en-US" dirty="0"/>
          </a:p>
        </p:txBody>
      </p:sp>
      <p:sp>
        <p:nvSpPr>
          <p:cNvPr id="7171" name="Rectangle 3"/>
          <p:cNvSpPr>
            <a:spLocks noGrp="1" noChangeArrowheads="1"/>
          </p:cNvSpPr>
          <p:nvPr>
            <p:ph type="subTitle" idx="1"/>
          </p:nvPr>
        </p:nvSpPr>
        <p:spPr>
          <a:xfrm>
            <a:off x="3440096" y="3886200"/>
            <a:ext cx="5019692" cy="2536866"/>
          </a:xfrm>
        </p:spPr>
        <p:txBody>
          <a:bodyPr/>
          <a:lstStyle>
            <a:lvl1pPr marL="0" indent="0">
              <a:spcBef>
                <a:spcPct val="50000"/>
              </a:spcBef>
              <a:buFontTx/>
              <a:buNone/>
              <a:defRPr baseline="0"/>
            </a:lvl1pPr>
          </a:lstStyle>
          <a:p>
            <a:r>
              <a:rPr lang="en-US" smtClean="0"/>
              <a:t>Click to edit Master subtitle style</a:t>
            </a:r>
            <a:endParaRPr lang="en-GB" dirty="0"/>
          </a:p>
        </p:txBody>
      </p:sp>
      <p:pic>
        <p:nvPicPr>
          <p:cNvPr id="6" name="Picture 5" descr="French_3Lines_ILOffice_Black.eps"/>
          <p:cNvPicPr/>
          <p:nvPr userDrawn="1"/>
        </p:nvPicPr>
        <p:blipFill>
          <a:blip r:embed="rId3" cstate="print"/>
          <a:stretch>
            <a:fillRect/>
          </a:stretch>
        </p:blipFill>
        <p:spPr>
          <a:xfrm>
            <a:off x="8053386" y="142830"/>
            <a:ext cx="809625" cy="129813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ounded Rectangle 3"/>
          <p:cNvSpPr/>
          <p:nvPr userDrawn="1"/>
        </p:nvSpPr>
        <p:spPr bwMode="auto">
          <a:xfrm>
            <a:off x="1760538" y="1463675"/>
            <a:ext cx="7383462" cy="46038"/>
          </a:xfrm>
          <a:prstGeom prst="roundRect">
            <a:avLst/>
          </a:prstGeom>
          <a:solidFill>
            <a:schemeClr val="accent5">
              <a:lumMod val="20000"/>
              <a:lumOff val="80000"/>
            </a:schemeClr>
          </a:solidFill>
          <a:ln w="9525" cap="flat" cmpd="sng" algn="ctr">
            <a:noFill/>
            <a:prstDash val="solid"/>
            <a:round/>
            <a:headEnd type="none" w="med" len="med"/>
            <a:tailEnd type="none" w="med" len="med"/>
          </a:ln>
          <a:effectLst/>
        </p:spPr>
        <p:txBody>
          <a:bodyPr/>
          <a:lstStyle/>
          <a:p>
            <a:pPr>
              <a:defRPr/>
            </a:pPr>
            <a:endParaRPr lang="en-GB" dirty="0"/>
          </a:p>
        </p:txBody>
      </p:sp>
      <p:pic>
        <p:nvPicPr>
          <p:cNvPr id="5" name="Picture 4" descr="Logo Rapport VI.jpg"/>
          <p:cNvPicPr>
            <a:picLocks noChangeAspect="1"/>
          </p:cNvPicPr>
          <p:nvPr userDrawn="1"/>
        </p:nvPicPr>
        <p:blipFill>
          <a:blip r:embed="rId2" cstate="print">
            <a:duotone>
              <a:schemeClr val="accent5">
                <a:shade val="45000"/>
                <a:satMod val="135000"/>
              </a:schemeClr>
              <a:prstClr val="white"/>
            </a:duotone>
            <a:lum bright="-7000"/>
          </a:blip>
          <a:stretch>
            <a:fillRect/>
          </a:stretch>
        </p:blipFill>
        <p:spPr>
          <a:xfrm>
            <a:off x="282967" y="249098"/>
            <a:ext cx="1265478" cy="1214577"/>
          </a:xfrm>
          <a:prstGeom prst="rect">
            <a:avLst/>
          </a:prstGeom>
        </p:spPr>
      </p:pic>
      <p:sp>
        <p:nvSpPr>
          <p:cNvPr id="2" name="Title 1"/>
          <p:cNvSpPr>
            <a:spLocks noGrp="1"/>
          </p:cNvSpPr>
          <p:nvPr>
            <p:ph type="title"/>
          </p:nvPr>
        </p:nvSpPr>
        <p:spPr>
          <a:xfrm>
            <a:off x="1760498" y="274638"/>
            <a:ext cx="6608854" cy="11430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1760498" y="2060575"/>
            <a:ext cx="6926301" cy="406558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ctangle 4"/>
          <p:cNvSpPr>
            <a:spLocks noGrp="1" noChangeArrowheads="1"/>
          </p:cNvSpPr>
          <p:nvPr>
            <p:ph type="dt" sz="half" idx="10"/>
          </p:nvPr>
        </p:nvSpPr>
        <p:spPr>
          <a:xfrm>
            <a:off x="1187450" y="6381750"/>
            <a:ext cx="1403350" cy="339725"/>
          </a:xfrm>
          <a:prstGeom prst="rect">
            <a:avLst/>
          </a:prstGeom>
        </p:spPr>
        <p:txBody>
          <a:bodyPr/>
          <a:lstStyle>
            <a:lvl1pPr>
              <a:defRPr/>
            </a:lvl1pPr>
          </a:lstStyle>
          <a:p>
            <a:pPr>
              <a:defRPr/>
            </a:pPr>
            <a:endParaRPr lang="en-GB" dirty="0"/>
          </a:p>
        </p:txBody>
      </p:sp>
      <p:sp>
        <p:nvSpPr>
          <p:cNvPr id="7" name="Rectangle 5"/>
          <p:cNvSpPr>
            <a:spLocks noGrp="1" noChangeArrowheads="1"/>
          </p:cNvSpPr>
          <p:nvPr>
            <p:ph type="ftr" sz="quarter" idx="11"/>
          </p:nvPr>
        </p:nvSpPr>
        <p:spPr>
          <a:xfrm>
            <a:off x="3330575" y="6381750"/>
            <a:ext cx="2689225" cy="339725"/>
          </a:xfrm>
          <a:prstGeom prst="rect">
            <a:avLst/>
          </a:prstGeom>
        </p:spPr>
        <p:txBody>
          <a:bodyPr/>
          <a:lstStyle>
            <a:lvl1pPr>
              <a:defRPr/>
            </a:lvl1pPr>
          </a:lstStyle>
          <a:p>
            <a:pPr>
              <a:defRPr/>
            </a:pPr>
            <a:endParaRPr lang="en-GB" dirty="0"/>
          </a:p>
        </p:txBody>
      </p:sp>
      <p:sp>
        <p:nvSpPr>
          <p:cNvPr id="8" name="Rectangle 6"/>
          <p:cNvSpPr>
            <a:spLocks noGrp="1" noChangeArrowheads="1"/>
          </p:cNvSpPr>
          <p:nvPr>
            <p:ph type="sldNum" sz="quarter" idx="12"/>
          </p:nvPr>
        </p:nvSpPr>
        <p:spPr>
          <a:xfrm>
            <a:off x="6705600" y="6381750"/>
            <a:ext cx="1981200" cy="339725"/>
          </a:xfrm>
          <a:prstGeom prst="rect">
            <a:avLst/>
          </a:prstGeom>
        </p:spPr>
        <p:txBody>
          <a:bodyPr anchor="b" anchorCtr="0"/>
          <a:lstStyle>
            <a:lvl1pPr algn="r">
              <a:defRPr sz="1200" b="0">
                <a:latin typeface="+mn-lt"/>
              </a:defRPr>
            </a:lvl1pPr>
          </a:lstStyle>
          <a:p>
            <a:pPr>
              <a:defRPr/>
            </a:pPr>
            <a:fld id="{590056E0-7A99-4619-BC1F-FCF5704A5976}" type="slidenum">
              <a:rPr lang="en-GB"/>
              <a:pPr>
                <a:defRPr/>
              </a:pPr>
              <a:t>‹#›</a:t>
            </a:fld>
            <a:r>
              <a:rPr lang="en-GB" dirty="0"/>
              <a:t>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0" y="0"/>
            <a:ext cx="9144000" cy="1520825"/>
          </a:xfrm>
          <a:prstGeom prst="rect">
            <a:avLst/>
          </a:prstGeom>
          <a:solidFill>
            <a:srgbClr val="CFD0D6"/>
          </a:solidFill>
          <a:ln w="9525" algn="ctr">
            <a:noFill/>
            <a:round/>
            <a:headEnd/>
            <a:tailEnd/>
          </a:ln>
        </p:spPr>
        <p:txBody>
          <a:bodyPr/>
          <a:lstStyle/>
          <a:p>
            <a:endParaRPr lang="en-US" dirty="0"/>
          </a:p>
        </p:txBody>
      </p:sp>
      <p:sp>
        <p:nvSpPr>
          <p:cNvPr id="2" name="Title 1"/>
          <p:cNvSpPr>
            <a:spLocks noGrp="1"/>
          </p:cNvSpPr>
          <p:nvPr>
            <p:ph type="title"/>
          </p:nvPr>
        </p:nvSpPr>
        <p:spPr>
          <a:xfrm>
            <a:off x="395536" y="274638"/>
            <a:ext cx="6791325" cy="1143000"/>
          </a:xfrm>
        </p:spPr>
        <p:txBody>
          <a:bodyPr/>
          <a:lstStyle>
            <a:lvl1pPr>
              <a:defRPr sz="2800"/>
            </a:lvl1pPr>
          </a:lstStyle>
          <a:p>
            <a:r>
              <a:rPr lang="en-US" dirty="0" smtClean="0"/>
              <a:t>Click to edit Master title style</a:t>
            </a:r>
            <a:endParaRPr lang="en-US" dirty="0"/>
          </a:p>
        </p:txBody>
      </p:sp>
      <p:sp>
        <p:nvSpPr>
          <p:cNvPr id="6" name="Content Placeholder 2"/>
          <p:cNvSpPr>
            <a:spLocks noGrp="1"/>
          </p:cNvSpPr>
          <p:nvPr>
            <p:ph idx="1"/>
          </p:nvPr>
        </p:nvSpPr>
        <p:spPr>
          <a:xfrm>
            <a:off x="519057" y="2060575"/>
            <a:ext cx="6926301" cy="406558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noChangeArrowheads="1"/>
          </p:cNvSpPr>
          <p:nvPr>
            <p:ph type="sldNum" sz="quarter" idx="10"/>
          </p:nvPr>
        </p:nvSpPr>
        <p:spPr>
          <a:xfrm>
            <a:off x="6705600" y="6381750"/>
            <a:ext cx="1981200" cy="339725"/>
          </a:xfrm>
          <a:prstGeom prst="rect">
            <a:avLst/>
          </a:prstGeom>
        </p:spPr>
        <p:txBody>
          <a:bodyPr anchor="b" anchorCtr="0"/>
          <a:lstStyle>
            <a:lvl1pPr algn="r">
              <a:defRPr sz="1200" b="0">
                <a:latin typeface="+mn-lt"/>
              </a:defRPr>
            </a:lvl1pPr>
          </a:lstStyle>
          <a:p>
            <a:pPr>
              <a:defRPr/>
            </a:pPr>
            <a:fld id="{254B0B67-2A86-42A4-A4D4-AD41C2ED14CD}" type="slidenum">
              <a:rPr lang="en-GB"/>
              <a:pPr>
                <a:defRPr/>
              </a:pPr>
              <a:t>‹#›</a:t>
            </a:fld>
            <a:r>
              <a:rPr lang="en-GB" dirty="0"/>
              <a:t> </a:t>
            </a:r>
          </a:p>
        </p:txBody>
      </p:sp>
      <p:pic>
        <p:nvPicPr>
          <p:cNvPr id="8" name="Picture 7" descr="French_3Lines_ILOffice_Black.eps"/>
          <p:cNvPicPr/>
          <p:nvPr userDrawn="1"/>
        </p:nvPicPr>
        <p:blipFill>
          <a:blip r:embed="rId2" cstate="print"/>
          <a:stretch>
            <a:fillRect/>
          </a:stretch>
        </p:blipFill>
        <p:spPr>
          <a:xfrm>
            <a:off x="8113761" y="119506"/>
            <a:ext cx="809625" cy="1298132"/>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Rectangle 1"/>
          <p:cNvSpPr/>
          <p:nvPr userDrawn="1"/>
        </p:nvSpPr>
        <p:spPr bwMode="auto">
          <a:xfrm>
            <a:off x="2376488" y="2492375"/>
            <a:ext cx="6767512" cy="2881313"/>
          </a:xfrm>
          <a:prstGeom prst="rect">
            <a:avLst/>
          </a:prstGeom>
          <a:solidFill>
            <a:schemeClr val="accent5">
              <a:lumMod val="20000"/>
              <a:lumOff val="80000"/>
            </a:schemeClr>
          </a:solidFill>
          <a:ln w="9525" cap="flat" cmpd="sng" algn="ctr">
            <a:noFill/>
            <a:prstDash val="solid"/>
            <a:round/>
            <a:headEnd type="none" w="med" len="med"/>
            <a:tailEnd type="none" w="med" len="med"/>
          </a:ln>
          <a:effectLst/>
        </p:spPr>
        <p:txBody>
          <a:bodyPr/>
          <a:lstStyle/>
          <a:p>
            <a:pPr>
              <a:defRPr/>
            </a:pPr>
            <a:endParaRPr lang="en-US" dirty="0"/>
          </a:p>
        </p:txBody>
      </p:sp>
      <p:pic>
        <p:nvPicPr>
          <p:cNvPr id="3" name="Picture 2" descr="Logo Rapport VI.jpg"/>
          <p:cNvPicPr>
            <a:picLocks noChangeAspect="1"/>
          </p:cNvPicPr>
          <p:nvPr userDrawn="1"/>
        </p:nvPicPr>
        <p:blipFill>
          <a:blip r:embed="rId2" cstate="print">
            <a:duotone>
              <a:schemeClr val="accent5">
                <a:shade val="45000"/>
                <a:satMod val="135000"/>
              </a:schemeClr>
              <a:prstClr val="white"/>
            </a:duotone>
            <a:lum bright="-7000"/>
          </a:blip>
          <a:stretch>
            <a:fillRect/>
          </a:stretch>
        </p:blipFill>
        <p:spPr>
          <a:xfrm>
            <a:off x="282967" y="249098"/>
            <a:ext cx="1265478" cy="121457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a:defRPr>
                <a:latin typeface="Arial" charset="0"/>
              </a:defRPr>
            </a:lvl1pPr>
          </a:lstStyle>
          <a:p>
            <a:pPr>
              <a:defRPr/>
            </a:pPr>
            <a:endParaRPr lang="en-GB"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a:defRPr>
                <a:latin typeface="Arial" charset="0"/>
              </a:defRPr>
            </a:lvl1pPr>
          </a:lstStyle>
          <a:p>
            <a:pPr>
              <a:defRPr/>
            </a:pPr>
            <a:endParaRPr lang="en-GB"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a:defRPr>
                <a:latin typeface="Arial" charset="0"/>
              </a:defRPr>
            </a:lvl1pPr>
          </a:lstStyle>
          <a:p>
            <a:pPr>
              <a:defRPr/>
            </a:pPr>
            <a:fld id="{37C0F922-1B6B-4646-A730-66807919D8C4}" type="slidenum">
              <a:rPr lang="en-GB"/>
              <a:pPr>
                <a:defRPr/>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77975" y="274638"/>
            <a:ext cx="6791325"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1577975" y="2060575"/>
            <a:ext cx="6791325" cy="40655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Tree>
  </p:cSld>
  <p:clrMap bg1="lt1" tx1="dk1" bg2="lt2" tx2="dk2" accent1="accent1" accent2="accent2" accent3="accent3" accent4="accent4" accent5="accent5" accent6="accent6" hlink="hlink" folHlink="folHlink"/>
  <p:sldLayoutIdLst>
    <p:sldLayoutId id="2147484154" r:id="rId1"/>
    <p:sldLayoutId id="2147484155" r:id="rId2"/>
    <p:sldLayoutId id="2147484156" r:id="rId3"/>
    <p:sldLayoutId id="2147484157" r:id="rId4"/>
    <p:sldLayoutId id="2147484158" r:id="rId5"/>
  </p:sldLayoutIdLst>
  <p:hf hdr="0" ftr="0" dt="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Trebuchet MS" pitchFamily="34" charset="0"/>
        </a:defRPr>
      </a:lvl2pPr>
      <a:lvl3pPr algn="l" rtl="0" eaLnBrk="0" fontAlgn="base" hangingPunct="0">
        <a:spcBef>
          <a:spcPct val="0"/>
        </a:spcBef>
        <a:spcAft>
          <a:spcPct val="0"/>
        </a:spcAft>
        <a:defRPr sz="3200">
          <a:solidFill>
            <a:schemeClr val="tx2"/>
          </a:solidFill>
          <a:latin typeface="Trebuchet MS" pitchFamily="34" charset="0"/>
        </a:defRPr>
      </a:lvl3pPr>
      <a:lvl4pPr algn="l" rtl="0" eaLnBrk="0" fontAlgn="base" hangingPunct="0">
        <a:spcBef>
          <a:spcPct val="0"/>
        </a:spcBef>
        <a:spcAft>
          <a:spcPct val="0"/>
        </a:spcAft>
        <a:defRPr sz="3200">
          <a:solidFill>
            <a:schemeClr val="tx2"/>
          </a:solidFill>
          <a:latin typeface="Trebuchet MS" pitchFamily="34" charset="0"/>
        </a:defRPr>
      </a:lvl4pPr>
      <a:lvl5pPr algn="l" rtl="0" eaLnBrk="0" fontAlgn="base" hangingPunct="0">
        <a:spcBef>
          <a:spcPct val="0"/>
        </a:spcBef>
        <a:spcAft>
          <a:spcPct val="0"/>
        </a:spcAft>
        <a:defRPr sz="3200">
          <a:solidFill>
            <a:schemeClr val="tx2"/>
          </a:solidFill>
          <a:latin typeface="Trebuchet MS" pitchFamily="34" charset="0"/>
        </a:defRPr>
      </a:lvl5pPr>
      <a:lvl6pPr marL="457200" algn="l" rtl="0" fontAlgn="base">
        <a:spcBef>
          <a:spcPct val="0"/>
        </a:spcBef>
        <a:spcAft>
          <a:spcPct val="0"/>
        </a:spcAft>
        <a:defRPr sz="3200">
          <a:solidFill>
            <a:schemeClr val="tx2"/>
          </a:solidFill>
          <a:latin typeface="Trebuchet MS" pitchFamily="34" charset="0"/>
        </a:defRPr>
      </a:lvl6pPr>
      <a:lvl7pPr marL="914400" algn="l" rtl="0" fontAlgn="base">
        <a:spcBef>
          <a:spcPct val="0"/>
        </a:spcBef>
        <a:spcAft>
          <a:spcPct val="0"/>
        </a:spcAft>
        <a:defRPr sz="3200">
          <a:solidFill>
            <a:schemeClr val="tx2"/>
          </a:solidFill>
          <a:latin typeface="Trebuchet MS" pitchFamily="34" charset="0"/>
        </a:defRPr>
      </a:lvl7pPr>
      <a:lvl8pPr marL="1371600" algn="l" rtl="0" fontAlgn="base">
        <a:spcBef>
          <a:spcPct val="0"/>
        </a:spcBef>
        <a:spcAft>
          <a:spcPct val="0"/>
        </a:spcAft>
        <a:defRPr sz="3200">
          <a:solidFill>
            <a:schemeClr val="tx2"/>
          </a:solidFill>
          <a:latin typeface="Trebuchet MS" pitchFamily="34" charset="0"/>
        </a:defRPr>
      </a:lvl8pPr>
      <a:lvl9pPr marL="1828800" algn="l" rtl="0" fontAlgn="base">
        <a:spcBef>
          <a:spcPct val="0"/>
        </a:spcBef>
        <a:spcAft>
          <a:spcPct val="0"/>
        </a:spcAft>
        <a:defRPr sz="3200">
          <a:solidFill>
            <a:schemeClr val="tx2"/>
          </a:solidFill>
          <a:latin typeface="Trebuchet MS" pitchFamily="34" charset="0"/>
        </a:defRPr>
      </a:lvl9pPr>
    </p:titleStyle>
    <p:bodyStyle>
      <a:lvl1pPr marL="381000" indent="-381000" algn="l" rtl="0" eaLnBrk="0" fontAlgn="base" hangingPunct="0">
        <a:spcBef>
          <a:spcPct val="20000"/>
        </a:spcBef>
        <a:spcAft>
          <a:spcPct val="20000"/>
        </a:spcAft>
        <a:buAutoNum type="arabicPeriod"/>
        <a:defRPr sz="2400">
          <a:solidFill>
            <a:schemeClr val="tx1"/>
          </a:solidFill>
          <a:latin typeface="+mn-lt"/>
          <a:ea typeface="+mn-ea"/>
          <a:cs typeface="+mn-cs"/>
        </a:defRPr>
      </a:lvl1pPr>
      <a:lvl2pPr marL="838200" indent="-381000" algn="l" rtl="0" eaLnBrk="0" fontAlgn="base" hangingPunct="0">
        <a:spcBef>
          <a:spcPct val="20000"/>
        </a:spcBef>
        <a:spcAft>
          <a:spcPct val="20000"/>
        </a:spcAft>
        <a:buChar char="–"/>
        <a:defRPr sz="2000">
          <a:solidFill>
            <a:schemeClr val="tx1"/>
          </a:solidFill>
          <a:latin typeface="+mn-lt"/>
        </a:defRPr>
      </a:lvl2pPr>
      <a:lvl3pPr marL="1295400" indent="-381000" algn="l" rtl="0" eaLnBrk="0" fontAlgn="base" hangingPunct="0">
        <a:spcBef>
          <a:spcPct val="20000"/>
        </a:spcBef>
        <a:spcAft>
          <a:spcPct val="20000"/>
        </a:spcAft>
        <a:buChar char="•"/>
        <a:defRPr sz="2000">
          <a:solidFill>
            <a:schemeClr val="tx1"/>
          </a:solidFill>
          <a:latin typeface="+mn-lt"/>
        </a:defRPr>
      </a:lvl3pPr>
      <a:lvl4pPr marL="1752600" indent="-381000" algn="l" rtl="0" eaLnBrk="0" fontAlgn="base" hangingPunct="0">
        <a:spcBef>
          <a:spcPct val="20000"/>
        </a:spcBef>
        <a:spcAft>
          <a:spcPct val="20000"/>
        </a:spcAft>
        <a:buChar char="–"/>
        <a:defRPr sz="2000">
          <a:solidFill>
            <a:schemeClr val="tx1"/>
          </a:solidFill>
          <a:latin typeface="+mn-lt"/>
        </a:defRPr>
      </a:lvl4pPr>
      <a:lvl5pPr marL="2209800" indent="-381000" algn="l" rtl="0" eaLnBrk="0" fontAlgn="base" hangingPunct="0">
        <a:spcBef>
          <a:spcPct val="20000"/>
        </a:spcBef>
        <a:spcAft>
          <a:spcPct val="20000"/>
        </a:spcAft>
        <a:buChar char="»"/>
        <a:defRPr sz="2000">
          <a:solidFill>
            <a:schemeClr val="tx1"/>
          </a:solidFill>
          <a:latin typeface="+mn-lt"/>
        </a:defRPr>
      </a:lvl5pPr>
      <a:lvl6pPr marL="2667000" indent="-381000" algn="l" rtl="0" fontAlgn="base">
        <a:spcBef>
          <a:spcPct val="20000"/>
        </a:spcBef>
        <a:spcAft>
          <a:spcPct val="20000"/>
        </a:spcAft>
        <a:buChar char="»"/>
        <a:defRPr sz="2000">
          <a:solidFill>
            <a:schemeClr val="tx1"/>
          </a:solidFill>
          <a:latin typeface="+mn-lt"/>
        </a:defRPr>
      </a:lvl6pPr>
      <a:lvl7pPr marL="3124200" indent="-381000" algn="l" rtl="0" fontAlgn="base">
        <a:spcBef>
          <a:spcPct val="20000"/>
        </a:spcBef>
        <a:spcAft>
          <a:spcPct val="20000"/>
        </a:spcAft>
        <a:buChar char="»"/>
        <a:defRPr sz="2000">
          <a:solidFill>
            <a:schemeClr val="tx1"/>
          </a:solidFill>
          <a:latin typeface="+mn-lt"/>
        </a:defRPr>
      </a:lvl7pPr>
      <a:lvl8pPr marL="3581400" indent="-381000" algn="l" rtl="0" fontAlgn="base">
        <a:spcBef>
          <a:spcPct val="20000"/>
        </a:spcBef>
        <a:spcAft>
          <a:spcPct val="20000"/>
        </a:spcAft>
        <a:buChar char="»"/>
        <a:defRPr sz="2000">
          <a:solidFill>
            <a:schemeClr val="tx1"/>
          </a:solidFill>
          <a:latin typeface="+mn-lt"/>
        </a:defRPr>
      </a:lvl8pPr>
      <a:lvl9pPr marL="4038600" indent="-381000" algn="l" rtl="0" fontAlgn="base">
        <a:spcBef>
          <a:spcPct val="20000"/>
        </a:spcBef>
        <a:spcAft>
          <a:spcPct val="2000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diagramData" Target="../diagrams/data1.xml"/><Relationship Id="rId7"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5"/>
          <p:cNvSpPr>
            <a:spLocks noGrp="1" noChangeArrowheads="1"/>
          </p:cNvSpPr>
          <p:nvPr>
            <p:ph type="ctrTitle"/>
          </p:nvPr>
        </p:nvSpPr>
        <p:spPr>
          <a:xfrm>
            <a:off x="3294063" y="2271721"/>
            <a:ext cx="5659437" cy="2300287"/>
          </a:xfrm>
        </p:spPr>
        <p:txBody>
          <a:bodyPr anchor="ctr"/>
          <a:lstStyle/>
          <a:p>
            <a:pPr eaLnBrk="1" hangingPunct="1"/>
            <a:r>
              <a:rPr lang="fr-FR" sz="2800" noProof="0" dirty="0" smtClean="0"/>
              <a:t>Feuille de route pour la mise en œuvre du socle de protection sociale en Sénégal</a:t>
            </a:r>
            <a:endParaRPr lang="fr-FR" sz="2000" noProof="0" dirty="0" smtClean="0"/>
          </a:p>
        </p:txBody>
      </p:sp>
      <p:sp>
        <p:nvSpPr>
          <p:cNvPr id="7171" name="Subtitle 5"/>
          <p:cNvSpPr>
            <a:spLocks noGrp="1"/>
          </p:cNvSpPr>
          <p:nvPr>
            <p:ph type="subTitle" idx="1"/>
          </p:nvPr>
        </p:nvSpPr>
        <p:spPr>
          <a:xfrm>
            <a:off x="3111481" y="4195763"/>
            <a:ext cx="5842019" cy="2227262"/>
          </a:xfrm>
        </p:spPr>
        <p:txBody>
          <a:bodyPr anchor="b"/>
          <a:lstStyle/>
          <a:p>
            <a:pPr>
              <a:spcBef>
                <a:spcPts val="0"/>
              </a:spcBef>
              <a:spcAft>
                <a:spcPts val="0"/>
              </a:spcAft>
            </a:pPr>
            <a:r>
              <a:rPr lang="fr-FR" sz="1800" noProof="0" dirty="0" smtClean="0"/>
              <a:t>Dakar, 15 août 2012</a:t>
            </a:r>
          </a:p>
          <a:p>
            <a:pPr>
              <a:spcBef>
                <a:spcPts val="0"/>
              </a:spcBef>
              <a:spcAft>
                <a:spcPts val="0"/>
              </a:spcAft>
            </a:pPr>
            <a:endParaRPr lang="fr-FR" sz="1800" noProof="0" dirty="0" smtClean="0"/>
          </a:p>
          <a:p>
            <a:pPr>
              <a:spcBef>
                <a:spcPts val="0"/>
              </a:spcBef>
              <a:spcAft>
                <a:spcPts val="0"/>
              </a:spcAft>
            </a:pPr>
            <a:r>
              <a:rPr lang="fr-FR" sz="1600" noProof="0" dirty="0" smtClean="0"/>
              <a:t>Ariel Pino</a:t>
            </a:r>
            <a:br>
              <a:rPr lang="fr-FR" sz="1600" noProof="0" dirty="0" smtClean="0"/>
            </a:br>
            <a:r>
              <a:rPr lang="fr-FR" sz="1600" dirty="0" smtClean="0"/>
              <a:t>ETD/DP-Dakar</a:t>
            </a:r>
            <a:endParaRPr lang="fr-FR" sz="1600" noProof="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4"/>
          <p:cNvSpPr>
            <a:spLocks noGrp="1"/>
          </p:cNvSpPr>
          <p:nvPr>
            <p:ph type="title"/>
          </p:nvPr>
        </p:nvSpPr>
        <p:spPr>
          <a:xfrm>
            <a:off x="395288" y="214298"/>
            <a:ext cx="6791325" cy="1143000"/>
          </a:xfrm>
        </p:spPr>
        <p:txBody>
          <a:bodyPr anchor="ctr"/>
          <a:lstStyle/>
          <a:p>
            <a:r>
              <a:rPr lang="fr-CH" dirty="0" smtClean="0"/>
              <a:t>Pour quoi une feuille de route?</a:t>
            </a:r>
          </a:p>
        </p:txBody>
      </p:sp>
      <p:sp>
        <p:nvSpPr>
          <p:cNvPr id="6" name="Content Placeholder 5"/>
          <p:cNvSpPr>
            <a:spLocks noGrp="1"/>
          </p:cNvSpPr>
          <p:nvPr>
            <p:ph idx="1"/>
          </p:nvPr>
        </p:nvSpPr>
        <p:spPr>
          <a:xfrm>
            <a:off x="519113" y="2060575"/>
            <a:ext cx="6926262" cy="4065588"/>
          </a:xfrm>
        </p:spPr>
        <p:txBody>
          <a:bodyPr/>
          <a:lstStyle/>
          <a:p>
            <a:pPr marL="914400" lvl="1" indent="-457200">
              <a:spcAft>
                <a:spcPts val="1800"/>
              </a:spcAft>
              <a:buClr>
                <a:schemeClr val="accent2">
                  <a:lumMod val="75000"/>
                </a:schemeClr>
              </a:buClr>
              <a:buFont typeface="+mj-lt"/>
              <a:buAutoNum type="arabicPeriod"/>
              <a:defRPr/>
            </a:pPr>
            <a:r>
              <a:rPr lang="fr-CH" dirty="0" smtClean="0"/>
              <a:t>Nouveau contexte politique</a:t>
            </a:r>
          </a:p>
          <a:p>
            <a:pPr marL="914400" lvl="1" indent="-457200">
              <a:spcAft>
                <a:spcPts val="1800"/>
              </a:spcAft>
              <a:buClr>
                <a:schemeClr val="accent2">
                  <a:lumMod val="75000"/>
                </a:schemeClr>
              </a:buClr>
              <a:buFont typeface="+mj-lt"/>
              <a:buAutoNum type="arabicPeriod"/>
              <a:defRPr/>
            </a:pPr>
            <a:r>
              <a:rPr lang="fr-FR" dirty="0" smtClean="0"/>
              <a:t>Recommandation sur les socles de protection sociale, 2012 (No. 202)</a:t>
            </a:r>
          </a:p>
          <a:p>
            <a:pPr marL="914400" lvl="1" indent="-457200">
              <a:spcAft>
                <a:spcPts val="1800"/>
              </a:spcAft>
              <a:buClr>
                <a:schemeClr val="accent2">
                  <a:lumMod val="75000"/>
                </a:schemeClr>
              </a:buClr>
              <a:buFont typeface="+mj-lt"/>
              <a:buAutoNum type="arabicPeriod"/>
              <a:defRPr/>
            </a:pPr>
            <a:r>
              <a:rPr lang="fr-FR" dirty="0" smtClean="0"/>
              <a:t>Programme Pays pour le Travail Décent (PPTD) Sénégal 2012-2015 - Axe prioritaire 2 : “le Renforcement et l’extension de la protection sociale au Sénégal”</a:t>
            </a:r>
            <a:endParaRPr lang="fr-CH" dirty="0" smtClean="0"/>
          </a:p>
          <a:p>
            <a:pPr marL="914400" lvl="1" indent="-457200">
              <a:spcAft>
                <a:spcPts val="1800"/>
              </a:spcAft>
              <a:buClr>
                <a:schemeClr val="accent2">
                  <a:lumMod val="75000"/>
                </a:schemeClr>
              </a:buClr>
              <a:buFont typeface="+mj-lt"/>
              <a:buAutoNum type="arabicPeriod"/>
              <a:defRPr/>
            </a:pPr>
            <a:r>
              <a:rPr lang="fr-FR" dirty="0" smtClean="0"/>
              <a:t>Demande du Ministre de la Fonction publique, du Travail et des Relations avec les institutions</a:t>
            </a:r>
          </a:p>
        </p:txBody>
      </p:sp>
      <p:sp>
        <p:nvSpPr>
          <p:cNvPr id="4" name="Slide Number Placeholder 3"/>
          <p:cNvSpPr>
            <a:spLocks noGrp="1"/>
          </p:cNvSpPr>
          <p:nvPr>
            <p:ph type="sldNum" sz="quarter" idx="10"/>
          </p:nvPr>
        </p:nvSpPr>
        <p:spPr/>
        <p:txBody>
          <a:bodyPr/>
          <a:lstStyle/>
          <a:p>
            <a:pPr>
              <a:defRPr/>
            </a:pPr>
            <a:fld id="{639AA776-5969-43CF-A697-F5E9782425F7}" type="slidenum">
              <a:rPr lang="en-GB" smtClean="0"/>
              <a:pPr>
                <a:defRPr/>
              </a:pPr>
              <a:t>1</a:t>
            </a:fld>
            <a:r>
              <a:rPr lang="en-GB" dirty="0" smtClean="0"/>
              <a:t> </a:t>
            </a: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263525" y="214290"/>
            <a:ext cx="8032750" cy="1143000"/>
          </a:xfrm>
        </p:spPr>
        <p:txBody>
          <a:bodyPr anchor="ctr"/>
          <a:lstStyle/>
          <a:p>
            <a:r>
              <a:rPr lang="fr-FR" noProof="0" smtClean="0"/>
              <a:t>Processus </a:t>
            </a:r>
            <a:r>
              <a:rPr lang="fr-FR" noProof="0" smtClean="0"/>
              <a:t>vers </a:t>
            </a:r>
            <a:r>
              <a:rPr lang="fr-FR" noProof="0" dirty="0" smtClean="0"/>
              <a:t>un SPS en Sénégal</a:t>
            </a:r>
          </a:p>
        </p:txBody>
      </p:sp>
      <p:sp>
        <p:nvSpPr>
          <p:cNvPr id="4" name="Slide Number Placeholder 3"/>
          <p:cNvSpPr>
            <a:spLocks noGrp="1"/>
          </p:cNvSpPr>
          <p:nvPr>
            <p:ph type="sldNum" sz="quarter" idx="10"/>
          </p:nvPr>
        </p:nvSpPr>
        <p:spPr/>
        <p:txBody>
          <a:bodyPr/>
          <a:lstStyle/>
          <a:p>
            <a:pPr>
              <a:defRPr/>
            </a:pPr>
            <a:fld id="{ACBB6B64-6DB5-4ABA-855B-7B029E556699}" type="slidenum">
              <a:rPr lang="en-GB" smtClean="0"/>
              <a:pPr>
                <a:defRPr/>
              </a:pPr>
              <a:t>2</a:t>
            </a:fld>
            <a:r>
              <a:rPr lang="en-GB" dirty="0" smtClean="0"/>
              <a:t> </a:t>
            </a:r>
            <a:endParaRPr lang="en-GB" dirty="0"/>
          </a:p>
        </p:txBody>
      </p:sp>
      <p:graphicFrame>
        <p:nvGraphicFramePr>
          <p:cNvPr id="7" name="Diagram 6"/>
          <p:cNvGraphicFramePr/>
          <p:nvPr>
            <p:extLst>
              <p:ext uri="{D42A27DB-BD31-4B8C-83A1-F6EECF244321}">
                <p14:modId xmlns="" xmlns:p14="http://schemas.microsoft.com/office/powerpoint/2010/main" val="2323693527"/>
              </p:ext>
            </p:extLst>
          </p:nvPr>
        </p:nvGraphicFramePr>
        <p:xfrm>
          <a:off x="-854279" y="1690696"/>
          <a:ext cx="5783469" cy="44529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4" name="Group 5"/>
          <p:cNvGrpSpPr>
            <a:grpSpLocks/>
          </p:cNvGrpSpPr>
          <p:nvPr/>
        </p:nvGrpSpPr>
        <p:grpSpPr bwMode="auto">
          <a:xfrm>
            <a:off x="3571704" y="2143116"/>
            <a:ext cx="5358014" cy="3255631"/>
            <a:chOff x="1675" y="8715"/>
            <a:chExt cx="8091" cy="3661"/>
          </a:xfrm>
        </p:grpSpPr>
        <p:sp>
          <p:nvSpPr>
            <p:cNvPr id="25" name="AutoShape 19"/>
            <p:cNvSpPr>
              <a:spLocks noChangeShapeType="1"/>
            </p:cNvSpPr>
            <p:nvPr/>
          </p:nvSpPr>
          <p:spPr bwMode="auto">
            <a:xfrm>
              <a:off x="3619" y="11684"/>
              <a:ext cx="6147" cy="0"/>
            </a:xfrm>
            <a:prstGeom prst="straightConnector1">
              <a:avLst/>
            </a:prstGeom>
            <a:noFill/>
            <a:ln w="9525">
              <a:solidFill>
                <a:srgbClr val="000000"/>
              </a:solidFill>
              <a:round/>
              <a:headEnd/>
              <a:tailEnd type="triangle" w="med" len="med"/>
            </a:ln>
          </p:spPr>
          <p:txBody>
            <a:bodyPr/>
            <a:lstStyle/>
            <a:p>
              <a:pPr>
                <a:defRPr/>
              </a:pPr>
              <a:endParaRPr lang="en-GB" sz="1200" b="0" dirty="0">
                <a:latin typeface="+mn-lt"/>
              </a:endParaRPr>
            </a:p>
          </p:txBody>
        </p:sp>
        <p:sp>
          <p:nvSpPr>
            <p:cNvPr id="26" name="Text Box 18"/>
            <p:cNvSpPr txBox="1">
              <a:spLocks noChangeArrowheads="1"/>
            </p:cNvSpPr>
            <p:nvPr/>
          </p:nvSpPr>
          <p:spPr bwMode="auto">
            <a:xfrm>
              <a:off x="4173" y="12031"/>
              <a:ext cx="5157" cy="345"/>
            </a:xfrm>
            <a:prstGeom prst="rect">
              <a:avLst/>
            </a:prstGeom>
            <a:solidFill>
              <a:srgbClr val="FFFFFF"/>
            </a:solidFill>
            <a:ln w="9525">
              <a:solidFill>
                <a:srgbClr val="FFFFFF"/>
              </a:solidFill>
              <a:miter lim="800000"/>
              <a:headEnd/>
              <a:tailEnd/>
            </a:ln>
          </p:spPr>
          <p:txBody>
            <a:bodyPr/>
            <a:lstStyle/>
            <a:p>
              <a:pPr algn="ctr" eaLnBrk="0" hangingPunct="0">
                <a:defRPr/>
              </a:pPr>
              <a:r>
                <a:rPr lang="fr-CH" sz="1400" dirty="0" smtClean="0">
                  <a:latin typeface="+mn-lt"/>
                  <a:ea typeface="Calibri" pitchFamily="34" charset="0"/>
                  <a:cs typeface="Times New Roman" pitchFamily="18" charset="0"/>
                </a:rPr>
                <a:t>Revenu individuel/familial</a:t>
              </a:r>
              <a:endParaRPr lang="fr-CH" sz="1400" dirty="0">
                <a:latin typeface="+mn-lt"/>
              </a:endParaRPr>
            </a:p>
          </p:txBody>
        </p:sp>
        <p:sp>
          <p:nvSpPr>
            <p:cNvPr id="27" name="Rectangle 17"/>
            <p:cNvSpPr>
              <a:spLocks noChangeArrowheads="1"/>
            </p:cNvSpPr>
            <p:nvPr/>
          </p:nvSpPr>
          <p:spPr bwMode="auto">
            <a:xfrm>
              <a:off x="3619" y="10785"/>
              <a:ext cx="5920" cy="899"/>
            </a:xfrm>
            <a:prstGeom prst="rect">
              <a:avLst/>
            </a:prstGeom>
            <a:solidFill>
              <a:schemeClr val="bg1">
                <a:lumMod val="75000"/>
              </a:schemeClr>
            </a:solidFill>
            <a:ln w="9525">
              <a:noFill/>
              <a:miter lim="800000"/>
              <a:headEnd/>
              <a:tailEnd/>
            </a:ln>
          </p:spPr>
          <p:txBody>
            <a:bodyPr/>
            <a:lstStyle/>
            <a:p>
              <a:pPr>
                <a:defRPr/>
              </a:pPr>
              <a:endParaRPr lang="en-GB" sz="1200" b="0" dirty="0">
                <a:latin typeface="+mn-lt"/>
              </a:endParaRPr>
            </a:p>
          </p:txBody>
        </p:sp>
        <p:sp>
          <p:nvSpPr>
            <p:cNvPr id="28" name="Text Box 16"/>
            <p:cNvSpPr txBox="1">
              <a:spLocks noChangeArrowheads="1"/>
            </p:cNvSpPr>
            <p:nvPr/>
          </p:nvSpPr>
          <p:spPr bwMode="auto">
            <a:xfrm>
              <a:off x="3868" y="10785"/>
              <a:ext cx="5670" cy="899"/>
            </a:xfrm>
            <a:prstGeom prst="rect">
              <a:avLst/>
            </a:prstGeom>
            <a:solidFill>
              <a:schemeClr val="bg1">
                <a:lumMod val="75000"/>
              </a:schemeClr>
            </a:solidFill>
            <a:ln w="9525">
              <a:noFill/>
              <a:miter lim="800000"/>
              <a:headEnd/>
              <a:tailEnd/>
            </a:ln>
          </p:spPr>
          <p:txBody>
            <a:bodyPr anchor="ctr"/>
            <a:lstStyle/>
            <a:p>
              <a:pPr algn="ctr" eaLnBrk="0" hangingPunct="0">
                <a:defRPr/>
              </a:pPr>
              <a:r>
                <a:rPr lang="fr-CH" sz="1400" b="0" dirty="0" smtClean="0">
                  <a:latin typeface="+mn-lt"/>
                  <a:ea typeface="Calibri" pitchFamily="34" charset="0"/>
                  <a:cs typeface="Times New Roman" pitchFamily="18" charset="0"/>
                </a:rPr>
                <a:t>Accès aux soins de santé essentiels et sécurité élémentaire du revenu</a:t>
              </a:r>
              <a:br>
                <a:rPr lang="fr-CH" sz="1400" b="0" dirty="0" smtClean="0">
                  <a:latin typeface="+mn-lt"/>
                  <a:ea typeface="Calibri" pitchFamily="34" charset="0"/>
                  <a:cs typeface="Times New Roman" pitchFamily="18" charset="0"/>
                </a:rPr>
              </a:br>
              <a:r>
                <a:rPr lang="fr-CH" sz="1400" b="0" dirty="0" smtClean="0">
                  <a:latin typeface="+mn-lt"/>
                  <a:ea typeface="Calibri" pitchFamily="34" charset="0"/>
                  <a:cs typeface="Times New Roman" pitchFamily="18" charset="0"/>
                </a:rPr>
                <a:t>pour tous</a:t>
              </a:r>
              <a:endParaRPr lang="fr-CH" sz="1400" b="0" dirty="0">
                <a:latin typeface="+mn-lt"/>
              </a:endParaRPr>
            </a:p>
          </p:txBody>
        </p:sp>
        <p:sp>
          <p:nvSpPr>
            <p:cNvPr id="29" name="Rectangle 15"/>
            <p:cNvSpPr>
              <a:spLocks noChangeArrowheads="1"/>
            </p:cNvSpPr>
            <p:nvPr/>
          </p:nvSpPr>
          <p:spPr bwMode="auto">
            <a:xfrm>
              <a:off x="4876" y="9884"/>
              <a:ext cx="4663" cy="901"/>
            </a:xfrm>
            <a:prstGeom prst="rect">
              <a:avLst/>
            </a:prstGeom>
            <a:solidFill>
              <a:schemeClr val="bg1">
                <a:lumMod val="75000"/>
                <a:alpha val="65000"/>
              </a:schemeClr>
            </a:solidFill>
            <a:ln w="9525">
              <a:noFill/>
              <a:miter lim="800000"/>
              <a:headEnd/>
              <a:tailEnd/>
            </a:ln>
          </p:spPr>
          <p:txBody>
            <a:bodyPr/>
            <a:lstStyle/>
            <a:p>
              <a:pPr>
                <a:defRPr/>
              </a:pPr>
              <a:endParaRPr lang="fr-CH" sz="1200" b="0" dirty="0">
                <a:latin typeface="+mn-lt"/>
              </a:endParaRPr>
            </a:p>
          </p:txBody>
        </p:sp>
        <p:sp>
          <p:nvSpPr>
            <p:cNvPr id="30" name="Text Box 14"/>
            <p:cNvSpPr txBox="1">
              <a:spLocks noChangeArrowheads="1"/>
            </p:cNvSpPr>
            <p:nvPr/>
          </p:nvSpPr>
          <p:spPr bwMode="auto">
            <a:xfrm>
              <a:off x="4876" y="9886"/>
              <a:ext cx="4454" cy="899"/>
            </a:xfrm>
            <a:prstGeom prst="rect">
              <a:avLst/>
            </a:prstGeom>
            <a:noFill/>
            <a:ln w="9525">
              <a:noFill/>
              <a:miter lim="800000"/>
              <a:headEnd/>
              <a:tailEnd/>
            </a:ln>
          </p:spPr>
          <p:txBody>
            <a:bodyPr anchor="ctr"/>
            <a:lstStyle/>
            <a:p>
              <a:pPr algn="ctr" eaLnBrk="0" hangingPunct="0">
                <a:defRPr/>
              </a:pPr>
              <a:r>
                <a:rPr lang="fr-CH" sz="1400" b="0" dirty="0" smtClean="0">
                  <a:latin typeface="+mn-lt"/>
                  <a:ea typeface="Calibri" pitchFamily="34" charset="0"/>
                  <a:cs typeface="Times New Roman" pitchFamily="18" charset="0"/>
                </a:rPr>
                <a:t>Prestations de sécurité sociale à des niveaux garantis</a:t>
              </a:r>
              <a:endParaRPr lang="fr-CH" sz="1400" b="0" dirty="0">
                <a:latin typeface="+mn-lt"/>
              </a:endParaRPr>
            </a:p>
          </p:txBody>
        </p:sp>
        <p:sp>
          <p:nvSpPr>
            <p:cNvPr id="31" name="Rectangle 13"/>
            <p:cNvSpPr>
              <a:spLocks noChangeArrowheads="1"/>
            </p:cNvSpPr>
            <p:nvPr/>
          </p:nvSpPr>
          <p:spPr bwMode="auto">
            <a:xfrm>
              <a:off x="6466" y="8985"/>
              <a:ext cx="3075" cy="901"/>
            </a:xfrm>
            <a:prstGeom prst="rect">
              <a:avLst/>
            </a:prstGeom>
            <a:solidFill>
              <a:schemeClr val="bg1">
                <a:lumMod val="85000"/>
                <a:alpha val="40000"/>
              </a:schemeClr>
            </a:solidFill>
            <a:ln w="9525">
              <a:noFill/>
              <a:miter lim="800000"/>
              <a:headEnd/>
              <a:tailEnd/>
            </a:ln>
          </p:spPr>
          <p:txBody>
            <a:bodyPr/>
            <a:lstStyle/>
            <a:p>
              <a:pPr>
                <a:defRPr/>
              </a:pPr>
              <a:endParaRPr lang="en-GB" sz="1200" b="0" dirty="0">
                <a:latin typeface="+mn-lt"/>
              </a:endParaRPr>
            </a:p>
          </p:txBody>
        </p:sp>
        <p:sp>
          <p:nvSpPr>
            <p:cNvPr id="32" name="Text Box 12"/>
            <p:cNvSpPr txBox="1">
              <a:spLocks noChangeArrowheads="1"/>
            </p:cNvSpPr>
            <p:nvPr/>
          </p:nvSpPr>
          <p:spPr bwMode="auto">
            <a:xfrm>
              <a:off x="6466" y="8985"/>
              <a:ext cx="3072" cy="899"/>
            </a:xfrm>
            <a:prstGeom prst="rect">
              <a:avLst/>
            </a:prstGeom>
            <a:noFill/>
            <a:ln w="9525">
              <a:noFill/>
              <a:miter lim="800000"/>
              <a:headEnd/>
              <a:tailEnd/>
            </a:ln>
          </p:spPr>
          <p:txBody>
            <a:bodyPr anchor="ctr"/>
            <a:lstStyle/>
            <a:p>
              <a:pPr algn="ctr" eaLnBrk="0" hangingPunct="0">
                <a:defRPr/>
              </a:pPr>
              <a:r>
                <a:rPr lang="fr-FR" sz="1400" b="0" dirty="0" smtClean="0">
                  <a:latin typeface="+mn-lt"/>
                  <a:ea typeface="Calibri" pitchFamily="34" charset="0"/>
                  <a:cs typeface="Times New Roman" pitchFamily="18" charset="0"/>
                </a:rPr>
                <a:t>Assurance volontaire règlementée par l’état</a:t>
              </a:r>
            </a:p>
          </p:txBody>
        </p:sp>
        <p:sp>
          <p:nvSpPr>
            <p:cNvPr id="33" name="Text Box 11"/>
            <p:cNvSpPr txBox="1">
              <a:spLocks noChangeArrowheads="1"/>
            </p:cNvSpPr>
            <p:nvPr/>
          </p:nvSpPr>
          <p:spPr bwMode="auto">
            <a:xfrm>
              <a:off x="1675" y="9966"/>
              <a:ext cx="1755" cy="551"/>
            </a:xfrm>
            <a:prstGeom prst="rect">
              <a:avLst/>
            </a:prstGeom>
            <a:noFill/>
            <a:ln w="9525">
              <a:noFill/>
              <a:miter lim="800000"/>
              <a:headEnd/>
              <a:tailEnd/>
            </a:ln>
          </p:spPr>
          <p:txBody>
            <a:bodyPr/>
            <a:lstStyle/>
            <a:p>
              <a:pPr algn="r" eaLnBrk="0" hangingPunct="0">
                <a:defRPr/>
              </a:pPr>
              <a:r>
                <a:rPr lang="fr-CH" sz="1400" dirty="0" smtClean="0">
                  <a:latin typeface="+mn-lt"/>
                  <a:cs typeface="Times New Roman" pitchFamily="18" charset="0"/>
                </a:rPr>
                <a:t>Niveau de protection</a:t>
              </a:r>
              <a:endParaRPr lang="fr-CH" sz="1400" dirty="0">
                <a:latin typeface="+mn-lt"/>
              </a:endParaRPr>
            </a:p>
          </p:txBody>
        </p:sp>
        <p:sp>
          <p:nvSpPr>
            <p:cNvPr id="34" name="AutoShape 10"/>
            <p:cNvSpPr>
              <a:spLocks noChangeShapeType="1"/>
            </p:cNvSpPr>
            <p:nvPr/>
          </p:nvSpPr>
          <p:spPr bwMode="auto">
            <a:xfrm flipV="1">
              <a:off x="3619" y="8715"/>
              <a:ext cx="0" cy="2969"/>
            </a:xfrm>
            <a:prstGeom prst="straightConnector1">
              <a:avLst/>
            </a:prstGeom>
            <a:noFill/>
            <a:ln w="9525">
              <a:solidFill>
                <a:srgbClr val="000000"/>
              </a:solidFill>
              <a:round/>
              <a:headEnd/>
              <a:tailEnd type="triangle" w="med" len="med"/>
            </a:ln>
          </p:spPr>
          <p:txBody>
            <a:bodyPr/>
            <a:lstStyle/>
            <a:p>
              <a:pPr>
                <a:defRPr/>
              </a:pPr>
              <a:endParaRPr lang="en-GB" sz="1200" b="0" dirty="0">
                <a:latin typeface="+mn-lt"/>
              </a:endParaRPr>
            </a:p>
          </p:txBody>
        </p:sp>
        <p:sp>
          <p:nvSpPr>
            <p:cNvPr id="35" name="Text Box 9"/>
            <p:cNvSpPr txBox="1">
              <a:spLocks noChangeArrowheads="1"/>
            </p:cNvSpPr>
            <p:nvPr/>
          </p:nvSpPr>
          <p:spPr bwMode="auto">
            <a:xfrm>
              <a:off x="2235" y="8715"/>
              <a:ext cx="1231" cy="375"/>
            </a:xfrm>
            <a:prstGeom prst="rect">
              <a:avLst/>
            </a:prstGeom>
            <a:solidFill>
              <a:srgbClr val="FFFFFF"/>
            </a:solidFill>
            <a:ln w="9525">
              <a:solidFill>
                <a:srgbClr val="FFFFFF"/>
              </a:solidFill>
              <a:miter lim="800000"/>
              <a:headEnd/>
              <a:tailEnd/>
            </a:ln>
          </p:spPr>
          <p:txBody>
            <a:bodyPr/>
            <a:lstStyle/>
            <a:p>
              <a:pPr algn="r" eaLnBrk="0" hangingPunct="0">
                <a:defRPr/>
              </a:pPr>
              <a:r>
                <a:rPr lang="fr-CH" sz="1400" b="0" dirty="0" smtClean="0">
                  <a:latin typeface="+mn-lt"/>
                  <a:ea typeface="Calibri" pitchFamily="34" charset="0"/>
                  <a:cs typeface="Times New Roman" pitchFamily="18" charset="0"/>
                </a:rPr>
                <a:t>élevé</a:t>
              </a:r>
              <a:endParaRPr lang="fr-CH" sz="1400" b="0" dirty="0">
                <a:latin typeface="+mn-lt"/>
              </a:endParaRPr>
            </a:p>
          </p:txBody>
        </p:sp>
        <p:sp>
          <p:nvSpPr>
            <p:cNvPr id="36" name="Text Box 8"/>
            <p:cNvSpPr txBox="1">
              <a:spLocks noChangeArrowheads="1"/>
            </p:cNvSpPr>
            <p:nvPr/>
          </p:nvSpPr>
          <p:spPr bwMode="auto">
            <a:xfrm>
              <a:off x="8809" y="11760"/>
              <a:ext cx="957" cy="375"/>
            </a:xfrm>
            <a:prstGeom prst="rect">
              <a:avLst/>
            </a:prstGeom>
            <a:solidFill>
              <a:srgbClr val="FFFFFF"/>
            </a:solidFill>
            <a:ln w="9525">
              <a:solidFill>
                <a:srgbClr val="FFFFFF"/>
              </a:solidFill>
              <a:miter lim="800000"/>
              <a:headEnd/>
              <a:tailEnd/>
            </a:ln>
          </p:spPr>
          <p:txBody>
            <a:bodyPr/>
            <a:lstStyle/>
            <a:p>
              <a:pPr algn="r" eaLnBrk="0" hangingPunct="0">
                <a:defRPr/>
              </a:pPr>
              <a:r>
                <a:rPr lang="fr-CH" sz="1400" b="0" dirty="0" smtClean="0">
                  <a:latin typeface="+mn-lt"/>
                  <a:ea typeface="Calibri" pitchFamily="34" charset="0"/>
                  <a:cs typeface="Times New Roman" pitchFamily="18" charset="0"/>
                </a:rPr>
                <a:t>élevé</a:t>
              </a:r>
              <a:endParaRPr lang="fr-CH" sz="1400" b="0" dirty="0">
                <a:latin typeface="+mn-lt"/>
              </a:endParaRPr>
            </a:p>
          </p:txBody>
        </p:sp>
        <p:sp>
          <p:nvSpPr>
            <p:cNvPr id="37" name="Text Box 7"/>
            <p:cNvSpPr txBox="1">
              <a:spLocks noChangeArrowheads="1"/>
            </p:cNvSpPr>
            <p:nvPr/>
          </p:nvSpPr>
          <p:spPr bwMode="auto">
            <a:xfrm>
              <a:off x="3646" y="11760"/>
              <a:ext cx="1229" cy="375"/>
            </a:xfrm>
            <a:prstGeom prst="rect">
              <a:avLst/>
            </a:prstGeom>
            <a:solidFill>
              <a:srgbClr val="FFFFFF"/>
            </a:solidFill>
            <a:ln w="9525">
              <a:solidFill>
                <a:srgbClr val="FFFFFF"/>
              </a:solidFill>
              <a:miter lim="800000"/>
              <a:headEnd/>
              <a:tailEnd/>
            </a:ln>
          </p:spPr>
          <p:txBody>
            <a:bodyPr/>
            <a:lstStyle/>
            <a:p>
              <a:pPr eaLnBrk="0" hangingPunct="0">
                <a:defRPr/>
              </a:pPr>
              <a:r>
                <a:rPr lang="en-GB" sz="1400" b="0" dirty="0" smtClean="0">
                  <a:latin typeface="+mn-lt"/>
                  <a:ea typeface="Calibri" pitchFamily="34" charset="0"/>
                  <a:cs typeface="Times New Roman" pitchFamily="18" charset="0"/>
                </a:rPr>
                <a:t>bas</a:t>
              </a:r>
              <a:endParaRPr lang="en-GB" sz="1400" b="0" dirty="0">
                <a:latin typeface="+mn-lt"/>
              </a:endParaRPr>
            </a:p>
          </p:txBody>
        </p:sp>
        <p:sp>
          <p:nvSpPr>
            <p:cNvPr id="38" name="Text Box 6"/>
            <p:cNvSpPr txBox="1">
              <a:spLocks noChangeArrowheads="1"/>
            </p:cNvSpPr>
            <p:nvPr/>
          </p:nvSpPr>
          <p:spPr bwMode="auto">
            <a:xfrm>
              <a:off x="2235" y="11393"/>
              <a:ext cx="1231" cy="375"/>
            </a:xfrm>
            <a:prstGeom prst="rect">
              <a:avLst/>
            </a:prstGeom>
            <a:solidFill>
              <a:srgbClr val="FFFFFF"/>
            </a:solidFill>
            <a:ln w="9525">
              <a:solidFill>
                <a:srgbClr val="FFFFFF"/>
              </a:solidFill>
              <a:miter lim="800000"/>
              <a:headEnd/>
              <a:tailEnd/>
            </a:ln>
          </p:spPr>
          <p:txBody>
            <a:bodyPr/>
            <a:lstStyle/>
            <a:p>
              <a:pPr algn="r" eaLnBrk="0" hangingPunct="0">
                <a:defRPr/>
              </a:pPr>
              <a:r>
                <a:rPr lang="en-GB" sz="1400" b="0" dirty="0" smtClean="0">
                  <a:latin typeface="+mn-lt"/>
                  <a:cs typeface="Times New Roman" pitchFamily="18" charset="0"/>
                </a:rPr>
                <a:t>bas</a:t>
              </a:r>
              <a:endParaRPr lang="en-GB" sz="1400" b="0" dirty="0">
                <a:latin typeface="+mn-lt"/>
              </a:endParaRPr>
            </a:p>
          </p:txBody>
        </p:sp>
      </p:grpSp>
      <p:grpSp>
        <p:nvGrpSpPr>
          <p:cNvPr id="23558" name="Group 6"/>
          <p:cNvGrpSpPr>
            <a:grpSpLocks noChangeAspect="1"/>
          </p:cNvGrpSpPr>
          <p:nvPr/>
        </p:nvGrpSpPr>
        <p:grpSpPr bwMode="auto">
          <a:xfrm>
            <a:off x="2790829" y="1785926"/>
            <a:ext cx="473067" cy="473067"/>
            <a:chOff x="1907" y="1080"/>
            <a:chExt cx="576" cy="576"/>
          </a:xfrm>
        </p:grpSpPr>
        <p:sp>
          <p:nvSpPr>
            <p:cNvPr id="23557" name="AutoShape 5"/>
            <p:cNvSpPr>
              <a:spLocks noChangeAspect="1" noChangeArrowheads="1" noTextEdit="1"/>
            </p:cNvSpPr>
            <p:nvPr/>
          </p:nvSpPr>
          <p:spPr bwMode="auto">
            <a:xfrm>
              <a:off x="1907" y="1080"/>
              <a:ext cx="576" cy="57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pic>
          <p:nvPicPr>
            <p:cNvPr id="23559" name="Picture 7"/>
            <p:cNvPicPr>
              <a:picLocks noChangeAspect="1" noChangeArrowheads="1"/>
            </p:cNvPicPr>
            <p:nvPr/>
          </p:nvPicPr>
          <p:blipFill>
            <a:blip r:embed="rId7"/>
            <a:srcRect/>
            <a:stretch>
              <a:fillRect/>
            </a:stretch>
          </p:blipFill>
          <p:spPr bwMode="auto">
            <a:xfrm>
              <a:off x="1907" y="1080"/>
              <a:ext cx="576" cy="576"/>
            </a:xfrm>
            <a:prstGeom prst="rect">
              <a:avLst/>
            </a:prstGeom>
            <a:noFill/>
            <a:ln w="9525">
              <a:noFill/>
              <a:miter lim="800000"/>
              <a:headEnd/>
              <a:tailEnd/>
            </a:ln>
          </p:spPr>
        </p:pic>
        <p:pic>
          <p:nvPicPr>
            <p:cNvPr id="23560" name="Picture 8"/>
            <p:cNvPicPr>
              <a:picLocks noChangeAspect="1" noChangeArrowheads="1"/>
            </p:cNvPicPr>
            <p:nvPr/>
          </p:nvPicPr>
          <p:blipFill>
            <a:blip r:embed="rId8"/>
            <a:srcRect/>
            <a:stretch>
              <a:fillRect/>
            </a:stretch>
          </p:blipFill>
          <p:spPr bwMode="auto">
            <a:xfrm>
              <a:off x="1907" y="1080"/>
              <a:ext cx="576" cy="576"/>
            </a:xfrm>
            <a:prstGeom prst="rect">
              <a:avLst/>
            </a:prstGeom>
            <a:noFill/>
            <a:ln w="9525">
              <a:noFill/>
              <a:miter lim="800000"/>
              <a:headEnd/>
              <a:tailEnd/>
            </a:ln>
          </p:spPr>
        </p:pic>
      </p:grpSp>
      <p:sp>
        <p:nvSpPr>
          <p:cNvPr id="42" name="Up Arrow Callout 41"/>
          <p:cNvSpPr/>
          <p:nvPr/>
        </p:nvSpPr>
        <p:spPr bwMode="auto">
          <a:xfrm>
            <a:off x="4000496" y="5786454"/>
            <a:ext cx="4421046" cy="857256"/>
          </a:xfrm>
          <a:prstGeom prst="upArrowCallout">
            <a:avLst>
              <a:gd name="adj1" fmla="val 120275"/>
              <a:gd name="adj2" fmla="val 77706"/>
              <a:gd name="adj3" fmla="val 25000"/>
              <a:gd name="adj4" fmla="val 64977"/>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CH" sz="1800" b="1" i="0" u="none" strike="noStrike" cap="none" normalizeH="0" baseline="0" dirty="0" smtClean="0">
                <a:ln>
                  <a:noFill/>
                </a:ln>
                <a:solidFill>
                  <a:srgbClr val="FF0000"/>
                </a:solidFill>
                <a:effectLst/>
                <a:latin typeface="+mn-lt"/>
              </a:rPr>
              <a:t>SOCLE DE PROTECTÌON</a:t>
            </a:r>
            <a:r>
              <a:rPr kumimoji="0" lang="fr-CH" sz="1800" b="1" i="0" u="none" strike="noStrike" cap="none" normalizeH="0" dirty="0" smtClean="0">
                <a:ln>
                  <a:noFill/>
                </a:ln>
                <a:solidFill>
                  <a:srgbClr val="FF0000"/>
                </a:solidFill>
                <a:effectLst/>
                <a:latin typeface="+mn-lt"/>
              </a:rPr>
              <a:t> SOCIALE</a:t>
            </a:r>
            <a:endParaRPr kumimoji="0" lang="en-US" sz="1800" b="1" i="0" u="none" strike="noStrike" cap="none" normalizeH="0" baseline="0" dirty="0" smtClean="0">
              <a:ln>
                <a:noFill/>
              </a:ln>
              <a:solidFill>
                <a:srgbClr val="FF0000"/>
              </a:solidFill>
              <a:effectLst/>
              <a:latin typeface="+mn-lt"/>
            </a:endParaRPr>
          </a:p>
        </p:txBody>
      </p:sp>
      <p:sp>
        <p:nvSpPr>
          <p:cNvPr id="43" name="Rounded Rectangle 42"/>
          <p:cNvSpPr/>
          <p:nvPr/>
        </p:nvSpPr>
        <p:spPr bwMode="auto">
          <a:xfrm>
            <a:off x="3500430" y="1745005"/>
            <a:ext cx="5572296" cy="3684259"/>
          </a:xfrm>
          <a:prstGeom prst="roundRect">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endParaRPr>
          </a:p>
        </p:txBody>
      </p:sp>
      <p:sp>
        <p:nvSpPr>
          <p:cNvPr id="44" name="Bent-Up Arrow 43"/>
          <p:cNvSpPr/>
          <p:nvPr/>
        </p:nvSpPr>
        <p:spPr bwMode="auto">
          <a:xfrm rot="5400000">
            <a:off x="2413047" y="5302201"/>
            <a:ext cx="285751" cy="2111515"/>
          </a:xfrm>
          <a:prstGeom prst="bentUpArrow">
            <a:avLst>
              <a:gd name="adj1" fmla="val 50000"/>
              <a:gd name="adj2" fmla="val 25000"/>
              <a:gd name="adj3" fmla="val 25000"/>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endParaRPr>
          </a:p>
        </p:txBody>
      </p:sp>
      <p:sp>
        <p:nvSpPr>
          <p:cNvPr id="45" name="TextBox 44"/>
          <p:cNvSpPr txBox="1"/>
          <p:nvPr/>
        </p:nvSpPr>
        <p:spPr>
          <a:xfrm>
            <a:off x="3743327" y="4048788"/>
            <a:ext cx="1042987" cy="523220"/>
          </a:xfrm>
          <a:prstGeom prst="rect">
            <a:avLst/>
          </a:prstGeom>
          <a:noFill/>
        </p:spPr>
        <p:txBody>
          <a:bodyPr>
            <a:spAutoFit/>
          </a:bodyPr>
          <a:lstStyle/>
          <a:p>
            <a:pPr algn="ctr">
              <a:defRPr/>
            </a:pPr>
            <a:r>
              <a:rPr lang="fr-CH" sz="1400" dirty="0" smtClean="0">
                <a:solidFill>
                  <a:schemeClr val="accent2">
                    <a:lumMod val="75000"/>
                  </a:schemeClr>
                </a:solidFill>
                <a:latin typeface="+mn-lt"/>
              </a:rPr>
              <a:t>niveau du socle</a:t>
            </a:r>
            <a:endParaRPr lang="fr-CH" sz="1400" dirty="0">
              <a:solidFill>
                <a:schemeClr val="accent2">
                  <a:lumMod val="75000"/>
                </a:schemeClr>
              </a:solidFill>
              <a:latin typeface="+mn-lt"/>
            </a:endParaRPr>
          </a:p>
        </p:txBody>
      </p:sp>
      <p:cxnSp>
        <p:nvCxnSpPr>
          <p:cNvPr id="47" name="Straight Connector 46"/>
          <p:cNvCxnSpPr/>
          <p:nvPr/>
        </p:nvCxnSpPr>
        <p:spPr bwMode="auto">
          <a:xfrm rot="10800000">
            <a:off x="3743328" y="3983912"/>
            <a:ext cx="1115731" cy="1588"/>
          </a:xfrm>
          <a:prstGeom prst="line">
            <a:avLst/>
          </a:prstGeom>
          <a:ln>
            <a:prstDash val="dash"/>
            <a:headEnd type="none" w="med" len="med"/>
            <a:tailEnd type="none" w="med" len="med"/>
          </a:ln>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395288" y="214290"/>
            <a:ext cx="7645447" cy="1143000"/>
          </a:xfrm>
        </p:spPr>
        <p:txBody>
          <a:bodyPr anchor="ctr"/>
          <a:lstStyle/>
          <a:p>
            <a:r>
              <a:rPr lang="fr-FR" noProof="0" dirty="0" smtClean="0"/>
              <a:t>Quand et comment?</a:t>
            </a:r>
          </a:p>
        </p:txBody>
      </p:sp>
      <p:graphicFrame>
        <p:nvGraphicFramePr>
          <p:cNvPr id="5" name="Content Placeholder 4"/>
          <p:cNvGraphicFramePr>
            <a:graphicFrameLocks noGrp="1"/>
          </p:cNvGraphicFramePr>
          <p:nvPr>
            <p:ph idx="1"/>
          </p:nvPr>
        </p:nvGraphicFramePr>
        <p:xfrm>
          <a:off x="0" y="1785926"/>
          <a:ext cx="9144000" cy="4286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p:txBody>
          <a:bodyPr/>
          <a:lstStyle/>
          <a:p>
            <a:pPr>
              <a:defRPr/>
            </a:pPr>
            <a:fld id="{77D30C7F-7022-4E8C-9DCF-FC42A4713466}" type="slidenum">
              <a:rPr lang="en-GB" smtClean="0"/>
              <a:pPr>
                <a:defRPr/>
              </a:pPr>
              <a:t>3</a:t>
            </a:fld>
            <a:r>
              <a:rPr lang="en-GB" dirty="0" smtClean="0"/>
              <a:t> </a:t>
            </a: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392254" y="142852"/>
            <a:ext cx="7718425" cy="1292182"/>
          </a:xfrm>
        </p:spPr>
        <p:txBody>
          <a:bodyPr/>
          <a:lstStyle/>
          <a:p>
            <a:r>
              <a:rPr lang="fr-FR" sz="2600" noProof="0" dirty="0" smtClean="0"/>
              <a:t>Stratégie nationale </a:t>
            </a:r>
            <a:r>
              <a:rPr lang="fr-FR" sz="2600" dirty="0" smtClean="0"/>
              <a:t>efficace </a:t>
            </a:r>
            <a:r>
              <a:rPr lang="fr-FR" sz="2600" noProof="0" dirty="0" smtClean="0"/>
              <a:t>d’extension de la sécurité sociale</a:t>
            </a:r>
            <a:r>
              <a:rPr lang="fr-FR" sz="2600" dirty="0" smtClean="0"/>
              <a:t>: </a:t>
            </a:r>
            <a:r>
              <a:rPr lang="fr-FR" sz="2600" noProof="0" dirty="0" smtClean="0"/>
              <a:t>Mise en place de systèmes complets de sécurité sociale</a:t>
            </a:r>
          </a:p>
        </p:txBody>
      </p:sp>
      <p:sp>
        <p:nvSpPr>
          <p:cNvPr id="4" name="Slide Number Placeholder 3"/>
          <p:cNvSpPr>
            <a:spLocks noGrp="1"/>
          </p:cNvSpPr>
          <p:nvPr>
            <p:ph type="sldNum" sz="quarter" idx="10"/>
          </p:nvPr>
        </p:nvSpPr>
        <p:spPr/>
        <p:txBody>
          <a:bodyPr/>
          <a:lstStyle/>
          <a:p>
            <a:pPr>
              <a:defRPr/>
            </a:pPr>
            <a:fld id="{ED1D88E6-143F-4907-A5A1-6681297734FA}" type="slidenum">
              <a:rPr lang="en-GB" smtClean="0"/>
              <a:pPr>
                <a:defRPr/>
              </a:pPr>
              <a:t>4</a:t>
            </a:fld>
            <a:r>
              <a:rPr lang="en-GB" dirty="0" smtClean="0"/>
              <a:t> </a:t>
            </a:r>
            <a:endParaRPr lang="en-GB" dirty="0"/>
          </a:p>
        </p:txBody>
      </p:sp>
      <p:grpSp>
        <p:nvGrpSpPr>
          <p:cNvPr id="10244" name="Group 5"/>
          <p:cNvGrpSpPr>
            <a:grpSpLocks/>
          </p:cNvGrpSpPr>
          <p:nvPr/>
        </p:nvGrpSpPr>
        <p:grpSpPr bwMode="auto">
          <a:xfrm>
            <a:off x="2632719" y="1841512"/>
            <a:ext cx="5976294" cy="3302000"/>
            <a:chOff x="1677" y="8715"/>
            <a:chExt cx="8089" cy="3420"/>
          </a:xfrm>
        </p:grpSpPr>
        <p:sp>
          <p:nvSpPr>
            <p:cNvPr id="8211" name="AutoShape 19"/>
            <p:cNvSpPr>
              <a:spLocks noChangeShapeType="1"/>
            </p:cNvSpPr>
            <p:nvPr/>
          </p:nvSpPr>
          <p:spPr bwMode="auto">
            <a:xfrm>
              <a:off x="3619" y="11684"/>
              <a:ext cx="6147" cy="0"/>
            </a:xfrm>
            <a:prstGeom prst="straightConnector1">
              <a:avLst/>
            </a:prstGeom>
            <a:noFill/>
            <a:ln w="9525">
              <a:solidFill>
                <a:srgbClr val="000000"/>
              </a:solidFill>
              <a:round/>
              <a:headEnd/>
              <a:tailEnd type="triangle" w="med" len="med"/>
            </a:ln>
          </p:spPr>
          <p:txBody>
            <a:bodyPr/>
            <a:lstStyle/>
            <a:p>
              <a:pPr>
                <a:defRPr/>
              </a:pPr>
              <a:endParaRPr lang="en-GB" sz="1400" b="0" dirty="0">
                <a:latin typeface="+mn-lt"/>
              </a:endParaRPr>
            </a:p>
          </p:txBody>
        </p:sp>
        <p:sp>
          <p:nvSpPr>
            <p:cNvPr id="8210" name="Text Box 18"/>
            <p:cNvSpPr txBox="1">
              <a:spLocks noChangeArrowheads="1"/>
            </p:cNvSpPr>
            <p:nvPr/>
          </p:nvSpPr>
          <p:spPr bwMode="auto">
            <a:xfrm>
              <a:off x="4173" y="11790"/>
              <a:ext cx="5157" cy="345"/>
            </a:xfrm>
            <a:prstGeom prst="rect">
              <a:avLst/>
            </a:prstGeom>
            <a:solidFill>
              <a:srgbClr val="FFFFFF"/>
            </a:solidFill>
            <a:ln w="9525">
              <a:solidFill>
                <a:srgbClr val="FFFFFF"/>
              </a:solidFill>
              <a:miter lim="800000"/>
              <a:headEnd/>
              <a:tailEnd/>
            </a:ln>
          </p:spPr>
          <p:txBody>
            <a:bodyPr/>
            <a:lstStyle/>
            <a:p>
              <a:pPr algn="ctr" eaLnBrk="0" hangingPunct="0">
                <a:defRPr/>
              </a:pPr>
              <a:r>
                <a:rPr lang="fr-CH" sz="1600" dirty="0" smtClean="0">
                  <a:latin typeface="+mn-lt"/>
                  <a:ea typeface="Calibri" pitchFamily="34" charset="0"/>
                  <a:cs typeface="Times New Roman" pitchFamily="18" charset="0"/>
                </a:rPr>
                <a:t>Revenu individuel/familial</a:t>
              </a:r>
              <a:endParaRPr lang="fr-CH" sz="1600" dirty="0">
                <a:latin typeface="+mn-lt"/>
              </a:endParaRPr>
            </a:p>
          </p:txBody>
        </p:sp>
        <p:sp>
          <p:nvSpPr>
            <p:cNvPr id="8209" name="Rectangle 17"/>
            <p:cNvSpPr>
              <a:spLocks noChangeArrowheads="1"/>
            </p:cNvSpPr>
            <p:nvPr/>
          </p:nvSpPr>
          <p:spPr bwMode="auto">
            <a:xfrm>
              <a:off x="3619" y="10785"/>
              <a:ext cx="5920" cy="899"/>
            </a:xfrm>
            <a:prstGeom prst="rect">
              <a:avLst/>
            </a:prstGeom>
            <a:solidFill>
              <a:schemeClr val="bg1">
                <a:lumMod val="75000"/>
              </a:schemeClr>
            </a:solidFill>
            <a:ln w="9525">
              <a:noFill/>
              <a:miter lim="800000"/>
              <a:headEnd/>
              <a:tailEnd/>
            </a:ln>
          </p:spPr>
          <p:txBody>
            <a:bodyPr/>
            <a:lstStyle/>
            <a:p>
              <a:pPr>
                <a:defRPr/>
              </a:pPr>
              <a:endParaRPr lang="en-GB" sz="1400" b="0" dirty="0">
                <a:latin typeface="+mn-lt"/>
              </a:endParaRPr>
            </a:p>
          </p:txBody>
        </p:sp>
        <p:sp>
          <p:nvSpPr>
            <p:cNvPr id="8208" name="Text Box 16"/>
            <p:cNvSpPr txBox="1">
              <a:spLocks noChangeArrowheads="1"/>
            </p:cNvSpPr>
            <p:nvPr/>
          </p:nvSpPr>
          <p:spPr bwMode="auto">
            <a:xfrm>
              <a:off x="3868" y="10785"/>
              <a:ext cx="5670" cy="899"/>
            </a:xfrm>
            <a:prstGeom prst="rect">
              <a:avLst/>
            </a:prstGeom>
            <a:noFill/>
            <a:ln w="9525">
              <a:noFill/>
              <a:miter lim="800000"/>
              <a:headEnd/>
              <a:tailEnd/>
            </a:ln>
          </p:spPr>
          <p:txBody>
            <a:bodyPr anchor="ctr"/>
            <a:lstStyle/>
            <a:p>
              <a:pPr algn="ctr" eaLnBrk="0" hangingPunct="0">
                <a:defRPr/>
              </a:pPr>
              <a:r>
                <a:rPr lang="fr-CH" sz="1400" b="0" dirty="0" smtClean="0">
                  <a:latin typeface="+mn-lt"/>
                  <a:ea typeface="Calibri" pitchFamily="34" charset="0"/>
                  <a:cs typeface="Times New Roman" pitchFamily="18" charset="0"/>
                </a:rPr>
                <a:t>Accès aux soins de santé essentiels et sécurité élémentaire du revenu</a:t>
              </a:r>
              <a:br>
                <a:rPr lang="fr-CH" sz="1400" b="0" dirty="0" smtClean="0">
                  <a:latin typeface="+mn-lt"/>
                  <a:ea typeface="Calibri" pitchFamily="34" charset="0"/>
                  <a:cs typeface="Times New Roman" pitchFamily="18" charset="0"/>
                </a:rPr>
              </a:br>
              <a:r>
                <a:rPr lang="fr-CH" sz="1400" b="0" dirty="0" smtClean="0">
                  <a:latin typeface="+mn-lt"/>
                  <a:ea typeface="Calibri" pitchFamily="34" charset="0"/>
                  <a:cs typeface="Times New Roman" pitchFamily="18" charset="0"/>
                </a:rPr>
                <a:t>pour tous</a:t>
              </a:r>
              <a:endParaRPr lang="fr-CH" sz="1400" b="0" dirty="0">
                <a:latin typeface="+mn-lt"/>
              </a:endParaRPr>
            </a:p>
          </p:txBody>
        </p:sp>
        <p:sp>
          <p:nvSpPr>
            <p:cNvPr id="8207" name="Rectangle 15"/>
            <p:cNvSpPr>
              <a:spLocks noChangeArrowheads="1"/>
            </p:cNvSpPr>
            <p:nvPr/>
          </p:nvSpPr>
          <p:spPr bwMode="auto">
            <a:xfrm>
              <a:off x="4876" y="9884"/>
              <a:ext cx="4663" cy="901"/>
            </a:xfrm>
            <a:prstGeom prst="rect">
              <a:avLst/>
            </a:prstGeom>
            <a:solidFill>
              <a:schemeClr val="bg1">
                <a:lumMod val="75000"/>
                <a:alpha val="65000"/>
              </a:schemeClr>
            </a:solidFill>
            <a:ln w="9525">
              <a:noFill/>
              <a:miter lim="800000"/>
              <a:headEnd/>
              <a:tailEnd/>
            </a:ln>
          </p:spPr>
          <p:txBody>
            <a:bodyPr/>
            <a:lstStyle/>
            <a:p>
              <a:pPr>
                <a:defRPr/>
              </a:pPr>
              <a:endParaRPr lang="fr-CH" sz="1400" b="0" dirty="0">
                <a:latin typeface="+mn-lt"/>
              </a:endParaRPr>
            </a:p>
          </p:txBody>
        </p:sp>
        <p:sp>
          <p:nvSpPr>
            <p:cNvPr id="8206" name="Text Box 14"/>
            <p:cNvSpPr txBox="1">
              <a:spLocks noChangeArrowheads="1"/>
            </p:cNvSpPr>
            <p:nvPr/>
          </p:nvSpPr>
          <p:spPr bwMode="auto">
            <a:xfrm>
              <a:off x="4876" y="9886"/>
              <a:ext cx="4454" cy="899"/>
            </a:xfrm>
            <a:prstGeom prst="rect">
              <a:avLst/>
            </a:prstGeom>
            <a:noFill/>
            <a:ln w="9525">
              <a:noFill/>
              <a:miter lim="800000"/>
              <a:headEnd/>
              <a:tailEnd/>
            </a:ln>
          </p:spPr>
          <p:txBody>
            <a:bodyPr anchor="ctr"/>
            <a:lstStyle/>
            <a:p>
              <a:pPr algn="ctr" eaLnBrk="0" hangingPunct="0">
                <a:defRPr/>
              </a:pPr>
              <a:r>
                <a:rPr lang="fr-CH" sz="1400" b="0" dirty="0" smtClean="0">
                  <a:latin typeface="+mn-lt"/>
                  <a:ea typeface="Calibri" pitchFamily="34" charset="0"/>
                  <a:cs typeface="Times New Roman" pitchFamily="18" charset="0"/>
                </a:rPr>
                <a:t>Prestations de sécurité sociale à des niveaux garantis</a:t>
              </a:r>
              <a:endParaRPr lang="fr-CH" sz="1400" b="0" dirty="0">
                <a:latin typeface="+mn-lt"/>
              </a:endParaRPr>
            </a:p>
          </p:txBody>
        </p:sp>
        <p:sp>
          <p:nvSpPr>
            <p:cNvPr id="8205" name="Rectangle 13"/>
            <p:cNvSpPr>
              <a:spLocks noChangeArrowheads="1"/>
            </p:cNvSpPr>
            <p:nvPr/>
          </p:nvSpPr>
          <p:spPr bwMode="auto">
            <a:xfrm>
              <a:off x="6466" y="8985"/>
              <a:ext cx="3075" cy="901"/>
            </a:xfrm>
            <a:prstGeom prst="rect">
              <a:avLst/>
            </a:prstGeom>
            <a:solidFill>
              <a:schemeClr val="bg1">
                <a:lumMod val="85000"/>
                <a:alpha val="40000"/>
              </a:schemeClr>
            </a:solidFill>
            <a:ln w="9525">
              <a:noFill/>
              <a:miter lim="800000"/>
              <a:headEnd/>
              <a:tailEnd/>
            </a:ln>
          </p:spPr>
          <p:txBody>
            <a:bodyPr/>
            <a:lstStyle/>
            <a:p>
              <a:pPr>
                <a:defRPr/>
              </a:pPr>
              <a:endParaRPr lang="fr-CH" sz="1400" b="0" dirty="0">
                <a:latin typeface="+mn-lt"/>
              </a:endParaRPr>
            </a:p>
          </p:txBody>
        </p:sp>
        <p:sp>
          <p:nvSpPr>
            <p:cNvPr id="8204" name="Text Box 12"/>
            <p:cNvSpPr txBox="1">
              <a:spLocks noChangeArrowheads="1"/>
            </p:cNvSpPr>
            <p:nvPr/>
          </p:nvSpPr>
          <p:spPr bwMode="auto">
            <a:xfrm>
              <a:off x="6721" y="8985"/>
              <a:ext cx="2609" cy="899"/>
            </a:xfrm>
            <a:prstGeom prst="rect">
              <a:avLst/>
            </a:prstGeom>
            <a:noFill/>
            <a:ln w="9525">
              <a:noFill/>
              <a:miter lim="800000"/>
              <a:headEnd/>
              <a:tailEnd/>
            </a:ln>
          </p:spPr>
          <p:txBody>
            <a:bodyPr anchor="ctr"/>
            <a:lstStyle/>
            <a:p>
              <a:pPr algn="ctr" eaLnBrk="0" hangingPunct="0">
                <a:defRPr/>
              </a:pPr>
              <a:r>
                <a:rPr lang="fr-FR" sz="1400" b="0" dirty="0" smtClean="0">
                  <a:latin typeface="+mn-lt"/>
                  <a:ea typeface="Calibri" pitchFamily="34" charset="0"/>
                  <a:cs typeface="Times New Roman" pitchFamily="18" charset="0"/>
                </a:rPr>
                <a:t>Assurance volontaire règlementée par l’état</a:t>
              </a:r>
            </a:p>
          </p:txBody>
        </p:sp>
        <p:sp>
          <p:nvSpPr>
            <p:cNvPr id="8203" name="Text Box 11"/>
            <p:cNvSpPr txBox="1">
              <a:spLocks noChangeArrowheads="1"/>
            </p:cNvSpPr>
            <p:nvPr/>
          </p:nvSpPr>
          <p:spPr bwMode="auto">
            <a:xfrm>
              <a:off x="1677" y="10002"/>
              <a:ext cx="1755" cy="551"/>
            </a:xfrm>
            <a:prstGeom prst="rect">
              <a:avLst/>
            </a:prstGeom>
            <a:noFill/>
            <a:ln w="9525">
              <a:noFill/>
              <a:miter lim="800000"/>
              <a:headEnd/>
              <a:tailEnd/>
            </a:ln>
          </p:spPr>
          <p:txBody>
            <a:bodyPr/>
            <a:lstStyle/>
            <a:p>
              <a:pPr algn="r" eaLnBrk="0" hangingPunct="0">
                <a:defRPr/>
              </a:pPr>
              <a:r>
                <a:rPr lang="fr-CH" sz="1600" dirty="0" smtClean="0">
                  <a:latin typeface="+mn-lt"/>
                  <a:cs typeface="Times New Roman" pitchFamily="18" charset="0"/>
                </a:rPr>
                <a:t>Niveau de protection</a:t>
              </a:r>
              <a:endParaRPr lang="fr-CH" sz="1600" dirty="0">
                <a:latin typeface="+mn-lt"/>
              </a:endParaRPr>
            </a:p>
          </p:txBody>
        </p:sp>
        <p:sp>
          <p:nvSpPr>
            <p:cNvPr id="8202" name="AutoShape 10"/>
            <p:cNvSpPr>
              <a:spLocks noChangeShapeType="1"/>
            </p:cNvSpPr>
            <p:nvPr/>
          </p:nvSpPr>
          <p:spPr bwMode="auto">
            <a:xfrm flipV="1">
              <a:off x="3619" y="8715"/>
              <a:ext cx="0" cy="2969"/>
            </a:xfrm>
            <a:prstGeom prst="straightConnector1">
              <a:avLst/>
            </a:prstGeom>
            <a:noFill/>
            <a:ln w="9525">
              <a:solidFill>
                <a:srgbClr val="000000"/>
              </a:solidFill>
              <a:round/>
              <a:headEnd/>
              <a:tailEnd type="triangle" w="med" len="med"/>
            </a:ln>
          </p:spPr>
          <p:txBody>
            <a:bodyPr/>
            <a:lstStyle/>
            <a:p>
              <a:pPr>
                <a:defRPr/>
              </a:pPr>
              <a:endParaRPr lang="en-GB" sz="1400" b="0" dirty="0">
                <a:latin typeface="+mn-lt"/>
              </a:endParaRPr>
            </a:p>
          </p:txBody>
        </p:sp>
        <p:sp>
          <p:nvSpPr>
            <p:cNvPr id="8201" name="Text Box 9"/>
            <p:cNvSpPr txBox="1">
              <a:spLocks noChangeArrowheads="1"/>
            </p:cNvSpPr>
            <p:nvPr/>
          </p:nvSpPr>
          <p:spPr bwMode="auto">
            <a:xfrm>
              <a:off x="2235" y="8715"/>
              <a:ext cx="1231" cy="375"/>
            </a:xfrm>
            <a:prstGeom prst="rect">
              <a:avLst/>
            </a:prstGeom>
            <a:solidFill>
              <a:srgbClr val="FFFFFF"/>
            </a:solidFill>
            <a:ln w="9525">
              <a:solidFill>
                <a:srgbClr val="FFFFFF"/>
              </a:solidFill>
              <a:miter lim="800000"/>
              <a:headEnd/>
              <a:tailEnd/>
            </a:ln>
          </p:spPr>
          <p:txBody>
            <a:bodyPr/>
            <a:lstStyle/>
            <a:p>
              <a:pPr algn="r" eaLnBrk="0" hangingPunct="0">
                <a:defRPr/>
              </a:pPr>
              <a:r>
                <a:rPr lang="fr-CH" sz="1400" b="0" dirty="0" smtClean="0">
                  <a:latin typeface="+mn-lt"/>
                  <a:ea typeface="Calibri" pitchFamily="34" charset="0"/>
                  <a:cs typeface="Times New Roman" pitchFamily="18" charset="0"/>
                </a:rPr>
                <a:t>élevé</a:t>
              </a:r>
              <a:endParaRPr lang="fr-CH" sz="1400" b="0" dirty="0">
                <a:latin typeface="+mn-lt"/>
              </a:endParaRPr>
            </a:p>
          </p:txBody>
        </p:sp>
        <p:sp>
          <p:nvSpPr>
            <p:cNvPr id="8200" name="Text Box 8"/>
            <p:cNvSpPr txBox="1">
              <a:spLocks noChangeArrowheads="1"/>
            </p:cNvSpPr>
            <p:nvPr/>
          </p:nvSpPr>
          <p:spPr bwMode="auto">
            <a:xfrm>
              <a:off x="8898" y="11760"/>
              <a:ext cx="868" cy="375"/>
            </a:xfrm>
            <a:prstGeom prst="rect">
              <a:avLst/>
            </a:prstGeom>
            <a:solidFill>
              <a:srgbClr val="FFFFFF"/>
            </a:solidFill>
            <a:ln w="9525">
              <a:solidFill>
                <a:srgbClr val="FFFFFF"/>
              </a:solidFill>
              <a:miter lim="800000"/>
              <a:headEnd/>
              <a:tailEnd/>
            </a:ln>
          </p:spPr>
          <p:txBody>
            <a:bodyPr/>
            <a:lstStyle/>
            <a:p>
              <a:pPr algn="r" eaLnBrk="0" hangingPunct="0">
                <a:defRPr/>
              </a:pPr>
              <a:r>
                <a:rPr lang="fr-CH" sz="1400" b="0" dirty="0" smtClean="0">
                  <a:latin typeface="+mn-lt"/>
                  <a:ea typeface="Calibri" pitchFamily="34" charset="0"/>
                  <a:cs typeface="Times New Roman" pitchFamily="18" charset="0"/>
                </a:rPr>
                <a:t>élevé</a:t>
              </a:r>
              <a:endParaRPr lang="fr-CH" sz="1400" b="0" dirty="0">
                <a:latin typeface="+mn-lt"/>
              </a:endParaRPr>
            </a:p>
          </p:txBody>
        </p:sp>
        <p:sp>
          <p:nvSpPr>
            <p:cNvPr id="8199" name="Text Box 7"/>
            <p:cNvSpPr txBox="1">
              <a:spLocks noChangeArrowheads="1"/>
            </p:cNvSpPr>
            <p:nvPr/>
          </p:nvSpPr>
          <p:spPr bwMode="auto">
            <a:xfrm>
              <a:off x="3646" y="11760"/>
              <a:ext cx="1229" cy="375"/>
            </a:xfrm>
            <a:prstGeom prst="rect">
              <a:avLst/>
            </a:prstGeom>
            <a:solidFill>
              <a:srgbClr val="FFFFFF"/>
            </a:solidFill>
            <a:ln w="9525">
              <a:solidFill>
                <a:srgbClr val="FFFFFF"/>
              </a:solidFill>
              <a:miter lim="800000"/>
              <a:headEnd/>
              <a:tailEnd/>
            </a:ln>
          </p:spPr>
          <p:txBody>
            <a:bodyPr/>
            <a:lstStyle/>
            <a:p>
              <a:pPr eaLnBrk="0" hangingPunct="0">
                <a:defRPr/>
              </a:pPr>
              <a:r>
                <a:rPr lang="en-GB" sz="1400" b="0" dirty="0" smtClean="0">
                  <a:latin typeface="+mn-lt"/>
                  <a:ea typeface="Calibri" pitchFamily="34" charset="0"/>
                  <a:cs typeface="Times New Roman" pitchFamily="18" charset="0"/>
                </a:rPr>
                <a:t>bas</a:t>
              </a:r>
              <a:endParaRPr lang="en-GB" sz="1400" b="0" dirty="0">
                <a:latin typeface="+mn-lt"/>
              </a:endParaRPr>
            </a:p>
          </p:txBody>
        </p:sp>
        <p:sp>
          <p:nvSpPr>
            <p:cNvPr id="8198" name="Text Box 6"/>
            <p:cNvSpPr txBox="1">
              <a:spLocks noChangeArrowheads="1"/>
            </p:cNvSpPr>
            <p:nvPr/>
          </p:nvSpPr>
          <p:spPr bwMode="auto">
            <a:xfrm>
              <a:off x="2235" y="11310"/>
              <a:ext cx="1231" cy="375"/>
            </a:xfrm>
            <a:prstGeom prst="rect">
              <a:avLst/>
            </a:prstGeom>
            <a:solidFill>
              <a:srgbClr val="FFFFFF"/>
            </a:solidFill>
            <a:ln w="9525">
              <a:solidFill>
                <a:srgbClr val="FFFFFF"/>
              </a:solidFill>
              <a:miter lim="800000"/>
              <a:headEnd/>
              <a:tailEnd/>
            </a:ln>
          </p:spPr>
          <p:txBody>
            <a:bodyPr/>
            <a:lstStyle/>
            <a:p>
              <a:pPr algn="r" eaLnBrk="0" hangingPunct="0">
                <a:defRPr/>
              </a:pPr>
              <a:r>
                <a:rPr lang="en-GB" sz="1400" b="0" dirty="0" smtClean="0">
                  <a:latin typeface="+mn-lt"/>
                  <a:cs typeface="Times New Roman" pitchFamily="18" charset="0"/>
                </a:rPr>
                <a:t>bas</a:t>
              </a:r>
              <a:endParaRPr lang="en-GB" sz="1400" b="0" dirty="0">
                <a:latin typeface="+mn-lt"/>
              </a:endParaRPr>
            </a:p>
          </p:txBody>
        </p:sp>
      </p:grpSp>
      <p:sp>
        <p:nvSpPr>
          <p:cNvPr id="10245" name="Rectangle 30"/>
          <p:cNvSpPr>
            <a:spLocks noChangeArrowheads="1"/>
          </p:cNvSpPr>
          <p:nvPr/>
        </p:nvSpPr>
        <p:spPr bwMode="auto">
          <a:xfrm>
            <a:off x="0" y="3417888"/>
            <a:ext cx="9144000" cy="0"/>
          </a:xfrm>
          <a:prstGeom prst="rect">
            <a:avLst/>
          </a:prstGeom>
          <a:noFill/>
          <a:ln w="9525">
            <a:noFill/>
            <a:miter lim="800000"/>
            <a:headEnd/>
            <a:tailEnd/>
          </a:ln>
        </p:spPr>
        <p:txBody>
          <a:bodyPr wrap="none" anchor="ctr">
            <a:spAutoFit/>
          </a:bodyPr>
          <a:lstStyle/>
          <a:p>
            <a:pPr eaLnBrk="0" hangingPunct="0"/>
            <a:endParaRPr lang="en-US" dirty="0"/>
          </a:p>
        </p:txBody>
      </p:sp>
      <p:cxnSp>
        <p:nvCxnSpPr>
          <p:cNvPr id="7174" name="Straight Arrow Connector 20"/>
          <p:cNvCxnSpPr>
            <a:cxnSpLocks noChangeShapeType="1"/>
          </p:cNvCxnSpPr>
          <p:nvPr/>
        </p:nvCxnSpPr>
        <p:spPr bwMode="auto">
          <a:xfrm rot="10800000">
            <a:off x="4132263" y="5364163"/>
            <a:ext cx="4456112" cy="1587"/>
          </a:xfrm>
          <a:prstGeom prst="straightConnector1">
            <a:avLst/>
          </a:prstGeom>
          <a:noFill/>
          <a:ln w="25400" algn="ctr">
            <a:solidFill>
              <a:schemeClr val="accent2">
                <a:lumMod val="75000"/>
              </a:schemeClr>
            </a:solidFill>
            <a:round/>
            <a:headEnd type="arrow" w="med" len="med"/>
            <a:tailEnd type="arrow" w="med" len="med"/>
          </a:ln>
        </p:spPr>
      </p:cxnSp>
      <p:sp>
        <p:nvSpPr>
          <p:cNvPr id="21" name="TextBox 20"/>
          <p:cNvSpPr txBox="1"/>
          <p:nvPr/>
        </p:nvSpPr>
        <p:spPr>
          <a:xfrm>
            <a:off x="4021901" y="5457825"/>
            <a:ext cx="4674826" cy="830997"/>
          </a:xfrm>
          <a:prstGeom prst="rect">
            <a:avLst/>
          </a:prstGeom>
          <a:noFill/>
        </p:spPr>
        <p:txBody>
          <a:bodyPr wrap="square">
            <a:spAutoFit/>
          </a:bodyPr>
          <a:lstStyle/>
          <a:p>
            <a:pPr marL="0" lvl="1" algn="ctr">
              <a:spcBef>
                <a:spcPts val="300"/>
              </a:spcBef>
              <a:spcAft>
                <a:spcPts val="300"/>
              </a:spcAft>
              <a:defRPr/>
            </a:pPr>
            <a:r>
              <a:rPr lang="de-DE" sz="1600" i="1" dirty="0" smtClean="0">
                <a:solidFill>
                  <a:schemeClr val="accent2">
                    <a:lumMod val="75000"/>
                  </a:schemeClr>
                </a:solidFill>
                <a:latin typeface="+mn-lt"/>
              </a:rPr>
              <a:t>Dimension horizontale</a:t>
            </a:r>
            <a:r>
              <a:rPr lang="de-DE" sz="1600" b="0" dirty="0" smtClean="0">
                <a:solidFill>
                  <a:schemeClr val="accent2">
                    <a:lumMod val="75000"/>
                  </a:schemeClr>
                </a:solidFill>
                <a:latin typeface="+mn-lt"/>
              </a:rPr>
              <a:t>:</a:t>
            </a:r>
            <a:r>
              <a:rPr lang="de-DE" sz="1600" b="0" dirty="0">
                <a:solidFill>
                  <a:schemeClr val="accent2">
                    <a:lumMod val="75000"/>
                  </a:schemeClr>
                </a:solidFill>
                <a:latin typeface="+mn-lt"/>
              </a:rPr>
              <a:t/>
            </a:r>
            <a:br>
              <a:rPr lang="de-DE" sz="1600" b="0" dirty="0">
                <a:solidFill>
                  <a:schemeClr val="accent2">
                    <a:lumMod val="75000"/>
                  </a:schemeClr>
                </a:solidFill>
                <a:latin typeface="+mn-lt"/>
              </a:rPr>
            </a:br>
            <a:r>
              <a:rPr lang="de-DE" sz="1600" b="0" dirty="0" smtClean="0">
                <a:solidFill>
                  <a:schemeClr val="accent2">
                    <a:lumMod val="75000"/>
                  </a:schemeClr>
                </a:solidFill>
                <a:latin typeface="+mn-lt"/>
              </a:rPr>
              <a:t>Garantie d‘accès aux soins de santé essentiels et d‘une sécurité élémentaire du revenu pour tous</a:t>
            </a:r>
            <a:endParaRPr lang="de-DE" sz="1600" b="0" dirty="0">
              <a:solidFill>
                <a:schemeClr val="accent2">
                  <a:lumMod val="75000"/>
                </a:schemeClr>
              </a:solidFill>
              <a:latin typeface="+mn-lt"/>
            </a:endParaRPr>
          </a:p>
        </p:txBody>
      </p:sp>
      <p:sp>
        <p:nvSpPr>
          <p:cNvPr id="27" name="TextBox 26"/>
          <p:cNvSpPr txBox="1"/>
          <p:nvPr/>
        </p:nvSpPr>
        <p:spPr>
          <a:xfrm>
            <a:off x="0" y="2214554"/>
            <a:ext cx="2308225" cy="2308324"/>
          </a:xfrm>
          <a:prstGeom prst="rect">
            <a:avLst/>
          </a:prstGeom>
          <a:noFill/>
        </p:spPr>
        <p:txBody>
          <a:bodyPr>
            <a:spAutoFit/>
          </a:bodyPr>
          <a:lstStyle/>
          <a:p>
            <a:pPr marL="0" lvl="1" algn="r">
              <a:defRPr/>
            </a:pPr>
            <a:r>
              <a:rPr lang="fr-FR" sz="1600" i="1" dirty="0" smtClean="0">
                <a:solidFill>
                  <a:schemeClr val="accent2">
                    <a:lumMod val="75000"/>
                  </a:schemeClr>
                </a:solidFill>
                <a:latin typeface="+mn-lt"/>
              </a:rPr>
              <a:t>Dimension verticale: </a:t>
            </a:r>
            <a:r>
              <a:rPr lang="fr-FR" sz="1600" b="0" dirty="0" smtClean="0">
                <a:solidFill>
                  <a:schemeClr val="accent2">
                    <a:lumMod val="75000"/>
                  </a:schemeClr>
                </a:solidFill>
                <a:latin typeface="+mn-lt"/>
              </a:rPr>
              <a:t>assurer progressivement des niveaux plus élevés de protection tels qu’établis par la c.102 </a:t>
            </a:r>
            <a:br>
              <a:rPr lang="fr-FR" sz="1600" b="0" dirty="0" smtClean="0">
                <a:solidFill>
                  <a:schemeClr val="accent2">
                    <a:lumMod val="75000"/>
                  </a:schemeClr>
                </a:solidFill>
                <a:latin typeface="+mn-lt"/>
              </a:rPr>
            </a:br>
            <a:r>
              <a:rPr lang="fr-FR" sz="1600" b="0" dirty="0" smtClean="0">
                <a:solidFill>
                  <a:schemeClr val="accent2">
                    <a:lumMod val="75000"/>
                  </a:schemeClr>
                </a:solidFill>
                <a:latin typeface="+mn-lt"/>
              </a:rPr>
              <a:t>et les normes plus avancées de la sécurité sociale</a:t>
            </a:r>
          </a:p>
        </p:txBody>
      </p:sp>
      <p:cxnSp>
        <p:nvCxnSpPr>
          <p:cNvPr id="26" name="Straight Arrow Connector 25"/>
          <p:cNvCxnSpPr/>
          <p:nvPr/>
        </p:nvCxnSpPr>
        <p:spPr bwMode="auto">
          <a:xfrm rot="5400000" flipH="1" flipV="1">
            <a:off x="875506" y="3253582"/>
            <a:ext cx="2865437" cy="0"/>
          </a:xfrm>
          <a:prstGeom prst="straightConnector1">
            <a:avLst/>
          </a:prstGeom>
          <a:solidFill>
            <a:schemeClr val="accent1"/>
          </a:solidFill>
          <a:ln w="25400" cap="flat" cmpd="sng" algn="ctr">
            <a:solidFill>
              <a:schemeClr val="accent2">
                <a:lumMod val="75000"/>
              </a:schemeClr>
            </a:solidFill>
            <a:prstDash val="solid"/>
            <a:round/>
            <a:headEnd type="none" w="med" len="med"/>
            <a:tailEnd type="arrow"/>
          </a:ln>
          <a:effectLst/>
        </p:spPr>
      </p:cxnSp>
      <p:cxnSp>
        <p:nvCxnSpPr>
          <p:cNvPr id="28" name="Straight Connector 27"/>
          <p:cNvCxnSpPr/>
          <p:nvPr/>
        </p:nvCxnSpPr>
        <p:spPr bwMode="auto">
          <a:xfrm rot="10800000">
            <a:off x="3044825" y="3819525"/>
            <a:ext cx="1022350" cy="0"/>
          </a:xfrm>
          <a:prstGeom prst="line">
            <a:avLst/>
          </a:prstGeom>
          <a:solidFill>
            <a:schemeClr val="accent1"/>
          </a:solidFill>
          <a:ln w="25400" cap="flat" cmpd="sng" algn="ctr">
            <a:solidFill>
              <a:schemeClr val="accent2">
                <a:lumMod val="75000"/>
              </a:schemeClr>
            </a:solidFill>
            <a:prstDash val="sysDot"/>
            <a:round/>
            <a:headEnd type="none" w="med" len="med"/>
            <a:tailEnd type="none" w="med" len="med"/>
          </a:ln>
          <a:effectLst/>
        </p:spPr>
      </p:cxnSp>
      <p:sp>
        <p:nvSpPr>
          <p:cNvPr id="29" name="TextBox 28"/>
          <p:cNvSpPr txBox="1"/>
          <p:nvPr/>
        </p:nvSpPr>
        <p:spPr>
          <a:xfrm>
            <a:off x="3024188" y="3830638"/>
            <a:ext cx="1042987" cy="523220"/>
          </a:xfrm>
          <a:prstGeom prst="rect">
            <a:avLst/>
          </a:prstGeom>
          <a:noFill/>
        </p:spPr>
        <p:txBody>
          <a:bodyPr>
            <a:spAutoFit/>
          </a:bodyPr>
          <a:lstStyle/>
          <a:p>
            <a:pPr>
              <a:defRPr/>
            </a:pPr>
            <a:r>
              <a:rPr lang="fr-CH" sz="1400" dirty="0" smtClean="0">
                <a:solidFill>
                  <a:schemeClr val="accent2">
                    <a:lumMod val="75000"/>
                  </a:schemeClr>
                </a:solidFill>
                <a:latin typeface="+mn-lt"/>
              </a:rPr>
              <a:t>niveau du socle</a:t>
            </a:r>
            <a:endParaRPr lang="fr-CH" sz="1400" dirty="0">
              <a:solidFill>
                <a:schemeClr val="accent2">
                  <a:lumMod val="75000"/>
                </a:schemeClr>
              </a:solidFill>
              <a:latin typeface="+mn-lt"/>
            </a:endParaRPr>
          </a:p>
        </p:txBody>
      </p:sp>
      <p:sp>
        <p:nvSpPr>
          <p:cNvPr id="31" name="Rounded Rectangle 30"/>
          <p:cNvSpPr/>
          <p:nvPr/>
        </p:nvSpPr>
        <p:spPr bwMode="auto">
          <a:xfrm>
            <a:off x="71406" y="5072074"/>
            <a:ext cx="3811586" cy="1714488"/>
          </a:xfrm>
          <a:prstGeom prst="roundRect">
            <a:avLst/>
          </a:prstGeom>
          <a:solidFill>
            <a:srgbClr val="CFD0D6"/>
          </a:solidFill>
          <a:ln w="9525" cap="flat" cmpd="sng" algn="ctr">
            <a:noFill/>
            <a:prstDash val="solid"/>
            <a:round/>
            <a:headEnd type="none" w="med" len="med"/>
            <a:tailEnd type="none" w="med" len="med"/>
          </a:ln>
          <a:effectLst/>
        </p:spPr>
        <p:txBody>
          <a:bodyPr/>
          <a:lstStyle/>
          <a:p>
            <a:pPr marL="93663" indent="-93663">
              <a:buFont typeface="Arial" pitchFamily="34" charset="0"/>
              <a:buChar char="•"/>
              <a:defRPr/>
            </a:pPr>
            <a:r>
              <a:rPr lang="fr-CH" sz="1400" b="0" dirty="0" smtClean="0">
                <a:latin typeface="+mn-lt"/>
              </a:rPr>
              <a:t>S’inscrivant dans la SNPS et le DPES et favorisant leurs mise en œuvre</a:t>
            </a:r>
          </a:p>
          <a:p>
            <a:pPr marL="93663" indent="-93663">
              <a:buFont typeface="Arial" pitchFamily="34" charset="0"/>
              <a:buChar char="•"/>
              <a:defRPr/>
            </a:pPr>
            <a:r>
              <a:rPr lang="fr-CH" sz="1400" b="0" dirty="0" smtClean="0">
                <a:latin typeface="+mn-lt"/>
              </a:rPr>
              <a:t>Soutien à la croissance de l’emploi formel</a:t>
            </a:r>
          </a:p>
          <a:p>
            <a:pPr marL="93663" indent="-93663">
              <a:buFont typeface="Arial" pitchFamily="34" charset="0"/>
              <a:buChar char="•"/>
              <a:defRPr/>
            </a:pPr>
            <a:r>
              <a:rPr lang="fr-CH" sz="1400" b="0" dirty="0" smtClean="0">
                <a:latin typeface="+mn-lt"/>
              </a:rPr>
              <a:t>Attention particulier à l’économie informel et les travailleurs ruraux</a:t>
            </a:r>
          </a:p>
          <a:p>
            <a:pPr marL="93663" indent="-93663">
              <a:buFont typeface="Arial" pitchFamily="34" charset="0"/>
              <a:buChar char="•"/>
              <a:defRPr/>
            </a:pPr>
            <a:r>
              <a:rPr lang="fr-CH" sz="1400" b="0" dirty="0" smtClean="0">
                <a:latin typeface="+mn-lt"/>
              </a:rPr>
              <a:t>Soutien aux groupes défavorisés et aux personnes ayant des besoins spécifiques</a:t>
            </a:r>
            <a:endParaRPr lang="fr-CH" sz="1400" b="0" dirty="0">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6953" y="214290"/>
            <a:ext cx="7693085" cy="1143000"/>
          </a:xfrm>
        </p:spPr>
        <p:txBody>
          <a:bodyPr anchor="ctr"/>
          <a:lstStyle/>
          <a:p>
            <a:r>
              <a:rPr lang="fr-FR" sz="2600" noProof="0" dirty="0" smtClean="0"/>
              <a:t>Socle de protection sociale: Au moins quatre garanties élémentaires de sécurité sociale</a:t>
            </a:r>
          </a:p>
        </p:txBody>
      </p:sp>
      <p:graphicFrame>
        <p:nvGraphicFramePr>
          <p:cNvPr id="7" name="Content Placeholder 6"/>
          <p:cNvGraphicFramePr>
            <a:graphicFrameLocks noGrp="1"/>
          </p:cNvGraphicFramePr>
          <p:nvPr>
            <p:ph idx="1"/>
          </p:nvPr>
        </p:nvGraphicFramePr>
        <p:xfrm>
          <a:off x="755576" y="2384885"/>
          <a:ext cx="7632848" cy="33123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539750" y="1700213"/>
            <a:ext cx="7740650" cy="584775"/>
          </a:xfrm>
          <a:prstGeom prst="rect">
            <a:avLst/>
          </a:prstGeom>
          <a:noFill/>
        </p:spPr>
        <p:txBody>
          <a:bodyPr>
            <a:spAutoFit/>
          </a:bodyPr>
          <a:lstStyle/>
          <a:p>
            <a:pPr>
              <a:defRPr/>
            </a:pPr>
            <a:r>
              <a:rPr lang="fr-CH" sz="1600" b="0" dirty="0" smtClean="0">
                <a:latin typeface="+mj-lt"/>
              </a:rPr>
              <a:t>Le socle de protection sociale devra comporter au moins les </a:t>
            </a:r>
            <a:r>
              <a:rPr lang="fr-CH" sz="1600" b="0" dirty="0" smtClean="0">
                <a:solidFill>
                  <a:srgbClr val="C00000"/>
                </a:solidFill>
                <a:latin typeface="+mj-lt"/>
              </a:rPr>
              <a:t>garanties élémentaires de sécurité sociale </a:t>
            </a:r>
            <a:r>
              <a:rPr lang="fr-CH" sz="1600" b="0" dirty="0" smtClean="0">
                <a:latin typeface="+mj-lt"/>
              </a:rPr>
              <a:t>suivantes:</a:t>
            </a:r>
            <a:endParaRPr lang="fr-CH" sz="1600" b="0" dirty="0">
              <a:latin typeface="+mj-lt"/>
            </a:endParaRPr>
          </a:p>
        </p:txBody>
      </p:sp>
      <p:sp>
        <p:nvSpPr>
          <p:cNvPr id="8" name="TextBox 7"/>
          <p:cNvSpPr txBox="1"/>
          <p:nvPr/>
        </p:nvSpPr>
        <p:spPr>
          <a:xfrm>
            <a:off x="2454245" y="5157788"/>
            <a:ext cx="4381559" cy="338554"/>
          </a:xfrm>
          <a:prstGeom prst="rect">
            <a:avLst/>
          </a:prstGeom>
          <a:noFill/>
        </p:spPr>
        <p:txBody>
          <a:bodyPr wrap="square">
            <a:spAutoFit/>
          </a:bodyPr>
          <a:lstStyle/>
          <a:p>
            <a:pPr>
              <a:defRPr/>
            </a:pPr>
            <a:r>
              <a:rPr lang="fr-CH" sz="1600" b="0" dirty="0" smtClean="0">
                <a:solidFill>
                  <a:schemeClr val="accent2">
                    <a:lumMod val="75000"/>
                  </a:schemeClr>
                </a:solidFill>
                <a:latin typeface="+mn-lt"/>
              </a:rPr>
              <a:t>Définition nationale des niveaux minimum</a:t>
            </a:r>
            <a:endParaRPr lang="fr-CH" sz="1600" b="0" dirty="0">
              <a:solidFill>
                <a:schemeClr val="accent2">
                  <a:lumMod val="75000"/>
                </a:schemeClr>
              </a:solidFill>
              <a:latin typeface="+mn-lt"/>
            </a:endParaRPr>
          </a:p>
        </p:txBody>
      </p:sp>
      <p:sp>
        <p:nvSpPr>
          <p:cNvPr id="9" name="TextBox 8"/>
          <p:cNvSpPr txBox="1"/>
          <p:nvPr/>
        </p:nvSpPr>
        <p:spPr>
          <a:xfrm>
            <a:off x="762000" y="5913438"/>
            <a:ext cx="8058150" cy="830997"/>
          </a:xfrm>
          <a:prstGeom prst="rect">
            <a:avLst/>
          </a:prstGeom>
          <a:noFill/>
        </p:spPr>
        <p:txBody>
          <a:bodyPr>
            <a:spAutoFit/>
          </a:bodyPr>
          <a:lstStyle/>
          <a:p>
            <a:pPr eaLnBrk="0" hangingPunct="0">
              <a:spcBef>
                <a:spcPct val="20000"/>
              </a:spcBef>
              <a:spcAft>
                <a:spcPct val="20000"/>
              </a:spcAft>
              <a:defRPr/>
            </a:pPr>
            <a:r>
              <a:rPr lang="fr-CH" sz="1600" b="0" dirty="0" smtClean="0">
                <a:latin typeface="+mn-lt"/>
              </a:rPr>
              <a:t>Les garanties devraient être fournies au </a:t>
            </a:r>
            <a:r>
              <a:rPr lang="fr-CH" sz="1600" b="0" dirty="0" smtClean="0">
                <a:latin typeface="+mj-lt"/>
              </a:rPr>
              <a:t>moins </a:t>
            </a:r>
            <a:r>
              <a:rPr lang="fr-CH" sz="1600" b="0" dirty="0" smtClean="0">
                <a:solidFill>
                  <a:srgbClr val="C00000"/>
                </a:solidFill>
                <a:latin typeface="+mj-lt"/>
              </a:rPr>
              <a:t>à tous les résidents et enfants</a:t>
            </a:r>
            <a:r>
              <a:rPr lang="fr-CH" sz="1600" b="0" dirty="0" smtClean="0">
                <a:latin typeface="+mj-lt"/>
              </a:rPr>
              <a:t>, tels que définis par la législation, sous réserve des obligations internationales auxquelles les Membres sont assujettis</a:t>
            </a:r>
            <a:endParaRPr lang="fr-CH" sz="1600" b="0" dirty="0">
              <a:latin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395288" y="214290"/>
            <a:ext cx="6791325" cy="1143000"/>
          </a:xfrm>
        </p:spPr>
        <p:txBody>
          <a:bodyPr anchor="ctr"/>
          <a:lstStyle/>
          <a:p>
            <a:r>
              <a:rPr lang="fr-FR" noProof="0" dirty="0" smtClean="0"/>
              <a:t>Socle national de protection sociale: Diversité d’approches</a:t>
            </a:r>
          </a:p>
        </p:txBody>
      </p:sp>
      <p:graphicFrame>
        <p:nvGraphicFramePr>
          <p:cNvPr id="5" name="Content Placeholder 4"/>
          <p:cNvGraphicFramePr>
            <a:graphicFrameLocks noGrp="1"/>
          </p:cNvGraphicFramePr>
          <p:nvPr>
            <p:ph idx="1"/>
          </p:nvPr>
        </p:nvGraphicFramePr>
        <p:xfrm>
          <a:off x="1944316" y="2015882"/>
          <a:ext cx="6937844" cy="29165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0"/>
          </p:nvPr>
        </p:nvSpPr>
        <p:spPr/>
        <p:txBody>
          <a:bodyPr/>
          <a:lstStyle/>
          <a:p>
            <a:pPr>
              <a:defRPr/>
            </a:pPr>
            <a:fld id="{1EB4E620-A5D0-4A4A-B8A7-EB7CE0BBE9F5}" type="slidenum">
              <a:rPr lang="en-GB" smtClean="0"/>
              <a:pPr>
                <a:defRPr/>
              </a:pPr>
              <a:t>6</a:t>
            </a:fld>
            <a:r>
              <a:rPr lang="en-GB" dirty="0" smtClean="0"/>
              <a:t> </a:t>
            </a:r>
            <a:endParaRPr lang="en-GB" dirty="0"/>
          </a:p>
        </p:txBody>
      </p:sp>
      <p:sp>
        <p:nvSpPr>
          <p:cNvPr id="6" name="Rounded Rectangle 5"/>
          <p:cNvSpPr/>
          <p:nvPr/>
        </p:nvSpPr>
        <p:spPr bwMode="auto">
          <a:xfrm>
            <a:off x="2822575" y="1770063"/>
            <a:ext cx="4854575" cy="420687"/>
          </a:xfrm>
          <a:prstGeom prst="roundRect">
            <a:avLst/>
          </a:prstGeom>
          <a:solidFill>
            <a:srgbClr val="CFD0D6"/>
          </a:solidFill>
          <a:ln w="9525" cap="flat" cmpd="sng" algn="ctr">
            <a:noFill/>
            <a:prstDash val="solid"/>
            <a:round/>
            <a:headEnd type="none" w="med" len="med"/>
            <a:tailEnd type="none" w="med" len="med"/>
          </a:ln>
          <a:effectLst/>
        </p:spPr>
        <p:txBody>
          <a:bodyPr/>
          <a:lstStyle/>
          <a:p>
            <a:pPr>
              <a:defRPr/>
            </a:pPr>
            <a:endParaRPr lang="fr-CH" dirty="0"/>
          </a:p>
        </p:txBody>
      </p:sp>
      <p:sp>
        <p:nvSpPr>
          <p:cNvPr id="7" name="TextBox 6"/>
          <p:cNvSpPr txBox="1"/>
          <p:nvPr/>
        </p:nvSpPr>
        <p:spPr>
          <a:xfrm>
            <a:off x="2822575" y="1770063"/>
            <a:ext cx="4854575" cy="400050"/>
          </a:xfrm>
          <a:prstGeom prst="rect">
            <a:avLst/>
          </a:prstGeom>
          <a:noFill/>
        </p:spPr>
        <p:txBody>
          <a:bodyPr>
            <a:spAutoFit/>
          </a:bodyPr>
          <a:lstStyle/>
          <a:p>
            <a:pPr algn="ctr">
              <a:defRPr/>
            </a:pPr>
            <a:r>
              <a:rPr lang="fr-CH" sz="2000" b="0" dirty="0" smtClean="0">
                <a:solidFill>
                  <a:schemeClr val="accent2">
                    <a:lumMod val="75000"/>
                  </a:schemeClr>
                </a:solidFill>
                <a:latin typeface="+mn-lt"/>
              </a:rPr>
              <a:t>Choix au niveau national</a:t>
            </a:r>
            <a:endParaRPr lang="fr-CH" sz="2000" b="0" dirty="0">
              <a:solidFill>
                <a:schemeClr val="accent2">
                  <a:lumMod val="75000"/>
                </a:schemeClr>
              </a:solidFill>
              <a:latin typeface="+mn-lt"/>
            </a:endParaRPr>
          </a:p>
        </p:txBody>
      </p:sp>
      <p:sp>
        <p:nvSpPr>
          <p:cNvPr id="8" name="Rounded Rectangle 7"/>
          <p:cNvSpPr/>
          <p:nvPr/>
        </p:nvSpPr>
        <p:spPr bwMode="auto">
          <a:xfrm>
            <a:off x="2344707" y="4932479"/>
            <a:ext cx="5988133" cy="461846"/>
          </a:xfrm>
          <a:prstGeom prst="roundRect">
            <a:avLst/>
          </a:prstGeom>
          <a:solidFill>
            <a:schemeClr val="accent5">
              <a:lumMod val="75000"/>
              <a:alpha val="20000"/>
            </a:schemeClr>
          </a:solidFill>
          <a:ln w="9525" cap="flat" cmpd="sng" algn="ctr">
            <a:noFill/>
            <a:prstDash val="solid"/>
            <a:round/>
            <a:headEnd type="none" w="med" len="med"/>
            <a:tailEnd type="none" w="med" len="med"/>
          </a:ln>
          <a:effectLst/>
        </p:spPr>
        <p:txBody>
          <a:bodyPr/>
          <a:lstStyle/>
          <a:p>
            <a:pPr>
              <a:defRPr/>
            </a:pPr>
            <a:endParaRPr lang="fr-CH" dirty="0"/>
          </a:p>
        </p:txBody>
      </p:sp>
      <p:sp>
        <p:nvSpPr>
          <p:cNvPr id="9" name="TextBox 8"/>
          <p:cNvSpPr txBox="1"/>
          <p:nvPr/>
        </p:nvSpPr>
        <p:spPr>
          <a:xfrm>
            <a:off x="2344708" y="4932363"/>
            <a:ext cx="5988132" cy="400110"/>
          </a:xfrm>
          <a:prstGeom prst="rect">
            <a:avLst/>
          </a:prstGeom>
          <a:solidFill>
            <a:srgbClr val="CFD0D6"/>
          </a:solidFill>
        </p:spPr>
        <p:txBody>
          <a:bodyPr wrap="square">
            <a:spAutoFit/>
          </a:bodyPr>
          <a:lstStyle/>
          <a:p>
            <a:pPr>
              <a:defRPr/>
            </a:pPr>
            <a:r>
              <a:rPr lang="fr-CH" sz="2000" b="0" dirty="0" smtClean="0">
                <a:solidFill>
                  <a:schemeClr val="accent2">
                    <a:lumMod val="75000"/>
                  </a:schemeClr>
                </a:solidFill>
                <a:latin typeface="+mn-lt"/>
              </a:rPr>
              <a:t>Résultat = les garanties élémentaires sont fournies </a:t>
            </a:r>
            <a:endParaRPr lang="fr-CH" sz="2000" b="0" dirty="0">
              <a:solidFill>
                <a:schemeClr val="accent2">
                  <a:lumMod val="75000"/>
                </a:schemeClr>
              </a:solidFill>
              <a:latin typeface="+mn-lt"/>
            </a:endParaRPr>
          </a:p>
        </p:txBody>
      </p:sp>
      <p:cxnSp>
        <p:nvCxnSpPr>
          <p:cNvPr id="11" name="Straight Arrow Connector 10"/>
          <p:cNvCxnSpPr/>
          <p:nvPr/>
        </p:nvCxnSpPr>
        <p:spPr bwMode="auto">
          <a:xfrm flipH="1">
            <a:off x="3163888" y="2232025"/>
            <a:ext cx="328612" cy="228600"/>
          </a:xfrm>
          <a:prstGeom prst="straightConnector1">
            <a:avLst/>
          </a:prstGeom>
          <a:solidFill>
            <a:schemeClr val="accent1"/>
          </a:solidFill>
          <a:ln w="38100" cap="flat" cmpd="sng" algn="ctr">
            <a:solidFill>
              <a:schemeClr val="accent2">
                <a:lumMod val="75000"/>
              </a:schemeClr>
            </a:solidFill>
            <a:prstDash val="solid"/>
            <a:round/>
            <a:headEnd type="none" w="med" len="med"/>
            <a:tailEnd type="arrow"/>
          </a:ln>
          <a:effectLst/>
        </p:spPr>
      </p:cxnSp>
      <p:cxnSp>
        <p:nvCxnSpPr>
          <p:cNvPr id="14" name="Straight Arrow Connector 13"/>
          <p:cNvCxnSpPr/>
          <p:nvPr/>
        </p:nvCxnSpPr>
        <p:spPr bwMode="auto">
          <a:xfrm flipH="1">
            <a:off x="4473575" y="2208213"/>
            <a:ext cx="109538" cy="260350"/>
          </a:xfrm>
          <a:prstGeom prst="straightConnector1">
            <a:avLst/>
          </a:prstGeom>
          <a:solidFill>
            <a:schemeClr val="accent1"/>
          </a:solidFill>
          <a:ln w="38100" cap="flat" cmpd="sng" algn="ctr">
            <a:solidFill>
              <a:schemeClr val="accent2">
                <a:lumMod val="75000"/>
              </a:schemeClr>
            </a:solidFill>
            <a:prstDash val="solid"/>
            <a:round/>
            <a:headEnd type="none" w="med" len="med"/>
            <a:tailEnd type="arrow"/>
          </a:ln>
          <a:effectLst/>
        </p:spPr>
      </p:cxnSp>
      <p:cxnSp>
        <p:nvCxnSpPr>
          <p:cNvPr id="15" name="Straight Arrow Connector 14"/>
          <p:cNvCxnSpPr/>
          <p:nvPr/>
        </p:nvCxnSpPr>
        <p:spPr bwMode="auto">
          <a:xfrm>
            <a:off x="5886450" y="2246313"/>
            <a:ext cx="109538" cy="222250"/>
          </a:xfrm>
          <a:prstGeom prst="straightConnector1">
            <a:avLst/>
          </a:prstGeom>
          <a:solidFill>
            <a:schemeClr val="accent1"/>
          </a:solidFill>
          <a:ln w="38100" cap="flat" cmpd="sng" algn="ctr">
            <a:solidFill>
              <a:schemeClr val="accent2">
                <a:lumMod val="75000"/>
              </a:schemeClr>
            </a:solidFill>
            <a:prstDash val="solid"/>
            <a:round/>
            <a:headEnd type="none" w="med" len="med"/>
            <a:tailEnd type="arrow"/>
          </a:ln>
          <a:effectLst/>
        </p:spPr>
      </p:cxnSp>
      <p:cxnSp>
        <p:nvCxnSpPr>
          <p:cNvPr id="16" name="Straight Arrow Connector 15"/>
          <p:cNvCxnSpPr/>
          <p:nvPr/>
        </p:nvCxnSpPr>
        <p:spPr bwMode="auto">
          <a:xfrm>
            <a:off x="7186613" y="2232025"/>
            <a:ext cx="184150" cy="296863"/>
          </a:xfrm>
          <a:prstGeom prst="straightConnector1">
            <a:avLst/>
          </a:prstGeom>
          <a:solidFill>
            <a:schemeClr val="accent1"/>
          </a:solidFill>
          <a:ln w="38100" cap="flat" cmpd="sng" algn="ctr">
            <a:solidFill>
              <a:schemeClr val="accent2">
                <a:lumMod val="75000"/>
              </a:schemeClr>
            </a:solidFill>
            <a:prstDash val="solid"/>
            <a:round/>
            <a:headEnd type="none" w="med" len="med"/>
            <a:tailEnd type="arrow"/>
          </a:ln>
          <a:effectLst/>
        </p:spPr>
      </p:cxnSp>
      <p:cxnSp>
        <p:nvCxnSpPr>
          <p:cNvPr id="27" name="Straight Arrow Connector 26"/>
          <p:cNvCxnSpPr/>
          <p:nvPr/>
        </p:nvCxnSpPr>
        <p:spPr bwMode="auto">
          <a:xfrm flipH="1">
            <a:off x="7370763" y="4508500"/>
            <a:ext cx="463550" cy="325438"/>
          </a:xfrm>
          <a:prstGeom prst="straightConnector1">
            <a:avLst/>
          </a:prstGeom>
          <a:solidFill>
            <a:schemeClr val="accent1"/>
          </a:solidFill>
          <a:ln w="38100" cap="flat" cmpd="sng" algn="ctr">
            <a:solidFill>
              <a:schemeClr val="accent2">
                <a:lumMod val="75000"/>
              </a:schemeClr>
            </a:solidFill>
            <a:prstDash val="solid"/>
            <a:round/>
            <a:headEnd type="none" w="med" len="med"/>
            <a:tailEnd type="arrow"/>
          </a:ln>
          <a:effectLst/>
        </p:spPr>
      </p:cxnSp>
      <p:cxnSp>
        <p:nvCxnSpPr>
          <p:cNvPr id="29" name="Straight Arrow Connector 28"/>
          <p:cNvCxnSpPr/>
          <p:nvPr/>
        </p:nvCxnSpPr>
        <p:spPr bwMode="auto">
          <a:xfrm flipH="1">
            <a:off x="5886450" y="4508500"/>
            <a:ext cx="273050" cy="325438"/>
          </a:xfrm>
          <a:prstGeom prst="straightConnector1">
            <a:avLst/>
          </a:prstGeom>
          <a:solidFill>
            <a:schemeClr val="accent1"/>
          </a:solidFill>
          <a:ln w="38100" cap="flat" cmpd="sng" algn="ctr">
            <a:solidFill>
              <a:schemeClr val="accent2">
                <a:lumMod val="75000"/>
              </a:schemeClr>
            </a:solidFill>
            <a:prstDash val="solid"/>
            <a:round/>
            <a:headEnd type="none" w="med" len="med"/>
            <a:tailEnd type="arrow"/>
          </a:ln>
          <a:effectLst/>
        </p:spPr>
      </p:cxnSp>
      <p:cxnSp>
        <p:nvCxnSpPr>
          <p:cNvPr id="30" name="Straight Arrow Connector 29"/>
          <p:cNvCxnSpPr/>
          <p:nvPr/>
        </p:nvCxnSpPr>
        <p:spPr bwMode="auto">
          <a:xfrm>
            <a:off x="4608513" y="4508500"/>
            <a:ext cx="109537" cy="325438"/>
          </a:xfrm>
          <a:prstGeom prst="straightConnector1">
            <a:avLst/>
          </a:prstGeom>
          <a:solidFill>
            <a:schemeClr val="accent1"/>
          </a:solidFill>
          <a:ln w="38100" cap="flat" cmpd="sng" algn="ctr">
            <a:solidFill>
              <a:schemeClr val="accent2">
                <a:lumMod val="75000"/>
              </a:schemeClr>
            </a:solidFill>
            <a:prstDash val="solid"/>
            <a:round/>
            <a:headEnd type="none" w="med" len="med"/>
            <a:tailEnd type="arrow"/>
          </a:ln>
          <a:effectLst/>
        </p:spPr>
      </p:cxnSp>
      <p:cxnSp>
        <p:nvCxnSpPr>
          <p:cNvPr id="31" name="Straight Arrow Connector 30"/>
          <p:cNvCxnSpPr/>
          <p:nvPr/>
        </p:nvCxnSpPr>
        <p:spPr bwMode="auto">
          <a:xfrm>
            <a:off x="3090863" y="4508500"/>
            <a:ext cx="401637" cy="255588"/>
          </a:xfrm>
          <a:prstGeom prst="straightConnector1">
            <a:avLst/>
          </a:prstGeom>
          <a:solidFill>
            <a:schemeClr val="accent1"/>
          </a:solidFill>
          <a:ln w="38100" cap="flat" cmpd="sng" algn="ctr">
            <a:solidFill>
              <a:schemeClr val="accent2">
                <a:lumMod val="75000"/>
              </a:schemeClr>
            </a:solidFill>
            <a:prstDash val="solid"/>
            <a:round/>
            <a:headEnd type="none" w="med" len="med"/>
            <a:tailEnd type="arrow"/>
          </a:ln>
          <a:effectLst/>
        </p:spPr>
      </p:cxnSp>
      <p:sp>
        <p:nvSpPr>
          <p:cNvPr id="23563" name="TextBox 23562"/>
          <p:cNvSpPr txBox="1"/>
          <p:nvPr/>
        </p:nvSpPr>
        <p:spPr>
          <a:xfrm>
            <a:off x="1541422" y="5551924"/>
            <a:ext cx="7340642" cy="1169551"/>
          </a:xfrm>
          <a:prstGeom prst="rect">
            <a:avLst/>
          </a:prstGeom>
          <a:noFill/>
        </p:spPr>
        <p:txBody>
          <a:bodyPr wrap="square">
            <a:spAutoFit/>
          </a:bodyPr>
          <a:lstStyle/>
          <a:p>
            <a:pPr>
              <a:defRPr/>
            </a:pPr>
            <a:r>
              <a:rPr lang="fr-CH" sz="1400" b="0" dirty="0" smtClean="0">
                <a:latin typeface="+mj-lt"/>
              </a:rPr>
              <a:t>Ces prestations peuvent comprendre: prestations aux familles et à l’enfance, prestations de maladie et soins de santé, prestations de maternité, prestations d’invalidité, prestations de vieillesse, prestations de survivants, prestations de chômage et garanties d’emploi, prestations en cas d’accidents du travail et de maladies professionnelles, ainsi que toute autre prestation sociale en espèces ou en nature</a:t>
            </a:r>
            <a:endParaRPr lang="fr-CH" sz="1400" b="0" dirty="0">
              <a:latin typeface="+mj-lt"/>
            </a:endParaRPr>
          </a:p>
        </p:txBody>
      </p:sp>
      <p:sp>
        <p:nvSpPr>
          <p:cNvPr id="19" name="Rounded Rectangular Callout 18"/>
          <p:cNvSpPr/>
          <p:nvPr/>
        </p:nvSpPr>
        <p:spPr bwMode="auto">
          <a:xfrm>
            <a:off x="179388" y="2208213"/>
            <a:ext cx="1620837" cy="2593975"/>
          </a:xfrm>
          <a:prstGeom prst="wedgeRoundRectCallout">
            <a:avLst>
              <a:gd name="adj1" fmla="val 48518"/>
              <a:gd name="adj2" fmla="val -21575"/>
              <a:gd name="adj3" fmla="val 16667"/>
            </a:avLst>
          </a:prstGeom>
          <a:solidFill>
            <a:srgbClr val="CFD0D6"/>
          </a:solidFill>
          <a:ln w="9525" cap="flat" cmpd="sng" algn="ctr">
            <a:noFill/>
            <a:prstDash val="solid"/>
            <a:round/>
            <a:headEnd type="none" w="med" len="med"/>
            <a:tailEnd type="none" w="med" len="med"/>
          </a:ln>
          <a:effectLst/>
        </p:spPr>
        <p:txBody>
          <a:bodyPr anchor="ctr"/>
          <a:lstStyle/>
          <a:p>
            <a:pPr eaLnBrk="0" hangingPunct="0">
              <a:spcBef>
                <a:spcPct val="20000"/>
              </a:spcBef>
              <a:spcAft>
                <a:spcPct val="20000"/>
              </a:spcAft>
              <a:buClr>
                <a:srgbClr val="C00000"/>
              </a:buClr>
              <a:buSzPct val="150000"/>
              <a:defRPr/>
            </a:pPr>
            <a:r>
              <a:rPr lang="fr-CH" sz="1500" b="0" dirty="0" smtClean="0">
                <a:latin typeface="+mn-lt"/>
              </a:rPr>
              <a:t>Combinaison la plus efficace et efficiente de prestations et régimes compte tenu du contexte national</a:t>
            </a:r>
            <a:endParaRPr lang="fr-CH" sz="1100" b="0" kern="0" dirty="0">
              <a:latin typeface="+mn-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395288" y="214290"/>
            <a:ext cx="6791325" cy="1143000"/>
          </a:xfrm>
        </p:spPr>
        <p:txBody>
          <a:bodyPr anchor="ctr"/>
          <a:lstStyle/>
          <a:p>
            <a:r>
              <a:rPr lang="fr-FR" noProof="0" dirty="0" smtClean="0"/>
              <a:t>Principes</a:t>
            </a:r>
          </a:p>
        </p:txBody>
      </p:sp>
      <p:sp>
        <p:nvSpPr>
          <p:cNvPr id="4" name="Slide Number Placeholder 3"/>
          <p:cNvSpPr>
            <a:spLocks noGrp="1"/>
          </p:cNvSpPr>
          <p:nvPr>
            <p:ph type="sldNum" sz="quarter" idx="10"/>
          </p:nvPr>
        </p:nvSpPr>
        <p:spPr/>
        <p:txBody>
          <a:bodyPr/>
          <a:lstStyle/>
          <a:p>
            <a:pPr>
              <a:defRPr/>
            </a:pPr>
            <a:fld id="{9004909A-F084-4E84-ACFA-754882175BDA}" type="slidenum">
              <a:rPr lang="en-GB" smtClean="0"/>
              <a:pPr>
                <a:defRPr/>
              </a:pPr>
              <a:t>7</a:t>
            </a:fld>
            <a:r>
              <a:rPr lang="en-GB" dirty="0" smtClean="0"/>
              <a:t> </a:t>
            </a:r>
            <a:endParaRPr lang="en-GB" dirty="0"/>
          </a:p>
        </p:txBody>
      </p:sp>
      <p:sp>
        <p:nvSpPr>
          <p:cNvPr id="41" name="Hexagon 40"/>
          <p:cNvSpPr/>
          <p:nvPr/>
        </p:nvSpPr>
        <p:spPr bwMode="auto">
          <a:xfrm>
            <a:off x="2154238" y="1679575"/>
            <a:ext cx="1709737" cy="1543050"/>
          </a:xfrm>
          <a:prstGeom prst="hexagon">
            <a:avLst/>
          </a:prstGeom>
          <a:solidFill>
            <a:srgbClr val="CFD0D6"/>
          </a:solidFill>
          <a:ln w="9525" cap="flat" cmpd="sng" algn="ctr">
            <a:noFill/>
            <a:prstDash val="solid"/>
            <a:round/>
            <a:headEnd type="none" w="med" len="med"/>
            <a:tailEnd type="none" w="med" len="med"/>
          </a:ln>
          <a:effectLst/>
        </p:spPr>
        <p:txBody>
          <a:bodyPr anchor="ctr"/>
          <a:lstStyle/>
          <a:p>
            <a:pPr algn="ctr">
              <a:defRPr/>
            </a:pPr>
            <a:r>
              <a:rPr lang="fr-CH" sz="1200" dirty="0" smtClean="0">
                <a:latin typeface="+mj-lt"/>
              </a:rPr>
              <a:t>universalité de la protection, fondée sur la solidarité sociale</a:t>
            </a:r>
            <a:endParaRPr lang="fr-CH" sz="1200" dirty="0">
              <a:latin typeface="+mj-lt"/>
            </a:endParaRPr>
          </a:p>
        </p:txBody>
      </p:sp>
      <p:sp>
        <p:nvSpPr>
          <p:cNvPr id="42" name="Hexagon 41"/>
          <p:cNvSpPr/>
          <p:nvPr/>
        </p:nvSpPr>
        <p:spPr bwMode="auto">
          <a:xfrm>
            <a:off x="3563938" y="2465388"/>
            <a:ext cx="1709737" cy="1543050"/>
          </a:xfrm>
          <a:prstGeom prst="hexagon">
            <a:avLst/>
          </a:prstGeom>
          <a:solidFill>
            <a:srgbClr val="CFD0D6"/>
          </a:solidFill>
          <a:ln w="9525" cap="flat" cmpd="sng" algn="ctr">
            <a:noFill/>
            <a:prstDash val="solid"/>
            <a:round/>
            <a:headEnd type="none" w="med" len="med"/>
            <a:tailEnd type="none" w="med" len="med"/>
          </a:ln>
          <a:effectLst/>
        </p:spPr>
        <p:txBody>
          <a:bodyPr anchor="ctr"/>
          <a:lstStyle/>
          <a:p>
            <a:pPr algn="ctr">
              <a:defRPr/>
            </a:pPr>
            <a:r>
              <a:rPr lang="fr-CH" sz="1100" dirty="0" smtClean="0">
                <a:latin typeface="+mj-lt"/>
              </a:rPr>
              <a:t>juste équilibre entre les intérêts de ceux qui financent la sécurité sociale et ceux  qui en bénéficient</a:t>
            </a:r>
            <a:endParaRPr lang="fr-CH" sz="1100" dirty="0">
              <a:latin typeface="+mj-lt"/>
            </a:endParaRPr>
          </a:p>
        </p:txBody>
      </p:sp>
      <p:sp>
        <p:nvSpPr>
          <p:cNvPr id="43" name="Hexagon 42"/>
          <p:cNvSpPr/>
          <p:nvPr/>
        </p:nvSpPr>
        <p:spPr bwMode="auto">
          <a:xfrm>
            <a:off x="2159000" y="3295650"/>
            <a:ext cx="1709738" cy="1543050"/>
          </a:xfrm>
          <a:prstGeom prst="hexagon">
            <a:avLst/>
          </a:prstGeom>
          <a:solidFill>
            <a:srgbClr val="CFD0D6"/>
          </a:solidFill>
          <a:ln w="9525" cap="flat" cmpd="sng" algn="ctr">
            <a:noFill/>
            <a:prstDash val="solid"/>
            <a:round/>
            <a:headEnd type="none" w="med" len="med"/>
            <a:tailEnd type="none" w="med" len="med"/>
          </a:ln>
          <a:effectLst/>
        </p:spPr>
        <p:txBody>
          <a:bodyPr anchor="ctr"/>
          <a:lstStyle/>
          <a:p>
            <a:pPr algn="ctr">
              <a:defRPr/>
            </a:pPr>
            <a:r>
              <a:rPr lang="fr-CH" sz="1100" dirty="0" smtClean="0">
                <a:latin typeface="+mj-lt"/>
              </a:rPr>
              <a:t>non-discrimination, égalité entre hommes et femmes et prise en compte des besoins spécifiques</a:t>
            </a:r>
            <a:endParaRPr lang="fr-CH" sz="1100" dirty="0">
              <a:latin typeface="+mj-lt"/>
            </a:endParaRPr>
          </a:p>
        </p:txBody>
      </p:sp>
      <p:sp>
        <p:nvSpPr>
          <p:cNvPr id="44" name="Hexagon 43"/>
          <p:cNvSpPr/>
          <p:nvPr/>
        </p:nvSpPr>
        <p:spPr bwMode="auto">
          <a:xfrm>
            <a:off x="3568700" y="4108450"/>
            <a:ext cx="1709738" cy="1543050"/>
          </a:xfrm>
          <a:prstGeom prst="hexagon">
            <a:avLst/>
          </a:prstGeom>
          <a:solidFill>
            <a:srgbClr val="CFD0D6"/>
          </a:solidFill>
          <a:ln w="9525" cap="flat" cmpd="sng" algn="ctr">
            <a:noFill/>
            <a:prstDash val="solid"/>
            <a:round/>
            <a:headEnd type="none" w="med" len="med"/>
            <a:tailEnd type="none" w="med" len="med"/>
          </a:ln>
          <a:effectLst/>
        </p:spPr>
        <p:txBody>
          <a:bodyPr anchor="ctr"/>
          <a:lstStyle/>
          <a:p>
            <a:pPr algn="ctr">
              <a:defRPr/>
            </a:pPr>
            <a:r>
              <a:rPr lang="fr-CH" sz="1200" dirty="0" smtClean="0">
                <a:latin typeface="+mj-lt"/>
              </a:rPr>
              <a:t>caractère adéquat et prévisible des prestations</a:t>
            </a:r>
            <a:endParaRPr lang="fr-CH" sz="1200" dirty="0">
              <a:latin typeface="+mj-lt"/>
            </a:endParaRPr>
          </a:p>
        </p:txBody>
      </p:sp>
      <p:sp>
        <p:nvSpPr>
          <p:cNvPr id="45" name="Hexagon 44"/>
          <p:cNvSpPr/>
          <p:nvPr/>
        </p:nvSpPr>
        <p:spPr bwMode="auto">
          <a:xfrm>
            <a:off x="5027613" y="3316288"/>
            <a:ext cx="1709737" cy="1543050"/>
          </a:xfrm>
          <a:prstGeom prst="hexagon">
            <a:avLst/>
          </a:prstGeom>
          <a:solidFill>
            <a:srgbClr val="CFD0D6"/>
          </a:solidFill>
          <a:ln w="9525" cap="flat" cmpd="sng" algn="ctr">
            <a:noFill/>
            <a:prstDash val="solid"/>
            <a:round/>
            <a:headEnd type="none" w="med" len="med"/>
            <a:tailEnd type="none" w="med" len="med"/>
          </a:ln>
          <a:effectLst/>
        </p:spPr>
        <p:txBody>
          <a:bodyPr anchor="ctr"/>
          <a:lstStyle/>
          <a:p>
            <a:pPr algn="ctr">
              <a:defRPr/>
            </a:pPr>
            <a:r>
              <a:rPr lang="fr-CH" sz="1150" dirty="0" smtClean="0">
                <a:latin typeface="+mj-lt"/>
              </a:rPr>
              <a:t>gestion financière et administration bonnes et transparentes</a:t>
            </a:r>
            <a:endParaRPr lang="fr-CH" sz="1150" dirty="0">
              <a:latin typeface="+mj-lt"/>
            </a:endParaRPr>
          </a:p>
        </p:txBody>
      </p:sp>
      <p:sp>
        <p:nvSpPr>
          <p:cNvPr id="46" name="Hexagon 45"/>
          <p:cNvSpPr/>
          <p:nvPr/>
        </p:nvSpPr>
        <p:spPr bwMode="auto">
          <a:xfrm>
            <a:off x="4995863" y="1679575"/>
            <a:ext cx="1709737" cy="1543050"/>
          </a:xfrm>
          <a:prstGeom prst="hexagon">
            <a:avLst/>
          </a:prstGeom>
          <a:solidFill>
            <a:srgbClr val="CFD0D6"/>
          </a:solidFill>
          <a:ln w="9525" cap="flat" cmpd="sng" algn="ctr">
            <a:noFill/>
            <a:prstDash val="solid"/>
            <a:round/>
            <a:headEnd type="none" w="med" len="med"/>
            <a:tailEnd type="none" w="med" len="med"/>
          </a:ln>
          <a:effectLst/>
        </p:spPr>
        <p:txBody>
          <a:bodyPr anchor="ctr"/>
          <a:lstStyle/>
          <a:p>
            <a:pPr algn="ctr">
              <a:defRPr/>
            </a:pPr>
            <a:r>
              <a:rPr lang="fr-CH" sz="1200" dirty="0" smtClean="0">
                <a:latin typeface="+mj-lt"/>
              </a:rPr>
              <a:t>diversité des méthodes et des approches</a:t>
            </a:r>
            <a:endParaRPr lang="fr-CH" sz="1200" dirty="0">
              <a:latin typeface="+mj-lt"/>
            </a:endParaRPr>
          </a:p>
        </p:txBody>
      </p:sp>
      <p:sp>
        <p:nvSpPr>
          <p:cNvPr id="47" name="Hexagon 46"/>
          <p:cNvSpPr/>
          <p:nvPr/>
        </p:nvSpPr>
        <p:spPr bwMode="auto">
          <a:xfrm>
            <a:off x="2159000" y="4962525"/>
            <a:ext cx="1709738" cy="1543050"/>
          </a:xfrm>
          <a:prstGeom prst="hexagon">
            <a:avLst/>
          </a:prstGeom>
          <a:solidFill>
            <a:srgbClr val="CFD0D6"/>
          </a:solidFill>
          <a:ln w="9525" cap="flat" cmpd="sng" algn="ctr">
            <a:noFill/>
            <a:prstDash val="solid"/>
            <a:round/>
            <a:headEnd type="none" w="med" len="med"/>
            <a:tailEnd type="none" w="med" len="med"/>
          </a:ln>
          <a:effectLst/>
        </p:spPr>
        <p:txBody>
          <a:bodyPr anchor="ctr"/>
          <a:lstStyle/>
          <a:p>
            <a:pPr algn="ctr">
              <a:defRPr/>
            </a:pPr>
            <a:r>
              <a:rPr lang="fr-CH" sz="1200" dirty="0" smtClean="0">
                <a:latin typeface="+mj-lt"/>
              </a:rPr>
              <a:t>réalisation progressive</a:t>
            </a:r>
            <a:endParaRPr lang="fr-CH" sz="1200" dirty="0">
              <a:latin typeface="+mj-lt"/>
            </a:endParaRPr>
          </a:p>
        </p:txBody>
      </p:sp>
      <p:sp>
        <p:nvSpPr>
          <p:cNvPr id="48" name="Hexagon 47"/>
          <p:cNvSpPr/>
          <p:nvPr/>
        </p:nvSpPr>
        <p:spPr bwMode="auto">
          <a:xfrm>
            <a:off x="5027613" y="4970463"/>
            <a:ext cx="1709737" cy="1543050"/>
          </a:xfrm>
          <a:prstGeom prst="hexagon">
            <a:avLst/>
          </a:prstGeom>
          <a:solidFill>
            <a:srgbClr val="CFD0D6"/>
          </a:solidFill>
          <a:ln w="9525" cap="flat" cmpd="sng" algn="ctr">
            <a:noFill/>
            <a:prstDash val="solid"/>
            <a:round/>
            <a:headEnd type="none" w="med" len="med"/>
            <a:tailEnd type="none" w="med" len="med"/>
          </a:ln>
          <a:effectLst/>
        </p:spPr>
        <p:txBody>
          <a:bodyPr anchor="ctr"/>
          <a:lstStyle/>
          <a:p>
            <a:pPr algn="ctr">
              <a:defRPr/>
            </a:pPr>
            <a:r>
              <a:rPr lang="fr-CH" sz="1200" dirty="0" smtClean="0">
                <a:latin typeface="+mj-lt"/>
              </a:rPr>
              <a:t>pérennité financière, budgétaire et économique</a:t>
            </a:r>
            <a:endParaRPr lang="fr-CH" sz="1200" dirty="0">
              <a:latin typeface="+mj-lt"/>
            </a:endParaRPr>
          </a:p>
        </p:txBody>
      </p:sp>
      <p:sp>
        <p:nvSpPr>
          <p:cNvPr id="50" name="Hexagon 49"/>
          <p:cNvSpPr/>
          <p:nvPr/>
        </p:nvSpPr>
        <p:spPr bwMode="auto">
          <a:xfrm>
            <a:off x="719138" y="2465388"/>
            <a:ext cx="1709737" cy="1543050"/>
          </a:xfrm>
          <a:prstGeom prst="hexagon">
            <a:avLst/>
          </a:prstGeom>
          <a:solidFill>
            <a:srgbClr val="CFD0D6"/>
          </a:solidFill>
          <a:ln w="9525" cap="flat" cmpd="sng" algn="ctr">
            <a:noFill/>
            <a:prstDash val="solid"/>
            <a:round/>
            <a:headEnd type="none" w="med" len="med"/>
            <a:tailEnd type="none" w="med" len="med"/>
          </a:ln>
          <a:effectLst/>
        </p:spPr>
        <p:txBody>
          <a:bodyPr anchor="ctr"/>
          <a:lstStyle/>
          <a:p>
            <a:pPr algn="ctr">
              <a:defRPr/>
            </a:pPr>
            <a:r>
              <a:rPr lang="fr-CH" sz="1400" dirty="0" smtClean="0">
                <a:latin typeface="+mj-lt"/>
              </a:rPr>
              <a:t>droit aux prestations prescrit par la loi</a:t>
            </a:r>
          </a:p>
          <a:p>
            <a:pPr algn="ctr">
              <a:defRPr/>
            </a:pPr>
            <a:endParaRPr lang="fr-CH" sz="1400" dirty="0">
              <a:latin typeface="+mj-lt"/>
            </a:endParaRPr>
          </a:p>
        </p:txBody>
      </p:sp>
      <p:sp>
        <p:nvSpPr>
          <p:cNvPr id="51" name="Hexagon 50"/>
          <p:cNvSpPr/>
          <p:nvPr/>
        </p:nvSpPr>
        <p:spPr bwMode="auto">
          <a:xfrm>
            <a:off x="704850" y="4106863"/>
            <a:ext cx="1708150" cy="1541462"/>
          </a:xfrm>
          <a:prstGeom prst="hexagon">
            <a:avLst/>
          </a:prstGeom>
          <a:solidFill>
            <a:srgbClr val="CFD0D6"/>
          </a:solidFill>
          <a:ln w="9525" cap="flat" cmpd="sng" algn="ctr">
            <a:noFill/>
            <a:prstDash val="solid"/>
            <a:round/>
            <a:headEnd type="none" w="med" len="med"/>
            <a:tailEnd type="none" w="med" len="med"/>
          </a:ln>
          <a:effectLst/>
        </p:spPr>
        <p:txBody>
          <a:bodyPr anchor="ctr"/>
          <a:lstStyle/>
          <a:p>
            <a:pPr algn="ctr">
              <a:defRPr/>
            </a:pPr>
            <a:r>
              <a:rPr lang="fr-CH" sz="1200" dirty="0" smtClean="0">
                <a:latin typeface="+mj-lt"/>
              </a:rPr>
              <a:t>cohérence avec les politiques sociales, économiques et de l’emploi</a:t>
            </a:r>
            <a:endParaRPr lang="fr-CH" sz="1200" dirty="0">
              <a:latin typeface="+mj-lt"/>
            </a:endParaRPr>
          </a:p>
        </p:txBody>
      </p:sp>
      <p:sp>
        <p:nvSpPr>
          <p:cNvPr id="52" name="Hexagon 51"/>
          <p:cNvSpPr/>
          <p:nvPr/>
        </p:nvSpPr>
        <p:spPr bwMode="auto">
          <a:xfrm>
            <a:off x="6469062" y="4198938"/>
            <a:ext cx="1827263" cy="1543050"/>
          </a:xfrm>
          <a:prstGeom prst="hexagon">
            <a:avLst/>
          </a:prstGeom>
          <a:solidFill>
            <a:srgbClr val="CFD0D6"/>
          </a:solidFill>
          <a:ln w="9525" cap="flat" cmpd="sng" algn="ctr">
            <a:noFill/>
            <a:prstDash val="solid"/>
            <a:round/>
            <a:headEnd type="none" w="med" len="med"/>
            <a:tailEnd type="none" w="med" len="med"/>
          </a:ln>
          <a:effectLst/>
        </p:spPr>
        <p:txBody>
          <a:bodyPr anchor="ctr"/>
          <a:lstStyle/>
          <a:p>
            <a:pPr algn="ctr">
              <a:defRPr/>
            </a:pPr>
            <a:r>
              <a:rPr lang="fr-CH" sz="1200" dirty="0" smtClean="0">
                <a:latin typeface="+mj-lt"/>
              </a:rPr>
              <a:t>responsabilité générale et principale de l’État</a:t>
            </a:r>
            <a:endParaRPr lang="fr-CH" sz="1200" dirty="0">
              <a:latin typeface="+mj-lt"/>
            </a:endParaRPr>
          </a:p>
        </p:txBody>
      </p:sp>
      <p:sp>
        <p:nvSpPr>
          <p:cNvPr id="53" name="Hexagon 52"/>
          <p:cNvSpPr/>
          <p:nvPr/>
        </p:nvSpPr>
        <p:spPr bwMode="auto">
          <a:xfrm>
            <a:off x="6469063" y="2524125"/>
            <a:ext cx="1708150" cy="1543050"/>
          </a:xfrm>
          <a:prstGeom prst="hexagon">
            <a:avLst/>
          </a:prstGeom>
          <a:solidFill>
            <a:srgbClr val="CFD0D6"/>
          </a:solidFill>
          <a:ln w="9525" cap="flat" cmpd="sng" algn="ctr">
            <a:noFill/>
            <a:prstDash val="solid"/>
            <a:round/>
            <a:headEnd type="none" w="med" len="med"/>
            <a:tailEnd type="none" w="med" len="med"/>
          </a:ln>
          <a:effectLst/>
        </p:spPr>
        <p:txBody>
          <a:bodyPr anchor="ctr"/>
          <a:lstStyle/>
          <a:p>
            <a:pPr algn="ctr">
              <a:defRPr/>
            </a:pPr>
            <a:r>
              <a:rPr lang="fr-CH" sz="1200" dirty="0" smtClean="0">
                <a:latin typeface="+mn-lt"/>
              </a:rPr>
              <a:t>Participation des partenaires sociaux et consultations d’autres personnes concernées</a:t>
            </a:r>
            <a:endParaRPr lang="fr-CH" sz="1200" dirty="0">
              <a:latin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395288" y="214290"/>
            <a:ext cx="6791325" cy="1143000"/>
          </a:xfrm>
        </p:spPr>
        <p:txBody>
          <a:bodyPr anchor="ctr"/>
          <a:lstStyle/>
          <a:p>
            <a:r>
              <a:rPr lang="fr-FR" noProof="0" dirty="0" smtClean="0"/>
              <a:t>Suivi</a:t>
            </a:r>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2514342240"/>
              </p:ext>
            </p:extLst>
          </p:nvPr>
        </p:nvGraphicFramePr>
        <p:xfrm>
          <a:off x="519113" y="2204863"/>
          <a:ext cx="5457043" cy="40684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0"/>
          </p:nvPr>
        </p:nvSpPr>
        <p:spPr/>
        <p:txBody>
          <a:bodyPr/>
          <a:lstStyle/>
          <a:p>
            <a:pPr>
              <a:defRPr/>
            </a:pPr>
            <a:fld id="{644F9133-5A35-4B24-BB59-8E50C6DEDA9D}" type="slidenum">
              <a:rPr lang="en-GB" smtClean="0"/>
              <a:pPr>
                <a:defRPr/>
              </a:pPr>
              <a:t>8</a:t>
            </a:fld>
            <a:r>
              <a:rPr lang="en-GB" dirty="0" smtClean="0"/>
              <a:t> </a:t>
            </a:r>
            <a:endParaRPr lang="en-GB" dirty="0"/>
          </a:p>
        </p:txBody>
      </p:sp>
      <p:sp>
        <p:nvSpPr>
          <p:cNvPr id="7" name="Rounded Rectangular Callout 6"/>
          <p:cNvSpPr/>
          <p:nvPr/>
        </p:nvSpPr>
        <p:spPr bwMode="auto">
          <a:xfrm>
            <a:off x="6591328" y="2490789"/>
            <a:ext cx="1981200" cy="1009649"/>
          </a:xfrm>
          <a:prstGeom prst="wedgeRoundRectCallout">
            <a:avLst>
              <a:gd name="adj1" fmla="val -81412"/>
              <a:gd name="adj2" fmla="val -21847"/>
              <a:gd name="adj3" fmla="val 16667"/>
            </a:avLst>
          </a:prstGeom>
          <a:solidFill>
            <a:schemeClr val="accent2">
              <a:lumMod val="75000"/>
            </a:schemeClr>
          </a:solidFill>
          <a:ln w="9525" cap="flat" cmpd="sng" algn="ctr">
            <a:noFill/>
            <a:prstDash val="solid"/>
            <a:round/>
            <a:headEnd type="none" w="med" len="med"/>
            <a:tailEnd type="none" w="med" len="med"/>
          </a:ln>
          <a:effectLst/>
        </p:spPr>
        <p:txBody>
          <a:bodyPr/>
          <a:lstStyle/>
          <a:p>
            <a:pPr>
              <a:defRPr/>
            </a:pPr>
            <a:r>
              <a:rPr lang="fr-CH" sz="1400" b="0" dirty="0" smtClean="0">
                <a:solidFill>
                  <a:schemeClr val="bg1"/>
                </a:solidFill>
                <a:latin typeface="+mn-lt"/>
              </a:rPr>
              <a:t>P</a:t>
            </a:r>
            <a:r>
              <a:rPr lang="fr-CH" sz="1350" b="0" dirty="0" smtClean="0">
                <a:solidFill>
                  <a:schemeClr val="bg1"/>
                </a:solidFill>
                <a:latin typeface="+mn-lt"/>
              </a:rPr>
              <a:t>articipation des partenaires sociaux et autres parties prenantes.</a:t>
            </a:r>
            <a:endParaRPr lang="fr-CH" sz="1350" b="0" dirty="0">
              <a:solidFill>
                <a:schemeClr val="bg1"/>
              </a:solidFill>
              <a:latin typeface="+mn-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60498" y="3078188"/>
            <a:ext cx="6926301" cy="2994018"/>
          </a:xfrm>
        </p:spPr>
        <p:txBody>
          <a:bodyPr/>
          <a:lstStyle/>
          <a:p>
            <a:pPr>
              <a:buNone/>
            </a:pPr>
            <a:r>
              <a:rPr lang="fr-CH" sz="3200" dirty="0" smtClean="0"/>
              <a:t>Merci de votre attention!</a:t>
            </a:r>
          </a:p>
          <a:p>
            <a:pPr>
              <a:buNone/>
            </a:pPr>
            <a:endParaRPr lang="fr-CH" sz="3200" dirty="0" smtClean="0"/>
          </a:p>
          <a:p>
            <a:pPr>
              <a:buNone/>
            </a:pPr>
            <a:endParaRPr lang="fr-CH" sz="3200" dirty="0" smtClean="0"/>
          </a:p>
          <a:p>
            <a:pPr algn="r">
              <a:spcBef>
                <a:spcPts val="0"/>
              </a:spcBef>
              <a:spcAft>
                <a:spcPts val="0"/>
              </a:spcAft>
              <a:buNone/>
            </a:pPr>
            <a:r>
              <a:rPr lang="fr-CH" sz="2000" dirty="0" smtClean="0"/>
              <a:t>Ariel Pino</a:t>
            </a:r>
          </a:p>
          <a:p>
            <a:pPr algn="r">
              <a:spcBef>
                <a:spcPts val="0"/>
              </a:spcBef>
              <a:spcAft>
                <a:spcPts val="0"/>
              </a:spcAft>
              <a:buNone/>
            </a:pPr>
            <a:r>
              <a:rPr lang="fr-CH" sz="2000" dirty="0" smtClean="0"/>
              <a:t>pino@ilo.org</a:t>
            </a:r>
          </a:p>
          <a:p>
            <a:pPr>
              <a:buNone/>
            </a:pPr>
            <a:endParaRPr lang="fr-CH" sz="3200" dirty="0" smtClean="0"/>
          </a:p>
          <a:p>
            <a:pPr>
              <a:buNone/>
            </a:pPr>
            <a:endParaRPr lang="fr-CH" sz="3200" dirty="0" smtClean="0"/>
          </a:p>
          <a:p>
            <a:pPr>
              <a:buNone/>
            </a:pPr>
            <a:endParaRPr lang="fr-CH" sz="3200" dirty="0" smtClean="0"/>
          </a:p>
          <a:p>
            <a:pPr>
              <a:buNone/>
            </a:pPr>
            <a:endParaRPr lang="fr-CH" sz="3200" dirty="0" smtClean="0"/>
          </a:p>
          <a:p>
            <a:pPr>
              <a:buNone/>
            </a:pPr>
            <a:endParaRPr lang="en-US" sz="3200" dirty="0"/>
          </a:p>
        </p:txBody>
      </p:sp>
      <p:sp>
        <p:nvSpPr>
          <p:cNvPr id="4" name="Slide Number Placeholder 3"/>
          <p:cNvSpPr>
            <a:spLocks noGrp="1"/>
          </p:cNvSpPr>
          <p:nvPr>
            <p:ph type="sldNum" sz="quarter" idx="12"/>
          </p:nvPr>
        </p:nvSpPr>
        <p:spPr/>
        <p:txBody>
          <a:bodyPr/>
          <a:lstStyle/>
          <a:p>
            <a:pPr>
              <a:defRPr/>
            </a:pPr>
            <a:fld id="{590056E0-7A99-4619-BC1F-FCF5704A5976}" type="slidenum">
              <a:rPr lang="en-GB" smtClean="0"/>
              <a:pPr>
                <a:defRPr/>
              </a:pPr>
              <a:t>9</a:t>
            </a:fld>
            <a:r>
              <a:rPr lang="en-GB" dirty="0" smtClean="0"/>
              <a:t> </a:t>
            </a:r>
            <a:endParaRPr lang="en-GB" dirty="0"/>
          </a:p>
        </p:txBody>
      </p:sp>
    </p:spTree>
  </p:cSld>
  <p:clrMapOvr>
    <a:masterClrMapping/>
  </p:clrMapOvr>
</p:sld>
</file>

<file path=ppt/theme/theme1.xml><?xml version="1.0" encoding="utf-8"?>
<a:theme xmlns:a="http://schemas.openxmlformats.org/drawingml/2006/main" name="ILO CB templat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ILO CB template">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ILO CB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LO CB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LO CB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LO CB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LO CB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LO CB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LO CB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LO CB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LO CB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LO CB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LO CB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LO CB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ILO CB template</Template>
  <TotalTime>9252</TotalTime>
  <Words>711</Words>
  <Application>Microsoft Office PowerPoint</Application>
  <PresentationFormat>On-screen Show (4:3)</PresentationFormat>
  <Paragraphs>116</Paragraphs>
  <Slides>10</Slides>
  <Notes>6</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ILO CB template</vt:lpstr>
      <vt:lpstr>Feuille de route pour la mise en œuvre du socle de protection sociale en Sénégal</vt:lpstr>
      <vt:lpstr>Pour quoi une feuille de route?</vt:lpstr>
      <vt:lpstr>Processus vers un SPS en Sénégal</vt:lpstr>
      <vt:lpstr>Quand et comment?</vt:lpstr>
      <vt:lpstr>Stratégie nationale efficace d’extension de la sécurité sociale: Mise en place de systèmes complets de sécurité sociale</vt:lpstr>
      <vt:lpstr>Socle de protection sociale: Au moins quatre garanties élémentaires de sécurité sociale</vt:lpstr>
      <vt:lpstr>Socle national de protection sociale: Diversité d’approches</vt:lpstr>
      <vt:lpstr>Principes</vt:lpstr>
      <vt:lpstr>Suivi</vt:lpstr>
      <vt:lpstr>Slide 9</vt:lpstr>
    </vt:vector>
  </TitlesOfParts>
  <Company>ILO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Feuille de route pour la mise en œuvre du socle de protection sociale en Sénégal</dc:title>
  <dc:creator>AP</dc:creator>
  <cp:lastModifiedBy>Ariel Pino</cp:lastModifiedBy>
  <cp:revision>947</cp:revision>
  <cp:lastPrinted>2012-03-28T06:54:27Z</cp:lastPrinted>
  <dcterms:created xsi:type="dcterms:W3CDTF">2008-04-15T07:53:31Z</dcterms:created>
  <dcterms:modified xsi:type="dcterms:W3CDTF">2012-08-16T12:12:08Z</dcterms:modified>
</cp:coreProperties>
</file>