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3" r:id="rId2"/>
  </p:sldMasterIdLst>
  <p:notesMasterIdLst>
    <p:notesMasterId r:id="rId13"/>
  </p:notesMasterIdLst>
  <p:sldIdLst>
    <p:sldId id="265" r:id="rId3"/>
    <p:sldId id="257" r:id="rId4"/>
    <p:sldId id="258" r:id="rId5"/>
    <p:sldId id="259" r:id="rId6"/>
    <p:sldId id="260" r:id="rId7"/>
    <p:sldId id="261" r:id="rId8"/>
    <p:sldId id="263" r:id="rId9"/>
    <p:sldId id="262" r:id="rId10"/>
    <p:sldId id="264"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40" autoAdjust="0"/>
    <p:restoredTop sz="94660"/>
  </p:normalViewPr>
  <p:slideViewPr>
    <p:cSldViewPr snapToGrid="0">
      <p:cViewPr varScale="1">
        <p:scale>
          <a:sx n="80" d="100"/>
          <a:sy n="80" d="100"/>
        </p:scale>
        <p:origin x="336"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F020E8-EF92-435C-AF19-8B3020035F76}" type="datetimeFigureOut">
              <a:rPr lang="en-GB" smtClean="0"/>
              <a:t>10/09/2019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0AF781-684B-48F2-ADBC-93FBEA55A81B}" type="slidenum">
              <a:rPr lang="en-GB" smtClean="0"/>
              <a:t>‹#›</a:t>
            </a:fld>
            <a:endParaRPr lang="en-GB"/>
          </a:p>
        </p:txBody>
      </p:sp>
    </p:spTree>
    <p:extLst>
      <p:ext uri="{BB962C8B-B14F-4D97-AF65-F5344CB8AC3E}">
        <p14:creationId xmlns:p14="http://schemas.microsoft.com/office/powerpoint/2010/main" val="738442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F0C9D9B-6135-44D9-BEC3-F87C1916BE2B}" type="slidenum">
              <a:rPr lang="en-GB" smtClean="0"/>
              <a:t>5</a:t>
            </a:fld>
            <a:endParaRPr lang="en-GB"/>
          </a:p>
        </p:txBody>
      </p:sp>
    </p:spTree>
    <p:extLst>
      <p:ext uri="{BB962C8B-B14F-4D97-AF65-F5344CB8AC3E}">
        <p14:creationId xmlns:p14="http://schemas.microsoft.com/office/powerpoint/2010/main" val="40822851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vmlDrawing" Target="../drawings/vmlDrawing1.vml"/><Relationship Id="rId5" Type="http://schemas.openxmlformats.org/officeDocument/2006/relationships/image" Target="../media/image4.jpeg"/><Relationship Id="rId4" Type="http://schemas.openxmlformats.org/officeDocument/2006/relationships/image" Target="../media/image3.emf"/></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77109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183808" y="1196753"/>
            <a:ext cx="5384800" cy="4525963"/>
          </a:xfrm>
          <a:prstGeom prst="rect">
            <a:avLst/>
          </a:prstGeom>
        </p:spPr>
        <p:txBody>
          <a:bodyPr/>
          <a:lstStyle>
            <a:lvl1pPr>
              <a:buClr>
                <a:schemeClr val="accent4"/>
              </a:buClr>
              <a:defRPr sz="2800" b="1">
                <a:solidFill>
                  <a:schemeClr val="accent4"/>
                </a:solidFill>
                <a:latin typeface="Arial" pitchFamily="34" charset="0"/>
                <a:cs typeface="Arial" pitchFamily="34" charset="0"/>
              </a:defRPr>
            </a:lvl1pPr>
            <a:lvl2pPr>
              <a:buClr>
                <a:schemeClr val="accent3"/>
              </a:buClr>
              <a:defRPr sz="2400"/>
            </a:lvl2pPr>
            <a:lvl3pPr marL="1371600" indent="-457200">
              <a:buClr>
                <a:schemeClr val="accent3"/>
              </a:buClr>
              <a:buFont typeface="Wingdings" pitchFamily="2" charset="2"/>
              <a:buChar char="Ø"/>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Box 4"/>
          <p:cNvSpPr txBox="1"/>
          <p:nvPr/>
        </p:nvSpPr>
        <p:spPr>
          <a:xfrm>
            <a:off x="4559829" y="4077072"/>
            <a:ext cx="3456384" cy="369332"/>
          </a:xfrm>
          <a:prstGeom prst="rect">
            <a:avLst/>
          </a:prstGeom>
          <a:noFill/>
        </p:spPr>
        <p:txBody>
          <a:bodyPr wrap="square" rtlCol="0">
            <a:spAutoFit/>
          </a:bodyPr>
          <a:lstStyle/>
          <a:p>
            <a:endParaRPr lang="en-GB" sz="1800" dirty="0"/>
          </a:p>
        </p:txBody>
      </p:sp>
      <p:sp>
        <p:nvSpPr>
          <p:cNvPr id="6" name="Content Placeholder 2"/>
          <p:cNvSpPr>
            <a:spLocks noGrp="1"/>
          </p:cNvSpPr>
          <p:nvPr>
            <p:ph sz="half" idx="10"/>
          </p:nvPr>
        </p:nvSpPr>
        <p:spPr>
          <a:xfrm>
            <a:off x="615189" y="1196753"/>
            <a:ext cx="5384800" cy="4525963"/>
          </a:xfrm>
          <a:prstGeom prst="rect">
            <a:avLst/>
          </a:prstGeom>
        </p:spPr>
        <p:txBody>
          <a:bodyPr/>
          <a:lstStyle>
            <a:lvl1pPr>
              <a:buClr>
                <a:schemeClr val="accent4"/>
              </a:buClr>
              <a:defRPr sz="2800" b="1">
                <a:solidFill>
                  <a:schemeClr val="accent4"/>
                </a:solidFill>
                <a:latin typeface="Arial" pitchFamily="34" charset="0"/>
                <a:cs typeface="Arial" pitchFamily="34" charset="0"/>
              </a:defRPr>
            </a:lvl1pPr>
            <a:lvl2pPr>
              <a:buClr>
                <a:schemeClr val="accent3"/>
              </a:buClr>
              <a:defRPr sz="2400"/>
            </a:lvl2pPr>
            <a:lvl3pPr>
              <a:buClr>
                <a:schemeClr val="accent3"/>
              </a:buCl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329831335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3392" y="1196752"/>
            <a:ext cx="10972800" cy="1143000"/>
          </a:xfrm>
          <a:prstGeom prst="rect">
            <a:avLst/>
          </a:prstGeom>
        </p:spPr>
        <p:txBody>
          <a:bodyPr/>
          <a:lstStyle>
            <a:lvl1pPr>
              <a:defRPr b="1">
                <a:solidFill>
                  <a:schemeClr val="accent4"/>
                </a:solidFill>
                <a:latin typeface="Arial" pitchFamily="34" charset="0"/>
                <a:cs typeface="Arial" pitchFamily="34" charset="0"/>
              </a:defRPr>
            </a:lvl1pPr>
          </a:lstStyle>
          <a:p>
            <a:r>
              <a:rPr lang="en-US" smtClean="0"/>
              <a:t>Click to edit Master title style</a:t>
            </a:r>
            <a:endParaRPr lang="en-GB" dirty="0"/>
          </a:p>
        </p:txBody>
      </p:sp>
      <p:sp>
        <p:nvSpPr>
          <p:cNvPr id="9" name="Content Placeholder 8"/>
          <p:cNvSpPr>
            <a:spLocks noGrp="1"/>
          </p:cNvSpPr>
          <p:nvPr>
            <p:ph sz="quarter" idx="13"/>
          </p:nvPr>
        </p:nvSpPr>
        <p:spPr>
          <a:xfrm>
            <a:off x="719667" y="2565401"/>
            <a:ext cx="10945284" cy="3167063"/>
          </a:xfrm>
          <a:prstGeom prst="rect">
            <a:avLst/>
          </a:prstGeom>
        </p:spPr>
        <p:txBody>
          <a:bodyPr/>
          <a:lstStyle>
            <a:lvl1pPr>
              <a:buClr>
                <a:schemeClr val="accent3"/>
              </a:buClr>
              <a:defRPr/>
            </a:lvl1pPr>
            <a:lvl2pPr>
              <a:buClr>
                <a:schemeClr val="accent3"/>
              </a:buClr>
              <a:defRPr/>
            </a:lvl2pPr>
            <a:lvl3pPr>
              <a:buClr>
                <a:schemeClr val="accent3"/>
              </a:buClr>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2489641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6" name="Vertical Text Placeholder 2"/>
          <p:cNvSpPr>
            <a:spLocks noGrp="1"/>
          </p:cNvSpPr>
          <p:nvPr>
            <p:ph type="body" orient="vert" idx="1"/>
          </p:nvPr>
        </p:nvSpPr>
        <p:spPr>
          <a:xfrm>
            <a:off x="623392" y="1196753"/>
            <a:ext cx="10972800" cy="4525963"/>
          </a:xfrm>
          <a:prstGeom prst="rect">
            <a:avLst/>
          </a:prstGeom>
        </p:spPr>
        <p:txBody>
          <a:bodyPr vert="eaVert"/>
          <a:lstStyle>
            <a:lvl2pPr>
              <a:buClr>
                <a:schemeClr val="accent1"/>
              </a:buClr>
              <a:defRPr/>
            </a:lvl2pPr>
            <a:lvl3pPr>
              <a:buClr>
                <a:schemeClr val="accent1"/>
              </a:buClr>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16399139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Text Placeholder 2"/>
          <p:cNvSpPr>
            <a:spLocks noGrp="1"/>
          </p:cNvSpPr>
          <p:nvPr>
            <p:ph type="body" idx="1"/>
          </p:nvPr>
        </p:nvSpPr>
        <p:spPr>
          <a:xfrm>
            <a:off x="608244" y="1196752"/>
            <a:ext cx="5386917" cy="639762"/>
          </a:xfrm>
          <a:prstGeom prst="rect">
            <a:avLst/>
          </a:prstGeom>
        </p:spPr>
        <p:txBody>
          <a:bodyPr anchor="b"/>
          <a:lstStyle>
            <a:lvl1pPr marL="0" indent="0">
              <a:buNone/>
              <a:defRPr sz="2400" b="1">
                <a:solidFill>
                  <a:schemeClr val="accent4"/>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4"/>
          <p:cNvSpPr>
            <a:spLocks noGrp="1"/>
          </p:cNvSpPr>
          <p:nvPr>
            <p:ph type="body" sz="quarter" idx="3"/>
          </p:nvPr>
        </p:nvSpPr>
        <p:spPr>
          <a:xfrm>
            <a:off x="6192012" y="1196752"/>
            <a:ext cx="5389033" cy="639762"/>
          </a:xfrm>
          <a:prstGeom prst="rect">
            <a:avLst/>
          </a:prstGeom>
        </p:spPr>
        <p:txBody>
          <a:bodyPr anchor="b"/>
          <a:lstStyle>
            <a:lvl1pPr marL="0" indent="0">
              <a:buNone/>
              <a:defRPr sz="2400" b="1">
                <a:solidFill>
                  <a:schemeClr val="accent4"/>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9" name="Content Placeholder 5"/>
          <p:cNvSpPr>
            <a:spLocks noGrp="1"/>
          </p:cNvSpPr>
          <p:nvPr>
            <p:ph sz="quarter" idx="4"/>
          </p:nvPr>
        </p:nvSpPr>
        <p:spPr>
          <a:xfrm>
            <a:off x="6192012" y="1836514"/>
            <a:ext cx="5389033" cy="3951288"/>
          </a:xfrm>
          <a:prstGeom prst="rect">
            <a:avLst/>
          </a:prstGeom>
        </p:spPr>
        <p:txBody>
          <a:bodyPr/>
          <a:lstStyle>
            <a:lvl1pPr>
              <a:buClr>
                <a:schemeClr val="accent4"/>
              </a:buClr>
              <a:defRPr sz="2400"/>
            </a:lvl1pPr>
            <a:lvl2pPr marL="800100" indent="-342900">
              <a:buClr>
                <a:schemeClr val="accent3"/>
              </a:buClr>
              <a:buFont typeface="Arial" pitchFamily="34" charset="0"/>
              <a:buChar char="•"/>
              <a:defRPr sz="2000"/>
            </a:lvl2pPr>
            <a:lvl3pPr>
              <a:buClr>
                <a:schemeClr val="accent3"/>
              </a:buCl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0" name="Content Placeholder 5"/>
          <p:cNvSpPr>
            <a:spLocks noGrp="1"/>
          </p:cNvSpPr>
          <p:nvPr>
            <p:ph sz="quarter" idx="10"/>
          </p:nvPr>
        </p:nvSpPr>
        <p:spPr>
          <a:xfrm>
            <a:off x="623393" y="1844824"/>
            <a:ext cx="5389033" cy="3951288"/>
          </a:xfrm>
          <a:prstGeom prst="rect">
            <a:avLst/>
          </a:prstGeom>
        </p:spPr>
        <p:txBody>
          <a:bodyPr/>
          <a:lstStyle>
            <a:lvl1pPr marL="342900" indent="-342900">
              <a:buClr>
                <a:schemeClr val="accent4"/>
              </a:buClr>
              <a:buFont typeface="Wingdings" pitchFamily="2" charset="2"/>
              <a:buChar char="§"/>
              <a:defRPr sz="2400"/>
            </a:lvl1pPr>
            <a:lvl2pPr marL="800100" indent="-342900">
              <a:buClr>
                <a:schemeClr val="accent3"/>
              </a:buClr>
              <a:buFont typeface="Arial" pitchFamily="34" charset="0"/>
              <a:buChar char="•"/>
              <a:defRPr sz="2000"/>
            </a:lvl2pPr>
            <a:lvl3pPr>
              <a:buClr>
                <a:schemeClr val="accent3"/>
              </a:buCl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7617205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6" name="Title 1"/>
          <p:cNvSpPr>
            <a:spLocks noGrp="1"/>
          </p:cNvSpPr>
          <p:nvPr>
            <p:ph type="title"/>
          </p:nvPr>
        </p:nvSpPr>
        <p:spPr>
          <a:xfrm>
            <a:off x="963084" y="4406901"/>
            <a:ext cx="10363200" cy="1362075"/>
          </a:xfrm>
          <a:prstGeom prst="rect">
            <a:avLst/>
          </a:prstGeom>
        </p:spPr>
        <p:txBody>
          <a:bodyPr anchor="t"/>
          <a:lstStyle>
            <a:lvl1pPr algn="l">
              <a:defRPr sz="4000" b="1" cap="all">
                <a:solidFill>
                  <a:schemeClr val="accent3"/>
                </a:solidFill>
                <a:latin typeface="Arial" pitchFamily="34" charset="0"/>
                <a:cs typeface="Arial" pitchFamily="34" charset="0"/>
              </a:defRPr>
            </a:lvl1pPr>
          </a:lstStyle>
          <a:p>
            <a:r>
              <a:rPr lang="en-US" smtClean="0"/>
              <a:t>Click to edit Master title style</a:t>
            </a:r>
            <a:endParaRPr lang="en-GB" dirty="0"/>
          </a:p>
        </p:txBody>
      </p:sp>
      <p:sp>
        <p:nvSpPr>
          <p:cNvPr id="7" name="Text Placeholder 2"/>
          <p:cNvSpPr>
            <a:spLocks noGrp="1"/>
          </p:cNvSpPr>
          <p:nvPr>
            <p:ph type="body" idx="1"/>
          </p:nvPr>
        </p:nvSpPr>
        <p:spPr>
          <a:xfrm>
            <a:off x="963084" y="2864918"/>
            <a:ext cx="10363200" cy="1500187"/>
          </a:xfrm>
          <a:prstGeom prst="rect">
            <a:avLst/>
          </a:prstGeom>
        </p:spPr>
        <p:txBody>
          <a:bodyPr anchor="b"/>
          <a:lstStyle>
            <a:lvl1pPr marL="0" indent="0">
              <a:buNone/>
              <a:defRPr sz="2000">
                <a:solidFill>
                  <a:schemeClr val="tx1">
                    <a:tint val="75000"/>
                  </a:schemeClr>
                </a:solidFill>
                <a:latin typeface="Arial" pitchFamily="34" charset="0"/>
                <a:cs typeface="Arial"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00298126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3"/>
          <p:cNvSpPr>
            <a:spLocks noGrp="1"/>
          </p:cNvSpPr>
          <p:nvPr>
            <p:ph type="sldNum" sz="quarter" idx="10"/>
          </p:nvPr>
        </p:nvSpPr>
        <p:spPr>
          <a:xfrm>
            <a:off x="11279718" y="6453189"/>
            <a:ext cx="768349" cy="352425"/>
          </a:xfrm>
          <a:prstGeom prst="rect">
            <a:avLst/>
          </a:prstGeom>
        </p:spPr>
        <p:txBody>
          <a:bodyPr/>
          <a:lstStyle>
            <a:lvl1pPr>
              <a:defRPr smtClean="0"/>
            </a:lvl1pPr>
          </a:lstStyle>
          <a:p>
            <a:fld id="{7DFD7881-2F39-4644-B659-B0C3D26FC52D}" type="slidenum">
              <a:rPr lang="en-GB" smtClean="0"/>
              <a:t>‹#›</a:t>
            </a:fld>
            <a:endParaRPr lang="en-GB"/>
          </a:p>
        </p:txBody>
      </p:sp>
    </p:spTree>
    <p:extLst>
      <p:ext uri="{BB962C8B-B14F-4D97-AF65-F5344CB8AC3E}">
        <p14:creationId xmlns:p14="http://schemas.microsoft.com/office/powerpoint/2010/main" val="3556154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365760"/>
            <a:ext cx="10027920" cy="54864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1097280" y="1100629"/>
            <a:ext cx="10027920" cy="3579849"/>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rot="19140000">
            <a:off x="268224" y="5870448"/>
            <a:ext cx="2901696" cy="201168"/>
          </a:xfrm>
          <a:prstGeom prst="rect">
            <a:avLst/>
          </a:prstGeom>
        </p:spPr>
        <p:txBody>
          <a:bodyPr/>
          <a:lstStyle/>
          <a:p>
            <a:fld id="{BEB9C89D-01F4-4972-8C49-A947F6157C0F}" type="datetimeFigureOut">
              <a:rPr lang="en-GB" smtClean="0"/>
              <a:t>10/09/2019</a:t>
            </a:fld>
            <a:endParaRPr lang="en-GB"/>
          </a:p>
        </p:txBody>
      </p:sp>
      <p:sp>
        <p:nvSpPr>
          <p:cNvPr id="5" name="Footer Placeholder 4"/>
          <p:cNvSpPr>
            <a:spLocks noGrp="1"/>
          </p:cNvSpPr>
          <p:nvPr>
            <p:ph type="ftr" sz="quarter" idx="11"/>
          </p:nvPr>
        </p:nvSpPr>
        <p:spPr>
          <a:xfrm>
            <a:off x="4690019" y="6285122"/>
            <a:ext cx="6299200" cy="274320"/>
          </a:xfrm>
          <a:prstGeom prst="rect">
            <a:avLst/>
          </a:prstGeom>
        </p:spPr>
        <p:txBody>
          <a:bodyPr/>
          <a:lstStyle/>
          <a:p>
            <a:endParaRPr lang="en-GB"/>
          </a:p>
        </p:txBody>
      </p:sp>
      <p:sp>
        <p:nvSpPr>
          <p:cNvPr id="6" name="Slide Number Placeholder 5"/>
          <p:cNvSpPr>
            <a:spLocks noGrp="1"/>
          </p:cNvSpPr>
          <p:nvPr>
            <p:ph type="sldNum" sz="quarter" idx="12"/>
          </p:nvPr>
        </p:nvSpPr>
        <p:spPr>
          <a:xfrm>
            <a:off x="11201384" y="6170822"/>
            <a:ext cx="670560" cy="502920"/>
          </a:xfrm>
          <a:prstGeom prst="ellipse">
            <a:avLst/>
          </a:prstGeom>
        </p:spPr>
        <p:txBody>
          <a:bodyPr/>
          <a:lstStyle/>
          <a:p>
            <a:fld id="{7DFD7881-2F39-4644-B659-B0C3D26FC52D}" type="slidenum">
              <a:rPr lang="en-GB" smtClean="0"/>
              <a:t>‹#›</a:t>
            </a:fld>
            <a:endParaRPr lang="en-GB"/>
          </a:p>
        </p:txBody>
      </p:sp>
    </p:spTree>
    <p:extLst>
      <p:ext uri="{BB962C8B-B14F-4D97-AF65-F5344CB8AC3E}">
        <p14:creationId xmlns:p14="http://schemas.microsoft.com/office/powerpoint/2010/main" val="214209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cSld name="5_Title Slide">
    <p:bg>
      <p:bgPr>
        <a:solidFill>
          <a:schemeClr val="bg1"/>
        </a:solidFill>
        <a:effectLst/>
      </p:bgPr>
    </p:bg>
    <p:spTree>
      <p:nvGrpSpPr>
        <p:cNvPr id="1" name=""/>
        <p:cNvGrpSpPr/>
        <p:nvPr/>
      </p:nvGrpSpPr>
      <p:grpSpPr>
        <a:xfrm>
          <a:off x="0" y="0"/>
          <a:ext cx="0" cy="0"/>
          <a:chOff x="0" y="0"/>
          <a:chExt cx="0" cy="0"/>
        </a:xfrm>
      </p:grpSpPr>
      <p:graphicFrame>
        <p:nvGraphicFramePr>
          <p:cNvPr id="4108" name="Object 12"/>
          <p:cNvGraphicFramePr>
            <a:graphicFrameLocks noChangeAspect="1"/>
          </p:cNvGraphicFramePr>
          <p:nvPr/>
        </p:nvGraphicFramePr>
        <p:xfrm>
          <a:off x="1" y="1"/>
          <a:ext cx="5873751" cy="4067175"/>
        </p:xfrm>
        <a:graphic>
          <a:graphicData uri="http://schemas.openxmlformats.org/presentationml/2006/ole">
            <mc:AlternateContent xmlns:mc="http://schemas.openxmlformats.org/markup-compatibility/2006">
              <mc:Choice xmlns:v="urn:schemas-microsoft-com:vml" Requires="v">
                <p:oleObj spid="_x0000_s1036" name="CorelDRAW" r:id="rId3" imgW="4405312" imgH="4067175" progId="CorelDRAW.Graphic.13">
                  <p:embed/>
                </p:oleObj>
              </mc:Choice>
              <mc:Fallback>
                <p:oleObj name="CorelDRAW" r:id="rId3" imgW="4405312" imgH="4067175" progId="CorelDRAW.Graphic.1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1"/>
                        <a:ext cx="5873751" cy="406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99" name="Rectangle 3"/>
          <p:cNvSpPr>
            <a:spLocks noChangeArrowheads="1"/>
          </p:cNvSpPr>
          <p:nvPr/>
        </p:nvSpPr>
        <p:spPr bwMode="auto">
          <a:xfrm>
            <a:off x="1" y="6308726"/>
            <a:ext cx="12240684" cy="549275"/>
          </a:xfrm>
          <a:prstGeom prst="rect">
            <a:avLst/>
          </a:prstGeom>
          <a:solidFill>
            <a:srgbClr val="0E1A8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1800"/>
          </a:p>
        </p:txBody>
      </p:sp>
      <p:sp>
        <p:nvSpPr>
          <p:cNvPr id="4104" name="Rectangle 8"/>
          <p:cNvSpPr>
            <a:spLocks noGrp="1" noChangeArrowheads="1"/>
          </p:cNvSpPr>
          <p:nvPr>
            <p:ph type="sldNum" sz="quarter" idx="4"/>
          </p:nvPr>
        </p:nvSpPr>
        <p:spPr>
          <a:xfrm>
            <a:off x="8737600" y="6248400"/>
            <a:ext cx="2844800" cy="457200"/>
          </a:xfrm>
          <a:prstGeom prst="rect">
            <a:avLst/>
          </a:prstGeom>
        </p:spPr>
        <p:txBody>
          <a:bodyPr/>
          <a:lstStyle>
            <a:lvl1pPr>
              <a:defRPr/>
            </a:lvl1pPr>
          </a:lstStyle>
          <a:p>
            <a:fld id="{7DFD7881-2F39-4644-B659-B0C3D26FC52D}" type="slidenum">
              <a:rPr lang="en-GB" smtClean="0"/>
              <a:t>‹#›</a:t>
            </a:fld>
            <a:endParaRPr lang="en-GB"/>
          </a:p>
        </p:txBody>
      </p:sp>
      <p:sp>
        <p:nvSpPr>
          <p:cNvPr id="4107" name="Text Box 11"/>
          <p:cNvSpPr txBox="1">
            <a:spLocks noChangeArrowheads="1"/>
          </p:cNvSpPr>
          <p:nvPr/>
        </p:nvSpPr>
        <p:spPr bwMode="auto">
          <a:xfrm rot="-5400000">
            <a:off x="11149278" y="5238056"/>
            <a:ext cx="182086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700"/>
              <a:t>© International Training Centre of the ILO</a:t>
            </a:r>
          </a:p>
        </p:txBody>
      </p:sp>
      <p:sp>
        <p:nvSpPr>
          <p:cNvPr id="11" name="Rectangle 5"/>
          <p:cNvSpPr>
            <a:spLocks noGrp="1" noChangeArrowheads="1"/>
          </p:cNvSpPr>
          <p:nvPr>
            <p:ph type="dt" sz="half" idx="2"/>
          </p:nvPr>
        </p:nvSpPr>
        <p:spPr bwMode="auto">
          <a:xfrm>
            <a:off x="447040" y="6245225"/>
            <a:ext cx="3440853"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marL="0" marR="0" indent="0" algn="l" defTabSz="914400" rtl="0" eaLnBrk="1" fontAlgn="auto" latinLnBrk="0" hangingPunct="1">
              <a:lnSpc>
                <a:spcPct val="100000"/>
              </a:lnSpc>
              <a:spcBef>
                <a:spcPct val="0"/>
              </a:spcBef>
              <a:spcAft>
                <a:spcPts val="0"/>
              </a:spcAft>
              <a:buClrTx/>
              <a:buSzTx/>
              <a:buFontTx/>
              <a:buNone/>
              <a:tabLst/>
              <a:defRPr sz="1400">
                <a:solidFill>
                  <a:schemeClr val="tx2">
                    <a:lumMod val="20000"/>
                    <a:lumOff val="80000"/>
                  </a:schemeClr>
                </a:solidFill>
              </a:defRPr>
            </a:lvl1pPr>
          </a:lstStyle>
          <a:p>
            <a:fld id="{BEB9C89D-01F4-4972-8C49-A947F6157C0F}" type="datetimeFigureOut">
              <a:rPr lang="en-GB" smtClean="0"/>
              <a:t>10/09/2019</a:t>
            </a:fld>
            <a:endParaRPr lang="en-GB"/>
          </a:p>
        </p:txBody>
      </p:sp>
      <p:pic>
        <p:nvPicPr>
          <p:cNvPr id="10" name="Picture 13" descr="BASE"/>
          <p:cNvPicPr>
            <a:picLocks noChangeAspect="1" noChangeArrowheads="1"/>
          </p:cNvPicPr>
          <p:nvPr/>
        </p:nvPicPr>
        <p:blipFill rotWithShape="1">
          <a:blip r:embed="rId5">
            <a:extLst>
              <a:ext uri="{28A0092B-C50C-407E-A947-70E740481C1C}">
                <a14:useLocalDpi xmlns:a14="http://schemas.microsoft.com/office/drawing/2010/main" val="0"/>
              </a:ext>
            </a:extLst>
          </a:blip>
          <a:srcRect l="50647" r="1847" b="65467"/>
          <a:stretch/>
        </p:blipFill>
        <p:spPr bwMode="auto">
          <a:xfrm>
            <a:off x="2" y="4674223"/>
            <a:ext cx="3983765" cy="162469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47733" y="188640"/>
            <a:ext cx="10945216" cy="1092200"/>
          </a:xfrm>
          <a:prstGeom prst="rect">
            <a:avLst/>
          </a:prstGeom>
        </p:spPr>
        <p:txBody>
          <a:bodyPr/>
          <a:lstStyle>
            <a:lvl1pPr>
              <a:defRPr sz="4800">
                <a:solidFill>
                  <a:schemeClr val="tx1"/>
                </a:solidFill>
                <a:latin typeface="Times New Roman" pitchFamily="18" charset="0"/>
                <a:cs typeface="Times New Roman" pitchFamily="18" charset="0"/>
              </a:defRPr>
            </a:lvl1pPr>
          </a:lstStyle>
          <a:p>
            <a:r>
              <a:rPr lang="en-US" smtClean="0"/>
              <a:t>Click to edit Master title style</a:t>
            </a:r>
            <a:endParaRPr lang="en-GB" dirty="0"/>
          </a:p>
        </p:txBody>
      </p:sp>
    </p:spTree>
    <p:extLst>
      <p:ext uri="{BB962C8B-B14F-4D97-AF65-F5344CB8AC3E}">
        <p14:creationId xmlns:p14="http://schemas.microsoft.com/office/powerpoint/2010/main" val="348932135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221" y="5352"/>
            <a:ext cx="12167559" cy="6847294"/>
          </a:xfrm>
          <a:prstGeom prst="rect">
            <a:avLst/>
          </a:prstGeom>
        </p:spPr>
      </p:pic>
    </p:spTree>
    <p:extLst>
      <p:ext uri="{BB962C8B-B14F-4D97-AF65-F5344CB8AC3E}">
        <p14:creationId xmlns:p14="http://schemas.microsoft.com/office/powerpoint/2010/main" val="215245158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BEB9C89D-01F4-4972-8C49-A947F6157C0F}" type="datetimeFigureOut">
              <a:rPr lang="en-GB" smtClean="0"/>
              <a:t>10/09/2019</a:t>
            </a:fld>
            <a:endParaRPr lang="en-GB"/>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7DFD7881-2F39-4644-B659-B0C3D26FC52D}" type="slidenum">
              <a:rPr lang="en-GB" smtClean="0"/>
              <a:t>‹#›</a:t>
            </a:fld>
            <a:endParaRPr lang="en-GB"/>
          </a:p>
        </p:txBody>
      </p:sp>
    </p:spTree>
    <p:extLst>
      <p:ext uri="{BB962C8B-B14F-4D97-AF65-F5344CB8AC3E}">
        <p14:creationId xmlns:p14="http://schemas.microsoft.com/office/powerpoint/2010/main" val="1781183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21" y="5352"/>
            <a:ext cx="12167559" cy="6847294"/>
          </a:xfrm>
          <a:prstGeom prst="rect">
            <a:avLst/>
          </a:prstGeom>
        </p:spPr>
      </p:pic>
    </p:spTree>
    <p:extLst>
      <p:ext uri="{BB962C8B-B14F-4D97-AF65-F5344CB8AC3E}">
        <p14:creationId xmlns:p14="http://schemas.microsoft.com/office/powerpoint/2010/main" val="31754564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183808" y="1484785"/>
            <a:ext cx="5384800" cy="4680520"/>
          </a:xfrm>
          <a:prstGeom prst="rect">
            <a:avLst/>
          </a:prstGeom>
        </p:spPr>
        <p:txBody>
          <a:bodyPr/>
          <a:lstStyle>
            <a:lvl1pPr>
              <a:buClr>
                <a:schemeClr val="accent2">
                  <a:lumMod val="50000"/>
                </a:schemeClr>
              </a:buClr>
              <a:defRPr sz="2800" b="1">
                <a:solidFill>
                  <a:schemeClr val="accent2">
                    <a:lumMod val="50000"/>
                  </a:schemeClr>
                </a:solidFill>
                <a:latin typeface="Arial" pitchFamily="34" charset="0"/>
                <a:cs typeface="Arial" pitchFamily="34" charset="0"/>
              </a:defRPr>
            </a:lvl1pPr>
            <a:lvl2pPr>
              <a:buClr>
                <a:schemeClr val="accent2">
                  <a:lumMod val="75000"/>
                </a:schemeClr>
              </a:buClr>
              <a:defRPr sz="2400"/>
            </a:lvl2pPr>
            <a:lvl3pPr marL="1371600" indent="-457200">
              <a:buClr>
                <a:schemeClr val="accent2">
                  <a:lumMod val="75000"/>
                </a:schemeClr>
              </a:buClr>
              <a:buFont typeface="Wingdings" pitchFamily="2" charset="2"/>
              <a:buChar char="Ø"/>
              <a:defRPr sz="2000"/>
            </a:lvl3pPr>
            <a:lvl4pPr>
              <a:buClr>
                <a:schemeClr val="tx1"/>
              </a:buClr>
              <a:defRPr sz="1800"/>
            </a:lvl4pPr>
            <a:lvl5pPr>
              <a:buClr>
                <a:schemeClr val="tx1"/>
              </a:buCl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Box 4"/>
          <p:cNvSpPr txBox="1"/>
          <p:nvPr/>
        </p:nvSpPr>
        <p:spPr>
          <a:xfrm>
            <a:off x="4559829" y="4077072"/>
            <a:ext cx="3456384" cy="369332"/>
          </a:xfrm>
          <a:prstGeom prst="rect">
            <a:avLst/>
          </a:prstGeom>
          <a:noFill/>
        </p:spPr>
        <p:txBody>
          <a:bodyPr wrap="square" rtlCol="0">
            <a:spAutoFit/>
          </a:bodyPr>
          <a:lstStyle/>
          <a:p>
            <a:endParaRPr lang="en-GB" sz="1800" dirty="0"/>
          </a:p>
        </p:txBody>
      </p:sp>
      <p:sp>
        <p:nvSpPr>
          <p:cNvPr id="6" name="Content Placeholder 2"/>
          <p:cNvSpPr>
            <a:spLocks noGrp="1"/>
          </p:cNvSpPr>
          <p:nvPr>
            <p:ph sz="half" idx="10"/>
          </p:nvPr>
        </p:nvSpPr>
        <p:spPr>
          <a:xfrm>
            <a:off x="615189" y="1484785"/>
            <a:ext cx="5384800" cy="4669979"/>
          </a:xfrm>
          <a:prstGeom prst="rect">
            <a:avLst/>
          </a:prstGeom>
        </p:spPr>
        <p:txBody>
          <a:bodyPr/>
          <a:lstStyle>
            <a:lvl1pPr>
              <a:buClr>
                <a:schemeClr val="accent2">
                  <a:lumMod val="50000"/>
                </a:schemeClr>
              </a:buClr>
              <a:defRPr sz="2800" b="1">
                <a:solidFill>
                  <a:schemeClr val="accent2">
                    <a:lumMod val="50000"/>
                  </a:schemeClr>
                </a:solidFill>
                <a:latin typeface="Arial" pitchFamily="34" charset="0"/>
                <a:cs typeface="Arial" pitchFamily="34" charset="0"/>
              </a:defRPr>
            </a:lvl1pPr>
            <a:lvl2pPr>
              <a:buClr>
                <a:schemeClr val="accent2">
                  <a:lumMod val="75000"/>
                </a:schemeClr>
              </a:buClr>
              <a:defRPr sz="2400"/>
            </a:lvl2pPr>
            <a:lvl3pPr>
              <a:buClr>
                <a:schemeClr val="accent2">
                  <a:lumMod val="75000"/>
                </a:schemeClr>
              </a:buCl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Title 1"/>
          <p:cNvSpPr>
            <a:spLocks noGrp="1"/>
          </p:cNvSpPr>
          <p:nvPr>
            <p:ph type="title"/>
          </p:nvPr>
        </p:nvSpPr>
        <p:spPr>
          <a:xfrm>
            <a:off x="1391477" y="476672"/>
            <a:ext cx="9793088" cy="576064"/>
          </a:xfrm>
          <a:prstGeom prst="rect">
            <a:avLst/>
          </a:prstGeom>
        </p:spPr>
        <p:txBody>
          <a:bodyPr/>
          <a:lstStyle>
            <a:lvl1pPr>
              <a:defRPr b="1">
                <a:solidFill>
                  <a:schemeClr val="accent2">
                    <a:lumMod val="75000"/>
                  </a:schemeClr>
                </a:solidFill>
                <a:latin typeface="Arial" pitchFamily="34" charset="0"/>
                <a:cs typeface="Arial" pitchFamily="34" charset="0"/>
              </a:defRPr>
            </a:lvl1pPr>
          </a:lstStyle>
          <a:p>
            <a:r>
              <a:rPr lang="en-US" smtClean="0"/>
              <a:t>Click to edit Master title style</a:t>
            </a:r>
            <a:endParaRPr lang="en-GB" dirty="0"/>
          </a:p>
        </p:txBody>
      </p:sp>
    </p:spTree>
    <p:extLst>
      <p:ext uri="{BB962C8B-B14F-4D97-AF65-F5344CB8AC3E}">
        <p14:creationId xmlns:p14="http://schemas.microsoft.com/office/powerpoint/2010/main" val="163185739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391478" y="476672"/>
            <a:ext cx="10273141" cy="648072"/>
          </a:xfrm>
          <a:prstGeom prst="rect">
            <a:avLst/>
          </a:prstGeom>
        </p:spPr>
        <p:txBody>
          <a:bodyPr/>
          <a:lstStyle>
            <a:lvl1pPr>
              <a:defRPr b="1">
                <a:solidFill>
                  <a:schemeClr val="accent2">
                    <a:lumMod val="75000"/>
                  </a:schemeClr>
                </a:solidFill>
                <a:latin typeface="Arial" pitchFamily="34" charset="0"/>
                <a:cs typeface="Arial" pitchFamily="34" charset="0"/>
              </a:defRPr>
            </a:lvl1pPr>
          </a:lstStyle>
          <a:p>
            <a:r>
              <a:rPr lang="en-US" smtClean="0"/>
              <a:t>Click to edit Master title style</a:t>
            </a:r>
            <a:endParaRPr lang="en-GB" dirty="0"/>
          </a:p>
        </p:txBody>
      </p:sp>
      <p:sp>
        <p:nvSpPr>
          <p:cNvPr id="9" name="Content Placeholder 8"/>
          <p:cNvSpPr>
            <a:spLocks noGrp="1"/>
          </p:cNvSpPr>
          <p:nvPr>
            <p:ph sz="quarter" idx="13"/>
          </p:nvPr>
        </p:nvSpPr>
        <p:spPr>
          <a:xfrm>
            <a:off x="623393" y="1412776"/>
            <a:ext cx="10945284" cy="4968552"/>
          </a:xfrm>
          <a:prstGeom prst="rect">
            <a:avLst/>
          </a:prstGeom>
        </p:spPr>
        <p:txBody>
          <a:bodyPr/>
          <a:lstStyle>
            <a:lvl1pPr>
              <a:buClr>
                <a:schemeClr val="accent2">
                  <a:lumMod val="75000"/>
                </a:schemeClr>
              </a:buClr>
              <a:defRPr/>
            </a:lvl1pPr>
            <a:lvl2pPr>
              <a:buClr>
                <a:schemeClr val="accent2">
                  <a:lumMod val="75000"/>
                </a:schemeClr>
              </a:buClr>
              <a:defRPr/>
            </a:lvl2pPr>
            <a:lvl3pPr>
              <a:buClr>
                <a:schemeClr val="accent2">
                  <a:lumMod val="75000"/>
                </a:schemeClr>
              </a:buClr>
              <a:defRPr/>
            </a:lvl3pPr>
            <a:lvl4pPr>
              <a:buClr>
                <a:schemeClr val="accent2">
                  <a:lumMod val="75000"/>
                </a:schemeClr>
              </a:buClr>
              <a:defRPr/>
            </a:lvl4pPr>
            <a:lvl5pPr>
              <a:buClr>
                <a:schemeClr val="accent2">
                  <a:lumMod val="75000"/>
                </a:schemeClr>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368097151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6" name="Vertical Text Placeholder 2"/>
          <p:cNvSpPr>
            <a:spLocks noGrp="1"/>
          </p:cNvSpPr>
          <p:nvPr>
            <p:ph type="body" orient="vert" idx="1"/>
          </p:nvPr>
        </p:nvSpPr>
        <p:spPr>
          <a:xfrm>
            <a:off x="623392" y="1196753"/>
            <a:ext cx="10972800" cy="4525963"/>
          </a:xfrm>
          <a:prstGeom prst="rect">
            <a:avLst/>
          </a:prstGeom>
        </p:spPr>
        <p:txBody>
          <a:bodyPr vert="eaVert"/>
          <a:lstStyle>
            <a:lvl2pPr>
              <a:buClr>
                <a:schemeClr val="accent1"/>
              </a:buClr>
              <a:defRPr/>
            </a:lvl2pPr>
            <a:lvl3pPr>
              <a:buClr>
                <a:schemeClr val="accent1"/>
              </a:buClr>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22786186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6" name="Text Placeholder 2"/>
          <p:cNvSpPr>
            <a:spLocks noGrp="1"/>
          </p:cNvSpPr>
          <p:nvPr>
            <p:ph type="body" idx="1"/>
          </p:nvPr>
        </p:nvSpPr>
        <p:spPr>
          <a:xfrm>
            <a:off x="608244" y="1196752"/>
            <a:ext cx="5386917" cy="639762"/>
          </a:xfrm>
          <a:prstGeom prst="rect">
            <a:avLst/>
          </a:prstGeom>
        </p:spPr>
        <p:txBody>
          <a:bodyPr anchor="b"/>
          <a:lstStyle>
            <a:lvl1pPr marL="0" indent="0">
              <a:buNone/>
              <a:defRPr sz="2400" b="1">
                <a:solidFill>
                  <a:schemeClr val="accent4"/>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4"/>
          <p:cNvSpPr>
            <a:spLocks noGrp="1"/>
          </p:cNvSpPr>
          <p:nvPr>
            <p:ph type="body" sz="quarter" idx="3"/>
          </p:nvPr>
        </p:nvSpPr>
        <p:spPr>
          <a:xfrm>
            <a:off x="6192012" y="1196752"/>
            <a:ext cx="5389033" cy="639762"/>
          </a:xfrm>
          <a:prstGeom prst="rect">
            <a:avLst/>
          </a:prstGeom>
        </p:spPr>
        <p:txBody>
          <a:bodyPr anchor="b"/>
          <a:lstStyle>
            <a:lvl1pPr marL="0" indent="0">
              <a:buNone/>
              <a:defRPr sz="2400" b="1">
                <a:solidFill>
                  <a:schemeClr val="accent4"/>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9" name="Content Placeholder 5"/>
          <p:cNvSpPr>
            <a:spLocks noGrp="1"/>
          </p:cNvSpPr>
          <p:nvPr>
            <p:ph sz="quarter" idx="4"/>
          </p:nvPr>
        </p:nvSpPr>
        <p:spPr>
          <a:xfrm>
            <a:off x="6192012" y="1836514"/>
            <a:ext cx="5389033" cy="3951288"/>
          </a:xfrm>
          <a:prstGeom prst="rect">
            <a:avLst/>
          </a:prstGeom>
        </p:spPr>
        <p:txBody>
          <a:bodyPr/>
          <a:lstStyle>
            <a:lvl1pPr>
              <a:buClr>
                <a:schemeClr val="accent4"/>
              </a:buClr>
              <a:defRPr sz="2400"/>
            </a:lvl1pPr>
            <a:lvl2pPr marL="800100" indent="-342900">
              <a:buClr>
                <a:schemeClr val="accent3"/>
              </a:buClr>
              <a:buFont typeface="Arial" pitchFamily="34" charset="0"/>
              <a:buChar char="•"/>
              <a:defRPr sz="2000"/>
            </a:lvl2pPr>
            <a:lvl3pPr>
              <a:buClr>
                <a:schemeClr val="accent3"/>
              </a:buCl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0" name="Content Placeholder 5"/>
          <p:cNvSpPr>
            <a:spLocks noGrp="1"/>
          </p:cNvSpPr>
          <p:nvPr>
            <p:ph sz="quarter" idx="10"/>
          </p:nvPr>
        </p:nvSpPr>
        <p:spPr>
          <a:xfrm>
            <a:off x="623393" y="1844824"/>
            <a:ext cx="5389033" cy="3951288"/>
          </a:xfrm>
          <a:prstGeom prst="rect">
            <a:avLst/>
          </a:prstGeom>
        </p:spPr>
        <p:txBody>
          <a:bodyPr/>
          <a:lstStyle>
            <a:lvl1pPr marL="342900" indent="-342900">
              <a:buClr>
                <a:schemeClr val="accent4"/>
              </a:buClr>
              <a:buFont typeface="Wingdings" pitchFamily="2" charset="2"/>
              <a:buChar char="§"/>
              <a:defRPr sz="2400"/>
            </a:lvl1pPr>
            <a:lvl2pPr marL="800100" indent="-342900">
              <a:buClr>
                <a:schemeClr val="accent3"/>
              </a:buClr>
              <a:buFont typeface="Arial" pitchFamily="34" charset="0"/>
              <a:buChar char="•"/>
              <a:defRPr sz="2000"/>
            </a:lvl2pPr>
            <a:lvl3pPr>
              <a:buClr>
                <a:schemeClr val="accent3"/>
              </a:buCl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1361665051"/>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6" name="Title 1"/>
          <p:cNvSpPr>
            <a:spLocks noGrp="1"/>
          </p:cNvSpPr>
          <p:nvPr>
            <p:ph type="title"/>
          </p:nvPr>
        </p:nvSpPr>
        <p:spPr>
          <a:xfrm>
            <a:off x="963084" y="4406901"/>
            <a:ext cx="10363200" cy="1362075"/>
          </a:xfrm>
          <a:prstGeom prst="rect">
            <a:avLst/>
          </a:prstGeom>
        </p:spPr>
        <p:txBody>
          <a:bodyPr anchor="t"/>
          <a:lstStyle>
            <a:lvl1pPr algn="l">
              <a:defRPr sz="4000" b="1" cap="all">
                <a:solidFill>
                  <a:schemeClr val="accent3"/>
                </a:solidFill>
                <a:latin typeface="Arial" pitchFamily="34" charset="0"/>
                <a:cs typeface="Arial" pitchFamily="34" charset="0"/>
              </a:defRPr>
            </a:lvl1pPr>
          </a:lstStyle>
          <a:p>
            <a:r>
              <a:rPr lang="en-US" smtClean="0"/>
              <a:t>Click to edit Master title style</a:t>
            </a:r>
            <a:endParaRPr lang="en-GB" dirty="0"/>
          </a:p>
        </p:txBody>
      </p:sp>
      <p:sp>
        <p:nvSpPr>
          <p:cNvPr id="7" name="Text Placeholder 2"/>
          <p:cNvSpPr>
            <a:spLocks noGrp="1"/>
          </p:cNvSpPr>
          <p:nvPr>
            <p:ph type="body" idx="1"/>
          </p:nvPr>
        </p:nvSpPr>
        <p:spPr>
          <a:xfrm>
            <a:off x="963084" y="2864918"/>
            <a:ext cx="10363200" cy="1500187"/>
          </a:xfrm>
          <a:prstGeom prst="rect">
            <a:avLst/>
          </a:prstGeom>
        </p:spPr>
        <p:txBody>
          <a:bodyPr anchor="b"/>
          <a:lstStyle>
            <a:lvl1pPr marL="0" indent="0">
              <a:buNone/>
              <a:defRPr sz="2000">
                <a:solidFill>
                  <a:schemeClr val="tx1">
                    <a:tint val="75000"/>
                  </a:schemeClr>
                </a:solidFill>
                <a:latin typeface="Arial" pitchFamily="34" charset="0"/>
                <a:cs typeface="Arial"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35901018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365760"/>
            <a:ext cx="10027920" cy="54864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1097280" y="1100629"/>
            <a:ext cx="10027920" cy="3579849"/>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rot="19140000">
            <a:off x="268224" y="5870448"/>
            <a:ext cx="2901696" cy="201168"/>
          </a:xfrm>
          <a:prstGeom prst="rect">
            <a:avLst/>
          </a:prstGeom>
        </p:spPr>
        <p:txBody>
          <a:bodyPr/>
          <a:lstStyle/>
          <a:p>
            <a:fld id="{9BD5E605-3367-4961-A2EF-F666F438EAD2}" type="datetimeFigureOut">
              <a:rPr lang="en-GB" smtClean="0"/>
              <a:pPr/>
              <a:t>10/09/2019</a:t>
            </a:fld>
            <a:endParaRPr lang="en-GB"/>
          </a:p>
        </p:txBody>
      </p:sp>
      <p:sp>
        <p:nvSpPr>
          <p:cNvPr id="5" name="Footer Placeholder 4"/>
          <p:cNvSpPr>
            <a:spLocks noGrp="1"/>
          </p:cNvSpPr>
          <p:nvPr>
            <p:ph type="ftr" sz="quarter" idx="11"/>
          </p:nvPr>
        </p:nvSpPr>
        <p:spPr>
          <a:xfrm>
            <a:off x="4690019" y="6285122"/>
            <a:ext cx="6299200" cy="274320"/>
          </a:xfrm>
          <a:prstGeom prst="rect">
            <a:avLst/>
          </a:prstGeom>
        </p:spPr>
        <p:txBody>
          <a:bodyPr/>
          <a:lstStyle/>
          <a:p>
            <a:endParaRPr lang="en-GB"/>
          </a:p>
        </p:txBody>
      </p:sp>
      <p:sp>
        <p:nvSpPr>
          <p:cNvPr id="6" name="Slide Number Placeholder 5"/>
          <p:cNvSpPr>
            <a:spLocks noGrp="1"/>
          </p:cNvSpPr>
          <p:nvPr>
            <p:ph type="sldNum" sz="quarter" idx="12"/>
          </p:nvPr>
        </p:nvSpPr>
        <p:spPr>
          <a:xfrm>
            <a:off x="11201384" y="6170822"/>
            <a:ext cx="670560" cy="502920"/>
          </a:xfrm>
          <a:prstGeom prst="ellipse">
            <a:avLst/>
          </a:prstGeom>
        </p:spPr>
        <p:txBody>
          <a:bodyPr/>
          <a:lstStyle/>
          <a:p>
            <a:fld id="{4F293427-B673-0F45-8C29-257F211FBF78}" type="slidenum">
              <a:rPr lang="it-IT" smtClean="0"/>
              <a:pPr/>
              <a:t>‹#›</a:t>
            </a:fld>
            <a:endParaRPr lang="id-ID"/>
          </a:p>
        </p:txBody>
      </p:sp>
    </p:spTree>
    <p:extLst>
      <p:ext uri="{BB962C8B-B14F-4D97-AF65-F5344CB8AC3E}">
        <p14:creationId xmlns:p14="http://schemas.microsoft.com/office/powerpoint/2010/main" val="28501938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221" y="5352"/>
            <a:ext cx="12167559" cy="6847294"/>
          </a:xfrm>
          <a:prstGeom prst="rect">
            <a:avLst/>
          </a:prstGeom>
        </p:spPr>
      </p:pic>
    </p:spTree>
    <p:extLst>
      <p:ext uri="{BB962C8B-B14F-4D97-AF65-F5344CB8AC3E}">
        <p14:creationId xmlns:p14="http://schemas.microsoft.com/office/powerpoint/2010/main" val="132527863"/>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BEB9C89D-01F4-4972-8C49-A947F6157C0F}" type="datetimeFigureOut">
              <a:rPr lang="en-GB" smtClean="0"/>
              <a:t>10/09/2019</a:t>
            </a:fld>
            <a:endParaRPr lang="en-GB"/>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7DFD7881-2F39-4644-B659-B0C3D26FC52D}" type="slidenum">
              <a:rPr lang="en-GB" smtClean="0"/>
              <a:t>‹#›</a:t>
            </a:fld>
            <a:endParaRPr lang="en-GB"/>
          </a:p>
        </p:txBody>
      </p:sp>
    </p:spTree>
    <p:extLst>
      <p:ext uri="{BB962C8B-B14F-4D97-AF65-F5344CB8AC3E}">
        <p14:creationId xmlns:p14="http://schemas.microsoft.com/office/powerpoint/2010/main" val="2295650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6.jpg"/><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6212" y="0"/>
            <a:ext cx="12159573" cy="6858000"/>
          </a:xfrm>
          <a:prstGeom prst="rect">
            <a:avLst/>
          </a:prstGeom>
        </p:spPr>
      </p:pic>
      <p:sp>
        <p:nvSpPr>
          <p:cNvPr id="10" name="Text Box 6"/>
          <p:cNvSpPr txBox="1">
            <a:spLocks noChangeArrowheads="1"/>
          </p:cNvSpPr>
          <p:nvPr/>
        </p:nvSpPr>
        <p:spPr bwMode="auto">
          <a:xfrm>
            <a:off x="143934" y="182563"/>
            <a:ext cx="480484"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eaLnBrk="1" hangingPunct="1">
              <a:defRPr/>
            </a:pPr>
            <a:endParaRPr lang="en-US" sz="1800" smtClean="0"/>
          </a:p>
        </p:txBody>
      </p:sp>
      <p:sp>
        <p:nvSpPr>
          <p:cNvPr id="12" name="TextBox 11"/>
          <p:cNvSpPr txBox="1">
            <a:spLocks noChangeArrowheads="1"/>
          </p:cNvSpPr>
          <p:nvPr/>
        </p:nvSpPr>
        <p:spPr bwMode="auto">
          <a:xfrm>
            <a:off x="179917" y="60325"/>
            <a:ext cx="78528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eaLnBrk="1" hangingPunct="1">
              <a:defRPr/>
            </a:pPr>
            <a:r>
              <a:rPr lang="en-GB" sz="900" b="1" dirty="0" smtClean="0">
                <a:solidFill>
                  <a:schemeClr val="bg1"/>
                </a:solidFill>
              </a:rPr>
              <a:t>Module</a:t>
            </a:r>
          </a:p>
          <a:p>
            <a:pPr algn="ctr" eaLnBrk="1" hangingPunct="1">
              <a:defRPr/>
            </a:pPr>
            <a:r>
              <a:rPr lang="en-GB" sz="2000" b="1" dirty="0" smtClean="0">
                <a:solidFill>
                  <a:schemeClr val="bg1"/>
                </a:solidFill>
              </a:rPr>
              <a:t>1</a:t>
            </a:r>
          </a:p>
        </p:txBody>
      </p:sp>
      <p:sp>
        <p:nvSpPr>
          <p:cNvPr id="13" name="Round Same Side Corner Rectangle 12"/>
          <p:cNvSpPr/>
          <p:nvPr/>
        </p:nvSpPr>
        <p:spPr>
          <a:xfrm flipV="1">
            <a:off x="179917" y="1"/>
            <a:ext cx="1115483" cy="620713"/>
          </a:xfrm>
          <a:prstGeom prst="round2SameRect">
            <a:avLst/>
          </a:prstGeom>
          <a:solidFill>
            <a:srgbClr val="FFBA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800">
              <a:solidFill>
                <a:srgbClr val="FB032C"/>
              </a:solidFill>
            </a:endParaRPr>
          </a:p>
        </p:txBody>
      </p:sp>
      <p:sp>
        <p:nvSpPr>
          <p:cNvPr id="15" name="Text Box 6"/>
          <p:cNvSpPr txBox="1">
            <a:spLocks noChangeArrowheads="1"/>
          </p:cNvSpPr>
          <p:nvPr/>
        </p:nvSpPr>
        <p:spPr bwMode="auto">
          <a:xfrm>
            <a:off x="143934" y="182563"/>
            <a:ext cx="480484"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eaLnBrk="1" hangingPunct="1">
              <a:defRPr/>
            </a:pPr>
            <a:endParaRPr lang="en-US" sz="1800" smtClean="0"/>
          </a:p>
        </p:txBody>
      </p:sp>
      <p:sp>
        <p:nvSpPr>
          <p:cNvPr id="17" name="Slide Number Placeholder 3"/>
          <p:cNvSpPr txBox="1">
            <a:spLocks/>
          </p:cNvSpPr>
          <p:nvPr/>
        </p:nvSpPr>
        <p:spPr>
          <a:xfrm>
            <a:off x="11257325" y="6279852"/>
            <a:ext cx="577851" cy="317500"/>
          </a:xfrm>
          <a:prstGeom prst="rect">
            <a:avLst/>
          </a:prstGeom>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eaLnBrk="1" hangingPunct="1">
              <a:defRPr/>
            </a:pPr>
            <a:fld id="{AC611B22-04DA-49DB-8F00-1DBB662793CA}" type="slidenum">
              <a:rPr lang="it-IT" sz="1600" smtClean="0">
                <a:solidFill>
                  <a:schemeClr val="bg1"/>
                </a:solidFill>
              </a:rPr>
              <a:pPr eaLnBrk="1" hangingPunct="1">
                <a:defRPr/>
              </a:pPr>
              <a:t>‹#›</a:t>
            </a:fld>
            <a:endParaRPr lang="id-ID" sz="1600" dirty="0" smtClean="0">
              <a:solidFill>
                <a:schemeClr val="bg1"/>
              </a:solidFill>
            </a:endParaRPr>
          </a:p>
        </p:txBody>
      </p:sp>
      <p:sp>
        <p:nvSpPr>
          <p:cNvPr id="18" name="TextBox 1"/>
          <p:cNvSpPr txBox="1">
            <a:spLocks noChangeArrowheads="1"/>
          </p:cNvSpPr>
          <p:nvPr/>
        </p:nvSpPr>
        <p:spPr bwMode="auto">
          <a:xfrm>
            <a:off x="179917" y="1"/>
            <a:ext cx="11154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eaLnBrk="1" hangingPunct="1">
              <a:defRPr/>
            </a:pPr>
            <a:r>
              <a:rPr lang="en-GB" sz="1000" b="1" dirty="0" smtClean="0">
                <a:solidFill>
                  <a:schemeClr val="bg1"/>
                </a:solidFill>
              </a:rPr>
              <a:t>Elective</a:t>
            </a:r>
          </a:p>
          <a:p>
            <a:pPr algn="ctr" eaLnBrk="1" hangingPunct="1">
              <a:defRPr/>
            </a:pPr>
            <a:r>
              <a:rPr lang="en-GB" sz="1400" b="1" dirty="0" smtClean="0">
                <a:solidFill>
                  <a:schemeClr val="bg1"/>
                </a:solidFill>
              </a:rPr>
              <a:t>1</a:t>
            </a:r>
          </a:p>
        </p:txBody>
      </p:sp>
      <p:sp>
        <p:nvSpPr>
          <p:cNvPr id="22" name="TextBox 21"/>
          <p:cNvSpPr txBox="1">
            <a:spLocks noChangeArrowheads="1"/>
          </p:cNvSpPr>
          <p:nvPr/>
        </p:nvSpPr>
        <p:spPr bwMode="auto">
          <a:xfrm>
            <a:off x="4847862" y="6093297"/>
            <a:ext cx="604943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eaLnBrk="1" hangingPunct="1">
              <a:defRPr/>
            </a:pPr>
            <a:r>
              <a:rPr lang="fr-FR" sz="900" b="1" dirty="0" smtClean="0">
                <a:solidFill>
                  <a:srgbClr val="FFBA30"/>
                </a:solidFill>
              </a:rPr>
              <a:t>Innovations </a:t>
            </a:r>
            <a:r>
              <a:rPr lang="fr-FR" sz="900" b="1" dirty="0" smtClean="0">
                <a:solidFill>
                  <a:srgbClr val="47C8FC"/>
                </a:solidFill>
              </a:rPr>
              <a:t>dans les investissements et les programmes publics </a:t>
            </a:r>
            <a:r>
              <a:rPr lang="fr-FR" sz="900" b="1" dirty="0" smtClean="0">
                <a:solidFill>
                  <a:srgbClr val="FE6518"/>
                </a:solidFill>
              </a:rPr>
              <a:t>pour l’emploi</a:t>
            </a:r>
            <a:endParaRPr lang="en-GB" sz="900" b="1" dirty="0" smtClean="0">
              <a:solidFill>
                <a:srgbClr val="FE6518"/>
              </a:solidFill>
            </a:endParaRPr>
          </a:p>
        </p:txBody>
      </p:sp>
      <p:sp>
        <p:nvSpPr>
          <p:cNvPr id="14" name="TextBox 13"/>
          <p:cNvSpPr txBox="1">
            <a:spLocks noChangeArrowheads="1"/>
          </p:cNvSpPr>
          <p:nvPr/>
        </p:nvSpPr>
        <p:spPr bwMode="auto">
          <a:xfrm>
            <a:off x="8032791" y="6438602"/>
            <a:ext cx="304451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eaLnBrk="1" hangingPunct="1">
              <a:defRPr/>
            </a:pPr>
            <a:r>
              <a:rPr lang="en-GB" sz="900" b="1" dirty="0" smtClean="0">
                <a:solidFill>
                  <a:schemeClr val="bg1"/>
                </a:solidFill>
              </a:rPr>
              <a:t>A909215, Turin,  26/09/2016– 7/10/2016</a:t>
            </a:r>
          </a:p>
        </p:txBody>
      </p:sp>
      <p:sp>
        <p:nvSpPr>
          <p:cNvPr id="19" name="TextBox 18"/>
          <p:cNvSpPr txBox="1">
            <a:spLocks noChangeArrowheads="1"/>
          </p:cNvSpPr>
          <p:nvPr/>
        </p:nvSpPr>
        <p:spPr bwMode="auto">
          <a:xfrm>
            <a:off x="3310930" y="5949281"/>
            <a:ext cx="604943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eaLnBrk="1" hangingPunct="1">
              <a:defRPr/>
            </a:pPr>
            <a:r>
              <a:rPr lang="en-GB" sz="900" b="1" dirty="0" smtClean="0">
                <a:solidFill>
                  <a:srgbClr val="FFBA30"/>
                </a:solidFill>
              </a:rPr>
              <a:t>Innovations in </a:t>
            </a:r>
            <a:r>
              <a:rPr lang="en-GB" sz="900" b="1" dirty="0" smtClean="0">
                <a:solidFill>
                  <a:srgbClr val="47C8FC"/>
                </a:solidFill>
              </a:rPr>
              <a:t>Public Investment and Employment</a:t>
            </a:r>
            <a:r>
              <a:rPr lang="en-GB" sz="900" b="1" dirty="0" smtClean="0">
                <a:solidFill>
                  <a:srgbClr val="8EC31B"/>
                </a:solidFill>
              </a:rPr>
              <a:t> </a:t>
            </a:r>
            <a:r>
              <a:rPr lang="en-GB" sz="900" b="1" dirty="0" smtClean="0">
                <a:solidFill>
                  <a:srgbClr val="FE6518"/>
                </a:solidFill>
              </a:rPr>
              <a:t>Programmes</a:t>
            </a:r>
            <a:r>
              <a:rPr lang="en-GB" sz="900" b="1" dirty="0" smtClean="0">
                <a:solidFill>
                  <a:schemeClr val="bg1"/>
                </a:solidFill>
              </a:rPr>
              <a:t> </a:t>
            </a:r>
          </a:p>
        </p:txBody>
      </p:sp>
      <p:sp>
        <p:nvSpPr>
          <p:cNvPr id="16" name="Round Same Side Corner Rectangle 15"/>
          <p:cNvSpPr/>
          <p:nvPr/>
        </p:nvSpPr>
        <p:spPr>
          <a:xfrm flipV="1">
            <a:off x="1416051" y="1"/>
            <a:ext cx="1115483" cy="620713"/>
          </a:xfrm>
          <a:prstGeom prst="round2SameRect">
            <a:avLst/>
          </a:prstGeom>
          <a:solidFill>
            <a:srgbClr val="FE65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800" dirty="0">
              <a:solidFill>
                <a:schemeClr val="accent4"/>
              </a:solidFill>
            </a:endParaRPr>
          </a:p>
        </p:txBody>
      </p:sp>
      <p:sp>
        <p:nvSpPr>
          <p:cNvPr id="20" name="TextBox 1"/>
          <p:cNvSpPr txBox="1">
            <a:spLocks noChangeArrowheads="1"/>
          </p:cNvSpPr>
          <p:nvPr/>
        </p:nvSpPr>
        <p:spPr bwMode="auto">
          <a:xfrm>
            <a:off x="1416051" y="4746"/>
            <a:ext cx="11154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eaLnBrk="1" hangingPunct="1">
              <a:defRPr/>
            </a:pPr>
            <a:r>
              <a:rPr lang="en-GB" sz="1000" b="1" dirty="0" smtClean="0">
                <a:solidFill>
                  <a:schemeClr val="bg1"/>
                </a:solidFill>
              </a:rPr>
              <a:t>Session</a:t>
            </a:r>
          </a:p>
          <a:p>
            <a:pPr algn="ctr" eaLnBrk="1" hangingPunct="1">
              <a:defRPr/>
            </a:pPr>
            <a:r>
              <a:rPr lang="en-GB" sz="1400" b="1" dirty="0" smtClean="0">
                <a:solidFill>
                  <a:schemeClr val="bg1"/>
                </a:solidFill>
              </a:rPr>
              <a:t>LU 1 </a:t>
            </a:r>
          </a:p>
        </p:txBody>
      </p:sp>
      <p:sp>
        <p:nvSpPr>
          <p:cNvPr id="23" name="Rectangle 5"/>
          <p:cNvSpPr txBox="1">
            <a:spLocks noChangeArrowheads="1"/>
          </p:cNvSpPr>
          <p:nvPr/>
        </p:nvSpPr>
        <p:spPr bwMode="auto">
          <a:xfrm>
            <a:off x="2639484" y="119062"/>
            <a:ext cx="6404432" cy="490538"/>
          </a:xfrm>
          <a:prstGeom prst="rect">
            <a:avLst/>
          </a:prstGeom>
          <a:noFill/>
          <a:ln w="9525">
            <a:noFill/>
            <a:miter lim="800000"/>
            <a:headEnd/>
            <a:tailEnd/>
          </a:ln>
          <a:effec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eaLnBrk="1" hangingPunct="1"/>
            <a:r>
              <a:rPr lang="fr-CH" sz="1400" i="0" noProof="0" dirty="0" smtClean="0">
                <a:solidFill>
                  <a:schemeClr val="bg1"/>
                </a:solidFill>
                <a:cs typeface="Arial" charset="0"/>
              </a:rPr>
              <a:t>Comparative</a:t>
            </a:r>
            <a:r>
              <a:rPr lang="fr-CH" sz="1400" i="0" baseline="0" noProof="0" dirty="0" smtClean="0">
                <a:solidFill>
                  <a:schemeClr val="bg1"/>
                </a:solidFill>
                <a:cs typeface="Arial" charset="0"/>
              </a:rPr>
              <a:t> case </a:t>
            </a:r>
            <a:r>
              <a:rPr lang="fr-CH" sz="1400" i="0" baseline="0" noProof="0" dirty="0" err="1" smtClean="0">
                <a:solidFill>
                  <a:schemeClr val="bg1"/>
                </a:solidFill>
                <a:cs typeface="Arial" charset="0"/>
              </a:rPr>
              <a:t>studies</a:t>
            </a:r>
            <a:r>
              <a:rPr lang="fr-CH" sz="1400" i="0" baseline="0" noProof="0" dirty="0" smtClean="0">
                <a:solidFill>
                  <a:schemeClr val="bg1"/>
                </a:solidFill>
                <a:cs typeface="Arial" charset="0"/>
              </a:rPr>
              <a:t> of innovations in</a:t>
            </a:r>
          </a:p>
          <a:p>
            <a:pPr eaLnBrk="1" hangingPunct="1"/>
            <a:r>
              <a:rPr lang="fr-CH" sz="1400" i="0" baseline="0" noProof="0" dirty="0" smtClean="0">
                <a:solidFill>
                  <a:schemeClr val="bg1"/>
                </a:solidFill>
                <a:cs typeface="Arial" charset="0"/>
              </a:rPr>
              <a:t>public </a:t>
            </a:r>
            <a:r>
              <a:rPr lang="fr-CH" sz="1400" i="0" baseline="0" noProof="0" dirty="0" err="1" smtClean="0">
                <a:solidFill>
                  <a:schemeClr val="bg1"/>
                </a:solidFill>
                <a:cs typeface="Arial" charset="0"/>
              </a:rPr>
              <a:t>employment</a:t>
            </a:r>
            <a:r>
              <a:rPr lang="fr-CH" sz="1400" i="0" baseline="0" noProof="0" dirty="0" smtClean="0">
                <a:solidFill>
                  <a:schemeClr val="bg1"/>
                </a:solidFill>
                <a:cs typeface="Arial" charset="0"/>
              </a:rPr>
              <a:t> programmes (</a:t>
            </a:r>
            <a:r>
              <a:rPr lang="fr-CH" sz="1400" i="0" baseline="0" noProof="0" dirty="0" err="1" smtClean="0">
                <a:solidFill>
                  <a:schemeClr val="bg1"/>
                </a:solidFill>
                <a:cs typeface="Arial" charset="0"/>
              </a:rPr>
              <a:t>PEPs</a:t>
            </a:r>
            <a:r>
              <a:rPr lang="fr-CH" sz="1400" i="0" baseline="0" noProof="0" dirty="0" smtClean="0">
                <a:solidFill>
                  <a:schemeClr val="bg1"/>
                </a:solidFill>
                <a:cs typeface="Arial" charset="0"/>
              </a:rPr>
              <a:t>)</a:t>
            </a:r>
            <a:endParaRPr lang="en-GB" sz="1400" i="0" noProof="0" dirty="0">
              <a:solidFill>
                <a:schemeClr val="bg1"/>
              </a:solidFill>
              <a:cs typeface="Arial" charset="0"/>
            </a:endParaRPr>
          </a:p>
        </p:txBody>
      </p:sp>
    </p:spTree>
    <p:extLst>
      <p:ext uri="{BB962C8B-B14F-4D97-AF65-F5344CB8AC3E}">
        <p14:creationId xmlns:p14="http://schemas.microsoft.com/office/powerpoint/2010/main" val="391951422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iming>
    <p:tnLst>
      <p:par>
        <p:cTn id="1" dur="indefinite" restart="never" nodeType="tmRoot"/>
      </p:par>
    </p:tnLst>
  </p:timing>
  <p:txStyles>
    <p:titleStyle>
      <a:lvl1pPr algn="l" rtl="0" eaLnBrk="1" fontAlgn="base" hangingPunct="1">
        <a:spcBef>
          <a:spcPct val="0"/>
        </a:spcBef>
        <a:spcAft>
          <a:spcPct val="0"/>
        </a:spcAft>
        <a:defRPr sz="3600">
          <a:solidFill>
            <a:srgbClr val="F2650E"/>
          </a:solidFill>
          <a:latin typeface="+mj-lt"/>
          <a:ea typeface="+mj-ea"/>
          <a:cs typeface="+mj-cs"/>
        </a:defRPr>
      </a:lvl1pPr>
      <a:lvl2pPr algn="l" rtl="0" eaLnBrk="1" fontAlgn="base" hangingPunct="1">
        <a:spcBef>
          <a:spcPct val="0"/>
        </a:spcBef>
        <a:spcAft>
          <a:spcPct val="0"/>
        </a:spcAft>
        <a:defRPr sz="3600">
          <a:solidFill>
            <a:srgbClr val="F2650E"/>
          </a:solidFill>
          <a:latin typeface="Verdana" charset="0"/>
          <a:ea typeface="Arial Unicode MS" charset="0"/>
          <a:cs typeface="Arial Unicode MS" charset="0"/>
        </a:defRPr>
      </a:lvl2pPr>
      <a:lvl3pPr algn="l" rtl="0" eaLnBrk="1" fontAlgn="base" hangingPunct="1">
        <a:spcBef>
          <a:spcPct val="0"/>
        </a:spcBef>
        <a:spcAft>
          <a:spcPct val="0"/>
        </a:spcAft>
        <a:defRPr sz="3600">
          <a:solidFill>
            <a:srgbClr val="F2650E"/>
          </a:solidFill>
          <a:latin typeface="Verdana" charset="0"/>
          <a:ea typeface="Arial Unicode MS" charset="0"/>
          <a:cs typeface="Arial Unicode MS" charset="0"/>
        </a:defRPr>
      </a:lvl3pPr>
      <a:lvl4pPr algn="l" rtl="0" eaLnBrk="1" fontAlgn="base" hangingPunct="1">
        <a:spcBef>
          <a:spcPct val="0"/>
        </a:spcBef>
        <a:spcAft>
          <a:spcPct val="0"/>
        </a:spcAft>
        <a:defRPr sz="3600">
          <a:solidFill>
            <a:srgbClr val="F2650E"/>
          </a:solidFill>
          <a:latin typeface="Verdana" charset="0"/>
          <a:ea typeface="Arial Unicode MS" charset="0"/>
          <a:cs typeface="Arial Unicode MS" charset="0"/>
        </a:defRPr>
      </a:lvl4pPr>
      <a:lvl5pPr algn="l" rtl="0" eaLnBrk="1" fontAlgn="base" hangingPunct="1">
        <a:spcBef>
          <a:spcPct val="0"/>
        </a:spcBef>
        <a:spcAft>
          <a:spcPct val="0"/>
        </a:spcAft>
        <a:defRPr sz="3600">
          <a:solidFill>
            <a:srgbClr val="F2650E"/>
          </a:solidFill>
          <a:latin typeface="Verdana" charset="0"/>
          <a:ea typeface="Arial Unicode MS" charset="0"/>
          <a:cs typeface="Arial Unicode MS" charset="0"/>
        </a:defRPr>
      </a:lvl5pPr>
      <a:lvl6pPr marL="457200" algn="l" rtl="0" eaLnBrk="1" fontAlgn="base" hangingPunct="1">
        <a:spcBef>
          <a:spcPct val="0"/>
        </a:spcBef>
        <a:spcAft>
          <a:spcPct val="0"/>
        </a:spcAft>
        <a:defRPr sz="3600">
          <a:solidFill>
            <a:srgbClr val="F2650E"/>
          </a:solidFill>
          <a:latin typeface="Verdana" charset="0"/>
          <a:ea typeface="Arial Unicode MS" charset="0"/>
          <a:cs typeface="Arial Unicode MS" charset="0"/>
        </a:defRPr>
      </a:lvl6pPr>
      <a:lvl7pPr marL="914400" algn="l" rtl="0" eaLnBrk="1" fontAlgn="base" hangingPunct="1">
        <a:spcBef>
          <a:spcPct val="0"/>
        </a:spcBef>
        <a:spcAft>
          <a:spcPct val="0"/>
        </a:spcAft>
        <a:defRPr sz="3600">
          <a:solidFill>
            <a:srgbClr val="F2650E"/>
          </a:solidFill>
          <a:latin typeface="Verdana" charset="0"/>
          <a:ea typeface="Arial Unicode MS" charset="0"/>
          <a:cs typeface="Arial Unicode MS" charset="0"/>
        </a:defRPr>
      </a:lvl7pPr>
      <a:lvl8pPr marL="1371600" algn="l" rtl="0" eaLnBrk="1" fontAlgn="base" hangingPunct="1">
        <a:spcBef>
          <a:spcPct val="0"/>
        </a:spcBef>
        <a:spcAft>
          <a:spcPct val="0"/>
        </a:spcAft>
        <a:defRPr sz="3600">
          <a:solidFill>
            <a:srgbClr val="F2650E"/>
          </a:solidFill>
          <a:latin typeface="Verdana" charset="0"/>
          <a:ea typeface="Arial Unicode MS" charset="0"/>
          <a:cs typeface="Arial Unicode MS" charset="0"/>
        </a:defRPr>
      </a:lvl8pPr>
      <a:lvl9pPr marL="1828800" algn="l" rtl="0" eaLnBrk="1" fontAlgn="base" hangingPunct="1">
        <a:spcBef>
          <a:spcPct val="0"/>
        </a:spcBef>
        <a:spcAft>
          <a:spcPct val="0"/>
        </a:spcAft>
        <a:defRPr sz="3600">
          <a:solidFill>
            <a:srgbClr val="F2650E"/>
          </a:solidFill>
          <a:latin typeface="Verdana" charset="0"/>
          <a:ea typeface="Arial Unicode MS" charset="0"/>
          <a:cs typeface="Arial Unicode MS" charset="0"/>
        </a:defRPr>
      </a:lvl9pPr>
    </p:titleStyle>
    <p:bodyStyle>
      <a:lvl1pPr marL="342900" indent="-342900" algn="l" rtl="0" eaLnBrk="1" fontAlgn="base" hangingPunct="1">
        <a:spcBef>
          <a:spcPct val="20000"/>
        </a:spcBef>
        <a:spcAft>
          <a:spcPct val="0"/>
        </a:spcAft>
        <a:buClr>
          <a:srgbClr val="F2650E"/>
        </a:buClr>
        <a:buFont typeface="Wingdings" charset="2"/>
        <a:buChar char="§"/>
        <a:defRPr sz="3000">
          <a:solidFill>
            <a:schemeClr val="tx1"/>
          </a:solidFill>
          <a:latin typeface="+mn-lt"/>
          <a:ea typeface="+mn-ea"/>
          <a:cs typeface="+mn-cs"/>
        </a:defRPr>
      </a:lvl1pPr>
      <a:lvl2pPr marL="742950" indent="-285750" algn="l" rtl="0" eaLnBrk="1" fontAlgn="base" hangingPunct="1">
        <a:spcBef>
          <a:spcPct val="20000"/>
        </a:spcBef>
        <a:spcAft>
          <a:spcPct val="0"/>
        </a:spcAft>
        <a:buClr>
          <a:srgbClr val="0099FF"/>
        </a:buClr>
        <a:buSzPct val="120000"/>
        <a:buChar char="•"/>
        <a:defRPr sz="2800">
          <a:solidFill>
            <a:schemeClr val="tx1"/>
          </a:solidFill>
          <a:latin typeface="Arial" charset="0"/>
          <a:ea typeface="+mn-ea"/>
          <a:cs typeface="Arial" charset="0"/>
        </a:defRPr>
      </a:lvl2pPr>
      <a:lvl3pPr marL="1143000" indent="-228600" algn="l" rtl="0" eaLnBrk="1" fontAlgn="base" hangingPunct="1">
        <a:spcBef>
          <a:spcPct val="20000"/>
        </a:spcBef>
        <a:spcAft>
          <a:spcPct val="0"/>
        </a:spcAft>
        <a:buClr>
          <a:srgbClr val="0099FF"/>
        </a:buClr>
        <a:buSzPct val="80000"/>
        <a:buFont typeface="Wingdings" charset="2"/>
        <a:buChar char="Ø"/>
        <a:defRPr sz="2400">
          <a:solidFill>
            <a:schemeClr val="tx1"/>
          </a:solidFill>
          <a:latin typeface="Arial" charset="0"/>
          <a:ea typeface="+mn-ea"/>
          <a:cs typeface="Arial" charset="0"/>
        </a:defRPr>
      </a:lvl3pPr>
      <a:lvl4pPr marL="1600200" indent="-228600" algn="l" rtl="0" eaLnBrk="1" fontAlgn="base" hangingPunct="1">
        <a:spcBef>
          <a:spcPct val="20000"/>
        </a:spcBef>
        <a:spcAft>
          <a:spcPct val="0"/>
        </a:spcAft>
        <a:buChar char="–"/>
        <a:defRPr sz="2000">
          <a:solidFill>
            <a:schemeClr val="tx1"/>
          </a:solidFill>
          <a:latin typeface="Arial" charset="0"/>
          <a:ea typeface="+mn-ea"/>
          <a:cs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ea typeface="+mn-ea"/>
          <a:cs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ea typeface="+mn-ea"/>
          <a:cs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ea typeface="+mn-ea"/>
          <a:cs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ea typeface="+mn-ea"/>
          <a:cs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ea typeface="+mn-ea"/>
          <a:cs typeface="Arial"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2928" y="2"/>
            <a:ext cx="12146141" cy="6857997"/>
          </a:xfrm>
          <a:prstGeom prst="rect">
            <a:avLst/>
          </a:prstGeom>
        </p:spPr>
      </p:pic>
      <p:sp>
        <p:nvSpPr>
          <p:cNvPr id="10" name="Text Box 6"/>
          <p:cNvSpPr txBox="1">
            <a:spLocks noChangeArrowheads="1"/>
          </p:cNvSpPr>
          <p:nvPr/>
        </p:nvSpPr>
        <p:spPr bwMode="auto">
          <a:xfrm>
            <a:off x="143934" y="182563"/>
            <a:ext cx="480484"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eaLnBrk="1" hangingPunct="1">
              <a:defRPr/>
            </a:pPr>
            <a:endParaRPr lang="en-US" sz="1800" smtClean="0"/>
          </a:p>
        </p:txBody>
      </p:sp>
      <p:sp>
        <p:nvSpPr>
          <p:cNvPr id="17" name="Slide Number Placeholder 3"/>
          <p:cNvSpPr txBox="1">
            <a:spLocks/>
          </p:cNvSpPr>
          <p:nvPr/>
        </p:nvSpPr>
        <p:spPr>
          <a:xfrm>
            <a:off x="11088555" y="6482740"/>
            <a:ext cx="577851" cy="258629"/>
          </a:xfrm>
          <a:prstGeom prst="rect">
            <a:avLst/>
          </a:prstGeom>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eaLnBrk="1" hangingPunct="1">
              <a:defRPr/>
            </a:pPr>
            <a:fld id="{AC611B22-04DA-49DB-8F00-1DBB662793CA}" type="slidenum">
              <a:rPr lang="it-IT" sz="1300" b="1" smtClean="0">
                <a:solidFill>
                  <a:schemeClr val="accent2">
                    <a:lumMod val="50000"/>
                  </a:schemeClr>
                </a:solidFill>
              </a:rPr>
              <a:pPr algn="ctr" eaLnBrk="1" hangingPunct="1">
                <a:defRPr/>
              </a:pPr>
              <a:t>‹#›</a:t>
            </a:fld>
            <a:endParaRPr lang="id-ID" sz="1300" b="1" dirty="0" smtClean="0">
              <a:solidFill>
                <a:schemeClr val="accent2">
                  <a:lumMod val="50000"/>
                </a:schemeClr>
              </a:solidFill>
            </a:endParaRPr>
          </a:p>
        </p:txBody>
      </p:sp>
    </p:spTree>
    <p:extLst>
      <p:ext uri="{BB962C8B-B14F-4D97-AF65-F5344CB8AC3E}">
        <p14:creationId xmlns:p14="http://schemas.microsoft.com/office/powerpoint/2010/main" val="425651757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Lst>
  <p:timing>
    <p:tnLst>
      <p:par>
        <p:cTn id="1" dur="indefinite" restart="never" nodeType="tmRoot"/>
      </p:par>
    </p:tnLst>
  </p:timing>
  <p:hf hdr="0" ftr="0" dt="0"/>
  <p:txStyles>
    <p:titleStyle>
      <a:lvl1pPr algn="l" rtl="0" eaLnBrk="1" fontAlgn="base" hangingPunct="1">
        <a:spcBef>
          <a:spcPct val="0"/>
        </a:spcBef>
        <a:spcAft>
          <a:spcPct val="0"/>
        </a:spcAft>
        <a:defRPr sz="3600">
          <a:solidFill>
            <a:srgbClr val="F2650E"/>
          </a:solidFill>
          <a:latin typeface="+mj-lt"/>
          <a:ea typeface="+mj-ea"/>
          <a:cs typeface="+mj-cs"/>
        </a:defRPr>
      </a:lvl1pPr>
      <a:lvl2pPr algn="l" rtl="0" eaLnBrk="1" fontAlgn="base" hangingPunct="1">
        <a:spcBef>
          <a:spcPct val="0"/>
        </a:spcBef>
        <a:spcAft>
          <a:spcPct val="0"/>
        </a:spcAft>
        <a:defRPr sz="3600">
          <a:solidFill>
            <a:srgbClr val="F2650E"/>
          </a:solidFill>
          <a:latin typeface="Verdana" charset="0"/>
          <a:ea typeface="Arial Unicode MS" charset="0"/>
          <a:cs typeface="Arial Unicode MS" charset="0"/>
        </a:defRPr>
      </a:lvl2pPr>
      <a:lvl3pPr algn="l" rtl="0" eaLnBrk="1" fontAlgn="base" hangingPunct="1">
        <a:spcBef>
          <a:spcPct val="0"/>
        </a:spcBef>
        <a:spcAft>
          <a:spcPct val="0"/>
        </a:spcAft>
        <a:defRPr sz="3600">
          <a:solidFill>
            <a:srgbClr val="F2650E"/>
          </a:solidFill>
          <a:latin typeface="Verdana" charset="0"/>
          <a:ea typeface="Arial Unicode MS" charset="0"/>
          <a:cs typeface="Arial Unicode MS" charset="0"/>
        </a:defRPr>
      </a:lvl3pPr>
      <a:lvl4pPr algn="l" rtl="0" eaLnBrk="1" fontAlgn="base" hangingPunct="1">
        <a:spcBef>
          <a:spcPct val="0"/>
        </a:spcBef>
        <a:spcAft>
          <a:spcPct val="0"/>
        </a:spcAft>
        <a:defRPr sz="3600">
          <a:solidFill>
            <a:srgbClr val="F2650E"/>
          </a:solidFill>
          <a:latin typeface="Verdana" charset="0"/>
          <a:ea typeface="Arial Unicode MS" charset="0"/>
          <a:cs typeface="Arial Unicode MS" charset="0"/>
        </a:defRPr>
      </a:lvl4pPr>
      <a:lvl5pPr algn="l" rtl="0" eaLnBrk="1" fontAlgn="base" hangingPunct="1">
        <a:spcBef>
          <a:spcPct val="0"/>
        </a:spcBef>
        <a:spcAft>
          <a:spcPct val="0"/>
        </a:spcAft>
        <a:defRPr sz="3600">
          <a:solidFill>
            <a:srgbClr val="F2650E"/>
          </a:solidFill>
          <a:latin typeface="Verdana" charset="0"/>
          <a:ea typeface="Arial Unicode MS" charset="0"/>
          <a:cs typeface="Arial Unicode MS" charset="0"/>
        </a:defRPr>
      </a:lvl5pPr>
      <a:lvl6pPr marL="457200" algn="l" rtl="0" eaLnBrk="1" fontAlgn="base" hangingPunct="1">
        <a:spcBef>
          <a:spcPct val="0"/>
        </a:spcBef>
        <a:spcAft>
          <a:spcPct val="0"/>
        </a:spcAft>
        <a:defRPr sz="3600">
          <a:solidFill>
            <a:srgbClr val="F2650E"/>
          </a:solidFill>
          <a:latin typeface="Verdana" charset="0"/>
          <a:ea typeface="Arial Unicode MS" charset="0"/>
          <a:cs typeface="Arial Unicode MS" charset="0"/>
        </a:defRPr>
      </a:lvl6pPr>
      <a:lvl7pPr marL="914400" algn="l" rtl="0" eaLnBrk="1" fontAlgn="base" hangingPunct="1">
        <a:spcBef>
          <a:spcPct val="0"/>
        </a:spcBef>
        <a:spcAft>
          <a:spcPct val="0"/>
        </a:spcAft>
        <a:defRPr sz="3600">
          <a:solidFill>
            <a:srgbClr val="F2650E"/>
          </a:solidFill>
          <a:latin typeface="Verdana" charset="0"/>
          <a:ea typeface="Arial Unicode MS" charset="0"/>
          <a:cs typeface="Arial Unicode MS" charset="0"/>
        </a:defRPr>
      </a:lvl7pPr>
      <a:lvl8pPr marL="1371600" algn="l" rtl="0" eaLnBrk="1" fontAlgn="base" hangingPunct="1">
        <a:spcBef>
          <a:spcPct val="0"/>
        </a:spcBef>
        <a:spcAft>
          <a:spcPct val="0"/>
        </a:spcAft>
        <a:defRPr sz="3600">
          <a:solidFill>
            <a:srgbClr val="F2650E"/>
          </a:solidFill>
          <a:latin typeface="Verdana" charset="0"/>
          <a:ea typeface="Arial Unicode MS" charset="0"/>
          <a:cs typeface="Arial Unicode MS" charset="0"/>
        </a:defRPr>
      </a:lvl8pPr>
      <a:lvl9pPr marL="1828800" algn="l" rtl="0" eaLnBrk="1" fontAlgn="base" hangingPunct="1">
        <a:spcBef>
          <a:spcPct val="0"/>
        </a:spcBef>
        <a:spcAft>
          <a:spcPct val="0"/>
        </a:spcAft>
        <a:defRPr sz="3600">
          <a:solidFill>
            <a:srgbClr val="F2650E"/>
          </a:solidFill>
          <a:latin typeface="Verdana" charset="0"/>
          <a:ea typeface="Arial Unicode MS" charset="0"/>
          <a:cs typeface="Arial Unicode MS" charset="0"/>
        </a:defRPr>
      </a:lvl9pPr>
    </p:titleStyle>
    <p:bodyStyle>
      <a:lvl1pPr marL="342900" indent="-342900" algn="l" rtl="0" eaLnBrk="1" fontAlgn="base" hangingPunct="1">
        <a:spcBef>
          <a:spcPct val="20000"/>
        </a:spcBef>
        <a:spcAft>
          <a:spcPct val="0"/>
        </a:spcAft>
        <a:buClr>
          <a:srgbClr val="F2650E"/>
        </a:buClr>
        <a:buFont typeface="Wingdings" charset="2"/>
        <a:buChar char="§"/>
        <a:defRPr sz="3000">
          <a:solidFill>
            <a:schemeClr val="tx1"/>
          </a:solidFill>
          <a:latin typeface="+mn-lt"/>
          <a:ea typeface="+mn-ea"/>
          <a:cs typeface="+mn-cs"/>
        </a:defRPr>
      </a:lvl1pPr>
      <a:lvl2pPr marL="742950" indent="-285750" algn="l" rtl="0" eaLnBrk="1" fontAlgn="base" hangingPunct="1">
        <a:spcBef>
          <a:spcPct val="20000"/>
        </a:spcBef>
        <a:spcAft>
          <a:spcPct val="0"/>
        </a:spcAft>
        <a:buClr>
          <a:srgbClr val="0099FF"/>
        </a:buClr>
        <a:buSzPct val="120000"/>
        <a:buChar char="•"/>
        <a:defRPr sz="2800">
          <a:solidFill>
            <a:schemeClr val="tx1"/>
          </a:solidFill>
          <a:latin typeface="Arial" charset="0"/>
          <a:ea typeface="+mn-ea"/>
          <a:cs typeface="Arial" charset="0"/>
        </a:defRPr>
      </a:lvl2pPr>
      <a:lvl3pPr marL="1143000" indent="-228600" algn="l" rtl="0" eaLnBrk="1" fontAlgn="base" hangingPunct="1">
        <a:spcBef>
          <a:spcPct val="20000"/>
        </a:spcBef>
        <a:spcAft>
          <a:spcPct val="0"/>
        </a:spcAft>
        <a:buClr>
          <a:srgbClr val="0099FF"/>
        </a:buClr>
        <a:buSzPct val="80000"/>
        <a:buFont typeface="Wingdings" charset="2"/>
        <a:buChar char="Ø"/>
        <a:defRPr sz="2400">
          <a:solidFill>
            <a:schemeClr val="tx1"/>
          </a:solidFill>
          <a:latin typeface="Arial" charset="0"/>
          <a:ea typeface="+mn-ea"/>
          <a:cs typeface="Arial" charset="0"/>
        </a:defRPr>
      </a:lvl3pPr>
      <a:lvl4pPr marL="1600200" indent="-228600" algn="l" rtl="0" eaLnBrk="1" fontAlgn="base" hangingPunct="1">
        <a:spcBef>
          <a:spcPct val="20000"/>
        </a:spcBef>
        <a:spcAft>
          <a:spcPct val="0"/>
        </a:spcAft>
        <a:buChar char="–"/>
        <a:defRPr sz="2000">
          <a:solidFill>
            <a:schemeClr val="tx1"/>
          </a:solidFill>
          <a:latin typeface="Arial" charset="0"/>
          <a:ea typeface="+mn-ea"/>
          <a:cs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ea typeface="+mn-ea"/>
          <a:cs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ea typeface="+mn-ea"/>
          <a:cs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ea typeface="+mn-ea"/>
          <a:cs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ea typeface="+mn-ea"/>
          <a:cs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ea typeface="+mn-ea"/>
          <a:cs typeface="Arial"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p:nvPr/>
        </p:nvPicPr>
        <p:blipFill>
          <a:blip r:embed="rId2" cstate="print">
            <a:extLst>
              <a:ext uri="{28A0092B-C50C-407E-A947-70E740481C1C}">
                <a14:useLocalDpi xmlns:a14="http://schemas.microsoft.com/office/drawing/2010/main" val="0"/>
              </a:ext>
            </a:extLst>
          </a:blip>
          <a:stretch>
            <a:fillRect/>
          </a:stretch>
        </p:blipFill>
        <p:spPr>
          <a:xfrm>
            <a:off x="5083091" y="159542"/>
            <a:ext cx="1946359" cy="1042987"/>
          </a:xfrm>
          <a:prstGeom prst="rect">
            <a:avLst/>
          </a:prstGeom>
          <a:solidFill>
            <a:schemeClr val="bg1"/>
          </a:solidFill>
          <a:effectLst/>
        </p:spPr>
      </p:pic>
      <p:pic>
        <p:nvPicPr>
          <p:cNvPr id="4" name="Picture 3" descr="Logo 60ans_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29786" y="159542"/>
            <a:ext cx="2462213" cy="1554958"/>
          </a:xfrm>
          <a:prstGeom prst="rect">
            <a:avLst/>
          </a:prstGeom>
          <a:noFill/>
          <a:ln>
            <a:noFill/>
          </a:ln>
        </p:spPr>
      </p:pic>
      <p:sp>
        <p:nvSpPr>
          <p:cNvPr id="5" name="TextBox 4"/>
          <p:cNvSpPr txBox="1"/>
          <p:nvPr/>
        </p:nvSpPr>
        <p:spPr>
          <a:xfrm>
            <a:off x="7258050" y="3671888"/>
            <a:ext cx="4629150" cy="1477328"/>
          </a:xfrm>
          <a:prstGeom prst="rect">
            <a:avLst/>
          </a:prstGeom>
          <a:noFill/>
        </p:spPr>
        <p:txBody>
          <a:bodyPr wrap="square" rtlCol="0">
            <a:spAutoFit/>
          </a:bodyPr>
          <a:lstStyle/>
          <a:p>
            <a:r>
              <a:rPr lang="en-GB" b="1" dirty="0" smtClean="0"/>
              <a:t>Mito Tsukamoto</a:t>
            </a:r>
          </a:p>
          <a:p>
            <a:r>
              <a:rPr lang="en-GB" dirty="0" smtClean="0"/>
              <a:t>Chef, </a:t>
            </a:r>
            <a:r>
              <a:rPr lang="fr-FR" dirty="0" smtClean="0"/>
              <a:t>Développement et investissements</a:t>
            </a:r>
          </a:p>
          <a:p>
            <a:r>
              <a:rPr lang="fr-FR" dirty="0" smtClean="0"/>
              <a:t>Séminaire régional </a:t>
            </a:r>
            <a:r>
              <a:rPr lang="en-GB" dirty="0" smtClean="0"/>
              <a:t>HIMO</a:t>
            </a:r>
          </a:p>
          <a:p>
            <a:r>
              <a:rPr lang="en-GB" dirty="0" smtClean="0"/>
              <a:t>Tunis 9 </a:t>
            </a:r>
            <a:r>
              <a:rPr lang="en-GB" dirty="0" err="1" smtClean="0"/>
              <a:t>septembre</a:t>
            </a:r>
            <a:r>
              <a:rPr lang="en-GB" dirty="0" smtClean="0"/>
              <a:t> 2019</a:t>
            </a:r>
            <a:endParaRPr lang="en-GB" dirty="0"/>
          </a:p>
        </p:txBody>
      </p:sp>
    </p:spTree>
    <p:extLst>
      <p:ext uri="{BB962C8B-B14F-4D97-AF65-F5344CB8AC3E}">
        <p14:creationId xmlns:p14="http://schemas.microsoft.com/office/powerpoint/2010/main" val="21820817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2888" y="1342221"/>
            <a:ext cx="11752728" cy="4967514"/>
          </a:xfrm>
          <a:prstGeom prst="rect">
            <a:avLst/>
          </a:prstGeom>
        </p:spPr>
        <p:txBody>
          <a:bodyPr wrap="square">
            <a:spAutoFit/>
          </a:bodyPr>
          <a:lstStyle/>
          <a:p>
            <a:pPr marL="285750" indent="-285750">
              <a:buFont typeface="Wingdings" panose="05000000000000000000" pitchFamily="2" charset="2"/>
              <a:buChar char="§"/>
            </a:pPr>
            <a:r>
              <a:rPr lang="fr-FR" dirty="0" smtClean="0"/>
              <a:t>2017 - Plan d’investissement extérieur de l’Union européenne : un climat d’investissement favorable et une contribution à la création d’emplois et à la croissance en Afrique et dans les pays européens voisins</a:t>
            </a:r>
          </a:p>
          <a:p>
            <a:pPr marL="285750" indent="-285750">
              <a:buFont typeface="Wingdings" panose="05000000000000000000" pitchFamily="2" charset="2"/>
              <a:buChar char="§"/>
            </a:pPr>
            <a:r>
              <a:rPr lang="fr-FR" dirty="0" smtClean="0"/>
              <a:t>Avril 2019 - Réunions de printemps de la Banque mondiale: l'agenda des partenariats public-privé et des infrastructures a été florissant;</a:t>
            </a:r>
          </a:p>
          <a:p>
            <a:pPr marL="285750" indent="-285750">
              <a:buFont typeface="Wingdings" panose="05000000000000000000" pitchFamily="2" charset="2"/>
              <a:buChar char="§"/>
            </a:pPr>
            <a:r>
              <a:rPr lang="fr-FR" dirty="0" smtClean="0"/>
              <a:t>Juin 2019 - Investissement dans l'infrastructure de qualité: endossé par les dirigeants du G20;</a:t>
            </a:r>
          </a:p>
          <a:p>
            <a:pPr marL="285750" indent="-285750">
              <a:buFont typeface="Wingdings" panose="05000000000000000000" pitchFamily="2" charset="2"/>
              <a:buChar char="§"/>
            </a:pPr>
            <a:r>
              <a:rPr lang="fr-FR" dirty="0" smtClean="0"/>
              <a:t>Août 2019 - 7e Conférence internationale de Tokyo sur le développement de l'Afrique;</a:t>
            </a:r>
            <a:br>
              <a:rPr lang="fr-FR" dirty="0" smtClean="0"/>
            </a:br>
            <a:r>
              <a:rPr lang="fr-FR" dirty="0" smtClean="0"/>
              <a:t>Différentes initiatives régionales: remédier aux déficits en infrastructures et à la connectivité régionale de l'UA et des communautés économiques régionales (CER);</a:t>
            </a:r>
          </a:p>
          <a:p>
            <a:pPr marL="285750" indent="-285750">
              <a:buFont typeface="Wingdings" panose="05000000000000000000" pitchFamily="2" charset="2"/>
              <a:buChar char="§"/>
            </a:pPr>
            <a:r>
              <a:rPr lang="fr-FR" dirty="0" smtClean="0"/>
              <a:t>Programme d'investissement prioritaire du G5/Sahel et l'Alliance pour le Sahel: stimuler le développement des infrastructures et renforcer la résilience et la cohésion sociale dans les régions transfrontalières.</a:t>
            </a:r>
          </a:p>
          <a:p>
            <a:pPr marL="285750" indent="-285750">
              <a:buFont typeface="Wingdings" panose="05000000000000000000" pitchFamily="2" charset="2"/>
              <a:buChar char="§"/>
            </a:pPr>
            <a:r>
              <a:rPr lang="fr-FR" dirty="0" smtClean="0"/>
              <a:t>Autres initiatives régionales: Accord de libre-échange continental africain.</a:t>
            </a:r>
          </a:p>
          <a:p>
            <a:pPr marL="342900" lvl="0" indent="-342900" algn="ctr">
              <a:lnSpc>
                <a:spcPct val="115000"/>
              </a:lnSpc>
              <a:spcAft>
                <a:spcPts val="0"/>
              </a:spcAft>
              <a:buFont typeface="Courier New" panose="02070309020205020404" pitchFamily="49" charset="0"/>
              <a:buChar char="o"/>
            </a:pPr>
            <a:endParaRPr lang="en-GB" b="1" dirty="0">
              <a:latin typeface="+mj-lt"/>
              <a:ea typeface="Times New Roman" panose="02020603050405020304" pitchFamily="18" charset="0"/>
              <a:cs typeface="Times New Roman" panose="02020603050405020304" pitchFamily="18" charset="0"/>
            </a:endParaRPr>
          </a:p>
          <a:p>
            <a:pPr lvl="0" algn="ctr">
              <a:lnSpc>
                <a:spcPct val="115000"/>
              </a:lnSpc>
              <a:spcAft>
                <a:spcPts val="0"/>
              </a:spcAft>
            </a:pPr>
            <a:r>
              <a:rPr lang="fr-FR" sz="2700" b="1" dirty="0">
                <a:solidFill>
                  <a:srgbClr val="002060"/>
                </a:solidFill>
                <a:latin typeface="Arial" pitchFamily="34" charset="0"/>
                <a:ea typeface="+mj-ea"/>
                <a:cs typeface="Arial" pitchFamily="34" charset="0"/>
              </a:rPr>
              <a:t>Grand potentiel et opportunités </a:t>
            </a:r>
            <a:r>
              <a:rPr lang="fr-FR" sz="2700" b="1" dirty="0" smtClean="0">
                <a:solidFill>
                  <a:srgbClr val="002060"/>
                </a:solidFill>
                <a:latin typeface="Arial" pitchFamily="34" charset="0"/>
                <a:ea typeface="+mj-ea"/>
                <a:cs typeface="Arial" pitchFamily="34" charset="0"/>
              </a:rPr>
              <a:t>créées pour </a:t>
            </a:r>
            <a:r>
              <a:rPr lang="fr-FR" sz="2700" b="1" dirty="0">
                <a:solidFill>
                  <a:srgbClr val="002060"/>
                </a:solidFill>
                <a:latin typeface="Arial" pitchFamily="34" charset="0"/>
                <a:ea typeface="+mj-ea"/>
                <a:cs typeface="Arial" pitchFamily="34" charset="0"/>
              </a:rPr>
              <a:t>les infrastructures et la création d'emplois </a:t>
            </a:r>
            <a:r>
              <a:rPr lang="fr-FR" sz="2700" b="1" dirty="0" smtClean="0">
                <a:solidFill>
                  <a:srgbClr val="002060"/>
                </a:solidFill>
                <a:latin typeface="Arial" pitchFamily="34" charset="0"/>
                <a:ea typeface="+mj-ea"/>
                <a:cs typeface="Arial" pitchFamily="34" charset="0"/>
              </a:rPr>
              <a:t>en Afrique</a:t>
            </a:r>
            <a:endParaRPr lang="en-GB" sz="2700" b="1" dirty="0">
              <a:solidFill>
                <a:srgbClr val="002060"/>
              </a:solidFill>
              <a:latin typeface="Arial" pitchFamily="34" charset="0"/>
              <a:ea typeface="+mj-ea"/>
              <a:cs typeface="Arial" pitchFamily="34" charset="0"/>
            </a:endParaRPr>
          </a:p>
        </p:txBody>
      </p:sp>
      <p:sp>
        <p:nvSpPr>
          <p:cNvPr id="3" name="Title 1"/>
          <p:cNvSpPr txBox="1">
            <a:spLocks/>
          </p:cNvSpPr>
          <p:nvPr/>
        </p:nvSpPr>
        <p:spPr>
          <a:xfrm>
            <a:off x="2040325" y="458347"/>
            <a:ext cx="7372350" cy="56435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700" b="1" dirty="0" smtClean="0">
                <a:solidFill>
                  <a:srgbClr val="002060"/>
                </a:solidFill>
                <a:latin typeface="Arial" pitchFamily="34" charset="0"/>
                <a:cs typeface="Arial" pitchFamily="34" charset="0"/>
              </a:rPr>
              <a:t>Infrastructure durable et de </a:t>
            </a:r>
            <a:r>
              <a:rPr lang="en-GB" sz="2700" b="1" dirty="0" err="1" smtClean="0">
                <a:solidFill>
                  <a:srgbClr val="002060"/>
                </a:solidFill>
                <a:latin typeface="Arial" pitchFamily="34" charset="0"/>
                <a:cs typeface="Arial" pitchFamily="34" charset="0"/>
              </a:rPr>
              <a:t>Qualité</a:t>
            </a:r>
            <a:endParaRPr lang="en-GB" sz="27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2599203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74284" y="1227885"/>
            <a:ext cx="6865594" cy="4801314"/>
          </a:xfrm>
          <a:prstGeom prst="rect">
            <a:avLst/>
          </a:prstGeom>
          <a:noFill/>
        </p:spPr>
        <p:txBody>
          <a:bodyPr wrap="square" rtlCol="0">
            <a:spAutoFit/>
          </a:bodyPr>
          <a:lstStyle/>
          <a:p>
            <a:pPr marL="285750" indent="-285750">
              <a:buFont typeface="Wingdings" panose="05000000000000000000" pitchFamily="2" charset="2"/>
              <a:buChar char="§"/>
            </a:pPr>
            <a:r>
              <a:rPr lang="fr-FR" dirty="0" smtClean="0"/>
              <a:t>2 milliards de personnes vivant dans des situations de fragilité et de conflit</a:t>
            </a:r>
          </a:p>
          <a:p>
            <a:pPr marL="285750" indent="-285750">
              <a:buFont typeface="Wingdings" panose="05000000000000000000" pitchFamily="2" charset="2"/>
              <a:buChar char="§"/>
            </a:pPr>
            <a:r>
              <a:rPr lang="fr-FR" dirty="0" smtClean="0"/>
              <a:t>300 millions de travailleurs continuent de vivre dans l'extrême pauvreté et l'informalité.</a:t>
            </a:r>
            <a:endParaRPr lang="fr-FR" dirty="0"/>
          </a:p>
          <a:p>
            <a:pPr marL="285750" indent="-285750">
              <a:buFont typeface="Wingdings" panose="05000000000000000000" pitchFamily="2" charset="2"/>
              <a:buChar char="§"/>
            </a:pPr>
            <a:endParaRPr lang="fr-FR" dirty="0" smtClean="0"/>
          </a:p>
          <a:p>
            <a:pPr marL="285750" indent="-285750">
              <a:buFont typeface="Wingdings" panose="05000000000000000000" pitchFamily="2" charset="2"/>
              <a:buChar char="§"/>
            </a:pPr>
            <a:r>
              <a:rPr lang="fr-FR" dirty="0" smtClean="0"/>
              <a:t>Risques supplémentaires:</a:t>
            </a:r>
          </a:p>
          <a:p>
            <a:pPr marL="742950" lvl="1" indent="-285750">
              <a:buFont typeface="Courier New" panose="02070309020205020404" pitchFamily="49" charset="0"/>
              <a:buChar char="o"/>
            </a:pPr>
            <a:r>
              <a:rPr lang="fr-FR" dirty="0" smtClean="0"/>
              <a:t>Changement climatique</a:t>
            </a:r>
          </a:p>
          <a:p>
            <a:pPr marL="742950" lvl="1" indent="-285750">
              <a:buFont typeface="Courier New" panose="02070309020205020404" pitchFamily="49" charset="0"/>
              <a:buChar char="o"/>
            </a:pPr>
            <a:r>
              <a:rPr lang="fr-FR" dirty="0"/>
              <a:t>R</a:t>
            </a:r>
            <a:r>
              <a:rPr lang="fr-FR" dirty="0" smtClean="0"/>
              <a:t>essources naturelles (plus en plus rares)</a:t>
            </a:r>
          </a:p>
          <a:p>
            <a:pPr marL="742950" lvl="1" indent="-285750">
              <a:buFont typeface="Courier New" panose="02070309020205020404" pitchFamily="49" charset="0"/>
              <a:buChar char="o"/>
            </a:pPr>
            <a:r>
              <a:rPr lang="fr-FR" dirty="0"/>
              <a:t>C</a:t>
            </a:r>
            <a:r>
              <a:rPr lang="fr-FR" dirty="0" smtClean="0"/>
              <a:t>onflit prolongé</a:t>
            </a:r>
          </a:p>
          <a:p>
            <a:pPr marL="742950" lvl="1" indent="-285750">
              <a:buFont typeface="Courier New" panose="02070309020205020404" pitchFamily="49" charset="0"/>
              <a:buChar char="o"/>
            </a:pPr>
            <a:r>
              <a:rPr lang="fr-FR" dirty="0"/>
              <a:t>F</a:t>
            </a:r>
            <a:r>
              <a:rPr lang="fr-FR" dirty="0" smtClean="0"/>
              <a:t>aibles niveaux de développement humain</a:t>
            </a:r>
          </a:p>
          <a:p>
            <a:pPr marL="742950" lvl="1" indent="-285750">
              <a:buFont typeface="Arial" panose="020B0604020202020204" pitchFamily="34" charset="0"/>
              <a:buChar char="•"/>
            </a:pPr>
            <a:endParaRPr lang="fr-FR" dirty="0"/>
          </a:p>
          <a:p>
            <a:pPr marL="285750" indent="-285750">
              <a:buFont typeface="Wingdings" panose="05000000000000000000" pitchFamily="2" charset="2"/>
              <a:buChar char="§"/>
            </a:pPr>
            <a:r>
              <a:rPr lang="fr-FR" dirty="0" smtClean="0"/>
              <a:t>Exigences</a:t>
            </a:r>
          </a:p>
          <a:p>
            <a:pPr marL="742950" lvl="1" indent="-285750">
              <a:buFont typeface="Courier New" panose="02070309020205020404" pitchFamily="49" charset="0"/>
              <a:buChar char="o"/>
            </a:pPr>
            <a:r>
              <a:rPr lang="fr-FR" dirty="0" smtClean="0"/>
              <a:t>Aborder la pauvreté et les inégalités</a:t>
            </a:r>
          </a:p>
          <a:p>
            <a:pPr marL="742950" lvl="1" indent="-285750">
              <a:buFont typeface="Courier New" panose="02070309020205020404" pitchFamily="49" charset="0"/>
              <a:buChar char="o"/>
            </a:pPr>
            <a:r>
              <a:rPr lang="fr-FR" dirty="0" smtClean="0"/>
              <a:t>Remédier les déséquilibres structurels</a:t>
            </a:r>
          </a:p>
          <a:p>
            <a:pPr marL="742950" lvl="1" indent="-285750">
              <a:buFont typeface="Courier New" panose="02070309020205020404" pitchFamily="49" charset="0"/>
              <a:buChar char="o"/>
            </a:pPr>
            <a:r>
              <a:rPr lang="fr-FR" dirty="0" smtClean="0"/>
              <a:t>Protéger les ressources existantes</a:t>
            </a:r>
          </a:p>
          <a:p>
            <a:pPr marL="742950" lvl="1" indent="-285750">
              <a:buFont typeface="Courier New" panose="02070309020205020404" pitchFamily="49" charset="0"/>
              <a:buChar char="o"/>
            </a:pPr>
            <a:r>
              <a:rPr lang="fr-FR" dirty="0" smtClean="0"/>
              <a:t>Développer la résilience et s'attaquer aux causes profondes de la fragilité.</a:t>
            </a:r>
            <a:endParaRPr lang="en-GB"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06764" y="699247"/>
            <a:ext cx="3932524" cy="5243365"/>
          </a:xfrm>
          <a:prstGeom prst="rect">
            <a:avLst/>
          </a:prstGeom>
        </p:spPr>
      </p:pic>
      <p:sp>
        <p:nvSpPr>
          <p:cNvPr id="10" name="Title 1"/>
          <p:cNvSpPr txBox="1">
            <a:spLocks/>
          </p:cNvSpPr>
          <p:nvPr/>
        </p:nvSpPr>
        <p:spPr>
          <a:xfrm>
            <a:off x="1897450" y="417069"/>
            <a:ext cx="7372350" cy="56435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700" b="1" dirty="0" smtClean="0">
                <a:solidFill>
                  <a:srgbClr val="002060"/>
                </a:solidFill>
                <a:latin typeface="Arial" pitchFamily="34" charset="0"/>
                <a:cs typeface="Arial" pitchFamily="34" charset="0"/>
              </a:rPr>
              <a:t>La </a:t>
            </a:r>
            <a:r>
              <a:rPr lang="en-GB" sz="2700" b="1" dirty="0" err="1" smtClean="0">
                <a:solidFill>
                  <a:srgbClr val="002060"/>
                </a:solidFill>
                <a:latin typeface="Arial" pitchFamily="34" charset="0"/>
                <a:cs typeface="Arial" pitchFamily="34" charset="0"/>
              </a:rPr>
              <a:t>Réalité</a:t>
            </a:r>
            <a:endParaRPr lang="en-GB" sz="27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4162958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183201" y="486922"/>
            <a:ext cx="7372350" cy="56435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700" b="1" dirty="0">
                <a:solidFill>
                  <a:srgbClr val="002060"/>
                </a:solidFill>
                <a:latin typeface="Arial" pitchFamily="34" charset="0"/>
                <a:cs typeface="Arial" pitchFamily="34" charset="0"/>
              </a:rPr>
              <a:t>Impacts du changement climatique</a:t>
            </a:r>
            <a:endParaRPr lang="en-GB" sz="2700" b="1" dirty="0">
              <a:solidFill>
                <a:srgbClr val="002060"/>
              </a:solidFill>
              <a:latin typeface="Arial" pitchFamily="34" charset="0"/>
              <a:cs typeface="Arial" pitchFamily="34" charset="0"/>
            </a:endParaRPr>
          </a:p>
        </p:txBody>
      </p:sp>
      <p:sp>
        <p:nvSpPr>
          <p:cNvPr id="3" name="Rectangle 2"/>
          <p:cNvSpPr/>
          <p:nvPr/>
        </p:nvSpPr>
        <p:spPr>
          <a:xfrm>
            <a:off x="954063" y="1294229"/>
            <a:ext cx="10504512" cy="5029838"/>
          </a:xfrm>
          <a:prstGeom prst="rect">
            <a:avLst/>
          </a:prstGeom>
        </p:spPr>
        <p:txBody>
          <a:bodyPr wrap="square">
            <a:spAutoFit/>
          </a:bodyPr>
          <a:lstStyle/>
          <a:p>
            <a:pPr marL="285750" lvl="0" indent="-285750" algn="just">
              <a:lnSpc>
                <a:spcPct val="115000"/>
              </a:lnSpc>
              <a:spcAft>
                <a:spcPts val="0"/>
              </a:spcAft>
              <a:buFont typeface="Arial" panose="020B0604020202020204" pitchFamily="34" charset="0"/>
              <a:buChar char="•"/>
            </a:pPr>
            <a:r>
              <a:rPr lang="fr-FR" b="1" dirty="0" smtClean="0"/>
              <a:t>Sécheresse accrue et diminution des précipitations</a:t>
            </a:r>
            <a:r>
              <a:rPr lang="fr-FR" dirty="0" smtClean="0"/>
              <a:t>. Pénurie d'eau touchant 75 à 250 millions de personnes d'ici 2020 et 350 à 600 millions d'ici 2050</a:t>
            </a:r>
            <a:endParaRPr lang="fr-FR" dirty="0"/>
          </a:p>
          <a:p>
            <a:pPr marL="285750" lvl="0" indent="-285750" algn="just">
              <a:lnSpc>
                <a:spcPct val="115000"/>
              </a:lnSpc>
              <a:spcAft>
                <a:spcPts val="0"/>
              </a:spcAft>
              <a:buFont typeface="Arial" panose="020B0604020202020204" pitchFamily="34" charset="0"/>
              <a:buChar char="•"/>
            </a:pPr>
            <a:endParaRPr lang="fr-FR" dirty="0" smtClean="0"/>
          </a:p>
          <a:p>
            <a:pPr marL="285750" lvl="0" indent="-285750">
              <a:lnSpc>
                <a:spcPct val="115000"/>
              </a:lnSpc>
              <a:spcAft>
                <a:spcPts val="0"/>
              </a:spcAft>
              <a:buFont typeface="Arial" panose="020B0604020202020204" pitchFamily="34" charset="0"/>
              <a:buChar char="•"/>
            </a:pPr>
            <a:r>
              <a:rPr lang="fr-FR" b="1" dirty="0" smtClean="0"/>
              <a:t>Stress thermique. </a:t>
            </a:r>
            <a:r>
              <a:rPr lang="fr-FR" dirty="0" smtClean="0"/>
              <a:t>Dans le monde, 2,2% du nombre total d'heures travaillées ont été perdus, soit l'équivalent de 80 millions d'emplois à temps plein. Cela équivaut à des pertes économiques mondiales de 2 400 milliards de dollars américains.</a:t>
            </a:r>
            <a:br>
              <a:rPr lang="fr-FR" dirty="0" smtClean="0"/>
            </a:br>
            <a:r>
              <a:rPr lang="fr-FR" dirty="0" smtClean="0"/>
              <a:t/>
            </a:r>
            <a:br>
              <a:rPr lang="fr-FR" dirty="0" smtClean="0"/>
            </a:br>
            <a:r>
              <a:rPr lang="fr-FR" b="1" dirty="0" smtClean="0"/>
              <a:t>Résilience climatique. </a:t>
            </a:r>
            <a:r>
              <a:rPr lang="fr-FR" dirty="0" smtClean="0"/>
              <a:t>L’évolution des régimes de pluie, les catastrophes naturelles, la pénurie d’eau et la perte de biodiversité sont autant de facteurs qui affectent l’infrastructure, mais aussi les moyens de subsistance des plus vulnérables.</a:t>
            </a:r>
            <a:endParaRPr lang="en-GB" dirty="0">
              <a:latin typeface="+mj-lt"/>
              <a:ea typeface="Times New Roman" panose="02020603050405020304" pitchFamily="18" charset="0"/>
              <a:cs typeface="Times New Roman" panose="02020603050405020304" pitchFamily="18" charset="0"/>
            </a:endParaRPr>
          </a:p>
          <a:p>
            <a:pPr marL="342900" indent="-342900" algn="just">
              <a:lnSpc>
                <a:spcPct val="115000"/>
              </a:lnSpc>
              <a:buFont typeface="Symbol" panose="05050102010706020507" pitchFamily="18" charset="2"/>
              <a:buChar char=""/>
            </a:pPr>
            <a:endParaRPr lang="en-GB" dirty="0">
              <a:latin typeface="+mj-lt"/>
              <a:ea typeface="Times New Roman" panose="02020603050405020304" pitchFamily="18" charset="0"/>
              <a:cs typeface="Times New Roman" panose="02020603050405020304" pitchFamily="18" charset="0"/>
            </a:endParaRPr>
          </a:p>
          <a:p>
            <a:pPr algn="ctr">
              <a:lnSpc>
                <a:spcPct val="115000"/>
              </a:lnSpc>
            </a:pPr>
            <a:r>
              <a:rPr lang="en-GB" sz="2700" b="1" dirty="0" smtClean="0">
                <a:solidFill>
                  <a:srgbClr val="002060"/>
                </a:solidFill>
                <a:latin typeface="Arial" pitchFamily="34" charset="0"/>
                <a:ea typeface="+mj-ea"/>
                <a:cs typeface="Arial" pitchFamily="34" charset="0"/>
              </a:rPr>
              <a:t>La JUSTICE SOCIALE </a:t>
            </a:r>
            <a:r>
              <a:rPr lang="en-GB" sz="2700" b="1" dirty="0">
                <a:solidFill>
                  <a:srgbClr val="002060"/>
                </a:solidFill>
                <a:latin typeface="Arial" pitchFamily="34" charset="0"/>
                <a:ea typeface="+mj-ea"/>
                <a:cs typeface="Arial" pitchFamily="34" charset="0"/>
              </a:rPr>
              <a:t>et la </a:t>
            </a:r>
            <a:r>
              <a:rPr lang="en-GB" sz="2700" b="1" dirty="0" smtClean="0">
                <a:solidFill>
                  <a:srgbClr val="002060"/>
                </a:solidFill>
                <a:latin typeface="Arial" pitchFamily="34" charset="0"/>
                <a:ea typeface="+mj-ea"/>
                <a:cs typeface="Arial" pitchFamily="34" charset="0"/>
              </a:rPr>
              <a:t>TRANSITION JUSTE </a:t>
            </a:r>
            <a:r>
              <a:rPr lang="fr-FR" sz="2700" b="1" dirty="0">
                <a:solidFill>
                  <a:srgbClr val="002060"/>
                </a:solidFill>
                <a:latin typeface="Arial" pitchFamily="34" charset="0"/>
                <a:ea typeface="+mj-ea"/>
                <a:cs typeface="Arial" pitchFamily="34" charset="0"/>
              </a:rPr>
              <a:t>a pour but d'aider les personnes vulnérables à s'adapter au changement climatique et à protéger leurs richesses naturelles</a:t>
            </a:r>
            <a:endParaRPr lang="en-GB" sz="2700" b="1" dirty="0">
              <a:solidFill>
                <a:srgbClr val="002060"/>
              </a:solidFill>
              <a:latin typeface="Arial" pitchFamily="34" charset="0"/>
              <a:ea typeface="+mj-ea"/>
              <a:cs typeface="Arial" pitchFamily="34" charset="0"/>
            </a:endParaRPr>
          </a:p>
        </p:txBody>
      </p:sp>
    </p:spTree>
    <p:extLst>
      <p:ext uri="{BB962C8B-B14F-4D97-AF65-F5344CB8AC3E}">
        <p14:creationId xmlns:p14="http://schemas.microsoft.com/office/powerpoint/2010/main" val="375604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68888" y="531553"/>
            <a:ext cx="7372350" cy="564356"/>
          </a:xfrm>
          <a:prstGeom prst="rect">
            <a:avLst/>
          </a:prstGeom>
        </p:spPr>
        <p:txBody>
          <a:bodyPr>
            <a:noAutofit/>
          </a:bodyPr>
          <a:lstStyle/>
          <a:p>
            <a:r>
              <a:rPr lang="fr-FR" sz="2700" b="1" kern="1200" dirty="0">
                <a:solidFill>
                  <a:srgbClr val="002060"/>
                </a:solidFill>
                <a:latin typeface="Arial" pitchFamily="34" charset="0"/>
                <a:cs typeface="Arial" pitchFamily="34" charset="0"/>
              </a:rPr>
              <a:t>Les écarts d'inégalité et l'avenir?</a:t>
            </a:r>
          </a:p>
        </p:txBody>
      </p:sp>
      <p:sp>
        <p:nvSpPr>
          <p:cNvPr id="3" name="Content Placeholder 2"/>
          <p:cNvSpPr>
            <a:spLocks noGrp="1"/>
          </p:cNvSpPr>
          <p:nvPr>
            <p:ph idx="1"/>
          </p:nvPr>
        </p:nvSpPr>
        <p:spPr>
          <a:xfrm>
            <a:off x="748488" y="1188120"/>
            <a:ext cx="5352411" cy="3465941"/>
          </a:xfrm>
        </p:spPr>
        <p:txBody>
          <a:bodyPr>
            <a:noAutofit/>
          </a:bodyPr>
          <a:lstStyle/>
          <a:p>
            <a:pPr>
              <a:buClrTx/>
            </a:pPr>
            <a:r>
              <a:rPr lang="fr-FR" sz="1800" b="1" dirty="0"/>
              <a:t>Problème structurel </a:t>
            </a:r>
            <a:r>
              <a:rPr lang="fr-FR" sz="1800" dirty="0"/>
              <a:t>- Incapacité de l'économie à:</a:t>
            </a:r>
            <a:br>
              <a:rPr lang="fr-FR" sz="1800" dirty="0"/>
            </a:br>
            <a:r>
              <a:rPr lang="fr-FR" sz="1800" dirty="0"/>
              <a:t>  (i) générer un nombre suffisant d'emplois,</a:t>
            </a:r>
            <a:br>
              <a:rPr lang="fr-FR" sz="1800" dirty="0"/>
            </a:br>
            <a:r>
              <a:rPr lang="fr-FR" sz="1800" dirty="0"/>
              <a:t>  (ii) améliorer la qualité de l'emploi des personnes occupées,</a:t>
            </a:r>
            <a:br>
              <a:rPr lang="fr-FR" sz="1800" dirty="0"/>
            </a:br>
            <a:r>
              <a:rPr lang="fr-FR" sz="1800" dirty="0" smtClean="0"/>
              <a:t>  (</a:t>
            </a:r>
            <a:r>
              <a:rPr lang="fr-FR" sz="1800" dirty="0"/>
              <a:t>iii) veiller à ce que la croissance soit </a:t>
            </a:r>
            <a:r>
              <a:rPr lang="fr-FR" sz="1800" dirty="0" smtClean="0"/>
              <a:t>inclusive</a:t>
            </a:r>
          </a:p>
          <a:p>
            <a:pPr>
              <a:buClrTx/>
            </a:pPr>
            <a:endParaRPr lang="fr-FR" sz="1800" dirty="0" smtClean="0"/>
          </a:p>
          <a:p>
            <a:pPr>
              <a:buClrTx/>
            </a:pPr>
            <a:r>
              <a:rPr lang="fr-FR" sz="1800" dirty="0" smtClean="0"/>
              <a:t>Main-d'œuvre</a:t>
            </a:r>
            <a:r>
              <a:rPr lang="fr-FR" sz="1800" dirty="0"/>
              <a:t>&gt; que d'emplois (600 millions de nouveaux emplois </a:t>
            </a:r>
            <a:r>
              <a:rPr lang="fr-FR" sz="1800" dirty="0" smtClean="0"/>
              <a:t>nécessaires)</a:t>
            </a:r>
          </a:p>
          <a:p>
            <a:pPr>
              <a:buClrTx/>
            </a:pPr>
            <a:endParaRPr lang="fr-FR" sz="1800" dirty="0" smtClean="0"/>
          </a:p>
          <a:p>
            <a:pPr>
              <a:buClrTx/>
            </a:pPr>
            <a:r>
              <a:rPr lang="fr-FR" sz="1800" dirty="0" smtClean="0"/>
              <a:t>Chômage </a:t>
            </a:r>
            <a:r>
              <a:rPr lang="fr-FR" sz="1800" dirty="0"/>
              <a:t>des jeunes = exclusion précoce du marché du travail</a:t>
            </a:r>
          </a:p>
          <a:p>
            <a:pPr>
              <a:buFont typeface="Arial" panose="020B0604020202020204" pitchFamily="34" charset="0"/>
              <a:buChar char="•"/>
            </a:pPr>
            <a:endParaRPr lang="en-GB" sz="1800" dirty="0">
              <a:latin typeface="+mj-lt"/>
            </a:endParaRPr>
          </a:p>
        </p:txBody>
      </p:sp>
      <p:pic>
        <p:nvPicPr>
          <p:cNvPr id="5" name="Picture 4"/>
          <p:cNvPicPr>
            <a:picLocks noChangeAspect="1"/>
          </p:cNvPicPr>
          <p:nvPr/>
        </p:nvPicPr>
        <p:blipFill rotWithShape="1">
          <a:blip r:embed="rId3"/>
          <a:srcRect l="-4573" t="5438" r="8760"/>
          <a:stretch/>
        </p:blipFill>
        <p:spPr>
          <a:xfrm>
            <a:off x="7082590" y="1544496"/>
            <a:ext cx="3536361" cy="2212558"/>
          </a:xfrm>
          <a:prstGeom prst="rect">
            <a:avLst/>
          </a:prstGeom>
        </p:spPr>
      </p:pic>
      <p:sp>
        <p:nvSpPr>
          <p:cNvPr id="2" name="Right Arrow 1"/>
          <p:cNvSpPr/>
          <p:nvPr/>
        </p:nvSpPr>
        <p:spPr>
          <a:xfrm>
            <a:off x="4151784" y="5598632"/>
            <a:ext cx="1949116" cy="5173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7310728" y="4205641"/>
            <a:ext cx="3080084" cy="2169825"/>
          </a:xfrm>
          <a:prstGeom prst="rect">
            <a:avLst/>
          </a:prstGeom>
          <a:noFill/>
        </p:spPr>
        <p:txBody>
          <a:bodyPr wrap="square" rtlCol="0">
            <a:spAutoFit/>
          </a:bodyPr>
          <a:lstStyle/>
          <a:p>
            <a:pPr algn="ctr"/>
            <a:r>
              <a:rPr lang="fr-FR" sz="2700" b="1" dirty="0">
                <a:solidFill>
                  <a:srgbClr val="002060"/>
                </a:solidFill>
                <a:latin typeface="Arial" pitchFamily="34" charset="0"/>
                <a:ea typeface="+mj-ea"/>
                <a:cs typeface="Arial" pitchFamily="34" charset="0"/>
              </a:rPr>
              <a:t>En augmentation – L’instabilité </a:t>
            </a:r>
            <a:br>
              <a:rPr lang="fr-FR" sz="2700" b="1" dirty="0">
                <a:solidFill>
                  <a:srgbClr val="002060"/>
                </a:solidFill>
                <a:latin typeface="Arial" pitchFamily="34" charset="0"/>
                <a:ea typeface="+mj-ea"/>
                <a:cs typeface="Arial" pitchFamily="34" charset="0"/>
              </a:rPr>
            </a:br>
            <a:r>
              <a:rPr lang="fr-FR" sz="2700" b="1" dirty="0" smtClean="0">
                <a:solidFill>
                  <a:srgbClr val="002060"/>
                </a:solidFill>
                <a:latin typeface="Arial" pitchFamily="34" charset="0"/>
                <a:ea typeface="+mj-ea"/>
                <a:cs typeface="Arial" pitchFamily="34" charset="0"/>
              </a:rPr>
              <a:t>sociale, </a:t>
            </a:r>
            <a:r>
              <a:rPr lang="fr-FR" sz="2700" b="1" dirty="0">
                <a:solidFill>
                  <a:srgbClr val="002060"/>
                </a:solidFill>
                <a:latin typeface="Arial" pitchFamily="34" charset="0"/>
                <a:ea typeface="+mj-ea"/>
                <a:cs typeface="Arial" pitchFamily="34" charset="0"/>
              </a:rPr>
              <a:t>économique et </a:t>
            </a:r>
            <a:r>
              <a:rPr lang="fr-FR" sz="2700" b="1" dirty="0" smtClean="0">
                <a:solidFill>
                  <a:srgbClr val="002060"/>
                </a:solidFill>
                <a:latin typeface="Arial" pitchFamily="34" charset="0"/>
                <a:ea typeface="+mj-ea"/>
                <a:cs typeface="Arial" pitchFamily="34" charset="0"/>
              </a:rPr>
              <a:t>la </a:t>
            </a:r>
            <a:r>
              <a:rPr lang="fr-FR" sz="2700" b="1" dirty="0">
                <a:solidFill>
                  <a:srgbClr val="002060"/>
                </a:solidFill>
                <a:latin typeface="Arial" pitchFamily="34" charset="0"/>
                <a:ea typeface="+mj-ea"/>
                <a:cs typeface="Arial" pitchFamily="34" charset="0"/>
              </a:rPr>
              <a:t>sécurité</a:t>
            </a:r>
            <a:endParaRPr lang="en-GB" sz="2700" b="1" dirty="0">
              <a:solidFill>
                <a:srgbClr val="002060"/>
              </a:solidFill>
              <a:latin typeface="Arial" pitchFamily="34" charset="0"/>
              <a:ea typeface="+mj-ea"/>
              <a:cs typeface="Arial" pitchFamily="34" charset="0"/>
            </a:endParaRPr>
          </a:p>
        </p:txBody>
      </p:sp>
    </p:spTree>
    <p:extLst>
      <p:ext uri="{BB962C8B-B14F-4D97-AF65-F5344CB8AC3E}">
        <p14:creationId xmlns:p14="http://schemas.microsoft.com/office/powerpoint/2010/main" val="2527790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0919" y="1385046"/>
            <a:ext cx="8324570" cy="4244880"/>
          </a:xfrm>
          <a:prstGeom prst="rect">
            <a:avLst/>
          </a:prstGeom>
        </p:spPr>
        <p:txBody>
          <a:bodyPr wrap="square">
            <a:spAutoFit/>
          </a:bodyPr>
          <a:lstStyle/>
          <a:p>
            <a:pPr marL="285750" lvl="0" indent="-285750" algn="just">
              <a:buSzPts val="1000"/>
              <a:buFont typeface="Wingdings" panose="05000000000000000000" pitchFamily="2" charset="2"/>
              <a:buChar char="§"/>
            </a:pPr>
            <a:endParaRPr lang="en-GB" dirty="0" smtClean="0">
              <a:effectLst/>
              <a:latin typeface="+mj-lt"/>
              <a:ea typeface="Times New Roman" panose="02020603050405020304" pitchFamily="18" charset="0"/>
            </a:endParaRPr>
          </a:p>
          <a:p>
            <a:pPr marL="342900" lvl="0" indent="-342900" algn="just">
              <a:lnSpc>
                <a:spcPct val="107000"/>
              </a:lnSpc>
              <a:spcAft>
                <a:spcPts val="800"/>
              </a:spcAft>
              <a:buSzPts val="1000"/>
              <a:buFont typeface="Wingdings" panose="05000000000000000000" pitchFamily="2" charset="2"/>
              <a:buChar char="§"/>
              <a:tabLst>
                <a:tab pos="457200" algn="l"/>
              </a:tabLst>
            </a:pPr>
            <a:r>
              <a:rPr lang="fr-FR" dirty="0" smtClean="0">
                <a:effectLst/>
                <a:latin typeface="+mj-lt"/>
                <a:ea typeface="Times New Roman" panose="02020603050405020304" pitchFamily="18" charset="0"/>
                <a:cs typeface="Times New Roman" panose="02020603050405020304" pitchFamily="18" charset="0"/>
              </a:rPr>
              <a:t>L’agenda normatif (C122 Plein emploi, C94 Clauses de travail dans les chats, R202 SPF, R204 Transition vers la formalité, R205 Emploi et travail décent pour la paix et la résilience)</a:t>
            </a:r>
          </a:p>
          <a:p>
            <a:pPr marL="342900" lvl="0" indent="-342900" algn="just">
              <a:lnSpc>
                <a:spcPct val="107000"/>
              </a:lnSpc>
              <a:spcAft>
                <a:spcPts val="800"/>
              </a:spcAft>
              <a:buSzPts val="1000"/>
              <a:buFont typeface="Wingdings" panose="05000000000000000000" pitchFamily="2" charset="2"/>
              <a:buChar char="§"/>
              <a:tabLst>
                <a:tab pos="457200" algn="l"/>
              </a:tabLst>
            </a:pPr>
            <a:endParaRPr lang="fr-FR" dirty="0" smtClean="0">
              <a:effectLst/>
              <a:latin typeface="+mj-lt"/>
              <a:ea typeface="Times New Roman" panose="02020603050405020304" pitchFamily="18" charset="0"/>
              <a:cs typeface="Times New Roman" panose="02020603050405020304" pitchFamily="18" charset="0"/>
            </a:endParaRPr>
          </a:p>
          <a:p>
            <a:pPr marL="342900" lvl="0" indent="-342900" algn="just">
              <a:lnSpc>
                <a:spcPct val="107000"/>
              </a:lnSpc>
              <a:spcAft>
                <a:spcPts val="800"/>
              </a:spcAft>
              <a:buSzPts val="1000"/>
              <a:buFont typeface="Wingdings" panose="05000000000000000000" pitchFamily="2" charset="2"/>
              <a:buChar char="§"/>
              <a:tabLst>
                <a:tab pos="457200" algn="l"/>
              </a:tabLst>
            </a:pPr>
            <a:r>
              <a:rPr lang="fr-FR" dirty="0" smtClean="0">
                <a:effectLst/>
                <a:latin typeface="+mj-lt"/>
                <a:ea typeface="Times New Roman" panose="02020603050405020304" pitchFamily="18" charset="0"/>
                <a:cs typeface="Times New Roman" panose="02020603050405020304" pitchFamily="18" charset="0"/>
              </a:rPr>
              <a:t>Etendre la protection sociale par la sécurité du revenu</a:t>
            </a:r>
          </a:p>
          <a:p>
            <a:pPr marL="342900" lvl="0" indent="-342900" algn="just">
              <a:lnSpc>
                <a:spcPct val="107000"/>
              </a:lnSpc>
              <a:spcAft>
                <a:spcPts val="800"/>
              </a:spcAft>
              <a:buSzPts val="1000"/>
              <a:buFont typeface="Wingdings" panose="05000000000000000000" pitchFamily="2" charset="2"/>
              <a:buChar char="§"/>
              <a:tabLst>
                <a:tab pos="457200" algn="l"/>
              </a:tabLst>
            </a:pPr>
            <a:endParaRPr lang="fr-FR" dirty="0" smtClean="0">
              <a:effectLst/>
              <a:latin typeface="+mj-lt"/>
              <a:ea typeface="Times New Roman" panose="02020603050405020304" pitchFamily="18" charset="0"/>
              <a:cs typeface="Times New Roman" panose="02020603050405020304" pitchFamily="18" charset="0"/>
            </a:endParaRPr>
          </a:p>
          <a:p>
            <a:pPr marL="342900" lvl="0" indent="-342900" algn="just">
              <a:lnSpc>
                <a:spcPct val="107000"/>
              </a:lnSpc>
              <a:spcAft>
                <a:spcPts val="800"/>
              </a:spcAft>
              <a:buSzPts val="1000"/>
              <a:buFont typeface="Wingdings" panose="05000000000000000000" pitchFamily="2" charset="2"/>
              <a:buChar char="§"/>
              <a:tabLst>
                <a:tab pos="457200" algn="l"/>
              </a:tabLst>
            </a:pPr>
            <a:r>
              <a:rPr lang="fr-FR" dirty="0">
                <a:latin typeface="+mj-lt"/>
                <a:ea typeface="Times New Roman" panose="02020603050405020304" pitchFamily="18" charset="0"/>
                <a:cs typeface="Times New Roman" panose="02020603050405020304" pitchFamily="18" charset="0"/>
              </a:rPr>
              <a:t>C</a:t>
            </a:r>
            <a:r>
              <a:rPr lang="fr-FR" dirty="0" smtClean="0">
                <a:effectLst/>
                <a:latin typeface="+mj-lt"/>
                <a:ea typeface="Times New Roman" panose="02020603050405020304" pitchFamily="18" charset="0"/>
                <a:cs typeface="Times New Roman" panose="02020603050405020304" pitchFamily="18" charset="0"/>
              </a:rPr>
              <a:t>ontribuer au dialogue social entre les partenaires sociaux, les acteurs locaux et le secteur privé</a:t>
            </a:r>
          </a:p>
          <a:p>
            <a:pPr marL="342900" lvl="0" indent="-342900" algn="just">
              <a:lnSpc>
                <a:spcPct val="107000"/>
              </a:lnSpc>
              <a:spcAft>
                <a:spcPts val="800"/>
              </a:spcAft>
              <a:buSzPts val="1000"/>
              <a:buFont typeface="Wingdings" panose="05000000000000000000" pitchFamily="2" charset="2"/>
              <a:buChar char="§"/>
              <a:tabLst>
                <a:tab pos="457200" algn="l"/>
              </a:tabLst>
            </a:pPr>
            <a:endParaRPr lang="fr-FR" dirty="0" smtClean="0">
              <a:effectLst/>
              <a:latin typeface="+mj-lt"/>
              <a:ea typeface="Times New Roman" panose="02020603050405020304" pitchFamily="18" charset="0"/>
              <a:cs typeface="Times New Roman" panose="02020603050405020304" pitchFamily="18" charset="0"/>
            </a:endParaRPr>
          </a:p>
          <a:p>
            <a:pPr marL="342900" lvl="0" indent="-342900" algn="just">
              <a:lnSpc>
                <a:spcPct val="107000"/>
              </a:lnSpc>
              <a:spcAft>
                <a:spcPts val="800"/>
              </a:spcAft>
              <a:buSzPts val="1000"/>
              <a:buFont typeface="Wingdings" panose="05000000000000000000" pitchFamily="2" charset="2"/>
              <a:buChar char="§"/>
              <a:tabLst>
                <a:tab pos="457200" algn="l"/>
              </a:tabLst>
            </a:pPr>
            <a:r>
              <a:rPr lang="fr-FR" dirty="0">
                <a:latin typeface="+mj-lt"/>
                <a:ea typeface="Times New Roman" panose="02020603050405020304" pitchFamily="18" charset="0"/>
                <a:cs typeface="Times New Roman" panose="02020603050405020304" pitchFamily="18" charset="0"/>
              </a:rPr>
              <a:t>P</a:t>
            </a:r>
            <a:r>
              <a:rPr lang="fr-FR" dirty="0" smtClean="0">
                <a:effectLst/>
                <a:latin typeface="+mj-lt"/>
                <a:ea typeface="Times New Roman" panose="02020603050405020304" pitchFamily="18" charset="0"/>
                <a:cs typeface="Times New Roman" panose="02020603050405020304" pitchFamily="18" charset="0"/>
              </a:rPr>
              <a:t>romouvoir des conditions de travail décentes sur les chantiers de construction et renforcer les capacités institutionnelles locales</a:t>
            </a:r>
          </a:p>
        </p:txBody>
      </p:sp>
      <p:sp>
        <p:nvSpPr>
          <p:cNvPr id="3" name="Title 1"/>
          <p:cNvSpPr txBox="1">
            <a:spLocks/>
          </p:cNvSpPr>
          <p:nvPr/>
        </p:nvSpPr>
        <p:spPr>
          <a:xfrm>
            <a:off x="1897450" y="663529"/>
            <a:ext cx="7372350" cy="56435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700" b="1" dirty="0" smtClean="0">
                <a:solidFill>
                  <a:srgbClr val="002060"/>
                </a:solidFill>
                <a:latin typeface="Arial" pitchFamily="34" charset="0"/>
                <a:cs typeface="Arial" pitchFamily="34" charset="0"/>
              </a:rPr>
              <a:t>Contribution </a:t>
            </a:r>
            <a:r>
              <a:rPr lang="fr-FR" sz="2700" b="1" dirty="0">
                <a:solidFill>
                  <a:srgbClr val="002060"/>
                </a:solidFill>
                <a:latin typeface="Arial" pitchFamily="34" charset="0"/>
                <a:cs typeface="Arial" pitchFamily="34" charset="0"/>
              </a:rPr>
              <a:t>à l'agenda du travail décent</a:t>
            </a:r>
            <a:endParaRPr lang="en-GB" sz="27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454956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0918" y="1370759"/>
            <a:ext cx="8848165" cy="3697744"/>
          </a:xfrm>
          <a:prstGeom prst="rect">
            <a:avLst/>
          </a:prstGeom>
        </p:spPr>
        <p:txBody>
          <a:bodyPr wrap="square">
            <a:spAutoFit/>
          </a:bodyPr>
          <a:lstStyle/>
          <a:p>
            <a:pPr marL="285750" lvl="0" indent="-285750" algn="just">
              <a:buSzPts val="1000"/>
              <a:buFont typeface="Wingdings" panose="05000000000000000000" pitchFamily="2" charset="2"/>
              <a:buChar char="§"/>
            </a:pPr>
            <a:endParaRPr lang="en-GB" dirty="0">
              <a:latin typeface="+mj-lt"/>
              <a:ea typeface="+mj-ea"/>
              <a:cs typeface="Arial" pitchFamily="34" charset="0"/>
            </a:endParaRPr>
          </a:p>
          <a:p>
            <a:pPr marL="342900" lvl="0" indent="-342900" algn="just">
              <a:buSzPts val="1000"/>
              <a:buFont typeface="Wingdings" panose="05000000000000000000" pitchFamily="2" charset="2"/>
              <a:buChar char="§"/>
            </a:pPr>
            <a:endParaRPr lang="en-GB" b="1" dirty="0" smtClean="0">
              <a:effectLst/>
              <a:latin typeface="+mj-lt"/>
              <a:ea typeface="Times New Roman" panose="02020603050405020304" pitchFamily="18" charset="0"/>
            </a:endParaRPr>
          </a:p>
          <a:p>
            <a:pPr marL="342900" lvl="0" indent="-342900" algn="just">
              <a:lnSpc>
                <a:spcPct val="107000"/>
              </a:lnSpc>
              <a:spcAft>
                <a:spcPts val="800"/>
              </a:spcAft>
              <a:buSzPts val="1000"/>
              <a:buFont typeface="Wingdings" panose="05000000000000000000" pitchFamily="2" charset="2"/>
              <a:buChar char="§"/>
              <a:tabLst>
                <a:tab pos="457200" algn="l"/>
              </a:tabLst>
            </a:pPr>
            <a:r>
              <a:rPr lang="fr-FR" b="1" dirty="0" smtClean="0">
                <a:effectLst/>
                <a:latin typeface="+mj-lt"/>
                <a:ea typeface="Times New Roman" panose="02020603050405020304" pitchFamily="18" charset="0"/>
                <a:cs typeface="Times New Roman" panose="02020603050405020304" pitchFamily="18" charset="0"/>
              </a:rPr>
              <a:t>Efforts conjoints de mobilisation de ressources: </a:t>
            </a:r>
            <a:r>
              <a:rPr lang="fr-FR" dirty="0" smtClean="0">
                <a:effectLst/>
                <a:latin typeface="+mj-lt"/>
                <a:ea typeface="Times New Roman" panose="02020603050405020304" pitchFamily="18" charset="0"/>
                <a:cs typeface="Times New Roman" panose="02020603050405020304" pitchFamily="18" charset="0"/>
              </a:rPr>
              <a:t>140 millions USD dans le monde</a:t>
            </a:r>
          </a:p>
          <a:p>
            <a:pPr marL="342900" lvl="0" indent="-342900" algn="just">
              <a:lnSpc>
                <a:spcPct val="107000"/>
              </a:lnSpc>
              <a:spcAft>
                <a:spcPts val="800"/>
              </a:spcAft>
              <a:buSzPts val="1000"/>
              <a:buFont typeface="Wingdings" panose="05000000000000000000" pitchFamily="2" charset="2"/>
              <a:buChar char="§"/>
              <a:tabLst>
                <a:tab pos="457200" algn="l"/>
              </a:tabLst>
            </a:pPr>
            <a:endParaRPr lang="fr-FR" dirty="0" smtClean="0">
              <a:effectLst/>
              <a:latin typeface="+mj-lt"/>
              <a:ea typeface="Times New Roman" panose="02020603050405020304" pitchFamily="18" charset="0"/>
              <a:cs typeface="Times New Roman" panose="02020603050405020304" pitchFamily="18" charset="0"/>
            </a:endParaRPr>
          </a:p>
          <a:p>
            <a:pPr marL="342900" lvl="0" indent="-342900" algn="just">
              <a:lnSpc>
                <a:spcPct val="107000"/>
              </a:lnSpc>
              <a:spcAft>
                <a:spcPts val="800"/>
              </a:spcAft>
              <a:buSzPts val="1000"/>
              <a:buFont typeface="Wingdings" panose="05000000000000000000" pitchFamily="2" charset="2"/>
              <a:buChar char="§"/>
              <a:tabLst>
                <a:tab pos="457200" algn="l"/>
              </a:tabLst>
            </a:pPr>
            <a:r>
              <a:rPr lang="fr-FR" b="1" dirty="0" smtClean="0">
                <a:effectLst/>
                <a:latin typeface="+mj-lt"/>
                <a:ea typeface="Times New Roman" panose="02020603050405020304" pitchFamily="18" charset="0"/>
                <a:cs typeface="Times New Roman" panose="02020603050405020304" pitchFamily="18" charset="0"/>
              </a:rPr>
              <a:t>Région africaine: </a:t>
            </a:r>
            <a:r>
              <a:rPr lang="fr-FR" dirty="0" smtClean="0">
                <a:effectLst/>
                <a:latin typeface="+mj-lt"/>
                <a:ea typeface="Times New Roman" panose="02020603050405020304" pitchFamily="18" charset="0"/>
                <a:cs typeface="Times New Roman" panose="02020603050405020304" pitchFamily="18" charset="0"/>
              </a:rPr>
              <a:t>plus de USD 60 millions (</a:t>
            </a:r>
            <a:r>
              <a:rPr lang="fr-FR" i="1" dirty="0" smtClean="0">
                <a:effectLst/>
                <a:latin typeface="+mj-lt"/>
                <a:ea typeface="Times New Roman" panose="02020603050405020304" pitchFamily="18" charset="0"/>
                <a:cs typeface="Times New Roman" panose="02020603050405020304" pitchFamily="18" charset="0"/>
              </a:rPr>
              <a:t>Afrique du Sud, Cameroun, Comores, Gambie, Madagascar, Mauritanie, Soudan et Tanzanie et dans notre pays d'accueil, la Tunisie)</a:t>
            </a:r>
          </a:p>
          <a:p>
            <a:pPr marL="342900" lvl="0" indent="-342900" algn="just">
              <a:lnSpc>
                <a:spcPct val="107000"/>
              </a:lnSpc>
              <a:spcAft>
                <a:spcPts val="800"/>
              </a:spcAft>
              <a:buSzPts val="1000"/>
              <a:buFont typeface="Wingdings" panose="05000000000000000000" pitchFamily="2" charset="2"/>
              <a:buChar char="§"/>
              <a:tabLst>
                <a:tab pos="457200" algn="l"/>
              </a:tabLst>
            </a:pPr>
            <a:endParaRPr lang="fr-FR" dirty="0" smtClean="0">
              <a:effectLst/>
              <a:latin typeface="+mj-lt"/>
              <a:ea typeface="Times New Roman" panose="02020603050405020304" pitchFamily="18" charset="0"/>
              <a:cs typeface="Times New Roman" panose="02020603050405020304" pitchFamily="18" charset="0"/>
            </a:endParaRPr>
          </a:p>
          <a:p>
            <a:pPr marL="342900" lvl="0" indent="-342900" algn="just">
              <a:lnSpc>
                <a:spcPct val="107000"/>
              </a:lnSpc>
              <a:spcAft>
                <a:spcPts val="800"/>
              </a:spcAft>
              <a:buSzPts val="1000"/>
              <a:buFont typeface="Wingdings" panose="05000000000000000000" pitchFamily="2" charset="2"/>
              <a:buChar char="§"/>
              <a:tabLst>
                <a:tab pos="457200" algn="l"/>
              </a:tabLst>
            </a:pPr>
            <a:r>
              <a:rPr lang="fr-FR" b="1" dirty="0" smtClean="0">
                <a:effectLst/>
                <a:latin typeface="+mj-lt"/>
                <a:ea typeface="Times New Roman" panose="02020603050405020304" pitchFamily="18" charset="0"/>
                <a:cs typeface="Times New Roman" panose="02020603050405020304" pitchFamily="18" charset="0"/>
              </a:rPr>
              <a:t>Forte collaboration pour l'assistance technique du BIT </a:t>
            </a:r>
            <a:r>
              <a:rPr lang="fr-FR" dirty="0" smtClean="0">
                <a:effectLst/>
                <a:latin typeface="+mj-lt"/>
                <a:ea typeface="Times New Roman" panose="02020603050405020304" pitchFamily="18" charset="0"/>
                <a:cs typeface="Times New Roman" panose="02020603050405020304" pitchFamily="18" charset="0"/>
              </a:rPr>
              <a:t>et appui aux programmes nationaux par le biais des budgets nationaux</a:t>
            </a:r>
            <a:endParaRPr lang="en-GB" dirty="0">
              <a:latin typeface="+mj-lt"/>
              <a:ea typeface="Times New Roman" panose="02020603050405020304" pitchFamily="18" charset="0"/>
              <a:cs typeface="Times New Roman" panose="02020603050405020304" pitchFamily="18" charset="0"/>
            </a:endParaRPr>
          </a:p>
        </p:txBody>
      </p:sp>
      <p:sp>
        <p:nvSpPr>
          <p:cNvPr id="3" name="Title 1"/>
          <p:cNvSpPr txBox="1">
            <a:spLocks/>
          </p:cNvSpPr>
          <p:nvPr/>
        </p:nvSpPr>
        <p:spPr>
          <a:xfrm>
            <a:off x="1897450" y="663529"/>
            <a:ext cx="7372350" cy="56435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700" b="1" dirty="0" err="1" smtClean="0">
                <a:solidFill>
                  <a:srgbClr val="002060"/>
                </a:solidFill>
                <a:latin typeface="Arial" pitchFamily="34" charset="0"/>
                <a:cs typeface="Arial" pitchFamily="34" charset="0"/>
              </a:rPr>
              <a:t>Coopération</a:t>
            </a:r>
            <a:r>
              <a:rPr lang="en-GB" sz="2700" b="1" dirty="0" smtClean="0">
                <a:solidFill>
                  <a:srgbClr val="002060"/>
                </a:solidFill>
                <a:latin typeface="Arial" pitchFamily="34" charset="0"/>
                <a:cs typeface="Arial" pitchFamily="34" charset="0"/>
              </a:rPr>
              <a:t> au </a:t>
            </a:r>
            <a:r>
              <a:rPr lang="en-GB" sz="2700" b="1" dirty="0" err="1" smtClean="0">
                <a:solidFill>
                  <a:srgbClr val="002060"/>
                </a:solidFill>
                <a:latin typeface="Arial" pitchFamily="34" charset="0"/>
                <a:cs typeface="Arial" pitchFamily="34" charset="0"/>
              </a:rPr>
              <a:t>développement</a:t>
            </a:r>
            <a:endParaRPr lang="en-GB" sz="27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2204162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11406" y="1474620"/>
            <a:ext cx="8073189" cy="4524315"/>
          </a:xfrm>
          <a:prstGeom prst="rect">
            <a:avLst/>
          </a:prstGeom>
        </p:spPr>
        <p:txBody>
          <a:bodyPr wrap="square">
            <a:spAutoFit/>
          </a:bodyPr>
          <a:lstStyle/>
          <a:p>
            <a:pPr algn="just"/>
            <a:endParaRPr lang="en-GB" b="1" dirty="0">
              <a:latin typeface="+mj-lt"/>
              <a:ea typeface="Times New Roman" panose="02020603050405020304" pitchFamily="18" charset="0"/>
            </a:endParaRPr>
          </a:p>
          <a:p>
            <a:pPr marL="285750" indent="-285750" algn="just">
              <a:buFont typeface="Arial" panose="020B0604020202020204" pitchFamily="34" charset="0"/>
              <a:buChar char="•"/>
            </a:pPr>
            <a:r>
              <a:rPr lang="fr-FR" b="1" dirty="0" smtClean="0">
                <a:latin typeface="+mj-lt"/>
                <a:ea typeface="Times New Roman" panose="02020603050405020304" pitchFamily="18" charset="0"/>
              </a:rPr>
              <a:t>Partenariats institutionnels et financiers </a:t>
            </a:r>
            <a:r>
              <a:rPr lang="fr-FR" dirty="0" smtClean="0">
                <a:latin typeface="+mj-lt"/>
                <a:ea typeface="Times New Roman" panose="02020603050405020304" pitchFamily="18" charset="0"/>
              </a:rPr>
              <a:t>établis dans 45 des 54 pays africains.</a:t>
            </a:r>
          </a:p>
          <a:p>
            <a:pPr marL="285750" indent="-285750" algn="just">
              <a:buFont typeface="Arial" panose="020B0604020202020204" pitchFamily="34" charset="0"/>
              <a:buChar char="•"/>
            </a:pPr>
            <a:endParaRPr lang="fr-FR" dirty="0" smtClean="0">
              <a:latin typeface="+mj-lt"/>
              <a:ea typeface="Times New Roman" panose="02020603050405020304" pitchFamily="18" charset="0"/>
            </a:endParaRPr>
          </a:p>
          <a:p>
            <a:pPr marL="285750" indent="-285750" algn="just">
              <a:buFont typeface="Arial" panose="020B0604020202020204" pitchFamily="34" charset="0"/>
              <a:buChar char="•"/>
            </a:pPr>
            <a:r>
              <a:rPr lang="fr-FR" b="1" dirty="0" smtClean="0">
                <a:latin typeface="+mj-lt"/>
                <a:ea typeface="Times New Roman" panose="02020603050405020304" pitchFamily="18" charset="0"/>
              </a:rPr>
              <a:t>Activités multisectorielles: </a:t>
            </a:r>
            <a:r>
              <a:rPr lang="fr-FR" dirty="0" smtClean="0">
                <a:latin typeface="+mj-lt"/>
                <a:ea typeface="Times New Roman" panose="02020603050405020304" pitchFamily="18" charset="0"/>
              </a:rPr>
              <a:t>les ministères sectoriels, les banques de développement et les agences des Nations Unies chargés de promouvoir les approches fondées sur la main-d'œuvre et de partager des ressources et des méthodes innovantes se diversifient dans le temps, en particulier en Afrique</a:t>
            </a:r>
          </a:p>
          <a:p>
            <a:pPr marL="285750" indent="-285750" algn="just">
              <a:buFont typeface="Arial" panose="020B0604020202020204" pitchFamily="34" charset="0"/>
              <a:buChar char="•"/>
            </a:pPr>
            <a:endParaRPr lang="fr-FR" dirty="0" smtClean="0">
              <a:latin typeface="+mj-lt"/>
              <a:ea typeface="Times New Roman" panose="02020603050405020304" pitchFamily="18" charset="0"/>
            </a:endParaRPr>
          </a:p>
          <a:p>
            <a:pPr marL="285750" indent="-285750" algn="just">
              <a:buFont typeface="Arial" panose="020B0604020202020204" pitchFamily="34" charset="0"/>
              <a:buChar char="•"/>
            </a:pPr>
            <a:r>
              <a:rPr lang="fr-FR" b="1" dirty="0" smtClean="0">
                <a:latin typeface="+mj-lt"/>
                <a:ea typeface="Times New Roman" panose="02020603050405020304" pitchFamily="18" charset="0"/>
              </a:rPr>
              <a:t>Extension de la coopération </a:t>
            </a:r>
            <a:r>
              <a:rPr lang="fr-FR" dirty="0" smtClean="0">
                <a:latin typeface="+mj-lt"/>
                <a:ea typeface="Times New Roman" panose="02020603050405020304" pitchFamily="18" charset="0"/>
              </a:rPr>
              <a:t>dans les pays en développement: BMZ / </a:t>
            </a:r>
            <a:r>
              <a:rPr lang="fr-FR" dirty="0" err="1" smtClean="0">
                <a:latin typeface="+mj-lt"/>
                <a:ea typeface="Times New Roman" panose="02020603050405020304" pitchFamily="18" charset="0"/>
              </a:rPr>
              <a:t>KfW</a:t>
            </a:r>
            <a:r>
              <a:rPr lang="fr-FR" dirty="0" smtClean="0">
                <a:latin typeface="+mj-lt"/>
                <a:ea typeface="Times New Roman" panose="02020603050405020304" pitchFamily="18" charset="0"/>
              </a:rPr>
              <a:t>, gouvernements français, irlandais, japonais, norvégien et Union européenne (DG </a:t>
            </a:r>
            <a:r>
              <a:rPr lang="fr-FR" dirty="0" err="1" smtClean="0">
                <a:latin typeface="+mj-lt"/>
                <a:ea typeface="Times New Roman" panose="02020603050405020304" pitchFamily="18" charset="0"/>
              </a:rPr>
              <a:t>Devco</a:t>
            </a:r>
            <a:r>
              <a:rPr lang="fr-FR" dirty="0" smtClean="0">
                <a:latin typeface="+mj-lt"/>
                <a:ea typeface="Times New Roman" panose="02020603050405020304" pitchFamily="18" charset="0"/>
              </a:rPr>
              <a:t> / DG Commerce).</a:t>
            </a:r>
          </a:p>
          <a:p>
            <a:pPr marL="285750" indent="-285750" algn="just">
              <a:buFont typeface="Arial" panose="020B0604020202020204" pitchFamily="34" charset="0"/>
              <a:buChar char="•"/>
            </a:pPr>
            <a:endParaRPr lang="fr-FR" dirty="0" smtClean="0">
              <a:latin typeface="+mj-lt"/>
              <a:ea typeface="Times New Roman" panose="02020603050405020304" pitchFamily="18" charset="0"/>
            </a:endParaRPr>
          </a:p>
          <a:p>
            <a:pPr marL="285750" indent="-285750" algn="just">
              <a:buFont typeface="Arial" panose="020B0604020202020204" pitchFamily="34" charset="0"/>
              <a:buChar char="•"/>
            </a:pPr>
            <a:r>
              <a:rPr lang="fr-FR" b="1" dirty="0" smtClean="0">
                <a:latin typeface="+mj-lt"/>
                <a:ea typeface="Times New Roman" panose="02020603050405020304" pitchFamily="18" charset="0"/>
              </a:rPr>
              <a:t>Extension de la collaboration avec la famille des Nations Unies</a:t>
            </a:r>
            <a:r>
              <a:rPr lang="fr-FR" dirty="0" smtClean="0">
                <a:latin typeface="+mj-lt"/>
                <a:ea typeface="Times New Roman" panose="02020603050405020304" pitchFamily="18" charset="0"/>
              </a:rPr>
              <a:t>: FAO, FIDA, UICN, PNUE, PAM</a:t>
            </a:r>
            <a:endParaRPr lang="en-GB" dirty="0">
              <a:effectLst/>
              <a:latin typeface="+mj-lt"/>
              <a:ea typeface="Times New Roman" panose="02020603050405020304" pitchFamily="18" charset="0"/>
            </a:endParaRPr>
          </a:p>
        </p:txBody>
      </p:sp>
      <p:sp>
        <p:nvSpPr>
          <p:cNvPr id="3" name="Title 1"/>
          <p:cNvSpPr txBox="1">
            <a:spLocks/>
          </p:cNvSpPr>
          <p:nvPr/>
        </p:nvSpPr>
        <p:spPr>
          <a:xfrm>
            <a:off x="1926025" y="577804"/>
            <a:ext cx="7372350" cy="56435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700" b="1" dirty="0" smtClean="0">
                <a:solidFill>
                  <a:srgbClr val="002060"/>
                </a:solidFill>
                <a:latin typeface="Arial" pitchFamily="34" charset="0"/>
                <a:cs typeface="Arial" pitchFamily="34" charset="0"/>
              </a:rPr>
              <a:t>Partenariats </a:t>
            </a:r>
            <a:r>
              <a:rPr lang="fr-FR" sz="2700" b="1" dirty="0">
                <a:solidFill>
                  <a:srgbClr val="002060"/>
                </a:solidFill>
                <a:latin typeface="Arial" pitchFamily="34" charset="0"/>
                <a:cs typeface="Arial" pitchFamily="34" charset="0"/>
              </a:rPr>
              <a:t>renforcés</a:t>
            </a:r>
            <a:endParaRPr lang="en-GB" sz="27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3468265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4568" y="1665387"/>
            <a:ext cx="10435420" cy="4801314"/>
          </a:xfrm>
          <a:prstGeom prst="rect">
            <a:avLst/>
          </a:prstGeom>
        </p:spPr>
        <p:txBody>
          <a:bodyPr wrap="square">
            <a:spAutoFit/>
          </a:bodyPr>
          <a:lstStyle/>
          <a:p>
            <a:pPr marL="285750" indent="-285750">
              <a:buFont typeface="Arial" panose="020B0604020202020204" pitchFamily="34" charset="0"/>
              <a:buChar char="•"/>
            </a:pPr>
            <a:r>
              <a:rPr lang="fr-FR" dirty="0" smtClean="0">
                <a:effectLst/>
                <a:ea typeface="Calibri" panose="020F0502020204030204" pitchFamily="34" charset="0"/>
                <a:cs typeface="Times New Roman" panose="02020603050405020304" pitchFamily="18" charset="0"/>
              </a:rPr>
              <a:t>Ciblage des jeunes les plus vulnérables, des femmes, des personnes à handicap, des réfugiés, des migrants économiques, des communautés d'accueil,…</a:t>
            </a:r>
          </a:p>
          <a:p>
            <a:pPr marL="285750" indent="-285750">
              <a:buFont typeface="Arial" panose="020B0604020202020204" pitchFamily="34" charset="0"/>
              <a:buChar char="•"/>
            </a:pPr>
            <a:endParaRPr lang="fr-FR" dirty="0" smtClean="0">
              <a:effectLs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fr-FR" dirty="0" smtClean="0">
                <a:effectLst/>
                <a:ea typeface="Calibri" panose="020F0502020204030204" pitchFamily="34" charset="0"/>
                <a:cs typeface="Times New Roman" panose="02020603050405020304" pitchFamily="18" charset="0"/>
              </a:rPr>
              <a:t>Gouvernement, travailleurs, employeurs et partenaires sociaux</a:t>
            </a:r>
          </a:p>
          <a:p>
            <a:pPr marL="285750" indent="-285750">
              <a:buFont typeface="Arial" panose="020B0604020202020204" pitchFamily="34" charset="0"/>
              <a:buChar char="•"/>
            </a:pPr>
            <a:endParaRPr lang="fr-FR" dirty="0" smtClean="0">
              <a:effectLs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fr-FR" dirty="0" smtClean="0">
                <a:effectLst/>
                <a:ea typeface="Calibri" panose="020F0502020204030204" pitchFamily="34" charset="0"/>
                <a:cs typeface="Times New Roman" panose="02020603050405020304" pitchFamily="18" charset="0"/>
              </a:rPr>
              <a:t>Lien étroit avec le secteur de la construction en offrant une formation aux entrepreneurs locaux et au personnel technique des ministères chargés des travaux publics.</a:t>
            </a:r>
          </a:p>
          <a:p>
            <a:pPr marL="285750" indent="-285750">
              <a:buFont typeface="Arial" panose="020B0604020202020204" pitchFamily="34" charset="0"/>
              <a:buChar char="•"/>
            </a:pPr>
            <a:endParaRPr lang="fr-FR" dirty="0" smtClean="0">
              <a:effectLs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fr-FR" dirty="0" smtClean="0">
                <a:effectLst/>
                <a:ea typeface="Calibri" panose="020F0502020204030204" pitchFamily="34" charset="0"/>
                <a:cs typeface="Times New Roman" panose="02020603050405020304" pitchFamily="18" charset="0"/>
              </a:rPr>
              <a:t>Nouvelles technologies appropriées basées sur le travail, solutions basées sur la nature</a:t>
            </a:r>
          </a:p>
          <a:p>
            <a:pPr marL="285750" indent="-285750">
              <a:buFont typeface="Arial" panose="020B0604020202020204" pitchFamily="34" charset="0"/>
              <a:buChar char="•"/>
            </a:pPr>
            <a:endParaRPr lang="fr-FR" dirty="0" smtClean="0">
              <a:effectLs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fr-FR" dirty="0" smtClean="0">
                <a:effectLst/>
                <a:ea typeface="Calibri" panose="020F0502020204030204" pitchFamily="34" charset="0"/>
                <a:cs typeface="Times New Roman" panose="02020603050405020304" pitchFamily="18" charset="0"/>
              </a:rPr>
              <a:t>Soutenir les instituts syndicaux nationaux</a:t>
            </a:r>
          </a:p>
          <a:p>
            <a:pPr marL="285750" indent="-285750">
              <a:buFont typeface="Arial" panose="020B0604020202020204" pitchFamily="34" charset="0"/>
              <a:buChar char="•"/>
            </a:pPr>
            <a:endParaRPr lang="fr-FR" dirty="0" smtClean="0">
              <a:effectLs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fr-FR" dirty="0" smtClean="0">
                <a:effectLst/>
                <a:ea typeface="Calibri" panose="020F0502020204030204" pitchFamily="34" charset="0"/>
                <a:cs typeface="Times New Roman" panose="02020603050405020304" pitchFamily="18" charset="0"/>
              </a:rPr>
              <a:t>Formation au niveau mondial au CIF-Turin, au niveau régional via l’Université du Cap et du Costa Rica, ainsi que dans les pays au fur et à mesure que la demande augmente.</a:t>
            </a:r>
            <a:endParaRPr lang="en-GB" dirty="0"/>
          </a:p>
        </p:txBody>
      </p:sp>
      <p:sp>
        <p:nvSpPr>
          <p:cNvPr id="3" name="Title 1"/>
          <p:cNvSpPr txBox="1">
            <a:spLocks/>
          </p:cNvSpPr>
          <p:nvPr/>
        </p:nvSpPr>
        <p:spPr>
          <a:xfrm>
            <a:off x="1926025" y="577804"/>
            <a:ext cx="7372350" cy="56435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700" b="1" dirty="0" smtClean="0">
                <a:solidFill>
                  <a:srgbClr val="002060"/>
                </a:solidFill>
                <a:latin typeface="Arial" pitchFamily="34" charset="0"/>
                <a:cs typeface="Arial" pitchFamily="34" charset="0"/>
              </a:rPr>
              <a:t>Développement des capacités et renforcement des institutions</a:t>
            </a:r>
            <a:endParaRPr lang="en-GB" sz="27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4222286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35505" y="1696453"/>
            <a:ext cx="8001000" cy="4524315"/>
          </a:xfrm>
          <a:prstGeom prst="rect">
            <a:avLst/>
          </a:prstGeom>
        </p:spPr>
        <p:txBody>
          <a:bodyPr wrap="square">
            <a:spAutoFit/>
          </a:bodyPr>
          <a:lstStyle/>
          <a:p>
            <a:pPr marL="342900" indent="-342900">
              <a:buFont typeface="+mj-lt"/>
              <a:buAutoNum type="arabicPeriod"/>
            </a:pPr>
            <a:r>
              <a:rPr lang="fr-FR" dirty="0"/>
              <a:t>Évaluer l'impact des stratégies d'investissement sectorielles sur le commerce et </a:t>
            </a:r>
            <a:r>
              <a:rPr lang="fr-FR" dirty="0" smtClean="0"/>
              <a:t>l'emploi</a:t>
            </a:r>
          </a:p>
          <a:p>
            <a:pPr marL="342900" indent="-342900">
              <a:buFont typeface="+mj-lt"/>
              <a:buAutoNum type="arabicPeriod"/>
            </a:pPr>
            <a:endParaRPr lang="fr-FR" dirty="0" smtClean="0"/>
          </a:p>
          <a:p>
            <a:pPr marL="342900" indent="-342900">
              <a:buFont typeface="+mj-lt"/>
              <a:buAutoNum type="arabicPeriod"/>
            </a:pPr>
            <a:r>
              <a:rPr lang="fr-FR" dirty="0" smtClean="0"/>
              <a:t>Augmenter </a:t>
            </a:r>
            <a:r>
              <a:rPr lang="fr-FR" dirty="0"/>
              <a:t>les investissements dans les capacités des </a:t>
            </a:r>
            <a:r>
              <a:rPr lang="fr-FR" dirty="0" smtClean="0"/>
              <a:t>personnes </a:t>
            </a:r>
            <a:r>
              <a:rPr lang="fr-FR" dirty="0"/>
              <a:t>par le biais d'approches à forte intensité </a:t>
            </a:r>
            <a:r>
              <a:rPr lang="fr-FR" dirty="0" smtClean="0"/>
              <a:t>d'emploi HIMO </a:t>
            </a:r>
            <a:r>
              <a:rPr lang="fr-FR" dirty="0"/>
              <a:t>pour s'assurer que </a:t>
            </a:r>
            <a:r>
              <a:rPr lang="fr-FR" dirty="0" smtClean="0"/>
              <a:t>«No one </a:t>
            </a:r>
            <a:r>
              <a:rPr lang="fr-FR" dirty="0" err="1" smtClean="0"/>
              <a:t>is</a:t>
            </a:r>
            <a:r>
              <a:rPr lang="fr-FR" dirty="0" smtClean="0"/>
              <a:t> </a:t>
            </a:r>
            <a:r>
              <a:rPr lang="fr-FR" dirty="0" err="1" smtClean="0"/>
              <a:t>left</a:t>
            </a:r>
            <a:r>
              <a:rPr lang="fr-FR" dirty="0" smtClean="0"/>
              <a:t> </a:t>
            </a:r>
            <a:r>
              <a:rPr lang="fr-FR" dirty="0" err="1" smtClean="0"/>
              <a:t>behind</a:t>
            </a:r>
            <a:r>
              <a:rPr lang="fr-FR" dirty="0" smtClean="0"/>
              <a:t>»</a:t>
            </a:r>
            <a:endParaRPr lang="fr-FR" dirty="0" smtClean="0"/>
          </a:p>
          <a:p>
            <a:pPr marL="342900" indent="-342900">
              <a:buFont typeface="+mj-lt"/>
              <a:buAutoNum type="arabicPeriod"/>
            </a:pPr>
            <a:endParaRPr lang="fr-FR" dirty="0" smtClean="0"/>
          </a:p>
          <a:p>
            <a:pPr marL="342900" indent="-342900">
              <a:buFont typeface="+mj-lt"/>
              <a:buAutoNum type="arabicPeriod"/>
            </a:pPr>
            <a:r>
              <a:rPr lang="fr-FR" dirty="0" smtClean="0"/>
              <a:t>Augmenter </a:t>
            </a:r>
            <a:r>
              <a:rPr lang="fr-FR" dirty="0"/>
              <a:t>les investissements dans les institutions de </a:t>
            </a:r>
            <a:r>
              <a:rPr lang="fr-FR" dirty="0" smtClean="0"/>
              <a:t>travail </a:t>
            </a:r>
            <a:r>
              <a:rPr lang="fr-FR" dirty="0"/>
              <a:t>- renforcement des institutions locales assurant l'appropriation locale</a:t>
            </a:r>
            <a:endParaRPr lang="fr-FR" dirty="0" smtClean="0"/>
          </a:p>
          <a:p>
            <a:pPr marL="342900" indent="-342900">
              <a:buFont typeface="+mj-lt"/>
              <a:buAutoNum type="arabicPeriod"/>
            </a:pPr>
            <a:endParaRPr lang="fr-FR" dirty="0" smtClean="0"/>
          </a:p>
          <a:p>
            <a:pPr marL="342900" indent="-342900">
              <a:buFont typeface="+mj-lt"/>
              <a:buAutoNum type="arabicPeriod"/>
            </a:pPr>
            <a:r>
              <a:rPr lang="fr-FR" dirty="0" smtClean="0"/>
              <a:t>Augmenter </a:t>
            </a:r>
            <a:r>
              <a:rPr lang="fr-FR" dirty="0"/>
              <a:t>les investissements dans le travail </a:t>
            </a:r>
            <a:r>
              <a:rPr lang="fr-FR" dirty="0" smtClean="0"/>
              <a:t>décent</a:t>
            </a:r>
            <a:r>
              <a:rPr lang="fr-FR" smtClean="0"/>
              <a:t>, productif et </a:t>
            </a:r>
            <a:r>
              <a:rPr lang="fr-FR" dirty="0" smtClean="0"/>
              <a:t>durable</a:t>
            </a:r>
          </a:p>
          <a:p>
            <a:pPr marL="342900" indent="-342900">
              <a:buFont typeface="+mj-lt"/>
              <a:buAutoNum type="arabicPeriod"/>
            </a:pPr>
            <a:endParaRPr lang="fr-FR" dirty="0" smtClean="0"/>
          </a:p>
          <a:p>
            <a:pPr marL="342900" indent="-342900">
              <a:buFont typeface="+mj-lt"/>
              <a:buAutoNum type="arabicPeriod"/>
            </a:pPr>
            <a:r>
              <a:rPr lang="fr-FR" dirty="0" smtClean="0"/>
              <a:t>Travailler </a:t>
            </a:r>
            <a:r>
              <a:rPr lang="fr-FR" dirty="0"/>
              <a:t>en partenariat - faire plus avec moins, mais encore mieux!</a:t>
            </a:r>
            <a:endParaRPr lang="en-GB" dirty="0"/>
          </a:p>
        </p:txBody>
      </p:sp>
      <p:sp>
        <p:nvSpPr>
          <p:cNvPr id="5" name="Title 1"/>
          <p:cNvSpPr txBox="1">
            <a:spLocks/>
          </p:cNvSpPr>
          <p:nvPr/>
        </p:nvSpPr>
        <p:spPr>
          <a:xfrm>
            <a:off x="1926025" y="577804"/>
            <a:ext cx="7372350" cy="56435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700" b="1" dirty="0" smtClean="0">
                <a:solidFill>
                  <a:srgbClr val="002060"/>
                </a:solidFill>
                <a:latin typeface="Arial" pitchFamily="34" charset="0"/>
                <a:cs typeface="Arial" pitchFamily="34" charset="0"/>
              </a:rPr>
              <a:t>5 Messages </a:t>
            </a:r>
            <a:r>
              <a:rPr lang="fr-FR" sz="2700" b="1" dirty="0" err="1" smtClean="0">
                <a:solidFill>
                  <a:srgbClr val="002060"/>
                </a:solidFill>
                <a:latin typeface="Arial" pitchFamily="34" charset="0"/>
                <a:cs typeface="Arial" pitchFamily="34" charset="0"/>
              </a:rPr>
              <a:t>Cléfs</a:t>
            </a:r>
            <a:endParaRPr lang="en-GB" sz="27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4101709990"/>
      </p:ext>
    </p:extLst>
  </p:cSld>
  <p:clrMapOvr>
    <a:masterClrMapping/>
  </p:clrMapOvr>
</p:sld>
</file>

<file path=ppt/theme/theme1.xml><?xml version="1.0" encoding="utf-8"?>
<a:theme xmlns:a="http://schemas.openxmlformats.org/drawingml/2006/main" name="PIEP">
  <a:themeElements>
    <a:clrScheme name="Academy on youth development">
      <a:dk1>
        <a:srgbClr val="000000"/>
      </a:dk1>
      <a:lt1>
        <a:srgbClr val="FFFFFF"/>
      </a:lt1>
      <a:dk2>
        <a:srgbClr val="000000"/>
      </a:dk2>
      <a:lt2>
        <a:srgbClr val="F2F2F2"/>
      </a:lt2>
      <a:accent1>
        <a:srgbClr val="F09E04"/>
      </a:accent1>
      <a:accent2>
        <a:srgbClr val="D62930"/>
      </a:accent2>
      <a:accent3>
        <a:srgbClr val="3263AB"/>
      </a:accent3>
      <a:accent4>
        <a:srgbClr val="1D228A"/>
      </a:accent4>
      <a:accent5>
        <a:srgbClr val="97BC33"/>
      </a:accent5>
      <a:accent6>
        <a:srgbClr val="4F6526"/>
      </a:accent6>
      <a:hlink>
        <a:srgbClr val="3333CC"/>
      </a:hlink>
      <a:folHlink>
        <a:srgbClr val="AF67FF"/>
      </a:folHlink>
    </a:clrScheme>
    <a:fontScheme name="inside 01">
      <a:majorFont>
        <a:latin typeface="Verdana"/>
        <a:ea typeface="Arial Unicode MS"/>
        <a:cs typeface="Arial Unicode MS"/>
      </a:majorFont>
      <a:minorFont>
        <a:latin typeface="Verdana"/>
        <a:ea typeface="Arial Unicode MS"/>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insid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nsid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nsid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nsid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nsid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nsid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nsid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nsid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nsid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nsid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nsid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nsid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inside 01 13">
        <a:dk1>
          <a:srgbClr val="000000"/>
        </a:dk1>
        <a:lt1>
          <a:srgbClr val="FFFFFF"/>
        </a:lt1>
        <a:dk2>
          <a:srgbClr val="FFFF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IEP" id="{EA0FB8F7-1F91-4FB3-934B-A8CCEA1FEECC}" vid="{385D83CB-C3FE-41F4-A224-C84AD6B6E477}"/>
    </a:ext>
  </a:extLst>
</a:theme>
</file>

<file path=ppt/theme/theme2.xml><?xml version="1.0" encoding="utf-8"?>
<a:theme xmlns:a="http://schemas.openxmlformats.org/drawingml/2006/main" name="1_inside 01">
  <a:themeElements>
    <a:clrScheme name="Academy on youth development">
      <a:dk1>
        <a:srgbClr val="000000"/>
      </a:dk1>
      <a:lt1>
        <a:srgbClr val="FFFFFF"/>
      </a:lt1>
      <a:dk2>
        <a:srgbClr val="000000"/>
      </a:dk2>
      <a:lt2>
        <a:srgbClr val="F2F2F2"/>
      </a:lt2>
      <a:accent1>
        <a:srgbClr val="F09E04"/>
      </a:accent1>
      <a:accent2>
        <a:srgbClr val="D62930"/>
      </a:accent2>
      <a:accent3>
        <a:srgbClr val="3263AB"/>
      </a:accent3>
      <a:accent4>
        <a:srgbClr val="1D228A"/>
      </a:accent4>
      <a:accent5>
        <a:srgbClr val="97BC33"/>
      </a:accent5>
      <a:accent6>
        <a:srgbClr val="4F6526"/>
      </a:accent6>
      <a:hlink>
        <a:srgbClr val="3333CC"/>
      </a:hlink>
      <a:folHlink>
        <a:srgbClr val="AF67FF"/>
      </a:folHlink>
    </a:clrScheme>
    <a:fontScheme name="inside 01">
      <a:majorFont>
        <a:latin typeface="Verdana"/>
        <a:ea typeface="Arial Unicode MS"/>
        <a:cs typeface="Arial Unicode MS"/>
      </a:majorFont>
      <a:minorFont>
        <a:latin typeface="Verdana"/>
        <a:ea typeface="Arial Unicode MS"/>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insid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nsid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nsid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nsid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nsid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nsid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nsid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nsid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nsid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nsid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nsid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nsid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inside 01 13">
        <a:dk1>
          <a:srgbClr val="000000"/>
        </a:dk1>
        <a:lt1>
          <a:srgbClr val="FFFFFF"/>
        </a:lt1>
        <a:dk2>
          <a:srgbClr val="FFFF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PIEP</Template>
  <TotalTime>351</TotalTime>
  <Words>733</Words>
  <Application>Microsoft Office PowerPoint</Application>
  <PresentationFormat>Widescreen</PresentationFormat>
  <Paragraphs>90</Paragraphs>
  <Slides>10</Slides>
  <Notes>1</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10</vt:i4>
      </vt:variant>
    </vt:vector>
  </HeadingPairs>
  <TitlesOfParts>
    <vt:vector size="21" baseType="lpstr">
      <vt:lpstr>Arial Unicode MS</vt:lpstr>
      <vt:lpstr>Arial</vt:lpstr>
      <vt:lpstr>Calibri</vt:lpstr>
      <vt:lpstr>Courier New</vt:lpstr>
      <vt:lpstr>Symbol</vt:lpstr>
      <vt:lpstr>Times New Roman</vt:lpstr>
      <vt:lpstr>Verdana</vt:lpstr>
      <vt:lpstr>Wingdings</vt:lpstr>
      <vt:lpstr>PIEP</vt:lpstr>
      <vt:lpstr>1_inside 01</vt:lpstr>
      <vt:lpstr>CorelDRAW</vt:lpstr>
      <vt:lpstr>PowerPoint Presentation</vt:lpstr>
      <vt:lpstr>PowerPoint Presentation</vt:lpstr>
      <vt:lpstr>PowerPoint Presentation</vt:lpstr>
      <vt:lpstr>PowerPoint Presentation</vt:lpstr>
      <vt:lpstr>Les écarts d'inégalité et l'avenir?</vt:lpstr>
      <vt:lpstr>PowerPoint Presentation</vt:lpstr>
      <vt:lpstr>PowerPoint Presentation</vt:lpstr>
      <vt:lpstr>PowerPoint Presentation</vt:lpstr>
      <vt:lpstr>PowerPoint Presentation</vt:lpstr>
      <vt:lpstr>PowerPoint Presentation</vt:lpstr>
    </vt:vector>
  </TitlesOfParts>
  <Company>ILO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Tsukamoto, Mito</dc:creator>
  <cp:lastModifiedBy>Tsukamoto, Mito</cp:lastModifiedBy>
  <cp:revision>17</cp:revision>
  <dcterms:created xsi:type="dcterms:W3CDTF">2019-09-08T07:40:00Z</dcterms:created>
  <dcterms:modified xsi:type="dcterms:W3CDTF">2019-09-10T07:20:56Z</dcterms:modified>
</cp:coreProperties>
</file>