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4" r:id="rId5"/>
    <p:sldMasterId id="2147483696" r:id="rId6"/>
  </p:sldMasterIdLst>
  <p:notesMasterIdLst>
    <p:notesMasterId r:id="rId18"/>
  </p:notesMasterIdLst>
  <p:handoutMasterIdLst>
    <p:handoutMasterId r:id="rId19"/>
  </p:handoutMasterIdLst>
  <p:sldIdLst>
    <p:sldId id="256" r:id="rId7"/>
    <p:sldId id="1287" r:id="rId8"/>
    <p:sldId id="1241" r:id="rId9"/>
    <p:sldId id="1282" r:id="rId10"/>
    <p:sldId id="1088" r:id="rId11"/>
    <p:sldId id="1289" r:id="rId12"/>
    <p:sldId id="1192" r:id="rId13"/>
    <p:sldId id="1210" r:id="rId14"/>
    <p:sldId id="1288" r:id="rId15"/>
    <p:sldId id="1267" r:id="rId16"/>
    <p:sldId id="1248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ul de Mora Jimenez" initials="RdMJ" lastIdx="6" clrIdx="0">
    <p:extLst>
      <p:ext uri="{19B8F6BF-5375-455C-9EA6-DF929625EA0E}">
        <p15:presenceInfo xmlns:p15="http://schemas.microsoft.com/office/powerpoint/2012/main" userId="S::raul.de.mora@undp.org::cc758bc3-20ae-478c-99db-e3eec0ac720b" providerId="AD"/>
      </p:ext>
    </p:extLst>
  </p:cmAuthor>
  <p:cmAuthor id="2" name="Nina Andersen" initials="NA" lastIdx="5" clrIdx="1">
    <p:extLst>
      <p:ext uri="{19B8F6BF-5375-455C-9EA6-DF929625EA0E}">
        <p15:presenceInfo xmlns:p15="http://schemas.microsoft.com/office/powerpoint/2012/main" userId="S::nina.andersen@undp.org::975dfece-0455-406b-bb2e-ec78385b0a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CC"/>
    <a:srgbClr val="FFF6DD"/>
    <a:srgbClr val="0094E5"/>
    <a:srgbClr val="CCEBF8"/>
    <a:srgbClr val="2AABE1"/>
    <a:srgbClr val="A0D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12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3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A4C00D-6AB1-4965-9DA0-F69D46C6B0EE}" type="doc">
      <dgm:prSet loTypeId="urn:microsoft.com/office/officeart/2005/8/layout/matrix3" loCatId="matrix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CR"/>
        </a:p>
      </dgm:t>
    </dgm:pt>
    <dgm:pt modelId="{65D8598D-9EB3-4C6E-A91A-23ABEADB32CF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Agencias del Sistema de Naciones Unidas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OIT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OPS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OIM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ACNUR</a:t>
          </a:r>
        </a:p>
      </dgm:t>
    </dgm:pt>
    <dgm:pt modelId="{C4F01A47-207A-4D1A-A435-B03B8CE20040}" type="parTrans" cxnId="{180B0D89-A98A-4BAC-8580-CE8A23819BF3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14A6E7-65D9-4709-88FC-5AC27C6A097A}" type="sibTrans" cxnId="{180B0D89-A98A-4BAC-8580-CE8A23819BF3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087019-BCC6-4E2C-BA7F-56E89B89B920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3 Municipios de frontera; 1 Municipio de alta atracción migratoria</a:t>
          </a:r>
        </a:p>
      </dgm:t>
    </dgm:pt>
    <dgm:pt modelId="{DA3D4F99-BC6E-4B75-8FCA-5B722CDF82CC}" type="parTrans" cxnId="{E72212F6-2052-4D63-9E59-50751E256B0D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E1546C-0141-40B6-8A0B-18C3653F0063}" type="sibTrans" cxnId="{E72212F6-2052-4D63-9E59-50751E256B0D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AFAE8B-1CAE-48A2-95F6-BA33E06DD297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ES" sz="22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 mujeres </a:t>
          </a:r>
          <a:r>
            <a:rPr lang="es-ES" sz="2200" b="0" dirty="0">
              <a:latin typeface="Times New Roman" panose="02020603050405020304" pitchFamily="18" charset="0"/>
              <a:cs typeface="Times New Roman" panose="02020603050405020304" pitchFamily="18" charset="0"/>
            </a:rPr>
            <a:t>nacionales, migrantes y en condición de refugio de comunidades de acogida</a:t>
          </a:r>
          <a:endParaRPr lang="es-CR" sz="2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94111B-3972-41EB-AEF1-38B5192851E9}" type="parTrans" cxnId="{917CC985-70EF-493F-97D5-7B462A27133D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3C9432-1DFA-48B0-AB44-5B6735C97E08}" type="sibTrans" cxnId="{917CC985-70EF-493F-97D5-7B462A27133D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E34652-6A2B-4EEE-AF79-075F23E1152F}">
      <dgm:prSet phldrT="[Texto]" custT="1"/>
      <dgm:spPr/>
      <dgm:t>
        <a:bodyPr/>
        <a:lstStyle/>
        <a:p>
          <a:r>
            <a:rPr lang="es-CR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Período de ejecución</a:t>
          </a:r>
          <a:endParaRPr lang="es-CR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Mayo-noviembre 2021</a:t>
          </a:r>
        </a:p>
      </dgm:t>
    </dgm:pt>
    <dgm:pt modelId="{1D1F733F-ACC6-4E48-8F4B-DE3440AA8EDE}" type="parTrans" cxnId="{253307B4-9575-4029-A404-0EB16D5577E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8A163-956F-4D09-8E66-66BC802655DD}" type="sibTrans" cxnId="{253307B4-9575-4029-A404-0EB16D5577E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B6899F-553E-4295-B5FA-4077F7BA6CEA}" type="pres">
      <dgm:prSet presAssocID="{18A4C00D-6AB1-4965-9DA0-F69D46C6B0EE}" presName="matrix" presStyleCnt="0">
        <dgm:presLayoutVars>
          <dgm:chMax val="1"/>
          <dgm:dir/>
          <dgm:resizeHandles val="exact"/>
        </dgm:presLayoutVars>
      </dgm:prSet>
      <dgm:spPr/>
    </dgm:pt>
    <dgm:pt modelId="{62910E7D-23BA-47F8-A7A2-56AFE085B28B}" type="pres">
      <dgm:prSet presAssocID="{18A4C00D-6AB1-4965-9DA0-F69D46C6B0EE}" presName="diamond" presStyleLbl="bgShp" presStyleIdx="0" presStyleCnt="1"/>
      <dgm:spPr>
        <a:solidFill>
          <a:schemeClr val="accent2">
            <a:lumMod val="20000"/>
            <a:lumOff val="80000"/>
          </a:schemeClr>
        </a:solidFill>
      </dgm:spPr>
    </dgm:pt>
    <dgm:pt modelId="{C93EF276-9063-471F-B192-576841688FE1}" type="pres">
      <dgm:prSet presAssocID="{18A4C00D-6AB1-4965-9DA0-F69D46C6B0EE}" presName="quad1" presStyleLbl="node1" presStyleIdx="0" presStyleCnt="4" custScaleX="112574">
        <dgm:presLayoutVars>
          <dgm:chMax val="0"/>
          <dgm:chPref val="0"/>
          <dgm:bulletEnabled val="1"/>
        </dgm:presLayoutVars>
      </dgm:prSet>
      <dgm:spPr/>
    </dgm:pt>
    <dgm:pt modelId="{8CE5273A-0DE3-4DC7-BAB3-863F7FC375E1}" type="pres">
      <dgm:prSet presAssocID="{18A4C00D-6AB1-4965-9DA0-F69D46C6B0EE}" presName="quad2" presStyleLbl="node1" presStyleIdx="1" presStyleCnt="4" custLinFactNeighborY="1075">
        <dgm:presLayoutVars>
          <dgm:chMax val="0"/>
          <dgm:chPref val="0"/>
          <dgm:bulletEnabled val="1"/>
        </dgm:presLayoutVars>
      </dgm:prSet>
      <dgm:spPr/>
    </dgm:pt>
    <dgm:pt modelId="{80D07BDD-DE85-438F-B45A-92E3CE21CA11}" type="pres">
      <dgm:prSet presAssocID="{18A4C00D-6AB1-4965-9DA0-F69D46C6B0E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21188C9-4B55-42BC-8844-E816CC77DD94}" type="pres">
      <dgm:prSet presAssocID="{18A4C00D-6AB1-4965-9DA0-F69D46C6B0E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A95A208-E3BB-42D5-8048-8B91393450D9}" type="presOf" srcId="{18A4C00D-6AB1-4965-9DA0-F69D46C6B0EE}" destId="{1CB6899F-553E-4295-B5FA-4077F7BA6CEA}" srcOrd="0" destOrd="0" presId="urn:microsoft.com/office/officeart/2005/8/layout/matrix3"/>
    <dgm:cxn modelId="{84B9A77D-B08E-4529-B69F-26D604347711}" type="presOf" srcId="{65D8598D-9EB3-4C6E-A91A-23ABEADB32CF}" destId="{C93EF276-9063-471F-B192-576841688FE1}" srcOrd="0" destOrd="0" presId="urn:microsoft.com/office/officeart/2005/8/layout/matrix3"/>
    <dgm:cxn modelId="{917CC985-70EF-493F-97D5-7B462A27133D}" srcId="{18A4C00D-6AB1-4965-9DA0-F69D46C6B0EE}" destId="{BEAFAE8B-1CAE-48A2-95F6-BA33E06DD297}" srcOrd="2" destOrd="0" parTransId="{9794111B-3972-41EB-AEF1-38B5192851E9}" sibTransId="{833C9432-1DFA-48B0-AB44-5B6735C97E08}"/>
    <dgm:cxn modelId="{180B0D89-A98A-4BAC-8580-CE8A23819BF3}" srcId="{18A4C00D-6AB1-4965-9DA0-F69D46C6B0EE}" destId="{65D8598D-9EB3-4C6E-A91A-23ABEADB32CF}" srcOrd="0" destOrd="0" parTransId="{C4F01A47-207A-4D1A-A435-B03B8CE20040}" sibTransId="{9E14A6E7-65D9-4709-88FC-5AC27C6A097A}"/>
    <dgm:cxn modelId="{386A618C-EC55-4D59-AE2B-CE8F0FFB67F2}" type="presOf" srcId="{A7087019-BCC6-4E2C-BA7F-56E89B89B920}" destId="{8CE5273A-0DE3-4DC7-BAB3-863F7FC375E1}" srcOrd="0" destOrd="0" presId="urn:microsoft.com/office/officeart/2005/8/layout/matrix3"/>
    <dgm:cxn modelId="{253307B4-9575-4029-A404-0EB16D5577E9}" srcId="{18A4C00D-6AB1-4965-9DA0-F69D46C6B0EE}" destId="{F1E34652-6A2B-4EEE-AF79-075F23E1152F}" srcOrd="3" destOrd="0" parTransId="{1D1F733F-ACC6-4E48-8F4B-DE3440AA8EDE}" sibTransId="{96C8A163-956F-4D09-8E66-66BC802655DD}"/>
    <dgm:cxn modelId="{E72212F6-2052-4D63-9E59-50751E256B0D}" srcId="{18A4C00D-6AB1-4965-9DA0-F69D46C6B0EE}" destId="{A7087019-BCC6-4E2C-BA7F-56E89B89B920}" srcOrd="1" destOrd="0" parTransId="{DA3D4F99-BC6E-4B75-8FCA-5B722CDF82CC}" sibTransId="{47E1546C-0141-40B6-8A0B-18C3653F0063}"/>
    <dgm:cxn modelId="{DB9E9FF6-6E47-4D97-A3C6-41FE30F3D665}" type="presOf" srcId="{BEAFAE8B-1CAE-48A2-95F6-BA33E06DD297}" destId="{80D07BDD-DE85-438F-B45A-92E3CE21CA11}" srcOrd="0" destOrd="0" presId="urn:microsoft.com/office/officeart/2005/8/layout/matrix3"/>
    <dgm:cxn modelId="{676C4CFA-BAF6-4339-A642-48047A5F3815}" type="presOf" srcId="{F1E34652-6A2B-4EEE-AF79-075F23E1152F}" destId="{921188C9-4B55-42BC-8844-E816CC77DD94}" srcOrd="0" destOrd="0" presId="urn:microsoft.com/office/officeart/2005/8/layout/matrix3"/>
    <dgm:cxn modelId="{6802C331-C1A5-4E07-B0D3-EC2F8FCD59B1}" type="presParOf" srcId="{1CB6899F-553E-4295-B5FA-4077F7BA6CEA}" destId="{62910E7D-23BA-47F8-A7A2-56AFE085B28B}" srcOrd="0" destOrd="0" presId="urn:microsoft.com/office/officeart/2005/8/layout/matrix3"/>
    <dgm:cxn modelId="{D7E18B70-4D9A-458F-82CC-740B16B215F4}" type="presParOf" srcId="{1CB6899F-553E-4295-B5FA-4077F7BA6CEA}" destId="{C93EF276-9063-471F-B192-576841688FE1}" srcOrd="1" destOrd="0" presId="urn:microsoft.com/office/officeart/2005/8/layout/matrix3"/>
    <dgm:cxn modelId="{7FDA626C-9A81-40D8-8845-6E61AA5FFBCB}" type="presParOf" srcId="{1CB6899F-553E-4295-B5FA-4077F7BA6CEA}" destId="{8CE5273A-0DE3-4DC7-BAB3-863F7FC375E1}" srcOrd="2" destOrd="0" presId="urn:microsoft.com/office/officeart/2005/8/layout/matrix3"/>
    <dgm:cxn modelId="{F32C7CE3-0CA2-4D49-AB68-34CE1A33F77B}" type="presParOf" srcId="{1CB6899F-553E-4295-B5FA-4077F7BA6CEA}" destId="{80D07BDD-DE85-438F-B45A-92E3CE21CA11}" srcOrd="3" destOrd="0" presId="urn:microsoft.com/office/officeart/2005/8/layout/matrix3"/>
    <dgm:cxn modelId="{119B6406-1E05-4CC7-9A91-1D9F4BFAB73C}" type="presParOf" srcId="{1CB6899F-553E-4295-B5FA-4077F7BA6CEA}" destId="{921188C9-4B55-42BC-8844-E816CC77DD9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20D74A-4030-4880-8F10-B2C70407F019}" type="doc">
      <dgm:prSet loTypeId="urn:microsoft.com/office/officeart/2005/8/layout/defaul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CR"/>
        </a:p>
      </dgm:t>
    </dgm:pt>
    <dgm:pt modelId="{C09B65F6-F0CF-4BA2-8C68-89F3A68E6EDB}">
      <dgm:prSet phldrT="[Texto]" custT="1"/>
      <dgm:spPr/>
      <dgm:t>
        <a:bodyPr/>
        <a:lstStyle/>
        <a:p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Apoyar la respuesta institucional frente al </a:t>
          </a:r>
          <a:r>
            <a:rPr lang="es-CR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Covid-19</a:t>
          </a:r>
          <a:endParaRPr lang="es-CR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291AC2-F1BD-4D81-A777-46D40236147B}" type="parTrans" cxnId="{2A70E063-5BD6-4A5D-BC49-189309E6E63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9CD615-2B8F-466D-BA9E-9A0F78665BCB}" type="sibTrans" cxnId="{2A70E063-5BD6-4A5D-BC49-189309E6E63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5D451B-6E9C-4BBF-BAC9-38BFDC0B423C}">
      <dgm:prSet phldrT="[Texto]" custT="1"/>
      <dgm:spPr/>
      <dgm:t>
        <a:bodyPr/>
        <a:lstStyle/>
        <a:p>
          <a:r>
            <a:rPr lang="es-CR" sz="2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Proteger las vidas y apoyar los sistemas de vida </a:t>
          </a:r>
          <a:r>
            <a:rPr lang="es-C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mujeres migrantes y refugiadas, de quienes buscan asilo y nacionales que habitan en comunidades de acogida</a:t>
          </a:r>
          <a:endParaRPr lang="es-CR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EDA426-9C9B-4138-B6BF-C9173CE82303}" type="parTrans" cxnId="{62EF22DD-38F1-41F7-A0A5-A6300CA1FE3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5E066D-CE2D-44E8-AD3A-04939DE4FB71}" type="sibTrans" cxnId="{62EF22DD-38F1-41F7-A0A5-A6300CA1FE39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59C138-0AC2-4D6F-9887-9D47CFE9EEE8}">
      <dgm:prSet phldrT="[Texto]" custT="1"/>
      <dgm:spPr/>
      <dgm:t>
        <a:bodyPr/>
        <a:lstStyle/>
        <a:p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Promover </a:t>
          </a:r>
          <a:r>
            <a:rPr lang="es-CR" sz="2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prácticas seguras y cambios de comportamiento </a:t>
          </a:r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para:</a:t>
          </a:r>
        </a:p>
        <a:p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-Prevenir y controlar la pandemia</a:t>
          </a:r>
        </a:p>
        <a:p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-Reducir la violencia sexual y de género, la xenofobia y la discriminación</a:t>
          </a:r>
          <a:endParaRPr lang="es-CR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8FCF0E-48B7-47D0-8042-92B05AC33B6C}" type="parTrans" cxnId="{B6072C2B-8D1D-4256-A810-B1B83C3B3196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C855B8-F9FE-4366-84A3-56E849A98FD7}" type="sibTrans" cxnId="{B6072C2B-8D1D-4256-A810-B1B83C3B3196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C2C9C1-AF13-4C0F-B65B-95C8742FB9DB}">
      <dgm:prSet phldrT="[Texto]" custT="1"/>
      <dgm:spPr/>
      <dgm:t>
        <a:bodyPr/>
        <a:lstStyle/>
        <a:p>
          <a:r>
            <a:rPr lang="es-E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Promover los </a:t>
          </a:r>
          <a:r>
            <a:rPr lang="es-E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derechos humanos y los derechos laborales </a:t>
          </a:r>
          <a:r>
            <a:rPr lang="es-E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 las personas migrantes y en condición de refugiadas</a:t>
          </a:r>
          <a:endParaRPr lang="es-CR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C0D185-7927-41AB-A486-A7D97207DFFB}" type="parTrans" cxnId="{D45F3688-4EF7-4B4D-BE21-A33B1FD1652F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761116-31C1-46DA-AD27-8F65207C60FA}" type="sibTrans" cxnId="{D45F3688-4EF7-4B4D-BE21-A33B1FD1652F}">
      <dgm:prSet/>
      <dgm:spPr/>
      <dgm:t>
        <a:bodyPr/>
        <a:lstStyle/>
        <a:p>
          <a:endParaRPr lang="es-CR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D79783-350D-4604-9221-4F13D4EBED46}">
      <dgm:prSet phldrT="[Texto]" custT="1"/>
      <dgm:spPr/>
      <dgm:t>
        <a:bodyPr/>
        <a:lstStyle/>
        <a:p>
          <a:r>
            <a:rPr lang="es-ES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FINES DEL PROYECTO MTPF</a:t>
          </a:r>
          <a:endParaRPr lang="es-CR" sz="22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15CDBC-B1F1-45A4-B43E-F1E1F5582A8D}" type="parTrans" cxnId="{CF4E24C0-DC30-482F-B65A-3EA39F4B90F1}">
      <dgm:prSet/>
      <dgm:spPr/>
      <dgm:t>
        <a:bodyPr/>
        <a:lstStyle/>
        <a:p>
          <a:endParaRPr lang="es-CR" sz="2200"/>
        </a:p>
      </dgm:t>
    </dgm:pt>
    <dgm:pt modelId="{21613667-C33B-4CB8-9B9E-1BD9B0E9A7C2}" type="sibTrans" cxnId="{CF4E24C0-DC30-482F-B65A-3EA39F4B90F1}">
      <dgm:prSet/>
      <dgm:spPr/>
      <dgm:t>
        <a:bodyPr/>
        <a:lstStyle/>
        <a:p>
          <a:endParaRPr lang="es-CR" sz="2200"/>
        </a:p>
      </dgm:t>
    </dgm:pt>
    <dgm:pt modelId="{FE804ABD-923E-4D1E-9C34-6878A10934BB}">
      <dgm:prSet phldrT="[Texto]" custT="1"/>
      <dgm:spPr/>
      <dgm:t>
        <a:bodyPr/>
        <a:lstStyle/>
        <a:p>
          <a:r>
            <a:rPr lang="es-CR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Propiciar</a:t>
          </a:r>
          <a:r>
            <a:rPr lang="es-CR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CR" sz="2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mecanismos de monitoreo comunal y de vigilancia de la salud</a:t>
          </a:r>
          <a:endParaRPr lang="es-CR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AEE3D7-B8E1-4799-AE37-A31AA52A4E96}" type="parTrans" cxnId="{7D802854-6A8C-4901-831D-492D5E848D91}">
      <dgm:prSet/>
      <dgm:spPr/>
      <dgm:t>
        <a:bodyPr/>
        <a:lstStyle/>
        <a:p>
          <a:endParaRPr lang="en-US" sz="2200"/>
        </a:p>
      </dgm:t>
    </dgm:pt>
    <dgm:pt modelId="{8A398AFC-5E3B-4AA7-92AB-6BC97C11E0DC}" type="sibTrans" cxnId="{7D802854-6A8C-4901-831D-492D5E848D91}">
      <dgm:prSet/>
      <dgm:spPr/>
      <dgm:t>
        <a:bodyPr/>
        <a:lstStyle/>
        <a:p>
          <a:endParaRPr lang="en-US" sz="2200"/>
        </a:p>
      </dgm:t>
    </dgm:pt>
    <dgm:pt modelId="{53FF3D74-9F82-4D57-935F-E376F2E07A78}">
      <dgm:prSet phldrT="[Texto]" custT="1"/>
      <dgm:spPr/>
      <dgm:t>
        <a:bodyPr/>
        <a:lstStyle/>
        <a:p>
          <a:endParaRPr lang="es-ES" sz="22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s-E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Ofrecer información clave sobre salud mental, alimentación saludable, manipulación de alimentos, género y desarrollo</a:t>
          </a:r>
        </a:p>
        <a:p>
          <a:endParaRPr lang="es-CR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2C1D30-D3A5-4ED3-9035-04F5E2313822}" type="parTrans" cxnId="{B9C59855-E210-4909-93BD-972E72492ED5}">
      <dgm:prSet/>
      <dgm:spPr/>
      <dgm:t>
        <a:bodyPr/>
        <a:lstStyle/>
        <a:p>
          <a:endParaRPr lang="en-US" sz="2200"/>
        </a:p>
      </dgm:t>
    </dgm:pt>
    <dgm:pt modelId="{76706BC4-35D6-4F77-A7EC-7F94D0591B32}" type="sibTrans" cxnId="{B9C59855-E210-4909-93BD-972E72492ED5}">
      <dgm:prSet/>
      <dgm:spPr/>
      <dgm:t>
        <a:bodyPr/>
        <a:lstStyle/>
        <a:p>
          <a:endParaRPr lang="en-US" sz="2200"/>
        </a:p>
      </dgm:t>
    </dgm:pt>
    <dgm:pt modelId="{5C039625-B089-489C-9D34-62811A9C34E5}">
      <dgm:prSet phldrT="[Texto]" custT="1"/>
      <dgm:spPr/>
      <dgm:t>
        <a:bodyPr/>
        <a:lstStyle/>
        <a:p>
          <a:r>
            <a:rPr lang="es-C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Promover la recuperación económica con perspectiva de género</a:t>
          </a:r>
        </a:p>
      </dgm:t>
    </dgm:pt>
    <dgm:pt modelId="{4465E85E-D920-4E13-BBF0-9D7288C67CFE}" type="parTrans" cxnId="{034BC7E9-7E07-46B3-9362-3082072EFF72}">
      <dgm:prSet/>
      <dgm:spPr/>
    </dgm:pt>
    <dgm:pt modelId="{DF5A0A46-79B7-400E-870E-F32CC64FCA8C}" type="sibTrans" cxnId="{034BC7E9-7E07-46B3-9362-3082072EFF72}">
      <dgm:prSet/>
      <dgm:spPr/>
    </dgm:pt>
    <dgm:pt modelId="{A8D41B46-2B8A-4252-8D75-5913369BB079}" type="pres">
      <dgm:prSet presAssocID="{8520D74A-4030-4880-8F10-B2C70407F019}" presName="diagram" presStyleCnt="0">
        <dgm:presLayoutVars>
          <dgm:dir/>
          <dgm:resizeHandles val="exact"/>
        </dgm:presLayoutVars>
      </dgm:prSet>
      <dgm:spPr/>
    </dgm:pt>
    <dgm:pt modelId="{22AB0855-398E-4391-81C5-3B9787F8F1A9}" type="pres">
      <dgm:prSet presAssocID="{EDD79783-350D-4604-9221-4F13D4EBED46}" presName="node" presStyleLbl="node1" presStyleIdx="0" presStyleCnt="8" custLinFactNeighborX="1080" custLinFactNeighborY="1200">
        <dgm:presLayoutVars>
          <dgm:bulletEnabled val="1"/>
        </dgm:presLayoutVars>
      </dgm:prSet>
      <dgm:spPr/>
    </dgm:pt>
    <dgm:pt modelId="{735290B8-92B1-4E04-BAAB-B9D64D10D5F1}" type="pres">
      <dgm:prSet presAssocID="{21613667-C33B-4CB8-9B9E-1BD9B0E9A7C2}" presName="sibTrans" presStyleCnt="0"/>
      <dgm:spPr/>
    </dgm:pt>
    <dgm:pt modelId="{8EBD0270-5277-426F-8C0B-EE8993F9E613}" type="pres">
      <dgm:prSet presAssocID="{C09B65F6-F0CF-4BA2-8C68-89F3A68E6EDB}" presName="node" presStyleLbl="node1" presStyleIdx="1" presStyleCnt="8" custScaleX="106320" custScaleY="127047" custLinFactNeighborX="-1560">
        <dgm:presLayoutVars>
          <dgm:bulletEnabled val="1"/>
        </dgm:presLayoutVars>
      </dgm:prSet>
      <dgm:spPr/>
    </dgm:pt>
    <dgm:pt modelId="{4424EA53-03C9-43A7-97BF-4C851FAA461A}" type="pres">
      <dgm:prSet presAssocID="{589CD615-2B8F-466D-BA9E-9A0F78665BCB}" presName="sibTrans" presStyleCnt="0"/>
      <dgm:spPr/>
    </dgm:pt>
    <dgm:pt modelId="{982D3C7D-CEA2-488D-A4CC-BAD89DFE4722}" type="pres">
      <dgm:prSet presAssocID="{1B5D451B-6E9C-4BBF-BAC9-38BFDC0B423C}" presName="node" presStyleLbl="node1" presStyleIdx="2" presStyleCnt="8" custScaleX="178913" custScaleY="122736">
        <dgm:presLayoutVars>
          <dgm:bulletEnabled val="1"/>
        </dgm:presLayoutVars>
      </dgm:prSet>
      <dgm:spPr/>
    </dgm:pt>
    <dgm:pt modelId="{C7F861D6-1C0C-4133-A126-D3890B5FDF58}" type="pres">
      <dgm:prSet presAssocID="{0D5E066D-CE2D-44E8-AD3A-04939DE4FB71}" presName="sibTrans" presStyleCnt="0"/>
      <dgm:spPr/>
    </dgm:pt>
    <dgm:pt modelId="{6F77020E-68FB-4E8F-858E-E4CC0FFB721E}" type="pres">
      <dgm:prSet presAssocID="{2059C138-0AC2-4D6F-9887-9D47CFE9EEE8}" presName="node" presStyleLbl="node1" presStyleIdx="3" presStyleCnt="8" custScaleX="190044" custScaleY="152797" custLinFactNeighborY="-2985">
        <dgm:presLayoutVars>
          <dgm:bulletEnabled val="1"/>
        </dgm:presLayoutVars>
      </dgm:prSet>
      <dgm:spPr/>
    </dgm:pt>
    <dgm:pt modelId="{2A82DA53-85C0-4997-A9B3-E841DF6F5850}" type="pres">
      <dgm:prSet presAssocID="{33C855B8-F9FE-4366-84A3-56E849A98FD7}" presName="sibTrans" presStyleCnt="0"/>
      <dgm:spPr/>
    </dgm:pt>
    <dgm:pt modelId="{4413E13D-8EF2-486B-9298-3717615FB611}" type="pres">
      <dgm:prSet presAssocID="{A8C2C9C1-AF13-4C0F-B65B-95C8742FB9DB}" presName="node" presStyleLbl="node1" presStyleIdx="4" presStyleCnt="8" custScaleX="119277" custScaleY="130341">
        <dgm:presLayoutVars>
          <dgm:bulletEnabled val="1"/>
        </dgm:presLayoutVars>
      </dgm:prSet>
      <dgm:spPr/>
    </dgm:pt>
    <dgm:pt modelId="{9117A65A-63BD-4ED4-BFC6-7ECDE5EDA180}" type="pres">
      <dgm:prSet presAssocID="{F2761116-31C1-46DA-AD27-8F65207C60FA}" presName="sibTrans" presStyleCnt="0"/>
      <dgm:spPr/>
    </dgm:pt>
    <dgm:pt modelId="{2AE37CB5-7007-40A6-B12A-3CF41AAC0E04}" type="pres">
      <dgm:prSet presAssocID="{53FF3D74-9F82-4D57-935F-E376F2E07A78}" presName="node" presStyleLbl="node1" presStyleIdx="5" presStyleCnt="8" custScaleX="157423" custScaleY="115637" custLinFactNeighborY="-11940">
        <dgm:presLayoutVars>
          <dgm:bulletEnabled val="1"/>
        </dgm:presLayoutVars>
      </dgm:prSet>
      <dgm:spPr/>
    </dgm:pt>
    <dgm:pt modelId="{307E230E-FFFD-4813-932B-3BEBB8E8EBFA}" type="pres">
      <dgm:prSet presAssocID="{76706BC4-35D6-4F77-A7EC-7F94D0591B32}" presName="sibTrans" presStyleCnt="0"/>
      <dgm:spPr/>
    </dgm:pt>
    <dgm:pt modelId="{CF658A51-19D1-49E0-A409-4694941AA5C2}" type="pres">
      <dgm:prSet presAssocID="{FE804ABD-923E-4D1E-9C34-6878A10934BB}" presName="node" presStyleLbl="node1" presStyleIdx="6" presStyleCnt="8" custScaleX="128230">
        <dgm:presLayoutVars>
          <dgm:bulletEnabled val="1"/>
        </dgm:presLayoutVars>
      </dgm:prSet>
      <dgm:spPr/>
    </dgm:pt>
    <dgm:pt modelId="{D5BC7F36-9013-4E69-98EC-67884EC1880A}" type="pres">
      <dgm:prSet presAssocID="{8A398AFC-5E3B-4AA7-92AB-6BC97C11E0DC}" presName="sibTrans" presStyleCnt="0"/>
      <dgm:spPr/>
    </dgm:pt>
    <dgm:pt modelId="{40C6D38D-651C-4CF5-A1FF-FCB5ED058942}" type="pres">
      <dgm:prSet presAssocID="{5C039625-B089-489C-9D34-62811A9C34E5}" presName="node" presStyleLbl="node1" presStyleIdx="7" presStyleCnt="8">
        <dgm:presLayoutVars>
          <dgm:bulletEnabled val="1"/>
        </dgm:presLayoutVars>
      </dgm:prSet>
      <dgm:spPr/>
    </dgm:pt>
  </dgm:ptLst>
  <dgm:cxnLst>
    <dgm:cxn modelId="{8FEC0715-2E62-440A-870A-7FA71C198B27}" type="presOf" srcId="{2059C138-0AC2-4D6F-9887-9D47CFE9EEE8}" destId="{6F77020E-68FB-4E8F-858E-E4CC0FFB721E}" srcOrd="0" destOrd="0" presId="urn:microsoft.com/office/officeart/2005/8/layout/default"/>
    <dgm:cxn modelId="{017BAA23-1E99-49A9-A4EB-5B48C397964D}" type="presOf" srcId="{C09B65F6-F0CF-4BA2-8C68-89F3A68E6EDB}" destId="{8EBD0270-5277-426F-8C0B-EE8993F9E613}" srcOrd="0" destOrd="0" presId="urn:microsoft.com/office/officeart/2005/8/layout/default"/>
    <dgm:cxn modelId="{B6072C2B-8D1D-4256-A810-B1B83C3B3196}" srcId="{8520D74A-4030-4880-8F10-B2C70407F019}" destId="{2059C138-0AC2-4D6F-9887-9D47CFE9EEE8}" srcOrd="3" destOrd="0" parTransId="{B78FCF0E-48B7-47D0-8042-92B05AC33B6C}" sibTransId="{33C855B8-F9FE-4366-84A3-56E849A98FD7}"/>
    <dgm:cxn modelId="{E476103B-1C85-482E-A7F6-EA3DD00EB7C0}" type="presOf" srcId="{5C039625-B089-489C-9D34-62811A9C34E5}" destId="{40C6D38D-651C-4CF5-A1FF-FCB5ED058942}" srcOrd="0" destOrd="0" presId="urn:microsoft.com/office/officeart/2005/8/layout/default"/>
    <dgm:cxn modelId="{2A70E063-5BD6-4A5D-BC49-189309E6E639}" srcId="{8520D74A-4030-4880-8F10-B2C70407F019}" destId="{C09B65F6-F0CF-4BA2-8C68-89F3A68E6EDB}" srcOrd="1" destOrd="0" parTransId="{75291AC2-F1BD-4D81-A777-46D40236147B}" sibTransId="{589CD615-2B8F-466D-BA9E-9A0F78665BCB}"/>
    <dgm:cxn modelId="{8A91D864-BAE4-41EB-8DC4-D7277BF4708B}" type="presOf" srcId="{8520D74A-4030-4880-8F10-B2C70407F019}" destId="{A8D41B46-2B8A-4252-8D75-5913369BB079}" srcOrd="0" destOrd="0" presId="urn:microsoft.com/office/officeart/2005/8/layout/default"/>
    <dgm:cxn modelId="{B7B5A646-C389-4F1B-A8D3-0C04A6E399D2}" type="presOf" srcId="{EDD79783-350D-4604-9221-4F13D4EBED46}" destId="{22AB0855-398E-4391-81C5-3B9787F8F1A9}" srcOrd="0" destOrd="0" presId="urn:microsoft.com/office/officeart/2005/8/layout/default"/>
    <dgm:cxn modelId="{DB92EE4D-A8AA-424E-AD1C-CC8CC3FB712D}" type="presOf" srcId="{53FF3D74-9F82-4D57-935F-E376F2E07A78}" destId="{2AE37CB5-7007-40A6-B12A-3CF41AAC0E04}" srcOrd="0" destOrd="0" presId="urn:microsoft.com/office/officeart/2005/8/layout/default"/>
    <dgm:cxn modelId="{7D802854-6A8C-4901-831D-492D5E848D91}" srcId="{8520D74A-4030-4880-8F10-B2C70407F019}" destId="{FE804ABD-923E-4D1E-9C34-6878A10934BB}" srcOrd="6" destOrd="0" parTransId="{E9AEE3D7-B8E1-4799-AE37-A31AA52A4E96}" sibTransId="{8A398AFC-5E3B-4AA7-92AB-6BC97C11E0DC}"/>
    <dgm:cxn modelId="{B9C59855-E210-4909-93BD-972E72492ED5}" srcId="{8520D74A-4030-4880-8F10-B2C70407F019}" destId="{53FF3D74-9F82-4D57-935F-E376F2E07A78}" srcOrd="5" destOrd="0" parTransId="{DF2C1D30-D3A5-4ED3-9035-04F5E2313822}" sibTransId="{76706BC4-35D6-4F77-A7EC-7F94D0591B32}"/>
    <dgm:cxn modelId="{D45F3688-4EF7-4B4D-BE21-A33B1FD1652F}" srcId="{8520D74A-4030-4880-8F10-B2C70407F019}" destId="{A8C2C9C1-AF13-4C0F-B65B-95C8742FB9DB}" srcOrd="4" destOrd="0" parTransId="{88C0D185-7927-41AB-A486-A7D97207DFFB}" sibTransId="{F2761116-31C1-46DA-AD27-8F65207C60FA}"/>
    <dgm:cxn modelId="{CF4E24C0-DC30-482F-B65A-3EA39F4B90F1}" srcId="{8520D74A-4030-4880-8F10-B2C70407F019}" destId="{EDD79783-350D-4604-9221-4F13D4EBED46}" srcOrd="0" destOrd="0" parTransId="{D715CDBC-B1F1-45A4-B43E-F1E1F5582A8D}" sibTransId="{21613667-C33B-4CB8-9B9E-1BD9B0E9A7C2}"/>
    <dgm:cxn modelId="{8D3A51CB-EAE7-4C2D-A92A-FCD2438CA670}" type="presOf" srcId="{1B5D451B-6E9C-4BBF-BAC9-38BFDC0B423C}" destId="{982D3C7D-CEA2-488D-A4CC-BAD89DFE4722}" srcOrd="0" destOrd="0" presId="urn:microsoft.com/office/officeart/2005/8/layout/default"/>
    <dgm:cxn modelId="{62EF22DD-38F1-41F7-A0A5-A6300CA1FE39}" srcId="{8520D74A-4030-4880-8F10-B2C70407F019}" destId="{1B5D451B-6E9C-4BBF-BAC9-38BFDC0B423C}" srcOrd="2" destOrd="0" parTransId="{4CEDA426-9C9B-4138-B6BF-C9173CE82303}" sibTransId="{0D5E066D-CE2D-44E8-AD3A-04939DE4FB71}"/>
    <dgm:cxn modelId="{034BC7E9-7E07-46B3-9362-3082072EFF72}" srcId="{8520D74A-4030-4880-8F10-B2C70407F019}" destId="{5C039625-B089-489C-9D34-62811A9C34E5}" srcOrd="7" destOrd="0" parTransId="{4465E85E-D920-4E13-BBF0-9D7288C67CFE}" sibTransId="{DF5A0A46-79B7-400E-870E-F32CC64FCA8C}"/>
    <dgm:cxn modelId="{7EA3C6EC-8CA8-43D4-B66F-2E0524DC1E33}" type="presOf" srcId="{FE804ABD-923E-4D1E-9C34-6878A10934BB}" destId="{CF658A51-19D1-49E0-A409-4694941AA5C2}" srcOrd="0" destOrd="0" presId="urn:microsoft.com/office/officeart/2005/8/layout/default"/>
    <dgm:cxn modelId="{A8B957F6-60D7-49D1-80FD-22F0E92BE47B}" type="presOf" srcId="{A8C2C9C1-AF13-4C0F-B65B-95C8742FB9DB}" destId="{4413E13D-8EF2-486B-9298-3717615FB611}" srcOrd="0" destOrd="0" presId="urn:microsoft.com/office/officeart/2005/8/layout/default"/>
    <dgm:cxn modelId="{C702F232-D3A7-4C95-A273-9A1FEA04CD89}" type="presParOf" srcId="{A8D41B46-2B8A-4252-8D75-5913369BB079}" destId="{22AB0855-398E-4391-81C5-3B9787F8F1A9}" srcOrd="0" destOrd="0" presId="urn:microsoft.com/office/officeart/2005/8/layout/default"/>
    <dgm:cxn modelId="{BC6424A9-59B6-4820-B7F0-EDF189A46D9E}" type="presParOf" srcId="{A8D41B46-2B8A-4252-8D75-5913369BB079}" destId="{735290B8-92B1-4E04-BAAB-B9D64D10D5F1}" srcOrd="1" destOrd="0" presId="urn:microsoft.com/office/officeart/2005/8/layout/default"/>
    <dgm:cxn modelId="{E8D1BDC6-B4B3-48FD-8BCB-B625824AA5A6}" type="presParOf" srcId="{A8D41B46-2B8A-4252-8D75-5913369BB079}" destId="{8EBD0270-5277-426F-8C0B-EE8993F9E613}" srcOrd="2" destOrd="0" presId="urn:microsoft.com/office/officeart/2005/8/layout/default"/>
    <dgm:cxn modelId="{A84035C9-409D-4C9D-8CA3-2BB3C9B2163D}" type="presParOf" srcId="{A8D41B46-2B8A-4252-8D75-5913369BB079}" destId="{4424EA53-03C9-43A7-97BF-4C851FAA461A}" srcOrd="3" destOrd="0" presId="urn:microsoft.com/office/officeart/2005/8/layout/default"/>
    <dgm:cxn modelId="{9DC8C3D9-D7FB-4472-A2F0-905C049C9ECA}" type="presParOf" srcId="{A8D41B46-2B8A-4252-8D75-5913369BB079}" destId="{982D3C7D-CEA2-488D-A4CC-BAD89DFE4722}" srcOrd="4" destOrd="0" presId="urn:microsoft.com/office/officeart/2005/8/layout/default"/>
    <dgm:cxn modelId="{CC054C79-2EFF-4F34-B735-58C7779C3243}" type="presParOf" srcId="{A8D41B46-2B8A-4252-8D75-5913369BB079}" destId="{C7F861D6-1C0C-4133-A126-D3890B5FDF58}" srcOrd="5" destOrd="0" presId="urn:microsoft.com/office/officeart/2005/8/layout/default"/>
    <dgm:cxn modelId="{BE2D8A36-714F-488A-84FC-9C34C40504BA}" type="presParOf" srcId="{A8D41B46-2B8A-4252-8D75-5913369BB079}" destId="{6F77020E-68FB-4E8F-858E-E4CC0FFB721E}" srcOrd="6" destOrd="0" presId="urn:microsoft.com/office/officeart/2005/8/layout/default"/>
    <dgm:cxn modelId="{EFD288B9-50D5-48AD-B688-757AA4245890}" type="presParOf" srcId="{A8D41B46-2B8A-4252-8D75-5913369BB079}" destId="{2A82DA53-85C0-4997-A9B3-E841DF6F5850}" srcOrd="7" destOrd="0" presId="urn:microsoft.com/office/officeart/2005/8/layout/default"/>
    <dgm:cxn modelId="{E0C18DE3-9A7C-4F6D-B724-0ABA8B0C9677}" type="presParOf" srcId="{A8D41B46-2B8A-4252-8D75-5913369BB079}" destId="{4413E13D-8EF2-486B-9298-3717615FB611}" srcOrd="8" destOrd="0" presId="urn:microsoft.com/office/officeart/2005/8/layout/default"/>
    <dgm:cxn modelId="{C8F81A88-3AD9-4429-B7DF-D0EEA735F652}" type="presParOf" srcId="{A8D41B46-2B8A-4252-8D75-5913369BB079}" destId="{9117A65A-63BD-4ED4-BFC6-7ECDE5EDA180}" srcOrd="9" destOrd="0" presId="urn:microsoft.com/office/officeart/2005/8/layout/default"/>
    <dgm:cxn modelId="{73DDC924-9E71-47CD-87CD-A08AE6E209B8}" type="presParOf" srcId="{A8D41B46-2B8A-4252-8D75-5913369BB079}" destId="{2AE37CB5-7007-40A6-B12A-3CF41AAC0E04}" srcOrd="10" destOrd="0" presId="urn:microsoft.com/office/officeart/2005/8/layout/default"/>
    <dgm:cxn modelId="{7C6619BA-16B9-486C-8DD9-0E4E79AC8E7A}" type="presParOf" srcId="{A8D41B46-2B8A-4252-8D75-5913369BB079}" destId="{307E230E-FFFD-4813-932B-3BEBB8E8EBFA}" srcOrd="11" destOrd="0" presId="urn:microsoft.com/office/officeart/2005/8/layout/default"/>
    <dgm:cxn modelId="{2275CA98-926C-46E9-B155-6034DD3C4EB9}" type="presParOf" srcId="{A8D41B46-2B8A-4252-8D75-5913369BB079}" destId="{CF658A51-19D1-49E0-A409-4694941AA5C2}" srcOrd="12" destOrd="0" presId="urn:microsoft.com/office/officeart/2005/8/layout/default"/>
    <dgm:cxn modelId="{88A4C56E-88B8-4A24-B58C-A3504D375F38}" type="presParOf" srcId="{A8D41B46-2B8A-4252-8D75-5913369BB079}" destId="{D5BC7F36-9013-4E69-98EC-67884EC1880A}" srcOrd="13" destOrd="0" presId="urn:microsoft.com/office/officeart/2005/8/layout/default"/>
    <dgm:cxn modelId="{76C8DFBF-BE7C-4B10-BACF-0994A436EEB7}" type="presParOf" srcId="{A8D41B46-2B8A-4252-8D75-5913369BB079}" destId="{40C6D38D-651C-4CF5-A1FF-FCB5ED05894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C97262-3A44-4D28-BE42-0D9E443FAB39}" type="doc">
      <dgm:prSet loTypeId="urn:microsoft.com/office/officeart/2005/8/layout/cycle8" loCatId="cycle" qsTypeId="urn:microsoft.com/office/officeart/2005/8/quickstyle/simple2" qsCatId="simple" csTypeId="urn:microsoft.com/office/officeart/2005/8/colors/accent1_1" csCatId="accent1" phldr="1"/>
      <dgm:spPr/>
    </dgm:pt>
    <dgm:pt modelId="{2C4C1E4C-840D-44CF-A622-ACD2FE544512}">
      <dgm:prSet phldrT="[Texto]" custT="1"/>
      <dgm:spPr/>
      <dgm:t>
        <a:bodyPr/>
        <a:lstStyle/>
        <a:p>
          <a:r>
            <a:rPr lang="es-MX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Participación en actividades de capacitación</a:t>
          </a:r>
          <a:endParaRPr lang="es-CR" sz="1800" dirty="0"/>
        </a:p>
      </dgm:t>
    </dgm:pt>
    <dgm:pt modelId="{C923FEEA-AC9E-4F98-A74A-33061FEF76F0}" type="parTrans" cxnId="{ACDB4FA9-6303-4D89-9F52-441661415A80}">
      <dgm:prSet/>
      <dgm:spPr/>
      <dgm:t>
        <a:bodyPr/>
        <a:lstStyle/>
        <a:p>
          <a:endParaRPr lang="es-CR" sz="1800"/>
        </a:p>
      </dgm:t>
    </dgm:pt>
    <dgm:pt modelId="{07F72494-35BB-4CCA-9330-D725B423EBB4}" type="sibTrans" cxnId="{ACDB4FA9-6303-4D89-9F52-441661415A80}">
      <dgm:prSet/>
      <dgm:spPr/>
      <dgm:t>
        <a:bodyPr/>
        <a:lstStyle/>
        <a:p>
          <a:endParaRPr lang="es-CR" sz="1800"/>
        </a:p>
      </dgm:t>
    </dgm:pt>
    <dgm:pt modelId="{496D65B3-C99F-4B22-84EE-25BD2B6581CB}">
      <dgm:prSet phldrT="[Texto]" custT="1"/>
      <dgm:spPr/>
      <dgm:t>
        <a:bodyPr/>
        <a:lstStyle/>
        <a:p>
          <a:r>
            <a:rPr lang="es-C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Visitas a familias en pareja o en trío</a:t>
          </a:r>
          <a:endParaRPr lang="es-CR" sz="1800" dirty="0"/>
        </a:p>
      </dgm:t>
    </dgm:pt>
    <dgm:pt modelId="{7A863AE3-48A7-4020-9CD6-943BA4F46315}" type="parTrans" cxnId="{BC1EEF65-9B2F-494F-B499-F5498770E3B4}">
      <dgm:prSet/>
      <dgm:spPr/>
      <dgm:t>
        <a:bodyPr/>
        <a:lstStyle/>
        <a:p>
          <a:endParaRPr lang="es-CR" sz="1800"/>
        </a:p>
      </dgm:t>
    </dgm:pt>
    <dgm:pt modelId="{720645B9-1F74-4160-840A-301AC5D1952C}" type="sibTrans" cxnId="{BC1EEF65-9B2F-494F-B499-F5498770E3B4}">
      <dgm:prSet/>
      <dgm:spPr/>
      <dgm:t>
        <a:bodyPr/>
        <a:lstStyle/>
        <a:p>
          <a:endParaRPr lang="es-CR" sz="1800"/>
        </a:p>
      </dgm:t>
    </dgm:pt>
    <dgm:pt modelId="{9663DB16-89C1-4036-BDA5-2C76F8E33F1C}">
      <dgm:prSet phldrT="[Texto]" custT="1"/>
      <dgm:spPr/>
      <dgm:t>
        <a:bodyPr/>
        <a:lstStyle/>
        <a:p>
          <a:endParaRPr lang="es-MX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s-MX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Análisis de posibles  emprendimientos</a:t>
          </a:r>
        </a:p>
        <a:p>
          <a:endParaRPr lang="es-MX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s-CR" sz="1800" dirty="0"/>
        </a:p>
      </dgm:t>
    </dgm:pt>
    <dgm:pt modelId="{A82BDF89-B078-441B-8664-566A7CC286E5}" type="parTrans" cxnId="{EF15D0E6-4FB6-4E6D-9BE3-99F20BCDCA2B}">
      <dgm:prSet/>
      <dgm:spPr/>
      <dgm:t>
        <a:bodyPr/>
        <a:lstStyle/>
        <a:p>
          <a:endParaRPr lang="es-CR" sz="1800"/>
        </a:p>
      </dgm:t>
    </dgm:pt>
    <dgm:pt modelId="{7A2FED07-A033-4B72-A6AE-A9B761E5EC17}" type="sibTrans" cxnId="{EF15D0E6-4FB6-4E6D-9BE3-99F20BCDCA2B}">
      <dgm:prSet/>
      <dgm:spPr/>
      <dgm:t>
        <a:bodyPr/>
        <a:lstStyle/>
        <a:p>
          <a:endParaRPr lang="es-CR" sz="1800"/>
        </a:p>
      </dgm:t>
    </dgm:pt>
    <dgm:pt modelId="{DBA10B4A-CED0-4B04-AF54-692AC1562FFB}">
      <dgm:prSet phldrT="[Texto]" custT="1"/>
      <dgm:spPr/>
      <dgm:t>
        <a:bodyPr/>
        <a:lstStyle/>
        <a:p>
          <a:r>
            <a:rPr lang="es-CR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Cumplimiento estricto de protocolos de salud</a:t>
          </a:r>
        </a:p>
      </dgm:t>
    </dgm:pt>
    <dgm:pt modelId="{769A0A09-48DA-4B8D-8D17-673CD3FF3E5B}" type="parTrans" cxnId="{AC0667A7-E87F-45E4-AC2B-CEA5E846AFB2}">
      <dgm:prSet/>
      <dgm:spPr/>
      <dgm:t>
        <a:bodyPr/>
        <a:lstStyle/>
        <a:p>
          <a:endParaRPr lang="es-CR" sz="1800"/>
        </a:p>
      </dgm:t>
    </dgm:pt>
    <dgm:pt modelId="{2689FD65-2FC5-4D39-AFEF-EB7A4EF43592}" type="sibTrans" cxnId="{AC0667A7-E87F-45E4-AC2B-CEA5E846AFB2}">
      <dgm:prSet/>
      <dgm:spPr/>
      <dgm:t>
        <a:bodyPr/>
        <a:lstStyle/>
        <a:p>
          <a:endParaRPr lang="es-CR" sz="1800"/>
        </a:p>
      </dgm:t>
    </dgm:pt>
    <dgm:pt modelId="{FCEDA068-4211-4C80-A7AB-7380D0BB04A1}">
      <dgm:prSet phldrT="[Texto]" custT="1"/>
      <dgm:spPr/>
      <dgm:t>
        <a:bodyPr/>
        <a:lstStyle/>
        <a:p>
          <a:r>
            <a:rPr lang="es-MX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Visitas a MiPymes en compañía de los consultores de la FCA</a:t>
          </a:r>
        </a:p>
        <a:p>
          <a:endParaRPr lang="es-MX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s-CR" sz="1800" dirty="0"/>
        </a:p>
      </dgm:t>
    </dgm:pt>
    <dgm:pt modelId="{2952B786-B6BC-41B1-A83A-552719762BF0}" type="parTrans" cxnId="{B0C2F778-4926-4308-A1A2-1349F0067FCD}">
      <dgm:prSet/>
      <dgm:spPr/>
      <dgm:t>
        <a:bodyPr/>
        <a:lstStyle/>
        <a:p>
          <a:endParaRPr lang="es-CR" sz="1800"/>
        </a:p>
      </dgm:t>
    </dgm:pt>
    <dgm:pt modelId="{574DDE60-8F38-4326-AB6C-E8F9C47E5ABB}" type="sibTrans" cxnId="{B0C2F778-4926-4308-A1A2-1349F0067FCD}">
      <dgm:prSet/>
      <dgm:spPr/>
      <dgm:t>
        <a:bodyPr/>
        <a:lstStyle/>
        <a:p>
          <a:endParaRPr lang="es-CR" sz="1800"/>
        </a:p>
      </dgm:t>
    </dgm:pt>
    <dgm:pt modelId="{EE3FEE7C-3A42-43F6-A710-22D0A189F6B5}" type="pres">
      <dgm:prSet presAssocID="{82C97262-3A44-4D28-BE42-0D9E443FAB39}" presName="compositeShape" presStyleCnt="0">
        <dgm:presLayoutVars>
          <dgm:chMax val="7"/>
          <dgm:dir/>
          <dgm:resizeHandles val="exact"/>
        </dgm:presLayoutVars>
      </dgm:prSet>
      <dgm:spPr/>
    </dgm:pt>
    <dgm:pt modelId="{4EFBEB11-A5F1-48E8-9F77-C28A85BF7EDB}" type="pres">
      <dgm:prSet presAssocID="{82C97262-3A44-4D28-BE42-0D9E443FAB39}" presName="wedge1" presStyleLbl="node1" presStyleIdx="0" presStyleCnt="5"/>
      <dgm:spPr/>
    </dgm:pt>
    <dgm:pt modelId="{E7B784F4-DA4B-4F2C-B76F-1040ED730867}" type="pres">
      <dgm:prSet presAssocID="{82C97262-3A44-4D28-BE42-0D9E443FAB39}" presName="dummy1a" presStyleCnt="0"/>
      <dgm:spPr/>
    </dgm:pt>
    <dgm:pt modelId="{6142A15E-49E6-4D1B-A2F8-5C5B05D125EC}" type="pres">
      <dgm:prSet presAssocID="{82C97262-3A44-4D28-BE42-0D9E443FAB39}" presName="dummy1b" presStyleCnt="0"/>
      <dgm:spPr/>
    </dgm:pt>
    <dgm:pt modelId="{80265222-F785-4F69-B88D-5EAE6E327D88}" type="pres">
      <dgm:prSet presAssocID="{82C97262-3A44-4D28-BE42-0D9E443FAB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423700E3-590A-4B62-BD80-167D895AD8DB}" type="pres">
      <dgm:prSet presAssocID="{82C97262-3A44-4D28-BE42-0D9E443FAB39}" presName="wedge2" presStyleLbl="node1" presStyleIdx="1" presStyleCnt="5" custScaleY="98861" custLinFactNeighborX="2544" custLinFactNeighborY="1331"/>
      <dgm:spPr/>
    </dgm:pt>
    <dgm:pt modelId="{EF4A505A-D0B0-4659-95E1-65520760683C}" type="pres">
      <dgm:prSet presAssocID="{82C97262-3A44-4D28-BE42-0D9E443FAB39}" presName="dummy2a" presStyleCnt="0"/>
      <dgm:spPr/>
    </dgm:pt>
    <dgm:pt modelId="{75F8B8F7-2232-4FBD-BEB3-8D2FE87C85AF}" type="pres">
      <dgm:prSet presAssocID="{82C97262-3A44-4D28-BE42-0D9E443FAB39}" presName="dummy2b" presStyleCnt="0"/>
      <dgm:spPr/>
    </dgm:pt>
    <dgm:pt modelId="{34165C33-5036-400B-A0D0-5B8C4F7B0089}" type="pres">
      <dgm:prSet presAssocID="{82C97262-3A44-4D28-BE42-0D9E443FAB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381D19C7-33C1-4BB3-9E25-3235230CB6CF}" type="pres">
      <dgm:prSet presAssocID="{82C97262-3A44-4D28-BE42-0D9E443FAB39}" presName="wedge3" presStyleLbl="node1" presStyleIdx="2" presStyleCnt="5"/>
      <dgm:spPr/>
    </dgm:pt>
    <dgm:pt modelId="{391E9A7F-06AF-4A91-9A0F-8A9B0EA0E2C0}" type="pres">
      <dgm:prSet presAssocID="{82C97262-3A44-4D28-BE42-0D9E443FAB39}" presName="dummy3a" presStyleCnt="0"/>
      <dgm:spPr/>
    </dgm:pt>
    <dgm:pt modelId="{E9ECA176-88EA-4D1D-8269-1D65522C2C52}" type="pres">
      <dgm:prSet presAssocID="{82C97262-3A44-4D28-BE42-0D9E443FAB39}" presName="dummy3b" presStyleCnt="0"/>
      <dgm:spPr/>
    </dgm:pt>
    <dgm:pt modelId="{D7689C2D-C95F-4F30-BA66-9D9BC7931558}" type="pres">
      <dgm:prSet presAssocID="{82C97262-3A44-4D28-BE42-0D9E443FAB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D091691-BE2A-4BDD-9383-609F46B8FE04}" type="pres">
      <dgm:prSet presAssocID="{82C97262-3A44-4D28-BE42-0D9E443FAB39}" presName="wedge4" presStyleLbl="node1" presStyleIdx="3" presStyleCnt="5" custScaleX="109175" custScaleY="96993"/>
      <dgm:spPr/>
    </dgm:pt>
    <dgm:pt modelId="{BD04C48A-0F2B-465C-A892-0DC22F9FDD34}" type="pres">
      <dgm:prSet presAssocID="{82C97262-3A44-4D28-BE42-0D9E443FAB39}" presName="dummy4a" presStyleCnt="0"/>
      <dgm:spPr/>
    </dgm:pt>
    <dgm:pt modelId="{DBB9CAAA-DF7C-4631-AF74-8D9A7F79B859}" type="pres">
      <dgm:prSet presAssocID="{82C97262-3A44-4D28-BE42-0D9E443FAB39}" presName="dummy4b" presStyleCnt="0"/>
      <dgm:spPr/>
    </dgm:pt>
    <dgm:pt modelId="{9255101A-A658-47CF-82FC-DA75F760C8CA}" type="pres">
      <dgm:prSet presAssocID="{82C97262-3A44-4D28-BE42-0D9E443FAB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22CDD56-B872-477F-945C-D313BFC13CD5}" type="pres">
      <dgm:prSet presAssocID="{82C97262-3A44-4D28-BE42-0D9E443FAB39}" presName="wedge5" presStyleLbl="node1" presStyleIdx="4" presStyleCnt="5"/>
      <dgm:spPr/>
    </dgm:pt>
    <dgm:pt modelId="{122092F0-C83B-419B-8C48-3B67ACFE9B72}" type="pres">
      <dgm:prSet presAssocID="{82C97262-3A44-4D28-BE42-0D9E443FAB39}" presName="dummy5a" presStyleCnt="0"/>
      <dgm:spPr/>
    </dgm:pt>
    <dgm:pt modelId="{1A55C430-4070-4BA6-90D4-72D32A7C53E6}" type="pres">
      <dgm:prSet presAssocID="{82C97262-3A44-4D28-BE42-0D9E443FAB39}" presName="dummy5b" presStyleCnt="0"/>
      <dgm:spPr/>
    </dgm:pt>
    <dgm:pt modelId="{4592D380-DBF8-46D8-BB0D-F2092D09CD01}" type="pres">
      <dgm:prSet presAssocID="{82C97262-3A44-4D28-BE42-0D9E443FAB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5A516130-1B15-46F6-ABE6-E22EF035D0FC}" type="pres">
      <dgm:prSet presAssocID="{07F72494-35BB-4CCA-9330-D725B423EBB4}" presName="arrowWedge1" presStyleLbl="fgSibTrans2D1" presStyleIdx="0" presStyleCnt="5"/>
      <dgm:spPr/>
    </dgm:pt>
    <dgm:pt modelId="{0A57AF78-C671-4E01-8555-ACE81C3ADEB9}" type="pres">
      <dgm:prSet presAssocID="{720645B9-1F74-4160-840A-301AC5D1952C}" presName="arrowWedge2" presStyleLbl="fgSibTrans2D1" presStyleIdx="1" presStyleCnt="5"/>
      <dgm:spPr/>
    </dgm:pt>
    <dgm:pt modelId="{051FF44E-A619-43C4-B188-C40E1358B8E3}" type="pres">
      <dgm:prSet presAssocID="{574DDE60-8F38-4326-AB6C-E8F9C47E5ABB}" presName="arrowWedge3" presStyleLbl="fgSibTrans2D1" presStyleIdx="2" presStyleCnt="5"/>
      <dgm:spPr/>
    </dgm:pt>
    <dgm:pt modelId="{637BB207-3447-47E7-B52C-851E1C306DC1}" type="pres">
      <dgm:prSet presAssocID="{7A2FED07-A033-4B72-A6AE-A9B761E5EC17}" presName="arrowWedge4" presStyleLbl="fgSibTrans2D1" presStyleIdx="3" presStyleCnt="5" custScaleX="104110" custLinFactNeighborX="-337"/>
      <dgm:spPr/>
    </dgm:pt>
    <dgm:pt modelId="{09716FA7-CD04-4276-8ECE-5B76CB8A0C09}" type="pres">
      <dgm:prSet presAssocID="{2689FD65-2FC5-4D39-AFEF-EB7A4EF43592}" presName="arrowWedge5" presStyleLbl="fgSibTrans2D1" presStyleIdx="4" presStyleCnt="5"/>
      <dgm:spPr/>
    </dgm:pt>
  </dgm:ptLst>
  <dgm:cxnLst>
    <dgm:cxn modelId="{30118315-2893-471B-A34E-CA977AC5CAAB}" type="presOf" srcId="{2C4C1E4C-840D-44CF-A622-ACD2FE544512}" destId="{4EFBEB11-A5F1-48E8-9F77-C28A85BF7EDB}" srcOrd="0" destOrd="0" presId="urn:microsoft.com/office/officeart/2005/8/layout/cycle8"/>
    <dgm:cxn modelId="{BC1EEF65-9B2F-494F-B499-F5498770E3B4}" srcId="{82C97262-3A44-4D28-BE42-0D9E443FAB39}" destId="{496D65B3-C99F-4B22-84EE-25BD2B6581CB}" srcOrd="1" destOrd="0" parTransId="{7A863AE3-48A7-4020-9CD6-943BA4F46315}" sibTransId="{720645B9-1F74-4160-840A-301AC5D1952C}"/>
    <dgm:cxn modelId="{3FD72A71-D29F-40E4-B590-8FBF019C9370}" type="presOf" srcId="{9663DB16-89C1-4036-BDA5-2C76F8E33F1C}" destId="{7D091691-BE2A-4BDD-9383-609F46B8FE04}" srcOrd="0" destOrd="0" presId="urn:microsoft.com/office/officeart/2005/8/layout/cycle8"/>
    <dgm:cxn modelId="{9705B171-D234-4367-9362-276D896EF877}" type="presOf" srcId="{2C4C1E4C-840D-44CF-A622-ACD2FE544512}" destId="{80265222-F785-4F69-B88D-5EAE6E327D88}" srcOrd="1" destOrd="0" presId="urn:microsoft.com/office/officeart/2005/8/layout/cycle8"/>
    <dgm:cxn modelId="{6A4AA252-4DA2-423C-BB30-4ED60F592BF9}" type="presOf" srcId="{496D65B3-C99F-4B22-84EE-25BD2B6581CB}" destId="{423700E3-590A-4B62-BD80-167D895AD8DB}" srcOrd="0" destOrd="0" presId="urn:microsoft.com/office/officeart/2005/8/layout/cycle8"/>
    <dgm:cxn modelId="{B0C2F778-4926-4308-A1A2-1349F0067FCD}" srcId="{82C97262-3A44-4D28-BE42-0D9E443FAB39}" destId="{FCEDA068-4211-4C80-A7AB-7380D0BB04A1}" srcOrd="2" destOrd="0" parTransId="{2952B786-B6BC-41B1-A83A-552719762BF0}" sibTransId="{574DDE60-8F38-4326-AB6C-E8F9C47E5ABB}"/>
    <dgm:cxn modelId="{EC844C84-BEC6-47AB-AF20-60CC6546051C}" type="presOf" srcId="{9663DB16-89C1-4036-BDA5-2C76F8E33F1C}" destId="{9255101A-A658-47CF-82FC-DA75F760C8CA}" srcOrd="1" destOrd="0" presId="urn:microsoft.com/office/officeart/2005/8/layout/cycle8"/>
    <dgm:cxn modelId="{7F1FD68D-A6B1-4434-9F04-82B1AF90C3C3}" type="presOf" srcId="{496D65B3-C99F-4B22-84EE-25BD2B6581CB}" destId="{34165C33-5036-400B-A0D0-5B8C4F7B0089}" srcOrd="1" destOrd="0" presId="urn:microsoft.com/office/officeart/2005/8/layout/cycle8"/>
    <dgm:cxn modelId="{AC0667A7-E87F-45E4-AC2B-CEA5E846AFB2}" srcId="{82C97262-3A44-4D28-BE42-0D9E443FAB39}" destId="{DBA10B4A-CED0-4B04-AF54-692AC1562FFB}" srcOrd="4" destOrd="0" parTransId="{769A0A09-48DA-4B8D-8D17-673CD3FF3E5B}" sibTransId="{2689FD65-2FC5-4D39-AFEF-EB7A4EF43592}"/>
    <dgm:cxn modelId="{F523B3A7-7BA3-43F8-9707-010436BC3C8F}" type="presOf" srcId="{FCEDA068-4211-4C80-A7AB-7380D0BB04A1}" destId="{381D19C7-33C1-4BB3-9E25-3235230CB6CF}" srcOrd="0" destOrd="0" presId="urn:microsoft.com/office/officeart/2005/8/layout/cycle8"/>
    <dgm:cxn modelId="{ACDB4FA9-6303-4D89-9F52-441661415A80}" srcId="{82C97262-3A44-4D28-BE42-0D9E443FAB39}" destId="{2C4C1E4C-840D-44CF-A622-ACD2FE544512}" srcOrd="0" destOrd="0" parTransId="{C923FEEA-AC9E-4F98-A74A-33061FEF76F0}" sibTransId="{07F72494-35BB-4CCA-9330-D725B423EBB4}"/>
    <dgm:cxn modelId="{1D8A22B4-E687-4AD4-98F0-0C49CA40380C}" type="presOf" srcId="{82C97262-3A44-4D28-BE42-0D9E443FAB39}" destId="{EE3FEE7C-3A42-43F6-A710-22D0A189F6B5}" srcOrd="0" destOrd="0" presId="urn:microsoft.com/office/officeart/2005/8/layout/cycle8"/>
    <dgm:cxn modelId="{227EDFC6-CC24-489E-86AB-874AF5EA9920}" type="presOf" srcId="{DBA10B4A-CED0-4B04-AF54-692AC1562FFB}" destId="{4592D380-DBF8-46D8-BB0D-F2092D09CD01}" srcOrd="1" destOrd="0" presId="urn:microsoft.com/office/officeart/2005/8/layout/cycle8"/>
    <dgm:cxn modelId="{363297E2-1392-43FC-8A6A-24F5C03BBC6A}" type="presOf" srcId="{DBA10B4A-CED0-4B04-AF54-692AC1562FFB}" destId="{B22CDD56-B872-477F-945C-D313BFC13CD5}" srcOrd="0" destOrd="0" presId="urn:microsoft.com/office/officeart/2005/8/layout/cycle8"/>
    <dgm:cxn modelId="{EF15D0E6-4FB6-4E6D-9BE3-99F20BCDCA2B}" srcId="{82C97262-3A44-4D28-BE42-0D9E443FAB39}" destId="{9663DB16-89C1-4036-BDA5-2C76F8E33F1C}" srcOrd="3" destOrd="0" parTransId="{A82BDF89-B078-441B-8664-566A7CC286E5}" sibTransId="{7A2FED07-A033-4B72-A6AE-A9B761E5EC17}"/>
    <dgm:cxn modelId="{E6D6AEEC-5808-4153-AED7-70BEA8E5E69F}" type="presOf" srcId="{FCEDA068-4211-4C80-A7AB-7380D0BB04A1}" destId="{D7689C2D-C95F-4F30-BA66-9D9BC7931558}" srcOrd="1" destOrd="0" presId="urn:microsoft.com/office/officeart/2005/8/layout/cycle8"/>
    <dgm:cxn modelId="{A78A6DAB-3220-428B-A801-6272B1383DCF}" type="presParOf" srcId="{EE3FEE7C-3A42-43F6-A710-22D0A189F6B5}" destId="{4EFBEB11-A5F1-48E8-9F77-C28A85BF7EDB}" srcOrd="0" destOrd="0" presId="urn:microsoft.com/office/officeart/2005/8/layout/cycle8"/>
    <dgm:cxn modelId="{0E22778D-6C2E-4A52-92D4-41B011594D03}" type="presParOf" srcId="{EE3FEE7C-3A42-43F6-A710-22D0A189F6B5}" destId="{E7B784F4-DA4B-4F2C-B76F-1040ED730867}" srcOrd="1" destOrd="0" presId="urn:microsoft.com/office/officeart/2005/8/layout/cycle8"/>
    <dgm:cxn modelId="{FB3DA718-BD85-43E1-AF76-832A21DD5A0E}" type="presParOf" srcId="{EE3FEE7C-3A42-43F6-A710-22D0A189F6B5}" destId="{6142A15E-49E6-4D1B-A2F8-5C5B05D125EC}" srcOrd="2" destOrd="0" presId="urn:microsoft.com/office/officeart/2005/8/layout/cycle8"/>
    <dgm:cxn modelId="{F84B913D-5BFD-4F57-888A-29F9787409D3}" type="presParOf" srcId="{EE3FEE7C-3A42-43F6-A710-22D0A189F6B5}" destId="{80265222-F785-4F69-B88D-5EAE6E327D88}" srcOrd="3" destOrd="0" presId="urn:microsoft.com/office/officeart/2005/8/layout/cycle8"/>
    <dgm:cxn modelId="{8C574365-F62D-4B0F-9DAD-B3723D943111}" type="presParOf" srcId="{EE3FEE7C-3A42-43F6-A710-22D0A189F6B5}" destId="{423700E3-590A-4B62-BD80-167D895AD8DB}" srcOrd="4" destOrd="0" presId="urn:microsoft.com/office/officeart/2005/8/layout/cycle8"/>
    <dgm:cxn modelId="{CFF2FF08-E507-4BEF-AAD5-52769EBDBBFA}" type="presParOf" srcId="{EE3FEE7C-3A42-43F6-A710-22D0A189F6B5}" destId="{EF4A505A-D0B0-4659-95E1-65520760683C}" srcOrd="5" destOrd="0" presId="urn:microsoft.com/office/officeart/2005/8/layout/cycle8"/>
    <dgm:cxn modelId="{04ABBA48-D0BE-4D66-9023-BFADCD021EB2}" type="presParOf" srcId="{EE3FEE7C-3A42-43F6-A710-22D0A189F6B5}" destId="{75F8B8F7-2232-4FBD-BEB3-8D2FE87C85AF}" srcOrd="6" destOrd="0" presId="urn:microsoft.com/office/officeart/2005/8/layout/cycle8"/>
    <dgm:cxn modelId="{EE8FBB03-7B23-4777-8FD1-3F39FAE05F22}" type="presParOf" srcId="{EE3FEE7C-3A42-43F6-A710-22D0A189F6B5}" destId="{34165C33-5036-400B-A0D0-5B8C4F7B0089}" srcOrd="7" destOrd="0" presId="urn:microsoft.com/office/officeart/2005/8/layout/cycle8"/>
    <dgm:cxn modelId="{124952CF-DC24-4D9E-BE3F-DBFB3BD6089E}" type="presParOf" srcId="{EE3FEE7C-3A42-43F6-A710-22D0A189F6B5}" destId="{381D19C7-33C1-4BB3-9E25-3235230CB6CF}" srcOrd="8" destOrd="0" presId="urn:microsoft.com/office/officeart/2005/8/layout/cycle8"/>
    <dgm:cxn modelId="{67CC74B9-5F63-483B-AD41-80A1F99605B5}" type="presParOf" srcId="{EE3FEE7C-3A42-43F6-A710-22D0A189F6B5}" destId="{391E9A7F-06AF-4A91-9A0F-8A9B0EA0E2C0}" srcOrd="9" destOrd="0" presId="urn:microsoft.com/office/officeart/2005/8/layout/cycle8"/>
    <dgm:cxn modelId="{17FB0CDD-841D-4844-820D-7252798B677D}" type="presParOf" srcId="{EE3FEE7C-3A42-43F6-A710-22D0A189F6B5}" destId="{E9ECA176-88EA-4D1D-8269-1D65522C2C52}" srcOrd="10" destOrd="0" presId="urn:microsoft.com/office/officeart/2005/8/layout/cycle8"/>
    <dgm:cxn modelId="{D1ABC9C7-08C0-4BD1-AE89-A304C503E134}" type="presParOf" srcId="{EE3FEE7C-3A42-43F6-A710-22D0A189F6B5}" destId="{D7689C2D-C95F-4F30-BA66-9D9BC7931558}" srcOrd="11" destOrd="0" presId="urn:microsoft.com/office/officeart/2005/8/layout/cycle8"/>
    <dgm:cxn modelId="{F6246784-E49E-4831-9F94-076995C69B4B}" type="presParOf" srcId="{EE3FEE7C-3A42-43F6-A710-22D0A189F6B5}" destId="{7D091691-BE2A-4BDD-9383-609F46B8FE04}" srcOrd="12" destOrd="0" presId="urn:microsoft.com/office/officeart/2005/8/layout/cycle8"/>
    <dgm:cxn modelId="{8E08B764-368F-418A-9A6B-13FB6964816E}" type="presParOf" srcId="{EE3FEE7C-3A42-43F6-A710-22D0A189F6B5}" destId="{BD04C48A-0F2B-465C-A892-0DC22F9FDD34}" srcOrd="13" destOrd="0" presId="urn:microsoft.com/office/officeart/2005/8/layout/cycle8"/>
    <dgm:cxn modelId="{6EF1B4CE-D1F9-4D3D-84F7-96ED172BB765}" type="presParOf" srcId="{EE3FEE7C-3A42-43F6-A710-22D0A189F6B5}" destId="{DBB9CAAA-DF7C-4631-AF74-8D9A7F79B859}" srcOrd="14" destOrd="0" presId="urn:microsoft.com/office/officeart/2005/8/layout/cycle8"/>
    <dgm:cxn modelId="{45BD442F-D216-474D-A2A4-ADE47A5EF6F7}" type="presParOf" srcId="{EE3FEE7C-3A42-43F6-A710-22D0A189F6B5}" destId="{9255101A-A658-47CF-82FC-DA75F760C8CA}" srcOrd="15" destOrd="0" presId="urn:microsoft.com/office/officeart/2005/8/layout/cycle8"/>
    <dgm:cxn modelId="{9460EE01-27F5-4F9B-95F5-C17EFA52BDCA}" type="presParOf" srcId="{EE3FEE7C-3A42-43F6-A710-22D0A189F6B5}" destId="{B22CDD56-B872-477F-945C-D313BFC13CD5}" srcOrd="16" destOrd="0" presId="urn:microsoft.com/office/officeart/2005/8/layout/cycle8"/>
    <dgm:cxn modelId="{61F1556D-2A76-461C-AA47-47641025E7F8}" type="presParOf" srcId="{EE3FEE7C-3A42-43F6-A710-22D0A189F6B5}" destId="{122092F0-C83B-419B-8C48-3B67ACFE9B72}" srcOrd="17" destOrd="0" presId="urn:microsoft.com/office/officeart/2005/8/layout/cycle8"/>
    <dgm:cxn modelId="{CDF172EB-4309-426F-9338-CBB443411C3A}" type="presParOf" srcId="{EE3FEE7C-3A42-43F6-A710-22D0A189F6B5}" destId="{1A55C430-4070-4BA6-90D4-72D32A7C53E6}" srcOrd="18" destOrd="0" presId="urn:microsoft.com/office/officeart/2005/8/layout/cycle8"/>
    <dgm:cxn modelId="{CCE1701D-0F01-4614-96A0-CC874AA84279}" type="presParOf" srcId="{EE3FEE7C-3A42-43F6-A710-22D0A189F6B5}" destId="{4592D380-DBF8-46D8-BB0D-F2092D09CD01}" srcOrd="19" destOrd="0" presId="urn:microsoft.com/office/officeart/2005/8/layout/cycle8"/>
    <dgm:cxn modelId="{E4AD47DC-34B7-4213-A1BE-039A6266B6B3}" type="presParOf" srcId="{EE3FEE7C-3A42-43F6-A710-22D0A189F6B5}" destId="{5A516130-1B15-46F6-ABE6-E22EF035D0FC}" srcOrd="20" destOrd="0" presId="urn:microsoft.com/office/officeart/2005/8/layout/cycle8"/>
    <dgm:cxn modelId="{99690C2A-DE30-4495-B526-A79C74005EAE}" type="presParOf" srcId="{EE3FEE7C-3A42-43F6-A710-22D0A189F6B5}" destId="{0A57AF78-C671-4E01-8555-ACE81C3ADEB9}" srcOrd="21" destOrd="0" presId="urn:microsoft.com/office/officeart/2005/8/layout/cycle8"/>
    <dgm:cxn modelId="{0A8ED27E-5130-40F7-A14F-2AC5510DE828}" type="presParOf" srcId="{EE3FEE7C-3A42-43F6-A710-22D0A189F6B5}" destId="{051FF44E-A619-43C4-B188-C40E1358B8E3}" srcOrd="22" destOrd="0" presId="urn:microsoft.com/office/officeart/2005/8/layout/cycle8"/>
    <dgm:cxn modelId="{C020EE09-FD3C-4D16-BC5E-3A9CAB166B69}" type="presParOf" srcId="{EE3FEE7C-3A42-43F6-A710-22D0A189F6B5}" destId="{637BB207-3447-47E7-B52C-851E1C306DC1}" srcOrd="23" destOrd="0" presId="urn:microsoft.com/office/officeart/2005/8/layout/cycle8"/>
    <dgm:cxn modelId="{51C34715-6CC8-4BDE-A510-904DF3778918}" type="presParOf" srcId="{EE3FEE7C-3A42-43F6-A710-22D0A189F6B5}" destId="{09716FA7-CD04-4276-8ECE-5B76CB8A0C09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F8CEAC-86E5-42D2-8704-B664051BD306}" type="doc">
      <dgm:prSet loTypeId="urn:microsoft.com/office/officeart/2005/8/layout/bProcess3" loCatId="process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es-CR"/>
        </a:p>
      </dgm:t>
    </dgm:pt>
    <dgm:pt modelId="{10B00D73-67D5-45BF-89A9-8CFCA95B21D8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evitar la propagación del Covid-19</a:t>
          </a:r>
          <a:b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1E020C-97E7-4225-9E54-24990C8541D2}" type="parTrans" cxnId="{DBB4F0F4-31B6-4003-B108-035BB552718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85B9DD-FEDE-438E-90AE-7615C96DF66F}" type="sibTrans" cxnId="{DBB4F0F4-31B6-4003-B108-035BB5527182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9E7AC9-13BF-4164-95EA-BE6B5BD4CBC4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Técnicas para buena comunicación</a:t>
          </a:r>
        </a:p>
      </dgm:t>
    </dgm:pt>
    <dgm:pt modelId="{7F639C41-B426-40DE-98B6-3DE690597123}" type="parTrans" cxnId="{82FF5489-4A39-443B-80A6-CCEF84AD675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F4E82-0126-43F7-AAD6-74CD45FE2A20}" type="sibTrans" cxnId="{82FF5489-4A39-443B-80A6-CCEF84AD675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CC1BA7-60F5-407D-BB08-C2944720AED0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Aspectos clave de la salud mental</a:t>
          </a:r>
        </a:p>
      </dgm:t>
    </dgm:pt>
    <dgm:pt modelId="{897E8325-0EFD-4E6D-BBD4-068D8DE265D4}" type="parTrans" cxnId="{8C64F196-05DE-4A7E-8D33-057926C65AA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56C3A4-6F9C-411E-8781-EB83C589BD21}" type="sibTrans" cxnId="{8C64F196-05DE-4A7E-8D33-057926C65AA0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5E43BC-3380-46A0-BDA8-EEFB899218D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la </a:t>
          </a:r>
          <a:r>
            <a:rPr lang="es-ES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reducción de la violencia sexual y de género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CB9117-A677-4F67-8A5F-DC6EC55E1D7B}" type="parTrans" cxnId="{F832262F-9B33-4A62-9575-D818CCBB81C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1A06CC-0443-466E-83CC-9196011FFF72}" type="sibTrans" cxnId="{F832262F-9B33-4A62-9575-D818CCBB81C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3CFF95-748F-4731-865E-E1A31C1112DA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Los derechos humanos y 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la reducción de la xenofobia y discriminación</a:t>
          </a:r>
        </a:p>
      </dgm:t>
    </dgm:pt>
    <dgm:pt modelId="{C6221826-AFF6-4E3E-9BCD-9531FF6DBD11}" type="parTrans" cxnId="{522CF216-16E3-4380-8BAB-FB1636D0FA86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6ECC1-D591-48D3-872B-5789282139DB}" type="sibTrans" cxnId="{522CF216-16E3-4380-8BAB-FB1636D0FA8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3E67B4-9DE4-4CE6-AB4A-3FF0942420FF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Los derechos laborales de las personas migrantes o en condición de refugio</a:t>
          </a:r>
        </a:p>
      </dgm:t>
    </dgm:pt>
    <dgm:pt modelId="{2639A6FE-7AFE-4319-AF0D-036627CD1345}" type="parTrans" cxnId="{D5E4707B-D79A-49BF-866B-26278162D43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1FD79B-7E8D-4B19-92E7-BD1043B1CEF5}" type="sibTrans" cxnId="{D5E4707B-D79A-49BF-866B-26278162D430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273C6-4AE7-40F7-8899-6B793DD25C70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La estrategia de comunicación de riesgos y el sistema de vigilancia en salud</a:t>
          </a:r>
        </a:p>
      </dgm:t>
    </dgm:pt>
    <dgm:pt modelId="{449F2EC9-84BC-422C-A6CC-951F7C8A9781}" type="parTrans" cxnId="{049B4BF2-F4B9-4096-B096-13E1C6DD18A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BBF48-7CD5-4EF6-9B27-8408204B762F}" type="sibTrans" cxnId="{049B4BF2-F4B9-4096-B096-13E1C6DD18A4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s-CR" sz="2000" b="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F23FD3-B919-443C-BE10-6E72D2A8EDE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ES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Manipulación de alimentos</a:t>
          </a: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92DAC-7468-4979-AEAA-D057D88F1329}" type="parTrans" cxnId="{F9FED785-89E5-4C69-A464-D83A307D0E7C}">
      <dgm:prSet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BB1FCD-E6EA-48AD-87DF-65A541735F49}" type="sibTrans" cxnId="{F9FED785-89E5-4C69-A464-D83A307D0E7C}">
      <dgm:prSet custT="1"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58DFE-8C36-4FD8-912D-A02FB86C21D7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Asociatividad e integración en tiempos de Covid-19</a:t>
          </a:r>
        </a:p>
      </dgm:t>
    </dgm:pt>
    <dgm:pt modelId="{C34EABB7-A0BC-4C86-B802-C53CE4386A0D}" type="parTrans" cxnId="{A50DCDCC-136A-47D5-92EE-4865099AA1FB}">
      <dgm:prSet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82BFEC-7EDE-4327-BB01-69D85B234255}" type="sibTrans" cxnId="{A50DCDCC-136A-47D5-92EE-4865099AA1FB}">
      <dgm:prSet custT="1"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D9A09A-563C-4F01-B9B7-C76174DF2FC1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Alimentación saludable</a:t>
          </a:r>
          <a:endParaRPr lang="es-ES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869EFA-74F4-4541-B688-BDCEEA476E6C}" type="parTrans" cxnId="{1D137391-A434-4182-864E-EFBC0D27633A}">
      <dgm:prSet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E6F484-236F-4DE5-9738-4C26BADC35B7}" type="sibTrans" cxnId="{1D137391-A434-4182-864E-EFBC0D27633A}">
      <dgm:prSet custT="1"/>
      <dgm:spPr/>
      <dgm:t>
        <a:bodyPr/>
        <a:lstStyle/>
        <a:p>
          <a:endParaRPr lang="es-CR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335FF0-29C2-4544-8266-48B58F1849E0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ES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Género y desarrollo</a:t>
          </a: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C1065B-0782-436C-95EB-2EA2B73A1FC5}" type="parTrans" cxnId="{A59656B5-47B3-43A8-9073-14EBDD8FEC45}">
      <dgm:prSet/>
      <dgm:spPr/>
      <dgm:t>
        <a:bodyPr/>
        <a:lstStyle/>
        <a:p>
          <a:endParaRPr lang="es-CR" sz="2000"/>
        </a:p>
      </dgm:t>
    </dgm:pt>
    <dgm:pt modelId="{CB920C3C-2C38-4695-9C81-CEEE865BFBB2}" type="sibTrans" cxnId="{A59656B5-47B3-43A8-9073-14EBDD8FEC45}">
      <dgm:prSet custT="1"/>
      <dgm:spPr/>
      <dgm:t>
        <a:bodyPr/>
        <a:lstStyle/>
        <a:p>
          <a:endParaRPr lang="es-CR" sz="2000"/>
        </a:p>
      </dgm:t>
    </dgm:pt>
    <dgm:pt modelId="{BB13B488-D7E7-442D-8A42-60A170E82880}">
      <dgm:prSet phldrT="[Texto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CR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TALLERES  DE CAPACITACIÓN Y MÓDULOS</a:t>
          </a:r>
        </a:p>
      </dgm:t>
    </dgm:pt>
    <dgm:pt modelId="{510ADE00-F62E-4A65-AD1C-7086ED33F986}" type="parTrans" cxnId="{1B206F14-EC06-4C29-B543-D67BAF558B70}">
      <dgm:prSet/>
      <dgm:spPr/>
      <dgm:t>
        <a:bodyPr/>
        <a:lstStyle/>
        <a:p>
          <a:endParaRPr lang="es-CR" sz="2000"/>
        </a:p>
      </dgm:t>
    </dgm:pt>
    <dgm:pt modelId="{59625C20-E743-4B61-BEE4-28E83B734444}" type="sibTrans" cxnId="{1B206F14-EC06-4C29-B543-D67BAF558B70}">
      <dgm:prSet custT="1"/>
      <dgm:spPr/>
      <dgm:t>
        <a:bodyPr/>
        <a:lstStyle/>
        <a:p>
          <a:endParaRPr lang="es-CR" sz="2000"/>
        </a:p>
      </dgm:t>
    </dgm:pt>
    <dgm:pt modelId="{3427EBF4-3C5C-4D19-9FFF-F7F47A11835F}">
      <dgm:prSet phldrT="[Texto]" custT="1"/>
      <dgm:spPr>
        <a:solidFill>
          <a:schemeClr val="bg1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b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Taller solicitado por ACNUR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es-CR" sz="2000" i="1" dirty="0">
              <a:latin typeface="Times New Roman" panose="02020603050405020304" pitchFamily="18" charset="0"/>
              <a:cs typeface="Times New Roman" panose="02020603050405020304" pitchFamily="18" charset="0"/>
            </a:rPr>
            <a:t>Asociatividad comunitaria e integración; medios de vida sostenibles y alternativas de financiamiento</a:t>
          </a:r>
          <a:endParaRPr lang="es-CR" sz="2000" b="0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endParaRPr lang="es-CR" sz="2000" b="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77FCB7-A574-4569-9A87-CB796FF7AF2C}" type="parTrans" cxnId="{A4B22A91-D0C2-4D19-80C3-8178415260CF}">
      <dgm:prSet/>
      <dgm:spPr/>
      <dgm:t>
        <a:bodyPr/>
        <a:lstStyle/>
        <a:p>
          <a:endParaRPr lang="es-CR"/>
        </a:p>
      </dgm:t>
    </dgm:pt>
    <dgm:pt modelId="{514BB180-F58C-49F6-875F-00A770AE5E1A}" type="sibTrans" cxnId="{A4B22A91-D0C2-4D19-80C3-8178415260CF}">
      <dgm:prSet/>
      <dgm:spPr/>
      <dgm:t>
        <a:bodyPr/>
        <a:lstStyle/>
        <a:p>
          <a:endParaRPr lang="es-CR"/>
        </a:p>
      </dgm:t>
    </dgm:pt>
    <dgm:pt modelId="{E61911F2-D7C0-420C-8349-FA02D98F5940}" type="pres">
      <dgm:prSet presAssocID="{B1F8CEAC-86E5-42D2-8704-B664051BD306}" presName="Name0" presStyleCnt="0">
        <dgm:presLayoutVars>
          <dgm:dir/>
          <dgm:resizeHandles val="exact"/>
        </dgm:presLayoutVars>
      </dgm:prSet>
      <dgm:spPr/>
    </dgm:pt>
    <dgm:pt modelId="{67CC297B-28FB-46B4-82E1-6233891D4165}" type="pres">
      <dgm:prSet presAssocID="{BB13B488-D7E7-442D-8A42-60A170E82880}" presName="node" presStyleLbl="node1" presStyleIdx="0" presStyleCnt="13" custScaleX="120714">
        <dgm:presLayoutVars>
          <dgm:bulletEnabled val="1"/>
        </dgm:presLayoutVars>
      </dgm:prSet>
      <dgm:spPr/>
    </dgm:pt>
    <dgm:pt modelId="{B64A650A-1BE9-4B3E-906A-90B0B0114FE2}" type="pres">
      <dgm:prSet presAssocID="{59625C20-E743-4B61-BEE4-28E83B734444}" presName="sibTrans" presStyleLbl="sibTrans1D1" presStyleIdx="0" presStyleCnt="12"/>
      <dgm:spPr/>
    </dgm:pt>
    <dgm:pt modelId="{7DA0FDC2-D524-4BBF-804E-2CEB6A7AE3F8}" type="pres">
      <dgm:prSet presAssocID="{59625C20-E743-4B61-BEE4-28E83B734444}" presName="connectorText" presStyleLbl="sibTrans1D1" presStyleIdx="0" presStyleCnt="12"/>
      <dgm:spPr/>
    </dgm:pt>
    <dgm:pt modelId="{F69E33A8-3724-4526-AECB-4A707172BEFD}" type="pres">
      <dgm:prSet presAssocID="{10B00D73-67D5-45BF-89A9-8CFCA95B21D8}" presName="node" presStyleLbl="node1" presStyleIdx="1" presStyleCnt="13" custScaleX="120241">
        <dgm:presLayoutVars>
          <dgm:bulletEnabled val="1"/>
        </dgm:presLayoutVars>
      </dgm:prSet>
      <dgm:spPr/>
    </dgm:pt>
    <dgm:pt modelId="{94C7EAAD-D9CB-49CB-A290-51E1EE35DC0F}" type="pres">
      <dgm:prSet presAssocID="{4C85B9DD-FEDE-438E-90AE-7615C96DF66F}" presName="sibTrans" presStyleLbl="sibTrans1D1" presStyleIdx="1" presStyleCnt="12"/>
      <dgm:spPr/>
    </dgm:pt>
    <dgm:pt modelId="{F5A0AD62-B651-4712-A780-D7FB6CBDA0A0}" type="pres">
      <dgm:prSet presAssocID="{4C85B9DD-FEDE-438E-90AE-7615C96DF66F}" presName="connectorText" presStyleLbl="sibTrans1D1" presStyleIdx="1" presStyleCnt="12"/>
      <dgm:spPr/>
    </dgm:pt>
    <dgm:pt modelId="{25FA82C6-E276-454C-8FEA-82F52C5AB4F9}" type="pres">
      <dgm:prSet presAssocID="{259E7AC9-13BF-4164-95EA-BE6B5BD4CBC4}" presName="node" presStyleLbl="node1" presStyleIdx="2" presStyleCnt="13">
        <dgm:presLayoutVars>
          <dgm:bulletEnabled val="1"/>
        </dgm:presLayoutVars>
      </dgm:prSet>
      <dgm:spPr/>
    </dgm:pt>
    <dgm:pt modelId="{604BBFD1-6DA2-4012-84F5-E8FEDDCF6EA8}" type="pres">
      <dgm:prSet presAssocID="{880F4E82-0126-43F7-AAD6-74CD45FE2A20}" presName="sibTrans" presStyleLbl="sibTrans1D1" presStyleIdx="2" presStyleCnt="12"/>
      <dgm:spPr/>
    </dgm:pt>
    <dgm:pt modelId="{4953ED6D-4564-4762-AD0B-B55DC5F87778}" type="pres">
      <dgm:prSet presAssocID="{880F4E82-0126-43F7-AAD6-74CD45FE2A20}" presName="connectorText" presStyleLbl="sibTrans1D1" presStyleIdx="2" presStyleCnt="12"/>
      <dgm:spPr/>
    </dgm:pt>
    <dgm:pt modelId="{2436EBDD-E32D-473F-962B-71BCDEFD8AFD}" type="pres">
      <dgm:prSet presAssocID="{FBCC1BA7-60F5-407D-BB08-C2944720AED0}" presName="node" presStyleLbl="node1" presStyleIdx="3" presStyleCnt="13">
        <dgm:presLayoutVars>
          <dgm:bulletEnabled val="1"/>
        </dgm:presLayoutVars>
      </dgm:prSet>
      <dgm:spPr/>
    </dgm:pt>
    <dgm:pt modelId="{2A4674C0-E7EF-47C6-BA62-E4F5C1DE3C35}" type="pres">
      <dgm:prSet presAssocID="{B556C3A4-6F9C-411E-8781-EB83C589BD21}" presName="sibTrans" presStyleLbl="sibTrans1D1" presStyleIdx="3" presStyleCnt="12"/>
      <dgm:spPr/>
    </dgm:pt>
    <dgm:pt modelId="{C7174527-3F50-4955-99CB-C66C0A2F2DBE}" type="pres">
      <dgm:prSet presAssocID="{B556C3A4-6F9C-411E-8781-EB83C589BD21}" presName="connectorText" presStyleLbl="sibTrans1D1" presStyleIdx="3" presStyleCnt="12"/>
      <dgm:spPr/>
    </dgm:pt>
    <dgm:pt modelId="{74C1370C-B54D-485A-BED2-AFA5917ED12D}" type="pres">
      <dgm:prSet presAssocID="{185E43BC-3380-46A0-BDA8-EEFB899218D0}" presName="node" presStyleLbl="node1" presStyleIdx="4" presStyleCnt="13" custScaleX="122644">
        <dgm:presLayoutVars>
          <dgm:bulletEnabled val="1"/>
        </dgm:presLayoutVars>
      </dgm:prSet>
      <dgm:spPr/>
    </dgm:pt>
    <dgm:pt modelId="{DB9A6822-64D6-4C6F-9001-1BDF6B6D64BE}" type="pres">
      <dgm:prSet presAssocID="{5D1A06CC-0443-466E-83CC-9196011FFF72}" presName="sibTrans" presStyleLbl="sibTrans1D1" presStyleIdx="4" presStyleCnt="12"/>
      <dgm:spPr/>
    </dgm:pt>
    <dgm:pt modelId="{1D73133D-F8B9-450B-8432-A98A438483D7}" type="pres">
      <dgm:prSet presAssocID="{5D1A06CC-0443-466E-83CC-9196011FFF72}" presName="connectorText" presStyleLbl="sibTrans1D1" presStyleIdx="4" presStyleCnt="12"/>
      <dgm:spPr/>
    </dgm:pt>
    <dgm:pt modelId="{F7ABF20A-EB45-4541-B4C2-868BA5B6818F}" type="pres">
      <dgm:prSet presAssocID="{0B3CFF95-748F-4731-865E-E1A31C1112DA}" presName="node" presStyleLbl="node1" presStyleIdx="5" presStyleCnt="13" custScaleX="163724">
        <dgm:presLayoutVars>
          <dgm:bulletEnabled val="1"/>
        </dgm:presLayoutVars>
      </dgm:prSet>
      <dgm:spPr/>
    </dgm:pt>
    <dgm:pt modelId="{F7A7B98A-9533-46E8-9F66-2F2CD816F63B}" type="pres">
      <dgm:prSet presAssocID="{CEF6ECC1-D591-48D3-872B-5789282139DB}" presName="sibTrans" presStyleLbl="sibTrans1D1" presStyleIdx="5" presStyleCnt="12"/>
      <dgm:spPr/>
    </dgm:pt>
    <dgm:pt modelId="{2F9BA732-F72C-4865-A036-1EE159A97F49}" type="pres">
      <dgm:prSet presAssocID="{CEF6ECC1-D591-48D3-872B-5789282139DB}" presName="connectorText" presStyleLbl="sibTrans1D1" presStyleIdx="5" presStyleCnt="12"/>
      <dgm:spPr/>
    </dgm:pt>
    <dgm:pt modelId="{50DC86AB-61F0-4E50-89C8-6BCC457C52CD}" type="pres">
      <dgm:prSet presAssocID="{EE3E67B4-9DE4-4CE6-AB4A-3FF0942420FF}" presName="node" presStyleLbl="node1" presStyleIdx="6" presStyleCnt="13" custScaleX="148216">
        <dgm:presLayoutVars>
          <dgm:bulletEnabled val="1"/>
        </dgm:presLayoutVars>
      </dgm:prSet>
      <dgm:spPr/>
    </dgm:pt>
    <dgm:pt modelId="{45C60CEB-CB9D-4505-9870-1A9E61077724}" type="pres">
      <dgm:prSet presAssocID="{5A1FD79B-7E8D-4B19-92E7-BD1043B1CEF5}" presName="sibTrans" presStyleLbl="sibTrans1D1" presStyleIdx="6" presStyleCnt="12"/>
      <dgm:spPr/>
    </dgm:pt>
    <dgm:pt modelId="{15104B3A-E427-431A-AAA4-ACBB445F5B55}" type="pres">
      <dgm:prSet presAssocID="{5A1FD79B-7E8D-4B19-92E7-BD1043B1CEF5}" presName="connectorText" presStyleLbl="sibTrans1D1" presStyleIdx="6" presStyleCnt="12"/>
      <dgm:spPr/>
    </dgm:pt>
    <dgm:pt modelId="{A8E1277F-84CE-4652-97C6-BDADD96D94BD}" type="pres">
      <dgm:prSet presAssocID="{7E9273C6-4AE7-40F7-8899-6B793DD25C70}" presName="node" presStyleLbl="node1" presStyleIdx="7" presStyleCnt="13" custScaleX="169251">
        <dgm:presLayoutVars>
          <dgm:bulletEnabled val="1"/>
        </dgm:presLayoutVars>
      </dgm:prSet>
      <dgm:spPr/>
    </dgm:pt>
    <dgm:pt modelId="{4B89A74F-EC84-431A-AF35-E3FF668E8332}" type="pres">
      <dgm:prSet presAssocID="{F28BBF48-7CD5-4EF6-9B27-8408204B762F}" presName="sibTrans" presStyleLbl="sibTrans1D1" presStyleIdx="7" presStyleCnt="12"/>
      <dgm:spPr/>
    </dgm:pt>
    <dgm:pt modelId="{EE8F91EF-8EFB-45CB-8262-BB2FD75040A3}" type="pres">
      <dgm:prSet presAssocID="{F28BBF48-7CD5-4EF6-9B27-8408204B762F}" presName="connectorText" presStyleLbl="sibTrans1D1" presStyleIdx="7" presStyleCnt="12"/>
      <dgm:spPr/>
    </dgm:pt>
    <dgm:pt modelId="{4C64C06A-26C7-4213-8F4E-354125B72D9F}" type="pres">
      <dgm:prSet presAssocID="{AC358DFE-8C36-4FD8-912D-A02FB86C21D7}" presName="node" presStyleLbl="node1" presStyleIdx="8" presStyleCnt="13" custScaleX="136299">
        <dgm:presLayoutVars>
          <dgm:bulletEnabled val="1"/>
        </dgm:presLayoutVars>
      </dgm:prSet>
      <dgm:spPr/>
    </dgm:pt>
    <dgm:pt modelId="{1C384E1B-1F2C-4418-B630-83642910218A}" type="pres">
      <dgm:prSet presAssocID="{9582BFEC-7EDE-4327-BB01-69D85B234255}" presName="sibTrans" presStyleLbl="sibTrans1D1" presStyleIdx="8" presStyleCnt="12"/>
      <dgm:spPr/>
    </dgm:pt>
    <dgm:pt modelId="{52D22ABC-34E7-44BE-8ECB-2146D1E7A1B5}" type="pres">
      <dgm:prSet presAssocID="{9582BFEC-7EDE-4327-BB01-69D85B234255}" presName="connectorText" presStyleLbl="sibTrans1D1" presStyleIdx="8" presStyleCnt="12"/>
      <dgm:spPr/>
    </dgm:pt>
    <dgm:pt modelId="{E48F651A-5B29-4874-B36F-45EB298F86D9}" type="pres">
      <dgm:prSet presAssocID="{F5D9A09A-563C-4F01-B9B7-C76174DF2FC1}" presName="node" presStyleLbl="node1" presStyleIdx="9" presStyleCnt="13">
        <dgm:presLayoutVars>
          <dgm:bulletEnabled val="1"/>
        </dgm:presLayoutVars>
      </dgm:prSet>
      <dgm:spPr/>
    </dgm:pt>
    <dgm:pt modelId="{5D6000B2-CA98-4EC4-990F-FC301A122984}" type="pres">
      <dgm:prSet presAssocID="{44E6F484-236F-4DE5-9738-4C26BADC35B7}" presName="sibTrans" presStyleLbl="sibTrans1D1" presStyleIdx="9" presStyleCnt="12"/>
      <dgm:spPr/>
    </dgm:pt>
    <dgm:pt modelId="{DF4B2E65-FD39-423A-AB06-0A227C16B9EA}" type="pres">
      <dgm:prSet presAssocID="{44E6F484-236F-4DE5-9738-4C26BADC35B7}" presName="connectorText" presStyleLbl="sibTrans1D1" presStyleIdx="9" presStyleCnt="12"/>
      <dgm:spPr/>
    </dgm:pt>
    <dgm:pt modelId="{7AE20A73-A1DD-45E4-AD8C-F3AECE5E0BE2}" type="pres">
      <dgm:prSet presAssocID="{98F23FD3-B919-443C-BE10-6E72D2A8EDE7}" presName="node" presStyleLbl="node1" presStyleIdx="10" presStyleCnt="13">
        <dgm:presLayoutVars>
          <dgm:bulletEnabled val="1"/>
        </dgm:presLayoutVars>
      </dgm:prSet>
      <dgm:spPr/>
    </dgm:pt>
    <dgm:pt modelId="{F87B1A62-C70C-4D63-A179-D9B434A0006A}" type="pres">
      <dgm:prSet presAssocID="{15BB1FCD-E6EA-48AD-87DF-65A541735F49}" presName="sibTrans" presStyleLbl="sibTrans1D1" presStyleIdx="10" presStyleCnt="12"/>
      <dgm:spPr/>
    </dgm:pt>
    <dgm:pt modelId="{2007A61B-86DE-4DA5-978B-04F68C9194D3}" type="pres">
      <dgm:prSet presAssocID="{15BB1FCD-E6EA-48AD-87DF-65A541735F49}" presName="connectorText" presStyleLbl="sibTrans1D1" presStyleIdx="10" presStyleCnt="12"/>
      <dgm:spPr/>
    </dgm:pt>
    <dgm:pt modelId="{A3B0ED27-B48A-44C0-8805-2583A2C8B908}" type="pres">
      <dgm:prSet presAssocID="{DE335FF0-29C2-4544-8266-48B58F1849E0}" presName="node" presStyleLbl="node1" presStyleIdx="11" presStyleCnt="13">
        <dgm:presLayoutVars>
          <dgm:bulletEnabled val="1"/>
        </dgm:presLayoutVars>
      </dgm:prSet>
      <dgm:spPr/>
    </dgm:pt>
    <dgm:pt modelId="{1533DB3E-7E33-42B1-872B-4A0243B81BAC}" type="pres">
      <dgm:prSet presAssocID="{CB920C3C-2C38-4695-9C81-CEEE865BFBB2}" presName="sibTrans" presStyleLbl="sibTrans1D1" presStyleIdx="11" presStyleCnt="12"/>
      <dgm:spPr/>
    </dgm:pt>
    <dgm:pt modelId="{63B36F6F-C686-4903-87AE-8512212A2C75}" type="pres">
      <dgm:prSet presAssocID="{CB920C3C-2C38-4695-9C81-CEEE865BFBB2}" presName="connectorText" presStyleLbl="sibTrans1D1" presStyleIdx="11" presStyleCnt="12"/>
      <dgm:spPr/>
    </dgm:pt>
    <dgm:pt modelId="{CE207E5C-6BDF-4978-8351-1EE44839B71C}" type="pres">
      <dgm:prSet presAssocID="{3427EBF4-3C5C-4D19-9FFF-F7F47A11835F}" presName="node" presStyleLbl="node1" presStyleIdx="12" presStyleCnt="13" custScaleX="233651" custScaleY="111600">
        <dgm:presLayoutVars>
          <dgm:bulletEnabled val="1"/>
        </dgm:presLayoutVars>
      </dgm:prSet>
      <dgm:spPr/>
    </dgm:pt>
  </dgm:ptLst>
  <dgm:cxnLst>
    <dgm:cxn modelId="{97E18506-1EFF-412E-9F9C-FF2B66596BC0}" type="presOf" srcId="{9582BFEC-7EDE-4327-BB01-69D85B234255}" destId="{52D22ABC-34E7-44BE-8ECB-2146D1E7A1B5}" srcOrd="1" destOrd="0" presId="urn:microsoft.com/office/officeart/2005/8/layout/bProcess3"/>
    <dgm:cxn modelId="{4CC8F108-7DAC-47EF-B7C5-5615B85A29A4}" type="presOf" srcId="{F5D9A09A-563C-4F01-B9B7-C76174DF2FC1}" destId="{E48F651A-5B29-4874-B36F-45EB298F86D9}" srcOrd="0" destOrd="0" presId="urn:microsoft.com/office/officeart/2005/8/layout/bProcess3"/>
    <dgm:cxn modelId="{0F5B5009-7520-4FFD-B6FB-44CE04872F91}" type="presOf" srcId="{5D1A06CC-0443-466E-83CC-9196011FFF72}" destId="{DB9A6822-64D6-4C6F-9001-1BDF6B6D64BE}" srcOrd="0" destOrd="0" presId="urn:microsoft.com/office/officeart/2005/8/layout/bProcess3"/>
    <dgm:cxn modelId="{BA48C10A-F5BE-4012-BDA8-B907B1BF207D}" type="presOf" srcId="{CEF6ECC1-D591-48D3-872B-5789282139DB}" destId="{2F9BA732-F72C-4865-A036-1EE159A97F49}" srcOrd="1" destOrd="0" presId="urn:microsoft.com/office/officeart/2005/8/layout/bProcess3"/>
    <dgm:cxn modelId="{65860011-AA6F-4CBC-83AF-3BFAEDDFCB02}" type="presOf" srcId="{F28BBF48-7CD5-4EF6-9B27-8408204B762F}" destId="{EE8F91EF-8EFB-45CB-8262-BB2FD75040A3}" srcOrd="1" destOrd="0" presId="urn:microsoft.com/office/officeart/2005/8/layout/bProcess3"/>
    <dgm:cxn modelId="{1B206F14-EC06-4C29-B543-D67BAF558B70}" srcId="{B1F8CEAC-86E5-42D2-8704-B664051BD306}" destId="{BB13B488-D7E7-442D-8A42-60A170E82880}" srcOrd="0" destOrd="0" parTransId="{510ADE00-F62E-4A65-AD1C-7086ED33F986}" sibTransId="{59625C20-E743-4B61-BEE4-28E83B734444}"/>
    <dgm:cxn modelId="{22B1AE15-D370-484D-94A2-F84DD24A6067}" type="presOf" srcId="{59625C20-E743-4B61-BEE4-28E83B734444}" destId="{B64A650A-1BE9-4B3E-906A-90B0B0114FE2}" srcOrd="0" destOrd="0" presId="urn:microsoft.com/office/officeart/2005/8/layout/bProcess3"/>
    <dgm:cxn modelId="{522CF216-16E3-4380-8BAB-FB1636D0FA86}" srcId="{B1F8CEAC-86E5-42D2-8704-B664051BD306}" destId="{0B3CFF95-748F-4731-865E-E1A31C1112DA}" srcOrd="5" destOrd="0" parTransId="{C6221826-AFF6-4E3E-9BCD-9531FF6DBD11}" sibTransId="{CEF6ECC1-D591-48D3-872B-5789282139DB}"/>
    <dgm:cxn modelId="{C05AA317-7844-4C37-9CD5-11AE70E2C228}" type="presOf" srcId="{5A1FD79B-7E8D-4B19-92E7-BD1043B1CEF5}" destId="{45C60CEB-CB9D-4505-9870-1A9E61077724}" srcOrd="0" destOrd="0" presId="urn:microsoft.com/office/officeart/2005/8/layout/bProcess3"/>
    <dgm:cxn modelId="{8AF59528-5101-43D0-B066-FA9BD5C91E5F}" type="presOf" srcId="{DE335FF0-29C2-4544-8266-48B58F1849E0}" destId="{A3B0ED27-B48A-44C0-8805-2583A2C8B908}" srcOrd="0" destOrd="0" presId="urn:microsoft.com/office/officeart/2005/8/layout/bProcess3"/>
    <dgm:cxn modelId="{2154BB2E-1171-44A0-9D03-8D8FE82C1E89}" type="presOf" srcId="{3427EBF4-3C5C-4D19-9FFF-F7F47A11835F}" destId="{CE207E5C-6BDF-4978-8351-1EE44839B71C}" srcOrd="0" destOrd="0" presId="urn:microsoft.com/office/officeart/2005/8/layout/bProcess3"/>
    <dgm:cxn modelId="{F832262F-9B33-4A62-9575-D818CCBB81C1}" srcId="{B1F8CEAC-86E5-42D2-8704-B664051BD306}" destId="{185E43BC-3380-46A0-BDA8-EEFB899218D0}" srcOrd="4" destOrd="0" parTransId="{49CB9117-A677-4F67-8A5F-DC6EC55E1D7B}" sibTransId="{5D1A06CC-0443-466E-83CC-9196011FFF72}"/>
    <dgm:cxn modelId="{6A14A03D-AB54-40AE-ADD8-0DA143F52A6E}" type="presOf" srcId="{B1F8CEAC-86E5-42D2-8704-B664051BD306}" destId="{E61911F2-D7C0-420C-8349-FA02D98F5940}" srcOrd="0" destOrd="0" presId="urn:microsoft.com/office/officeart/2005/8/layout/bProcess3"/>
    <dgm:cxn modelId="{89DC9D43-39EC-4E1A-A0D1-3C943A95C985}" type="presOf" srcId="{10B00D73-67D5-45BF-89A9-8CFCA95B21D8}" destId="{F69E33A8-3724-4526-AECB-4A707172BEFD}" srcOrd="0" destOrd="0" presId="urn:microsoft.com/office/officeart/2005/8/layout/bProcess3"/>
    <dgm:cxn modelId="{CE678D45-09D4-43A3-90FC-E61D3299DB25}" type="presOf" srcId="{F28BBF48-7CD5-4EF6-9B27-8408204B762F}" destId="{4B89A74F-EC84-431A-AF35-E3FF668E8332}" srcOrd="0" destOrd="0" presId="urn:microsoft.com/office/officeart/2005/8/layout/bProcess3"/>
    <dgm:cxn modelId="{278F8966-8E0A-41E2-A3E3-C7EC6DA8DB2C}" type="presOf" srcId="{4C85B9DD-FEDE-438E-90AE-7615C96DF66F}" destId="{F5A0AD62-B651-4712-A780-D7FB6CBDA0A0}" srcOrd="1" destOrd="0" presId="urn:microsoft.com/office/officeart/2005/8/layout/bProcess3"/>
    <dgm:cxn modelId="{702EC948-8ADF-4F51-9525-07E048623A43}" type="presOf" srcId="{0B3CFF95-748F-4731-865E-E1A31C1112DA}" destId="{F7ABF20A-EB45-4541-B4C2-868BA5B6818F}" srcOrd="0" destOrd="0" presId="urn:microsoft.com/office/officeart/2005/8/layout/bProcess3"/>
    <dgm:cxn modelId="{F303DC6E-FBCF-4348-9C2A-9512D3EA3412}" type="presOf" srcId="{880F4E82-0126-43F7-AAD6-74CD45FE2A20}" destId="{4953ED6D-4564-4762-AD0B-B55DC5F87778}" srcOrd="1" destOrd="0" presId="urn:microsoft.com/office/officeart/2005/8/layout/bProcess3"/>
    <dgm:cxn modelId="{3304AD71-2F24-465E-AD86-9852F9BC6487}" type="presOf" srcId="{BB13B488-D7E7-442D-8A42-60A170E82880}" destId="{67CC297B-28FB-46B4-82E1-6233891D4165}" srcOrd="0" destOrd="0" presId="urn:microsoft.com/office/officeart/2005/8/layout/bProcess3"/>
    <dgm:cxn modelId="{5B1B7672-6134-4732-A11B-3FEE35DDF8ED}" type="presOf" srcId="{CEF6ECC1-D591-48D3-872B-5789282139DB}" destId="{F7A7B98A-9533-46E8-9F66-2F2CD816F63B}" srcOrd="0" destOrd="0" presId="urn:microsoft.com/office/officeart/2005/8/layout/bProcess3"/>
    <dgm:cxn modelId="{A0316673-D126-4FDC-A3DE-E4BE432290AF}" type="presOf" srcId="{44E6F484-236F-4DE5-9738-4C26BADC35B7}" destId="{5D6000B2-CA98-4EC4-990F-FC301A122984}" srcOrd="0" destOrd="0" presId="urn:microsoft.com/office/officeart/2005/8/layout/bProcess3"/>
    <dgm:cxn modelId="{D5E4707B-D79A-49BF-866B-26278162D430}" srcId="{B1F8CEAC-86E5-42D2-8704-B664051BD306}" destId="{EE3E67B4-9DE4-4CE6-AB4A-3FF0942420FF}" srcOrd="6" destOrd="0" parTransId="{2639A6FE-7AFE-4319-AF0D-036627CD1345}" sibTransId="{5A1FD79B-7E8D-4B19-92E7-BD1043B1CEF5}"/>
    <dgm:cxn modelId="{46B26682-4CE1-4F31-B167-AFB400692F25}" type="presOf" srcId="{B556C3A4-6F9C-411E-8781-EB83C589BD21}" destId="{2A4674C0-E7EF-47C6-BA62-E4F5C1DE3C35}" srcOrd="0" destOrd="0" presId="urn:microsoft.com/office/officeart/2005/8/layout/bProcess3"/>
    <dgm:cxn modelId="{0B690783-2E29-4D05-851E-E8F4504C7651}" type="presOf" srcId="{CB920C3C-2C38-4695-9C81-CEEE865BFBB2}" destId="{1533DB3E-7E33-42B1-872B-4A0243B81BAC}" srcOrd="0" destOrd="0" presId="urn:microsoft.com/office/officeart/2005/8/layout/bProcess3"/>
    <dgm:cxn modelId="{1CDD8A83-93AD-43C7-B6E5-1E3C8CC44FBD}" type="presOf" srcId="{EE3E67B4-9DE4-4CE6-AB4A-3FF0942420FF}" destId="{50DC86AB-61F0-4E50-89C8-6BCC457C52CD}" srcOrd="0" destOrd="0" presId="urn:microsoft.com/office/officeart/2005/8/layout/bProcess3"/>
    <dgm:cxn modelId="{F9FED785-89E5-4C69-A464-D83A307D0E7C}" srcId="{B1F8CEAC-86E5-42D2-8704-B664051BD306}" destId="{98F23FD3-B919-443C-BE10-6E72D2A8EDE7}" srcOrd="10" destOrd="0" parTransId="{54192DAC-7468-4979-AEAA-D057D88F1329}" sibTransId="{15BB1FCD-E6EA-48AD-87DF-65A541735F49}"/>
    <dgm:cxn modelId="{82FF5489-4A39-443B-80A6-CCEF84AD6757}" srcId="{B1F8CEAC-86E5-42D2-8704-B664051BD306}" destId="{259E7AC9-13BF-4164-95EA-BE6B5BD4CBC4}" srcOrd="2" destOrd="0" parTransId="{7F639C41-B426-40DE-98B6-3DE690597123}" sibTransId="{880F4E82-0126-43F7-AAD6-74CD45FE2A20}"/>
    <dgm:cxn modelId="{A2948F89-CB37-4766-A3BB-04357EA922EE}" type="presOf" srcId="{59625C20-E743-4B61-BEE4-28E83B734444}" destId="{7DA0FDC2-D524-4BBF-804E-2CEB6A7AE3F8}" srcOrd="1" destOrd="0" presId="urn:microsoft.com/office/officeart/2005/8/layout/bProcess3"/>
    <dgm:cxn modelId="{BB36F289-1A7A-46DA-919B-06A210AD2237}" type="presOf" srcId="{98F23FD3-B919-443C-BE10-6E72D2A8EDE7}" destId="{7AE20A73-A1DD-45E4-AD8C-F3AECE5E0BE2}" srcOrd="0" destOrd="0" presId="urn:microsoft.com/office/officeart/2005/8/layout/bProcess3"/>
    <dgm:cxn modelId="{A4B22A91-D0C2-4D19-80C3-8178415260CF}" srcId="{B1F8CEAC-86E5-42D2-8704-B664051BD306}" destId="{3427EBF4-3C5C-4D19-9FFF-F7F47A11835F}" srcOrd="12" destOrd="0" parTransId="{0077FCB7-A574-4569-9A87-CB796FF7AF2C}" sibTransId="{514BB180-F58C-49F6-875F-00A770AE5E1A}"/>
    <dgm:cxn modelId="{1D137391-A434-4182-864E-EFBC0D27633A}" srcId="{B1F8CEAC-86E5-42D2-8704-B664051BD306}" destId="{F5D9A09A-563C-4F01-B9B7-C76174DF2FC1}" srcOrd="9" destOrd="0" parTransId="{D7869EFA-74F4-4541-B688-BDCEEA476E6C}" sibTransId="{44E6F484-236F-4DE5-9738-4C26BADC35B7}"/>
    <dgm:cxn modelId="{DD30A494-85B1-4DC1-BF14-33DC5F0FD994}" type="presOf" srcId="{15BB1FCD-E6EA-48AD-87DF-65A541735F49}" destId="{F87B1A62-C70C-4D63-A179-D9B434A0006A}" srcOrd="0" destOrd="0" presId="urn:microsoft.com/office/officeart/2005/8/layout/bProcess3"/>
    <dgm:cxn modelId="{8C64F196-05DE-4A7E-8D33-057926C65AA0}" srcId="{B1F8CEAC-86E5-42D2-8704-B664051BD306}" destId="{FBCC1BA7-60F5-407D-BB08-C2944720AED0}" srcOrd="3" destOrd="0" parTransId="{897E8325-0EFD-4E6D-BBD4-068D8DE265D4}" sibTransId="{B556C3A4-6F9C-411E-8781-EB83C589BD21}"/>
    <dgm:cxn modelId="{02C82497-10A2-47D6-8F44-E5111B56E43E}" type="presOf" srcId="{15BB1FCD-E6EA-48AD-87DF-65A541735F49}" destId="{2007A61B-86DE-4DA5-978B-04F68C9194D3}" srcOrd="1" destOrd="0" presId="urn:microsoft.com/office/officeart/2005/8/layout/bProcess3"/>
    <dgm:cxn modelId="{5AF7DDA7-949B-4400-A161-74B9AA74CAE1}" type="presOf" srcId="{FBCC1BA7-60F5-407D-BB08-C2944720AED0}" destId="{2436EBDD-E32D-473F-962B-71BCDEFD8AFD}" srcOrd="0" destOrd="0" presId="urn:microsoft.com/office/officeart/2005/8/layout/bProcess3"/>
    <dgm:cxn modelId="{733815A9-2E44-4A12-A64F-CD2F5F0F8BF2}" type="presOf" srcId="{4C85B9DD-FEDE-438E-90AE-7615C96DF66F}" destId="{94C7EAAD-D9CB-49CB-A290-51E1EE35DC0F}" srcOrd="0" destOrd="0" presId="urn:microsoft.com/office/officeart/2005/8/layout/bProcess3"/>
    <dgm:cxn modelId="{12D578B1-3418-41C0-82AF-395C982EA870}" type="presOf" srcId="{880F4E82-0126-43F7-AAD6-74CD45FE2A20}" destId="{604BBFD1-6DA2-4012-84F5-E8FEDDCF6EA8}" srcOrd="0" destOrd="0" presId="urn:microsoft.com/office/officeart/2005/8/layout/bProcess3"/>
    <dgm:cxn modelId="{A59656B5-47B3-43A8-9073-14EBDD8FEC45}" srcId="{B1F8CEAC-86E5-42D2-8704-B664051BD306}" destId="{DE335FF0-29C2-4544-8266-48B58F1849E0}" srcOrd="11" destOrd="0" parTransId="{A2C1065B-0782-436C-95EB-2EA2B73A1FC5}" sibTransId="{CB920C3C-2C38-4695-9C81-CEEE865BFBB2}"/>
    <dgm:cxn modelId="{6579CEBC-5424-4BC5-B266-22577875094C}" type="presOf" srcId="{B556C3A4-6F9C-411E-8781-EB83C589BD21}" destId="{C7174527-3F50-4955-99CB-C66C0A2F2DBE}" srcOrd="1" destOrd="0" presId="urn:microsoft.com/office/officeart/2005/8/layout/bProcess3"/>
    <dgm:cxn modelId="{EB190FC2-B448-4DBB-8152-7EB1D9B4CDFC}" type="presOf" srcId="{AC358DFE-8C36-4FD8-912D-A02FB86C21D7}" destId="{4C64C06A-26C7-4213-8F4E-354125B72D9F}" srcOrd="0" destOrd="0" presId="urn:microsoft.com/office/officeart/2005/8/layout/bProcess3"/>
    <dgm:cxn modelId="{1B2CBDC3-1A44-4C97-A878-A141118E1DA7}" type="presOf" srcId="{185E43BC-3380-46A0-BDA8-EEFB899218D0}" destId="{74C1370C-B54D-485A-BED2-AFA5917ED12D}" srcOrd="0" destOrd="0" presId="urn:microsoft.com/office/officeart/2005/8/layout/bProcess3"/>
    <dgm:cxn modelId="{35D1D2CA-F0AC-49FD-8560-8C1D991B4A32}" type="presOf" srcId="{7E9273C6-4AE7-40F7-8899-6B793DD25C70}" destId="{A8E1277F-84CE-4652-97C6-BDADD96D94BD}" srcOrd="0" destOrd="0" presId="urn:microsoft.com/office/officeart/2005/8/layout/bProcess3"/>
    <dgm:cxn modelId="{A50DCDCC-136A-47D5-92EE-4865099AA1FB}" srcId="{B1F8CEAC-86E5-42D2-8704-B664051BD306}" destId="{AC358DFE-8C36-4FD8-912D-A02FB86C21D7}" srcOrd="8" destOrd="0" parTransId="{C34EABB7-A0BC-4C86-B802-C53CE4386A0D}" sibTransId="{9582BFEC-7EDE-4327-BB01-69D85B234255}"/>
    <dgm:cxn modelId="{DF45C0CE-4A1E-4A21-BCBC-DDD1CA524B3F}" type="presOf" srcId="{5D1A06CC-0443-466E-83CC-9196011FFF72}" destId="{1D73133D-F8B9-450B-8432-A98A438483D7}" srcOrd="1" destOrd="0" presId="urn:microsoft.com/office/officeart/2005/8/layout/bProcess3"/>
    <dgm:cxn modelId="{F1AF60EA-E76E-4EC3-8169-DA65310EA6E8}" type="presOf" srcId="{5A1FD79B-7E8D-4B19-92E7-BD1043B1CEF5}" destId="{15104B3A-E427-431A-AAA4-ACBB445F5B55}" srcOrd="1" destOrd="0" presId="urn:microsoft.com/office/officeart/2005/8/layout/bProcess3"/>
    <dgm:cxn modelId="{3A87A2EA-F704-4042-9951-05A5BF0885F2}" type="presOf" srcId="{9582BFEC-7EDE-4327-BB01-69D85B234255}" destId="{1C384E1B-1F2C-4418-B630-83642910218A}" srcOrd="0" destOrd="0" presId="urn:microsoft.com/office/officeart/2005/8/layout/bProcess3"/>
    <dgm:cxn modelId="{049B4BF2-F4B9-4096-B096-13E1C6DD18A4}" srcId="{B1F8CEAC-86E5-42D2-8704-B664051BD306}" destId="{7E9273C6-4AE7-40F7-8899-6B793DD25C70}" srcOrd="7" destOrd="0" parTransId="{449F2EC9-84BC-422C-A6CC-951F7C8A9781}" sibTransId="{F28BBF48-7CD5-4EF6-9B27-8408204B762F}"/>
    <dgm:cxn modelId="{3662E0F3-6F07-455A-A83A-6AB20195846F}" type="presOf" srcId="{44E6F484-236F-4DE5-9738-4C26BADC35B7}" destId="{DF4B2E65-FD39-423A-AB06-0A227C16B9EA}" srcOrd="1" destOrd="0" presId="urn:microsoft.com/office/officeart/2005/8/layout/bProcess3"/>
    <dgm:cxn modelId="{DBB4F0F4-31B6-4003-B108-035BB5527182}" srcId="{B1F8CEAC-86E5-42D2-8704-B664051BD306}" destId="{10B00D73-67D5-45BF-89A9-8CFCA95B21D8}" srcOrd="1" destOrd="0" parTransId="{9E1E020C-97E7-4225-9E54-24990C8541D2}" sibTransId="{4C85B9DD-FEDE-438E-90AE-7615C96DF66F}"/>
    <dgm:cxn modelId="{6FC7BEFC-9219-45C7-B0DE-E52BC35A6751}" type="presOf" srcId="{CB920C3C-2C38-4695-9C81-CEEE865BFBB2}" destId="{63B36F6F-C686-4903-87AE-8512212A2C75}" srcOrd="1" destOrd="0" presId="urn:microsoft.com/office/officeart/2005/8/layout/bProcess3"/>
    <dgm:cxn modelId="{D74633FE-26CC-4BFA-B6B8-AFCF1EDBF31F}" type="presOf" srcId="{259E7AC9-13BF-4164-95EA-BE6B5BD4CBC4}" destId="{25FA82C6-E276-454C-8FEA-82F52C5AB4F9}" srcOrd="0" destOrd="0" presId="urn:microsoft.com/office/officeart/2005/8/layout/bProcess3"/>
    <dgm:cxn modelId="{E9D0241D-B388-4D16-9E6F-C293FD54BB7E}" type="presParOf" srcId="{E61911F2-D7C0-420C-8349-FA02D98F5940}" destId="{67CC297B-28FB-46B4-82E1-6233891D4165}" srcOrd="0" destOrd="0" presId="urn:microsoft.com/office/officeart/2005/8/layout/bProcess3"/>
    <dgm:cxn modelId="{729EB986-4AEE-4F46-A039-5897A2B13E06}" type="presParOf" srcId="{E61911F2-D7C0-420C-8349-FA02D98F5940}" destId="{B64A650A-1BE9-4B3E-906A-90B0B0114FE2}" srcOrd="1" destOrd="0" presId="urn:microsoft.com/office/officeart/2005/8/layout/bProcess3"/>
    <dgm:cxn modelId="{DD2C90FD-060D-407B-93C1-6AA0EF1E8AEE}" type="presParOf" srcId="{B64A650A-1BE9-4B3E-906A-90B0B0114FE2}" destId="{7DA0FDC2-D524-4BBF-804E-2CEB6A7AE3F8}" srcOrd="0" destOrd="0" presId="urn:microsoft.com/office/officeart/2005/8/layout/bProcess3"/>
    <dgm:cxn modelId="{78C140DB-3CD1-4F12-AA0F-2708AE62A569}" type="presParOf" srcId="{E61911F2-D7C0-420C-8349-FA02D98F5940}" destId="{F69E33A8-3724-4526-AECB-4A707172BEFD}" srcOrd="2" destOrd="0" presId="urn:microsoft.com/office/officeart/2005/8/layout/bProcess3"/>
    <dgm:cxn modelId="{E140841F-2F66-45BD-A0B3-06748483E6B0}" type="presParOf" srcId="{E61911F2-D7C0-420C-8349-FA02D98F5940}" destId="{94C7EAAD-D9CB-49CB-A290-51E1EE35DC0F}" srcOrd="3" destOrd="0" presId="urn:microsoft.com/office/officeart/2005/8/layout/bProcess3"/>
    <dgm:cxn modelId="{58261904-32C8-4AC2-A4FB-7D5D1DC0F487}" type="presParOf" srcId="{94C7EAAD-D9CB-49CB-A290-51E1EE35DC0F}" destId="{F5A0AD62-B651-4712-A780-D7FB6CBDA0A0}" srcOrd="0" destOrd="0" presId="urn:microsoft.com/office/officeart/2005/8/layout/bProcess3"/>
    <dgm:cxn modelId="{222E11C9-BF6E-4365-9AAC-FC5FAE019CE7}" type="presParOf" srcId="{E61911F2-D7C0-420C-8349-FA02D98F5940}" destId="{25FA82C6-E276-454C-8FEA-82F52C5AB4F9}" srcOrd="4" destOrd="0" presId="urn:microsoft.com/office/officeart/2005/8/layout/bProcess3"/>
    <dgm:cxn modelId="{FC293D84-029E-4AF9-BBB7-1C387BE6BF4C}" type="presParOf" srcId="{E61911F2-D7C0-420C-8349-FA02D98F5940}" destId="{604BBFD1-6DA2-4012-84F5-E8FEDDCF6EA8}" srcOrd="5" destOrd="0" presId="urn:microsoft.com/office/officeart/2005/8/layout/bProcess3"/>
    <dgm:cxn modelId="{3421AD4B-1426-4A64-8575-964F8B806EB4}" type="presParOf" srcId="{604BBFD1-6DA2-4012-84F5-E8FEDDCF6EA8}" destId="{4953ED6D-4564-4762-AD0B-B55DC5F87778}" srcOrd="0" destOrd="0" presId="urn:microsoft.com/office/officeart/2005/8/layout/bProcess3"/>
    <dgm:cxn modelId="{A655BB19-27EC-44B8-A045-E1DFA4518A54}" type="presParOf" srcId="{E61911F2-D7C0-420C-8349-FA02D98F5940}" destId="{2436EBDD-E32D-473F-962B-71BCDEFD8AFD}" srcOrd="6" destOrd="0" presId="urn:microsoft.com/office/officeart/2005/8/layout/bProcess3"/>
    <dgm:cxn modelId="{FE8CF527-8FD8-4DE2-B15C-6908D37C3CDB}" type="presParOf" srcId="{E61911F2-D7C0-420C-8349-FA02D98F5940}" destId="{2A4674C0-E7EF-47C6-BA62-E4F5C1DE3C35}" srcOrd="7" destOrd="0" presId="urn:microsoft.com/office/officeart/2005/8/layout/bProcess3"/>
    <dgm:cxn modelId="{37E6E8E7-92C6-443D-BB82-80CDBDACF89D}" type="presParOf" srcId="{2A4674C0-E7EF-47C6-BA62-E4F5C1DE3C35}" destId="{C7174527-3F50-4955-99CB-C66C0A2F2DBE}" srcOrd="0" destOrd="0" presId="urn:microsoft.com/office/officeart/2005/8/layout/bProcess3"/>
    <dgm:cxn modelId="{1C7A7D62-19EA-4048-9CAC-019F3A9202CB}" type="presParOf" srcId="{E61911F2-D7C0-420C-8349-FA02D98F5940}" destId="{74C1370C-B54D-485A-BED2-AFA5917ED12D}" srcOrd="8" destOrd="0" presId="urn:microsoft.com/office/officeart/2005/8/layout/bProcess3"/>
    <dgm:cxn modelId="{24326A6C-4C16-4788-A96E-5F296E4761C9}" type="presParOf" srcId="{E61911F2-D7C0-420C-8349-FA02D98F5940}" destId="{DB9A6822-64D6-4C6F-9001-1BDF6B6D64BE}" srcOrd="9" destOrd="0" presId="urn:microsoft.com/office/officeart/2005/8/layout/bProcess3"/>
    <dgm:cxn modelId="{582356B2-DF05-4E54-8840-3DE162AC61BC}" type="presParOf" srcId="{DB9A6822-64D6-4C6F-9001-1BDF6B6D64BE}" destId="{1D73133D-F8B9-450B-8432-A98A438483D7}" srcOrd="0" destOrd="0" presId="urn:microsoft.com/office/officeart/2005/8/layout/bProcess3"/>
    <dgm:cxn modelId="{38351FC3-6A9D-49ED-AD09-C515C43A832F}" type="presParOf" srcId="{E61911F2-D7C0-420C-8349-FA02D98F5940}" destId="{F7ABF20A-EB45-4541-B4C2-868BA5B6818F}" srcOrd="10" destOrd="0" presId="urn:microsoft.com/office/officeart/2005/8/layout/bProcess3"/>
    <dgm:cxn modelId="{5427AAAA-E06E-4DF9-BE35-95FEE5304899}" type="presParOf" srcId="{E61911F2-D7C0-420C-8349-FA02D98F5940}" destId="{F7A7B98A-9533-46E8-9F66-2F2CD816F63B}" srcOrd="11" destOrd="0" presId="urn:microsoft.com/office/officeart/2005/8/layout/bProcess3"/>
    <dgm:cxn modelId="{CCE01F5E-1A1B-48EC-A88D-C5185A3CA812}" type="presParOf" srcId="{F7A7B98A-9533-46E8-9F66-2F2CD816F63B}" destId="{2F9BA732-F72C-4865-A036-1EE159A97F49}" srcOrd="0" destOrd="0" presId="urn:microsoft.com/office/officeart/2005/8/layout/bProcess3"/>
    <dgm:cxn modelId="{422F2A23-DA3C-40D2-80E0-C398D13F40C1}" type="presParOf" srcId="{E61911F2-D7C0-420C-8349-FA02D98F5940}" destId="{50DC86AB-61F0-4E50-89C8-6BCC457C52CD}" srcOrd="12" destOrd="0" presId="urn:microsoft.com/office/officeart/2005/8/layout/bProcess3"/>
    <dgm:cxn modelId="{480C3FB2-01A5-4B4C-B0A5-9B02BB46C1B8}" type="presParOf" srcId="{E61911F2-D7C0-420C-8349-FA02D98F5940}" destId="{45C60CEB-CB9D-4505-9870-1A9E61077724}" srcOrd="13" destOrd="0" presId="urn:microsoft.com/office/officeart/2005/8/layout/bProcess3"/>
    <dgm:cxn modelId="{03D93EDB-3F64-43AE-9F9C-63F13E8E8F51}" type="presParOf" srcId="{45C60CEB-CB9D-4505-9870-1A9E61077724}" destId="{15104B3A-E427-431A-AAA4-ACBB445F5B55}" srcOrd="0" destOrd="0" presId="urn:microsoft.com/office/officeart/2005/8/layout/bProcess3"/>
    <dgm:cxn modelId="{7AE201DF-C20B-45C4-9EA2-C3AE528BE707}" type="presParOf" srcId="{E61911F2-D7C0-420C-8349-FA02D98F5940}" destId="{A8E1277F-84CE-4652-97C6-BDADD96D94BD}" srcOrd="14" destOrd="0" presId="urn:microsoft.com/office/officeart/2005/8/layout/bProcess3"/>
    <dgm:cxn modelId="{DC182BA8-D8CD-47CC-AB60-76D4CDCE2450}" type="presParOf" srcId="{E61911F2-D7C0-420C-8349-FA02D98F5940}" destId="{4B89A74F-EC84-431A-AF35-E3FF668E8332}" srcOrd="15" destOrd="0" presId="urn:microsoft.com/office/officeart/2005/8/layout/bProcess3"/>
    <dgm:cxn modelId="{9949983B-2B00-4E72-9221-028976F56E89}" type="presParOf" srcId="{4B89A74F-EC84-431A-AF35-E3FF668E8332}" destId="{EE8F91EF-8EFB-45CB-8262-BB2FD75040A3}" srcOrd="0" destOrd="0" presId="urn:microsoft.com/office/officeart/2005/8/layout/bProcess3"/>
    <dgm:cxn modelId="{37C4AB38-C6C3-4E69-9F5C-91073085B42B}" type="presParOf" srcId="{E61911F2-D7C0-420C-8349-FA02D98F5940}" destId="{4C64C06A-26C7-4213-8F4E-354125B72D9F}" srcOrd="16" destOrd="0" presId="urn:microsoft.com/office/officeart/2005/8/layout/bProcess3"/>
    <dgm:cxn modelId="{853C17D5-9226-4ECB-90EE-CE3BAB247EF0}" type="presParOf" srcId="{E61911F2-D7C0-420C-8349-FA02D98F5940}" destId="{1C384E1B-1F2C-4418-B630-83642910218A}" srcOrd="17" destOrd="0" presId="urn:microsoft.com/office/officeart/2005/8/layout/bProcess3"/>
    <dgm:cxn modelId="{4F1BFCC6-11FD-4313-8AFA-4FEE4F420B91}" type="presParOf" srcId="{1C384E1B-1F2C-4418-B630-83642910218A}" destId="{52D22ABC-34E7-44BE-8ECB-2146D1E7A1B5}" srcOrd="0" destOrd="0" presId="urn:microsoft.com/office/officeart/2005/8/layout/bProcess3"/>
    <dgm:cxn modelId="{86F9FCB6-D3DC-4F28-8B02-87E980D02CAE}" type="presParOf" srcId="{E61911F2-D7C0-420C-8349-FA02D98F5940}" destId="{E48F651A-5B29-4874-B36F-45EB298F86D9}" srcOrd="18" destOrd="0" presId="urn:microsoft.com/office/officeart/2005/8/layout/bProcess3"/>
    <dgm:cxn modelId="{9E09D85D-5BB2-44F0-A03D-CA84556CA358}" type="presParOf" srcId="{E61911F2-D7C0-420C-8349-FA02D98F5940}" destId="{5D6000B2-CA98-4EC4-990F-FC301A122984}" srcOrd="19" destOrd="0" presId="urn:microsoft.com/office/officeart/2005/8/layout/bProcess3"/>
    <dgm:cxn modelId="{6C12F775-D354-4750-9D67-25FD71057199}" type="presParOf" srcId="{5D6000B2-CA98-4EC4-990F-FC301A122984}" destId="{DF4B2E65-FD39-423A-AB06-0A227C16B9EA}" srcOrd="0" destOrd="0" presId="urn:microsoft.com/office/officeart/2005/8/layout/bProcess3"/>
    <dgm:cxn modelId="{601E1ADF-6D65-4D19-9287-CE3BBE21B9E4}" type="presParOf" srcId="{E61911F2-D7C0-420C-8349-FA02D98F5940}" destId="{7AE20A73-A1DD-45E4-AD8C-F3AECE5E0BE2}" srcOrd="20" destOrd="0" presId="urn:microsoft.com/office/officeart/2005/8/layout/bProcess3"/>
    <dgm:cxn modelId="{8DB8F496-469A-49DB-96E1-81E15AF8CAEC}" type="presParOf" srcId="{E61911F2-D7C0-420C-8349-FA02D98F5940}" destId="{F87B1A62-C70C-4D63-A179-D9B434A0006A}" srcOrd="21" destOrd="0" presId="urn:microsoft.com/office/officeart/2005/8/layout/bProcess3"/>
    <dgm:cxn modelId="{20A0EEB9-A626-4345-8585-73DAAA4E4BAB}" type="presParOf" srcId="{F87B1A62-C70C-4D63-A179-D9B434A0006A}" destId="{2007A61B-86DE-4DA5-978B-04F68C9194D3}" srcOrd="0" destOrd="0" presId="urn:microsoft.com/office/officeart/2005/8/layout/bProcess3"/>
    <dgm:cxn modelId="{1C49701A-361F-4161-8CF0-242CE098E41D}" type="presParOf" srcId="{E61911F2-D7C0-420C-8349-FA02D98F5940}" destId="{A3B0ED27-B48A-44C0-8805-2583A2C8B908}" srcOrd="22" destOrd="0" presId="urn:microsoft.com/office/officeart/2005/8/layout/bProcess3"/>
    <dgm:cxn modelId="{E50BBC6F-E3D1-4AEE-B57A-00F3B757E201}" type="presParOf" srcId="{E61911F2-D7C0-420C-8349-FA02D98F5940}" destId="{1533DB3E-7E33-42B1-872B-4A0243B81BAC}" srcOrd="23" destOrd="0" presId="urn:microsoft.com/office/officeart/2005/8/layout/bProcess3"/>
    <dgm:cxn modelId="{B166E9A5-5D12-4567-B5A0-89591990E192}" type="presParOf" srcId="{1533DB3E-7E33-42B1-872B-4A0243B81BAC}" destId="{63B36F6F-C686-4903-87AE-8512212A2C75}" srcOrd="0" destOrd="0" presId="urn:microsoft.com/office/officeart/2005/8/layout/bProcess3"/>
    <dgm:cxn modelId="{A3633747-3A80-402A-B77B-5B50FE59BAF5}" type="presParOf" srcId="{E61911F2-D7C0-420C-8349-FA02D98F5940}" destId="{CE207E5C-6BDF-4978-8351-1EE44839B71C}" srcOrd="2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3D4CFB-4366-45EA-A06D-BBD605B24D41}" type="doc">
      <dgm:prSet loTypeId="urn:microsoft.com/office/officeart/2005/8/layout/radial4" loCatId="relationship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CR"/>
        </a:p>
      </dgm:t>
    </dgm:pt>
    <dgm:pt modelId="{8489EA4A-2098-4D1C-B8F0-6F7FCEAB112C}">
      <dgm:prSet phldrT="[Texto]" custT="1"/>
      <dgm:spPr/>
      <dgm:t>
        <a:bodyPr/>
        <a:lstStyle/>
        <a:p>
          <a:r>
            <a:rPr lang="es-CR" sz="2400" b="0" cap="none" spc="0" dirty="0">
              <a:ln w="0"/>
              <a:solidFill>
                <a:schemeClr val="accent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Impacto sobre las mujeres participantes </a:t>
          </a:r>
        </a:p>
      </dgm:t>
    </dgm:pt>
    <dgm:pt modelId="{DA6FD6FF-8C13-4E12-9E5B-247A3863998B}" type="parTrans" cxnId="{EA452F3A-DD86-4746-A718-C02A04ECCFB9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956E07-8639-4C93-AFB7-951E6AA1FDE8}" type="sibTrans" cxnId="{EA452F3A-DD86-4746-A718-C02A04ECCFB9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CDEDB1-3F1A-49F8-8363-41325A9E2E5F}">
      <dgm:prSet phldrT="[Texto]" custT="1"/>
      <dgm:spPr/>
      <dgm:t>
        <a:bodyPr/>
        <a:lstStyle/>
        <a:p>
          <a:r>
            <a:rPr lang="es-CR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Nuevos conocimientos y prácticas</a:t>
          </a:r>
        </a:p>
      </dgm:t>
    </dgm:pt>
    <dgm:pt modelId="{ED1B1805-CFFE-4D86-AB1D-CFB9AAD79E1F}" type="parTrans" cxnId="{8D9316E6-EF42-418D-B870-FDFB4D2647A0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417372-E550-4A28-AC2F-3B48805B65AF}" type="sibTrans" cxnId="{8D9316E6-EF42-418D-B870-FDFB4D2647A0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F691BF-2A9F-40FB-962D-24D42981CDEC}">
      <dgm:prSet phldrT="[Texto]" custT="1"/>
      <dgm:spPr/>
      <dgm:t>
        <a:bodyPr/>
        <a:lstStyle/>
        <a:p>
          <a:r>
            <a:rPr lang="es-CR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Empoderamiento ofrece armas para proteger mejor a sus familias</a:t>
          </a:r>
        </a:p>
      </dgm:t>
    </dgm:pt>
    <dgm:pt modelId="{7C19BBD8-89C0-4B15-A0B7-A85123171DC3}" type="parTrans" cxnId="{26A51338-7B55-48B3-BBE8-86A198ABC2C8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9E8F8C-7A25-4080-BA8C-CFDB4D2E36E9}" type="sibTrans" cxnId="{26A51338-7B55-48B3-BBE8-86A198ABC2C8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08C16D-D8E0-44AA-A6C6-F98FDB19FA96}">
      <dgm:prSet phldrT="[Texto]" custT="1"/>
      <dgm:spPr/>
      <dgm:t>
        <a:bodyPr/>
        <a:lstStyle/>
        <a:p>
          <a:r>
            <a:rPr lang="es-CR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Empoderamiento propicia su liderazgo a nivel  comunal </a:t>
          </a:r>
        </a:p>
      </dgm:t>
    </dgm:pt>
    <dgm:pt modelId="{AEEF12C1-1C3B-4737-AF3A-AABFDC2F1D55}" type="parTrans" cxnId="{31546976-6975-4ABE-A442-77CADDCF5BA4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28ADA3-7E07-4605-AA25-F7A3AA695B39}" type="sibTrans" cxnId="{31546976-6975-4ABE-A442-77CADDCF5BA4}">
      <dgm:prSet/>
      <dgm:spPr/>
      <dgm:t>
        <a:bodyPr/>
        <a:lstStyle/>
        <a:p>
          <a:endParaRPr lang="es-CR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18CF5B-5062-4D6E-A915-4CFB3ADAC7DF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MX" sz="1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Conocimientos y herramientas para generar autoempleo</a:t>
          </a:r>
          <a:endParaRPr lang="es-CR" sz="18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CD2391-FCE9-43BC-A623-99E4D99ABB21}" type="parTrans" cxnId="{3172EB24-C6EB-4A94-A377-DFCBAA34B4E1}">
      <dgm:prSet/>
      <dgm:spPr/>
      <dgm:t>
        <a:bodyPr/>
        <a:lstStyle/>
        <a:p>
          <a:endParaRPr lang="es-CR" sz="1800"/>
        </a:p>
      </dgm:t>
    </dgm:pt>
    <dgm:pt modelId="{4671FBF0-E7B8-449E-9498-704F85AFB45D}" type="sibTrans" cxnId="{3172EB24-C6EB-4A94-A377-DFCBAA34B4E1}">
      <dgm:prSet/>
      <dgm:spPr/>
      <dgm:t>
        <a:bodyPr/>
        <a:lstStyle/>
        <a:p>
          <a:endParaRPr lang="es-CR" sz="1800"/>
        </a:p>
      </dgm:t>
    </dgm:pt>
    <dgm:pt modelId="{26EFD91E-0980-4E7C-BAC0-CAB038A2C633}">
      <dgm:prSet phldrT="[Tex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CR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Recuperación económica con perspectiva de género</a:t>
          </a:r>
        </a:p>
      </dgm:t>
    </dgm:pt>
    <dgm:pt modelId="{0D35C1C8-428F-4F0F-A7E1-F38DCA4144E6}" type="parTrans" cxnId="{A792F1D9-E497-490B-BD13-634E5F555391}">
      <dgm:prSet/>
      <dgm:spPr/>
      <dgm:t>
        <a:bodyPr/>
        <a:lstStyle/>
        <a:p>
          <a:endParaRPr lang="es-CR" sz="1800"/>
        </a:p>
      </dgm:t>
    </dgm:pt>
    <dgm:pt modelId="{6ED3A9C4-50F6-417E-AC7E-C5610B5A6FF0}" type="sibTrans" cxnId="{A792F1D9-E497-490B-BD13-634E5F555391}">
      <dgm:prSet/>
      <dgm:spPr/>
      <dgm:t>
        <a:bodyPr/>
        <a:lstStyle/>
        <a:p>
          <a:endParaRPr lang="es-CR" sz="1800"/>
        </a:p>
      </dgm:t>
    </dgm:pt>
    <dgm:pt modelId="{5D80A77E-9EE5-4E60-ACAE-8894641AABB8}">
      <dgm:prSet phldrT="[Texto]" custT="1"/>
      <dgm:spPr/>
      <dgm:t>
        <a:bodyPr/>
        <a:lstStyle/>
        <a:p>
          <a:r>
            <a:rPr lang="es-ES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Transferencia de $200 mensuales apoyó la economía familiar</a:t>
          </a:r>
          <a:endParaRPr lang="es-CR" sz="18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E5493A-CBD0-4F0F-BFF8-0EA342FC7BEE}" type="parTrans" cxnId="{1DAF5B82-BC6A-460A-9886-4251B240E5C8}">
      <dgm:prSet/>
      <dgm:spPr/>
      <dgm:t>
        <a:bodyPr/>
        <a:lstStyle/>
        <a:p>
          <a:endParaRPr lang="es-CR"/>
        </a:p>
      </dgm:t>
    </dgm:pt>
    <dgm:pt modelId="{7033A5CD-D80C-46F5-AD8C-CE70C11D9919}" type="sibTrans" cxnId="{1DAF5B82-BC6A-460A-9886-4251B240E5C8}">
      <dgm:prSet/>
      <dgm:spPr/>
    </dgm:pt>
    <dgm:pt modelId="{B627B609-97E6-438E-A794-CB6A07F2BFDC}" type="pres">
      <dgm:prSet presAssocID="{B13D4CFB-4366-45EA-A06D-BBD605B24D4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FA3F17A-F91C-4C13-AB47-F9EBA8FD1794}" type="pres">
      <dgm:prSet presAssocID="{8489EA4A-2098-4D1C-B8F0-6F7FCEAB112C}" presName="centerShape" presStyleLbl="node0" presStyleIdx="0" presStyleCnt="1"/>
      <dgm:spPr/>
    </dgm:pt>
    <dgm:pt modelId="{549EBB32-40B0-4C36-8EAC-EE77857792D9}" type="pres">
      <dgm:prSet presAssocID="{5BE5493A-CBD0-4F0F-BFF8-0EA342FC7BEE}" presName="parTrans" presStyleLbl="bgSibTrans2D1" presStyleIdx="0" presStyleCnt="6"/>
      <dgm:spPr/>
    </dgm:pt>
    <dgm:pt modelId="{252F51C4-FC56-4D15-B2CF-6192E246F9BF}" type="pres">
      <dgm:prSet presAssocID="{5D80A77E-9EE5-4E60-ACAE-8894641AABB8}" presName="node" presStyleLbl="node1" presStyleIdx="0" presStyleCnt="6">
        <dgm:presLayoutVars>
          <dgm:bulletEnabled val="1"/>
        </dgm:presLayoutVars>
      </dgm:prSet>
      <dgm:spPr/>
    </dgm:pt>
    <dgm:pt modelId="{F2EDB1D3-B8D5-49AA-9533-068C4B473FDA}" type="pres">
      <dgm:prSet presAssocID="{ED1B1805-CFFE-4D86-AB1D-CFB9AAD79E1F}" presName="parTrans" presStyleLbl="bgSibTrans2D1" presStyleIdx="1" presStyleCnt="6" custScaleX="44095" custLinFactNeighborX="36463" custLinFactNeighborY="20102"/>
      <dgm:spPr/>
    </dgm:pt>
    <dgm:pt modelId="{127F0410-ADCF-4720-8FB0-735787267615}" type="pres">
      <dgm:prSet presAssocID="{C1CDEDB1-3F1A-49F8-8363-41325A9E2E5F}" presName="node" presStyleLbl="node1" presStyleIdx="1" presStyleCnt="6" custRadScaleRad="94922" custRadScaleInc="-7755">
        <dgm:presLayoutVars>
          <dgm:bulletEnabled val="1"/>
        </dgm:presLayoutVars>
      </dgm:prSet>
      <dgm:spPr/>
    </dgm:pt>
    <dgm:pt modelId="{C6EBB8B3-9B8D-4B83-9CEF-FDFC6A36DEB2}" type="pres">
      <dgm:prSet presAssocID="{70CD2391-FCE9-43BC-A623-99E4D99ABB21}" presName="parTrans" presStyleLbl="bgSibTrans2D1" presStyleIdx="2" presStyleCnt="6"/>
      <dgm:spPr/>
    </dgm:pt>
    <dgm:pt modelId="{A1C0CBB0-1C69-4965-926A-7236ABB59625}" type="pres">
      <dgm:prSet presAssocID="{2118CF5B-5062-4D6E-A915-4CFB3ADAC7DF}" presName="node" presStyleLbl="node1" presStyleIdx="2" presStyleCnt="6">
        <dgm:presLayoutVars>
          <dgm:bulletEnabled val="1"/>
        </dgm:presLayoutVars>
      </dgm:prSet>
      <dgm:spPr/>
    </dgm:pt>
    <dgm:pt modelId="{E0CBF1DC-CB1E-40AA-8AF0-FD8EC4D6D6BB}" type="pres">
      <dgm:prSet presAssocID="{0D35C1C8-428F-4F0F-A7E1-F38DCA4144E6}" presName="parTrans" presStyleLbl="bgSibTrans2D1" presStyleIdx="3" presStyleCnt="6"/>
      <dgm:spPr/>
    </dgm:pt>
    <dgm:pt modelId="{BC0117EE-F1FA-4393-BBCE-0DCFE85382EB}" type="pres">
      <dgm:prSet presAssocID="{26EFD91E-0980-4E7C-BAC0-CAB038A2C633}" presName="node" presStyleLbl="node1" presStyleIdx="3" presStyleCnt="6">
        <dgm:presLayoutVars>
          <dgm:bulletEnabled val="1"/>
        </dgm:presLayoutVars>
      </dgm:prSet>
      <dgm:spPr/>
    </dgm:pt>
    <dgm:pt modelId="{91A7192E-2BFF-405E-93C6-D29282C6FEFE}" type="pres">
      <dgm:prSet presAssocID="{7C19BBD8-89C0-4B15-A0B7-A85123171DC3}" presName="parTrans" presStyleLbl="bgSibTrans2D1" presStyleIdx="4" presStyleCnt="6" custScaleX="42074" custLinFactNeighborX="2611" custLinFactNeighborY="94799"/>
      <dgm:spPr/>
    </dgm:pt>
    <dgm:pt modelId="{D75CE1AA-DFE8-4573-BC0E-71D7AC363579}" type="pres">
      <dgm:prSet presAssocID="{7BF691BF-2A9F-40FB-962D-24D42981CDEC}" presName="node" presStyleLbl="node1" presStyleIdx="4" presStyleCnt="6">
        <dgm:presLayoutVars>
          <dgm:bulletEnabled val="1"/>
        </dgm:presLayoutVars>
      </dgm:prSet>
      <dgm:spPr/>
    </dgm:pt>
    <dgm:pt modelId="{BCB56B66-ADD6-490F-A8B6-772C2877D9AE}" type="pres">
      <dgm:prSet presAssocID="{AEEF12C1-1C3B-4737-AF3A-AABFDC2F1D55}" presName="parTrans" presStyleLbl="bgSibTrans2D1" presStyleIdx="5" presStyleCnt="6" custScaleX="39674" custLinFactNeighborX="-22108" custLinFactNeighborY="85041"/>
      <dgm:spPr/>
    </dgm:pt>
    <dgm:pt modelId="{CCB95C9F-3EEB-4395-A073-65E3E648B5C0}" type="pres">
      <dgm:prSet presAssocID="{1B08C16D-D8E0-44AA-A6C6-F98FDB19FA96}" presName="node" presStyleLbl="node1" presStyleIdx="5" presStyleCnt="6">
        <dgm:presLayoutVars>
          <dgm:bulletEnabled val="1"/>
        </dgm:presLayoutVars>
      </dgm:prSet>
      <dgm:spPr/>
    </dgm:pt>
  </dgm:ptLst>
  <dgm:cxnLst>
    <dgm:cxn modelId="{4094F903-267A-489C-A3E9-795F52B84A5B}" type="presOf" srcId="{7BF691BF-2A9F-40FB-962D-24D42981CDEC}" destId="{D75CE1AA-DFE8-4573-BC0E-71D7AC363579}" srcOrd="0" destOrd="0" presId="urn:microsoft.com/office/officeart/2005/8/layout/radial4"/>
    <dgm:cxn modelId="{B1758115-4CF4-4A6C-94C3-B3ED51D28F22}" type="presOf" srcId="{1B08C16D-D8E0-44AA-A6C6-F98FDB19FA96}" destId="{CCB95C9F-3EEB-4395-A073-65E3E648B5C0}" srcOrd="0" destOrd="0" presId="urn:microsoft.com/office/officeart/2005/8/layout/radial4"/>
    <dgm:cxn modelId="{3172EB24-C6EB-4A94-A377-DFCBAA34B4E1}" srcId="{8489EA4A-2098-4D1C-B8F0-6F7FCEAB112C}" destId="{2118CF5B-5062-4D6E-A915-4CFB3ADAC7DF}" srcOrd="2" destOrd="0" parTransId="{70CD2391-FCE9-43BC-A623-99E4D99ABB21}" sibTransId="{4671FBF0-E7B8-449E-9498-704F85AFB45D}"/>
    <dgm:cxn modelId="{26A51338-7B55-48B3-BBE8-86A198ABC2C8}" srcId="{8489EA4A-2098-4D1C-B8F0-6F7FCEAB112C}" destId="{7BF691BF-2A9F-40FB-962D-24D42981CDEC}" srcOrd="4" destOrd="0" parTransId="{7C19BBD8-89C0-4B15-A0B7-A85123171DC3}" sibTransId="{249E8F8C-7A25-4080-BA8C-CFDB4D2E36E9}"/>
    <dgm:cxn modelId="{EA452F3A-DD86-4746-A718-C02A04ECCFB9}" srcId="{B13D4CFB-4366-45EA-A06D-BBD605B24D41}" destId="{8489EA4A-2098-4D1C-B8F0-6F7FCEAB112C}" srcOrd="0" destOrd="0" parTransId="{DA6FD6FF-8C13-4E12-9E5B-247A3863998B}" sibTransId="{1A956E07-8639-4C93-AFB7-951E6AA1FDE8}"/>
    <dgm:cxn modelId="{4979763C-A5C7-40B8-A9AC-860211369D7E}" type="presOf" srcId="{B13D4CFB-4366-45EA-A06D-BBD605B24D41}" destId="{B627B609-97E6-438E-A794-CB6A07F2BFDC}" srcOrd="0" destOrd="0" presId="urn:microsoft.com/office/officeart/2005/8/layout/radial4"/>
    <dgm:cxn modelId="{AE835E6D-A0AD-48BA-97FA-F974FF69C112}" type="presOf" srcId="{AEEF12C1-1C3B-4737-AF3A-AABFDC2F1D55}" destId="{BCB56B66-ADD6-490F-A8B6-772C2877D9AE}" srcOrd="0" destOrd="0" presId="urn:microsoft.com/office/officeart/2005/8/layout/radial4"/>
    <dgm:cxn modelId="{31546976-6975-4ABE-A442-77CADDCF5BA4}" srcId="{8489EA4A-2098-4D1C-B8F0-6F7FCEAB112C}" destId="{1B08C16D-D8E0-44AA-A6C6-F98FDB19FA96}" srcOrd="5" destOrd="0" parTransId="{AEEF12C1-1C3B-4737-AF3A-AABFDC2F1D55}" sibTransId="{D928ADA3-7E07-4605-AA25-F7A3AA695B39}"/>
    <dgm:cxn modelId="{DFC70D79-F8ED-4AE4-BBCB-494D50A1F118}" type="presOf" srcId="{8489EA4A-2098-4D1C-B8F0-6F7FCEAB112C}" destId="{8FA3F17A-F91C-4C13-AB47-F9EBA8FD1794}" srcOrd="0" destOrd="0" presId="urn:microsoft.com/office/officeart/2005/8/layout/radial4"/>
    <dgm:cxn modelId="{1DAF5B82-BC6A-460A-9886-4251B240E5C8}" srcId="{8489EA4A-2098-4D1C-B8F0-6F7FCEAB112C}" destId="{5D80A77E-9EE5-4E60-ACAE-8894641AABB8}" srcOrd="0" destOrd="0" parTransId="{5BE5493A-CBD0-4F0F-BFF8-0EA342FC7BEE}" sibTransId="{7033A5CD-D80C-46F5-AD8C-CE70C11D9919}"/>
    <dgm:cxn modelId="{1FD26C8D-070C-4EC4-AD41-65BC43A8BFCD}" type="presOf" srcId="{70CD2391-FCE9-43BC-A623-99E4D99ABB21}" destId="{C6EBB8B3-9B8D-4B83-9CEF-FDFC6A36DEB2}" srcOrd="0" destOrd="0" presId="urn:microsoft.com/office/officeart/2005/8/layout/radial4"/>
    <dgm:cxn modelId="{AC27CFAF-05B5-46C1-A4C3-7A391FFFC11C}" type="presOf" srcId="{C1CDEDB1-3F1A-49F8-8363-41325A9E2E5F}" destId="{127F0410-ADCF-4720-8FB0-735787267615}" srcOrd="0" destOrd="0" presId="urn:microsoft.com/office/officeart/2005/8/layout/radial4"/>
    <dgm:cxn modelId="{D36B86B1-045E-4E52-8842-76C857039D27}" type="presOf" srcId="{2118CF5B-5062-4D6E-A915-4CFB3ADAC7DF}" destId="{A1C0CBB0-1C69-4965-926A-7236ABB59625}" srcOrd="0" destOrd="0" presId="urn:microsoft.com/office/officeart/2005/8/layout/radial4"/>
    <dgm:cxn modelId="{5D20ABB1-4B88-4D8D-A079-0217BC8F3ED7}" type="presOf" srcId="{0D35C1C8-428F-4F0F-A7E1-F38DCA4144E6}" destId="{E0CBF1DC-CB1E-40AA-8AF0-FD8EC4D6D6BB}" srcOrd="0" destOrd="0" presId="urn:microsoft.com/office/officeart/2005/8/layout/radial4"/>
    <dgm:cxn modelId="{D7CC12B7-3F92-42C1-A236-CAA1518D2C4F}" type="presOf" srcId="{26EFD91E-0980-4E7C-BAC0-CAB038A2C633}" destId="{BC0117EE-F1FA-4393-BBCE-0DCFE85382EB}" srcOrd="0" destOrd="0" presId="urn:microsoft.com/office/officeart/2005/8/layout/radial4"/>
    <dgm:cxn modelId="{E678E6D9-BD02-4A65-8B68-2461A2C55B8E}" type="presOf" srcId="{5D80A77E-9EE5-4E60-ACAE-8894641AABB8}" destId="{252F51C4-FC56-4D15-B2CF-6192E246F9BF}" srcOrd="0" destOrd="0" presId="urn:microsoft.com/office/officeart/2005/8/layout/radial4"/>
    <dgm:cxn modelId="{A792F1D9-E497-490B-BD13-634E5F555391}" srcId="{8489EA4A-2098-4D1C-B8F0-6F7FCEAB112C}" destId="{26EFD91E-0980-4E7C-BAC0-CAB038A2C633}" srcOrd="3" destOrd="0" parTransId="{0D35C1C8-428F-4F0F-A7E1-F38DCA4144E6}" sibTransId="{6ED3A9C4-50F6-417E-AC7E-C5610B5A6FF0}"/>
    <dgm:cxn modelId="{6F7F09DC-82A2-41C3-9165-212AF146E69D}" type="presOf" srcId="{5BE5493A-CBD0-4F0F-BFF8-0EA342FC7BEE}" destId="{549EBB32-40B0-4C36-8EAC-EE77857792D9}" srcOrd="0" destOrd="0" presId="urn:microsoft.com/office/officeart/2005/8/layout/radial4"/>
    <dgm:cxn modelId="{7491ECE3-B238-4411-A67B-5DB50145DD03}" type="presOf" srcId="{7C19BBD8-89C0-4B15-A0B7-A85123171DC3}" destId="{91A7192E-2BFF-405E-93C6-D29282C6FEFE}" srcOrd="0" destOrd="0" presId="urn:microsoft.com/office/officeart/2005/8/layout/radial4"/>
    <dgm:cxn modelId="{8D9316E6-EF42-418D-B870-FDFB4D2647A0}" srcId="{8489EA4A-2098-4D1C-B8F0-6F7FCEAB112C}" destId="{C1CDEDB1-3F1A-49F8-8363-41325A9E2E5F}" srcOrd="1" destOrd="0" parTransId="{ED1B1805-CFFE-4D86-AB1D-CFB9AAD79E1F}" sibTransId="{09417372-E550-4A28-AC2F-3B48805B65AF}"/>
    <dgm:cxn modelId="{64893DEC-EE29-4900-A005-BF559669387B}" type="presOf" srcId="{ED1B1805-CFFE-4D86-AB1D-CFB9AAD79E1F}" destId="{F2EDB1D3-B8D5-49AA-9533-068C4B473FDA}" srcOrd="0" destOrd="0" presId="urn:microsoft.com/office/officeart/2005/8/layout/radial4"/>
    <dgm:cxn modelId="{63D8238E-8E3A-41CB-92E6-67126B320850}" type="presParOf" srcId="{B627B609-97E6-438E-A794-CB6A07F2BFDC}" destId="{8FA3F17A-F91C-4C13-AB47-F9EBA8FD1794}" srcOrd="0" destOrd="0" presId="urn:microsoft.com/office/officeart/2005/8/layout/radial4"/>
    <dgm:cxn modelId="{F18448E0-48D4-4A6F-9E1D-BA8C7436910D}" type="presParOf" srcId="{B627B609-97E6-438E-A794-CB6A07F2BFDC}" destId="{549EBB32-40B0-4C36-8EAC-EE77857792D9}" srcOrd="1" destOrd="0" presId="urn:microsoft.com/office/officeart/2005/8/layout/radial4"/>
    <dgm:cxn modelId="{5CA15D2C-EB08-40FA-956C-A9FAAA09AB3C}" type="presParOf" srcId="{B627B609-97E6-438E-A794-CB6A07F2BFDC}" destId="{252F51C4-FC56-4D15-B2CF-6192E246F9BF}" srcOrd="2" destOrd="0" presId="urn:microsoft.com/office/officeart/2005/8/layout/radial4"/>
    <dgm:cxn modelId="{4A931B47-2006-4A67-BAF4-D94C570D3AAD}" type="presParOf" srcId="{B627B609-97E6-438E-A794-CB6A07F2BFDC}" destId="{F2EDB1D3-B8D5-49AA-9533-068C4B473FDA}" srcOrd="3" destOrd="0" presId="urn:microsoft.com/office/officeart/2005/8/layout/radial4"/>
    <dgm:cxn modelId="{682FC1A2-A22E-4410-A5D5-52BE740E5EEB}" type="presParOf" srcId="{B627B609-97E6-438E-A794-CB6A07F2BFDC}" destId="{127F0410-ADCF-4720-8FB0-735787267615}" srcOrd="4" destOrd="0" presId="urn:microsoft.com/office/officeart/2005/8/layout/radial4"/>
    <dgm:cxn modelId="{A1EEBF81-0E28-4C21-A7D0-9085A3D2290E}" type="presParOf" srcId="{B627B609-97E6-438E-A794-CB6A07F2BFDC}" destId="{C6EBB8B3-9B8D-4B83-9CEF-FDFC6A36DEB2}" srcOrd="5" destOrd="0" presId="urn:microsoft.com/office/officeart/2005/8/layout/radial4"/>
    <dgm:cxn modelId="{E6107C93-80F0-4C1E-B755-17CE26B66B73}" type="presParOf" srcId="{B627B609-97E6-438E-A794-CB6A07F2BFDC}" destId="{A1C0CBB0-1C69-4965-926A-7236ABB59625}" srcOrd="6" destOrd="0" presId="urn:microsoft.com/office/officeart/2005/8/layout/radial4"/>
    <dgm:cxn modelId="{B933C982-AC17-4F2F-B568-9E3AB38FD73C}" type="presParOf" srcId="{B627B609-97E6-438E-A794-CB6A07F2BFDC}" destId="{E0CBF1DC-CB1E-40AA-8AF0-FD8EC4D6D6BB}" srcOrd="7" destOrd="0" presId="urn:microsoft.com/office/officeart/2005/8/layout/radial4"/>
    <dgm:cxn modelId="{EBCF7275-AC3F-41A1-AFCA-F4240DF2A8A9}" type="presParOf" srcId="{B627B609-97E6-438E-A794-CB6A07F2BFDC}" destId="{BC0117EE-F1FA-4393-BBCE-0DCFE85382EB}" srcOrd="8" destOrd="0" presId="urn:microsoft.com/office/officeart/2005/8/layout/radial4"/>
    <dgm:cxn modelId="{1784D8A0-31FF-408B-9745-0189B3A013E1}" type="presParOf" srcId="{B627B609-97E6-438E-A794-CB6A07F2BFDC}" destId="{91A7192E-2BFF-405E-93C6-D29282C6FEFE}" srcOrd="9" destOrd="0" presId="urn:microsoft.com/office/officeart/2005/8/layout/radial4"/>
    <dgm:cxn modelId="{F15463D1-C160-4FEC-826E-0886962297AA}" type="presParOf" srcId="{B627B609-97E6-438E-A794-CB6A07F2BFDC}" destId="{D75CE1AA-DFE8-4573-BC0E-71D7AC363579}" srcOrd="10" destOrd="0" presId="urn:microsoft.com/office/officeart/2005/8/layout/radial4"/>
    <dgm:cxn modelId="{F01663B0-95D3-4F55-A575-2A3220B361C5}" type="presParOf" srcId="{B627B609-97E6-438E-A794-CB6A07F2BFDC}" destId="{BCB56B66-ADD6-490F-A8B6-772C2877D9AE}" srcOrd="11" destOrd="0" presId="urn:microsoft.com/office/officeart/2005/8/layout/radial4"/>
    <dgm:cxn modelId="{3C9DCC2A-793C-4F9D-B16A-572E0E91B353}" type="presParOf" srcId="{B627B609-97E6-438E-A794-CB6A07F2BFDC}" destId="{CCB95C9F-3EEB-4395-A073-65E3E648B5C0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500DD2-7015-44E3-9A7E-F1D7C5501937}" type="doc">
      <dgm:prSet loTypeId="urn:microsoft.com/office/officeart/2009/layout/ReverseList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CR"/>
        </a:p>
      </dgm:t>
    </dgm:pt>
    <dgm:pt modelId="{DC92BE6E-22F3-4DF4-8EF6-15E06BF71112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s-C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870 FAMILIAS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C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-12 visitas de  beneficiarias: información y entrega de 9 módulos de capacitación 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CR" sz="16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CR" sz="1600" i="0" dirty="0">
              <a:latin typeface="Times New Roman" panose="02020603050405020304" pitchFamily="18" charset="0"/>
              <a:cs typeface="Times New Roman" panose="02020603050405020304" pitchFamily="18" charset="0"/>
            </a:rPr>
            <a:t>-Tríptico: </a:t>
          </a:r>
          <a:r>
            <a:rPr lang="es-CR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Mitos y verdades sobre la vacuna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CR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C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-Visitas de seguimiento FCA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CR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s-C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RESULTADO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CR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870 familias empoderadas, con conocimientos sobre salud y prácticas de comportamiento positivas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es-CR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es-CR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9A670E-7185-4C30-8E15-768B8E79905D}" type="parTrans" cxnId="{1E1D464C-660A-4F61-828B-0A9152B3245B}">
      <dgm:prSet/>
      <dgm:spPr/>
      <dgm:t>
        <a:bodyPr/>
        <a:lstStyle/>
        <a:p>
          <a:endParaRPr lang="es-C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3A2CE6-5E36-4D2A-8480-C30ABD5B0257}" type="sibTrans" cxnId="{1E1D464C-660A-4F61-828B-0A9152B3245B}">
      <dgm:prSet/>
      <dgm:spPr/>
      <dgm:t>
        <a:bodyPr/>
        <a:lstStyle/>
        <a:p>
          <a:endParaRPr lang="es-C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0C1ABE-6F25-462D-9C28-353B7F6D554B}">
      <dgm:prSet phldrT="[Texto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es-CR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850 MIPYMES Y COMERCIOS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es-ES" sz="1600" b="0" dirty="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-Bitácoras con detalle de cumplimiento de los protocolos salud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S" sz="1600" b="0" i="0" dirty="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-Información y entrega de 2 módulos</a:t>
          </a:r>
        </a:p>
        <a:p>
          <a:pPr algn="l">
            <a:lnSpc>
              <a:spcPct val="100000"/>
            </a:lnSpc>
            <a:spcAft>
              <a:spcPts val="0"/>
            </a:spcAft>
            <a:buFont typeface="Courier New" panose="02070309020205020404" pitchFamily="49" charset="0"/>
            <a:buChar char="o"/>
          </a:pPr>
          <a:endParaRPr lang="es-ES" sz="1600" b="0" i="1" dirty="0">
            <a:effectLst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  <a:buFont typeface="Courier New" panose="02070309020205020404" pitchFamily="49" charset="0"/>
            <a:buChar char="o"/>
          </a:pPr>
          <a:r>
            <a:rPr lang="es-CR" sz="16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RESULTADO</a:t>
          </a:r>
        </a:p>
        <a:p>
          <a:pPr algn="l">
            <a:lnSpc>
              <a:spcPct val="100000"/>
            </a:lnSpc>
            <a:spcAft>
              <a:spcPts val="0"/>
            </a:spcAft>
            <a:buFont typeface="Courier New" panose="02070309020205020404" pitchFamily="49" charset="0"/>
            <a:buChar char="o"/>
          </a:pPr>
          <a:r>
            <a:rPr lang="es-CR" sz="1600" i="0" dirty="0">
              <a:latin typeface="Times New Roman" panose="02020603050405020304" pitchFamily="18" charset="0"/>
              <a:cs typeface="Times New Roman" panose="02020603050405020304" pitchFamily="18" charset="0"/>
            </a:rPr>
            <a:t>850 comercios con información clave para evitar la propagación de la pandemia; respetar los derechos humanos y laborales y para certificarse como </a:t>
          </a:r>
          <a:r>
            <a:rPr lang="es-CR" sz="1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Centro de trabajo prevenido ante Covid-19</a:t>
          </a:r>
          <a:endParaRPr lang="es-CR" sz="14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AD92AF-55CB-402E-B68E-2F1F964BDC29}" type="parTrans" cxnId="{53221C58-D9B5-47B2-8777-529E72A4E83C}">
      <dgm:prSet/>
      <dgm:spPr/>
      <dgm:t>
        <a:bodyPr/>
        <a:lstStyle/>
        <a:p>
          <a:endParaRPr lang="es-C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52C06A-41DE-44AA-BF86-7C6FA0227F18}" type="sibTrans" cxnId="{53221C58-D9B5-47B2-8777-529E72A4E83C}">
      <dgm:prSet/>
      <dgm:spPr/>
      <dgm:t>
        <a:bodyPr/>
        <a:lstStyle/>
        <a:p>
          <a:endParaRPr lang="es-CR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E04C31-DD7A-4AC2-B192-E2321092CEC2}" type="pres">
      <dgm:prSet presAssocID="{B1500DD2-7015-44E3-9A7E-F1D7C5501937}" presName="Name0" presStyleCnt="0">
        <dgm:presLayoutVars>
          <dgm:chMax val="2"/>
          <dgm:chPref val="2"/>
          <dgm:animLvl val="lvl"/>
        </dgm:presLayoutVars>
      </dgm:prSet>
      <dgm:spPr/>
    </dgm:pt>
    <dgm:pt modelId="{F096D4AF-6BB8-4ADA-BC05-8CB0FAE2E576}" type="pres">
      <dgm:prSet presAssocID="{B1500DD2-7015-44E3-9A7E-F1D7C5501937}" presName="LeftText" presStyleLbl="revTx" presStyleIdx="0" presStyleCnt="0">
        <dgm:presLayoutVars>
          <dgm:bulletEnabled val="1"/>
        </dgm:presLayoutVars>
      </dgm:prSet>
      <dgm:spPr/>
    </dgm:pt>
    <dgm:pt modelId="{1CAE370F-94BE-4B70-8934-D1E00BA09D85}" type="pres">
      <dgm:prSet presAssocID="{B1500DD2-7015-44E3-9A7E-F1D7C5501937}" presName="LeftNode" presStyleLbl="bgImgPlace1" presStyleIdx="0" presStyleCnt="2" custScaleY="115203" custLinFactNeighborY="824">
        <dgm:presLayoutVars>
          <dgm:chMax val="2"/>
          <dgm:chPref val="2"/>
        </dgm:presLayoutVars>
      </dgm:prSet>
      <dgm:spPr/>
    </dgm:pt>
    <dgm:pt modelId="{1A9B251F-FE63-40B8-8E94-6ABA8A438FD9}" type="pres">
      <dgm:prSet presAssocID="{B1500DD2-7015-44E3-9A7E-F1D7C5501937}" presName="RightText" presStyleLbl="revTx" presStyleIdx="0" presStyleCnt="0">
        <dgm:presLayoutVars>
          <dgm:bulletEnabled val="1"/>
        </dgm:presLayoutVars>
      </dgm:prSet>
      <dgm:spPr/>
    </dgm:pt>
    <dgm:pt modelId="{F79292FA-9014-440C-A07D-AF7CEEB86429}" type="pres">
      <dgm:prSet presAssocID="{B1500DD2-7015-44E3-9A7E-F1D7C5501937}" presName="RightNode" presStyleLbl="bgImgPlace1" presStyleIdx="1" presStyleCnt="2" custScaleX="102695" custScaleY="112727" custLinFactNeighborX="3042">
        <dgm:presLayoutVars>
          <dgm:chMax val="0"/>
          <dgm:chPref val="0"/>
        </dgm:presLayoutVars>
      </dgm:prSet>
      <dgm:spPr/>
    </dgm:pt>
    <dgm:pt modelId="{B3772FCD-155D-4E4E-8D4C-9E242FC3BFDB}" type="pres">
      <dgm:prSet presAssocID="{B1500DD2-7015-44E3-9A7E-F1D7C5501937}" presName="TopArrow" presStyleLbl="node1" presStyleIdx="0" presStyleCnt="2" custLinFactNeighborX="-22351" custLinFactNeighborY="-8280"/>
      <dgm:spPr>
        <a:solidFill>
          <a:schemeClr val="accent2">
            <a:lumMod val="20000"/>
            <a:lumOff val="80000"/>
          </a:schemeClr>
        </a:solidFill>
      </dgm:spPr>
    </dgm:pt>
    <dgm:pt modelId="{2678E612-A4E9-4A3C-A2BD-68755A281949}" type="pres">
      <dgm:prSet presAssocID="{B1500DD2-7015-44E3-9A7E-F1D7C5501937}" presName="BottomArrow" presStyleLbl="node1" presStyleIdx="1" presStyleCnt="2" custScaleX="101614" custLinFactNeighborX="-22351" custLinFactNeighborY="7450"/>
      <dgm:spPr>
        <a:solidFill>
          <a:schemeClr val="accent1">
            <a:lumMod val="20000"/>
            <a:lumOff val="80000"/>
          </a:schemeClr>
        </a:solidFill>
      </dgm:spPr>
    </dgm:pt>
  </dgm:ptLst>
  <dgm:cxnLst>
    <dgm:cxn modelId="{67FE2801-C379-483B-81A7-65D12ED809DF}" type="presOf" srcId="{DC92BE6E-22F3-4DF4-8EF6-15E06BF71112}" destId="{1CAE370F-94BE-4B70-8934-D1E00BA09D85}" srcOrd="1" destOrd="0" presId="urn:microsoft.com/office/officeart/2009/layout/ReverseList"/>
    <dgm:cxn modelId="{78899304-83F4-496A-BA83-B9CD7C430169}" type="presOf" srcId="{AB0C1ABE-6F25-462D-9C28-353B7F6D554B}" destId="{F79292FA-9014-440C-A07D-AF7CEEB86429}" srcOrd="1" destOrd="0" presId="urn:microsoft.com/office/officeart/2009/layout/ReverseList"/>
    <dgm:cxn modelId="{B1C3EF43-8AE1-4CE7-A06D-A7B3F7AE8A57}" type="presOf" srcId="{DC92BE6E-22F3-4DF4-8EF6-15E06BF71112}" destId="{F096D4AF-6BB8-4ADA-BC05-8CB0FAE2E576}" srcOrd="0" destOrd="0" presId="urn:microsoft.com/office/officeart/2009/layout/ReverseList"/>
    <dgm:cxn modelId="{1E1D464C-660A-4F61-828B-0A9152B3245B}" srcId="{B1500DD2-7015-44E3-9A7E-F1D7C5501937}" destId="{DC92BE6E-22F3-4DF4-8EF6-15E06BF71112}" srcOrd="0" destOrd="0" parTransId="{619A670E-7185-4C30-8E15-768B8E79905D}" sibTransId="{353A2CE6-5E36-4D2A-8480-C30ABD5B0257}"/>
    <dgm:cxn modelId="{53221C58-D9B5-47B2-8777-529E72A4E83C}" srcId="{B1500DD2-7015-44E3-9A7E-F1D7C5501937}" destId="{AB0C1ABE-6F25-462D-9C28-353B7F6D554B}" srcOrd="1" destOrd="0" parTransId="{D4AD92AF-55CB-402E-B68E-2F1F964BDC29}" sibTransId="{4B52C06A-41DE-44AA-BF86-7C6FA0227F18}"/>
    <dgm:cxn modelId="{638E2E9B-DD52-4170-BC87-2A952117CEBA}" type="presOf" srcId="{B1500DD2-7015-44E3-9A7E-F1D7C5501937}" destId="{C0E04C31-DD7A-4AC2-B192-E2321092CEC2}" srcOrd="0" destOrd="0" presId="urn:microsoft.com/office/officeart/2009/layout/ReverseList"/>
    <dgm:cxn modelId="{D21551F1-541A-4610-B868-6DDEF0610F01}" type="presOf" srcId="{AB0C1ABE-6F25-462D-9C28-353B7F6D554B}" destId="{1A9B251F-FE63-40B8-8E94-6ABA8A438FD9}" srcOrd="0" destOrd="0" presId="urn:microsoft.com/office/officeart/2009/layout/ReverseList"/>
    <dgm:cxn modelId="{3A068C8D-40A7-4EF0-B75E-14026946E665}" type="presParOf" srcId="{C0E04C31-DD7A-4AC2-B192-E2321092CEC2}" destId="{F096D4AF-6BB8-4ADA-BC05-8CB0FAE2E576}" srcOrd="0" destOrd="0" presId="urn:microsoft.com/office/officeart/2009/layout/ReverseList"/>
    <dgm:cxn modelId="{7F59DF60-FC1A-44D4-8365-FE5CF9BF10F3}" type="presParOf" srcId="{C0E04C31-DD7A-4AC2-B192-E2321092CEC2}" destId="{1CAE370F-94BE-4B70-8934-D1E00BA09D85}" srcOrd="1" destOrd="0" presId="urn:microsoft.com/office/officeart/2009/layout/ReverseList"/>
    <dgm:cxn modelId="{1B45F123-E886-4E9C-B90A-A64A7E41D7EF}" type="presParOf" srcId="{C0E04C31-DD7A-4AC2-B192-E2321092CEC2}" destId="{1A9B251F-FE63-40B8-8E94-6ABA8A438FD9}" srcOrd="2" destOrd="0" presId="urn:microsoft.com/office/officeart/2009/layout/ReverseList"/>
    <dgm:cxn modelId="{9A89AD5B-8FB5-44C4-94F7-DA2A58B77F1D}" type="presParOf" srcId="{C0E04C31-DD7A-4AC2-B192-E2321092CEC2}" destId="{F79292FA-9014-440C-A07D-AF7CEEB86429}" srcOrd="3" destOrd="0" presId="urn:microsoft.com/office/officeart/2009/layout/ReverseList"/>
    <dgm:cxn modelId="{9D5DC5AA-4E95-4561-8016-E3D8E0D1D686}" type="presParOf" srcId="{C0E04C31-DD7A-4AC2-B192-E2321092CEC2}" destId="{B3772FCD-155D-4E4E-8D4C-9E242FC3BFDB}" srcOrd="4" destOrd="0" presId="urn:microsoft.com/office/officeart/2009/layout/ReverseList"/>
    <dgm:cxn modelId="{2F9D683E-6D40-48BD-B009-2DA9D7405096}" type="presParOf" srcId="{C0E04C31-DD7A-4AC2-B192-E2321092CEC2}" destId="{2678E612-A4E9-4A3C-A2BD-68755A281949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10E7D-23BA-47F8-A7A2-56AFE085B28B}">
      <dsp:nvSpPr>
        <dsp:cNvPr id="0" name=""/>
        <dsp:cNvSpPr/>
      </dsp:nvSpPr>
      <dsp:spPr>
        <a:xfrm>
          <a:off x="1905504" y="0"/>
          <a:ext cx="6079611" cy="6079611"/>
        </a:xfrm>
        <a:prstGeom prst="diamond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EF276-9063-471F-B192-576841688FE1}">
      <dsp:nvSpPr>
        <dsp:cNvPr id="0" name=""/>
        <dsp:cNvSpPr/>
      </dsp:nvSpPr>
      <dsp:spPr>
        <a:xfrm>
          <a:off x="2333999" y="577563"/>
          <a:ext cx="2669183" cy="23710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Agencias del Sistema de Naciones Unidas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OIT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OPS 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OIM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ACNUR</a:t>
          </a:r>
        </a:p>
      </dsp:txBody>
      <dsp:txXfrm>
        <a:off x="2449744" y="693308"/>
        <a:ext cx="2437693" cy="2139558"/>
      </dsp:txXfrm>
    </dsp:sp>
    <dsp:sp modelId="{8CE5273A-0DE3-4DC7-BAB3-863F7FC375E1}">
      <dsp:nvSpPr>
        <dsp:cNvPr id="0" name=""/>
        <dsp:cNvSpPr/>
      </dsp:nvSpPr>
      <dsp:spPr>
        <a:xfrm>
          <a:off x="5036504" y="603051"/>
          <a:ext cx="2371048" cy="23710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Municipios de frontera; 1 Municipio de alta atracción migratoria</a:t>
          </a:r>
        </a:p>
      </dsp:txBody>
      <dsp:txXfrm>
        <a:off x="5152249" y="718796"/>
        <a:ext cx="2139558" cy="2139558"/>
      </dsp:txXfrm>
    </dsp:sp>
    <dsp:sp modelId="{80D07BDD-DE85-438F-B45A-92E3CE21CA11}">
      <dsp:nvSpPr>
        <dsp:cNvPr id="0" name=""/>
        <dsp:cNvSpPr/>
      </dsp:nvSpPr>
      <dsp:spPr>
        <a:xfrm>
          <a:off x="2483067" y="3130999"/>
          <a:ext cx="2371048" cy="23710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200" b="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 mujeres </a:t>
          </a:r>
          <a:r>
            <a:rPr lang="es-ES" sz="22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nacionales, migrantes y en condición de refugio de comunidades de acogida</a:t>
          </a:r>
          <a:endParaRPr lang="es-CR" sz="2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98812" y="3246744"/>
        <a:ext cx="2139558" cy="2139558"/>
      </dsp:txXfrm>
    </dsp:sp>
    <dsp:sp modelId="{921188C9-4B55-42BC-8844-E816CC77DD94}">
      <dsp:nvSpPr>
        <dsp:cNvPr id="0" name=""/>
        <dsp:cNvSpPr/>
      </dsp:nvSpPr>
      <dsp:spPr>
        <a:xfrm>
          <a:off x="5036504" y="3130999"/>
          <a:ext cx="2371048" cy="237104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Período de ejecución</a:t>
          </a:r>
          <a:endParaRPr lang="es-CR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Mayo-noviembre 2021</a:t>
          </a:r>
        </a:p>
      </dsp:txBody>
      <dsp:txXfrm>
        <a:off x="5152249" y="3246744"/>
        <a:ext cx="2139558" cy="21395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AB0855-398E-4391-81C5-3B9787F8F1A9}">
      <dsp:nvSpPr>
        <dsp:cNvPr id="0" name=""/>
        <dsp:cNvSpPr/>
      </dsp:nvSpPr>
      <dsp:spPr>
        <a:xfrm>
          <a:off x="34600" y="270952"/>
          <a:ext cx="2408266" cy="1444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FINES DEL PROYECTO MTPF</a:t>
          </a:r>
          <a:endParaRPr lang="es-CR" sz="2200" b="1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00" y="270952"/>
        <a:ext cx="2408266" cy="1444959"/>
      </dsp:txXfrm>
    </dsp:sp>
    <dsp:sp modelId="{8EBD0270-5277-426F-8C0B-EE8993F9E613}">
      <dsp:nvSpPr>
        <dsp:cNvPr id="0" name=""/>
        <dsp:cNvSpPr/>
      </dsp:nvSpPr>
      <dsp:spPr>
        <a:xfrm>
          <a:off x="2620115" y="58204"/>
          <a:ext cx="2560468" cy="1835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Apoyar la respuesta institucional frente al </a:t>
          </a:r>
          <a:r>
            <a:rPr lang="es-CR" sz="2200" kern="1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Covid-19</a:t>
          </a:r>
          <a:endParaRPr lang="es-CR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0115" y="58204"/>
        <a:ext cx="2560468" cy="1835777"/>
      </dsp:txXfrm>
    </dsp:sp>
    <dsp:sp modelId="{982D3C7D-CEA2-488D-A4CC-BAD89DFE4722}">
      <dsp:nvSpPr>
        <dsp:cNvPr id="0" name=""/>
        <dsp:cNvSpPr/>
      </dsp:nvSpPr>
      <dsp:spPr>
        <a:xfrm>
          <a:off x="5458979" y="89350"/>
          <a:ext cx="4308701" cy="17734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Proteger las vidas y apoyar los sistemas de vida </a:t>
          </a:r>
          <a:r>
            <a:rPr lang="es-CR" sz="22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de mujeres migrantes y refugiadas, de quienes buscan asilo y nacionales que habitan en comunidades de acogida</a:t>
          </a:r>
          <a:endParaRPr lang="es-CR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58979" y="89350"/>
        <a:ext cx="4308701" cy="1773485"/>
      </dsp:txXfrm>
    </dsp:sp>
    <dsp:sp modelId="{6F77020E-68FB-4E8F-858E-E4CC0FFB721E}">
      <dsp:nvSpPr>
        <dsp:cNvPr id="0" name=""/>
        <dsp:cNvSpPr/>
      </dsp:nvSpPr>
      <dsp:spPr>
        <a:xfrm>
          <a:off x="1043086" y="2091676"/>
          <a:ext cx="4576765" cy="22078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Promover </a:t>
          </a:r>
          <a:r>
            <a:rPr lang="es-CR" sz="2200" kern="1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prácticas seguras y cambios de comportamiento </a:t>
          </a: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para: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-Prevenir y controlar la pandemia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-Reducir la violencia sexual y de género, la xenofobia y la discriminación</a:t>
          </a:r>
          <a:endParaRPr lang="es-CR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3086" y="2091676"/>
        <a:ext cx="4576765" cy="2207855"/>
      </dsp:txXfrm>
    </dsp:sp>
    <dsp:sp modelId="{4413E13D-8EF2-486B-9298-3717615FB611}">
      <dsp:nvSpPr>
        <dsp:cNvPr id="0" name=""/>
        <dsp:cNvSpPr/>
      </dsp:nvSpPr>
      <dsp:spPr>
        <a:xfrm>
          <a:off x="5860678" y="2297048"/>
          <a:ext cx="2872507" cy="18833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Promover los </a:t>
          </a:r>
          <a:r>
            <a:rPr lang="es-ES" sz="2200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derechos humanos y los derechos laborales </a:t>
          </a:r>
          <a:r>
            <a:rPr lang="es-ES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 las personas migrantes y en condición de refugiadas</a:t>
          </a:r>
          <a:endParaRPr lang="es-CR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60678" y="2297048"/>
        <a:ext cx="2872507" cy="1883374"/>
      </dsp:txXfrm>
    </dsp:sp>
    <dsp:sp modelId="{2AE37CB5-7007-40A6-B12A-3CF41AAC0E04}">
      <dsp:nvSpPr>
        <dsp:cNvPr id="0" name=""/>
        <dsp:cNvSpPr/>
      </dsp:nvSpPr>
      <dsp:spPr>
        <a:xfrm>
          <a:off x="3533" y="4410962"/>
          <a:ext cx="3791164" cy="16709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 dirty="0">
            <a:solidFill>
              <a:schemeClr val="tx1"/>
            </a:solidFill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Ofrecer información clave sobre salud mental, alimentación saludable, manipulación de alimentos, género y desarrollo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33" y="4410962"/>
        <a:ext cx="3791164" cy="1670908"/>
      </dsp:txXfrm>
    </dsp:sp>
    <dsp:sp modelId="{CF658A51-19D1-49E0-A409-4694941AA5C2}">
      <dsp:nvSpPr>
        <dsp:cNvPr id="0" name=""/>
        <dsp:cNvSpPr/>
      </dsp:nvSpPr>
      <dsp:spPr>
        <a:xfrm>
          <a:off x="4035525" y="4696464"/>
          <a:ext cx="3088119" cy="1444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Propiciar</a:t>
          </a:r>
          <a:r>
            <a:rPr lang="es-CR" sz="22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CR" sz="2200" kern="1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mecanismos de monitoreo comunal y de vigilancia de la salud</a:t>
          </a:r>
          <a:endParaRPr lang="es-CR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5525" y="4696464"/>
        <a:ext cx="3088119" cy="1444959"/>
      </dsp:txXfrm>
    </dsp:sp>
    <dsp:sp modelId="{40C6D38D-651C-4CF5-A1FF-FCB5ED058942}">
      <dsp:nvSpPr>
        <dsp:cNvPr id="0" name=""/>
        <dsp:cNvSpPr/>
      </dsp:nvSpPr>
      <dsp:spPr>
        <a:xfrm>
          <a:off x="7364471" y="4696464"/>
          <a:ext cx="2408266" cy="1444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Promover la recuperación económica con perspectiva de género</a:t>
          </a:r>
        </a:p>
      </dsp:txBody>
      <dsp:txXfrm>
        <a:off x="7364471" y="4696464"/>
        <a:ext cx="2408266" cy="14449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BEB11-A5F1-48E8-9F77-C28A85BF7EDB}">
      <dsp:nvSpPr>
        <dsp:cNvPr id="0" name=""/>
        <dsp:cNvSpPr/>
      </dsp:nvSpPr>
      <dsp:spPr>
        <a:xfrm>
          <a:off x="2550651" y="380856"/>
          <a:ext cx="5168327" cy="5168327"/>
        </a:xfrm>
        <a:prstGeom prst="pie">
          <a:avLst>
            <a:gd name="adj1" fmla="val 16200000"/>
            <a:gd name="adj2" fmla="val 2052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Participación en actividades de capacitación</a:t>
          </a:r>
          <a:endParaRPr lang="es-CR" sz="1800" kern="1200" dirty="0"/>
        </a:p>
      </dsp:txBody>
      <dsp:txXfrm>
        <a:off x="5246795" y="1249627"/>
        <a:ext cx="1661248" cy="1107498"/>
      </dsp:txXfrm>
    </dsp:sp>
    <dsp:sp modelId="{423700E3-590A-4B62-BD80-167D895AD8DB}">
      <dsp:nvSpPr>
        <dsp:cNvPr id="0" name=""/>
        <dsp:cNvSpPr/>
      </dsp:nvSpPr>
      <dsp:spPr>
        <a:xfrm>
          <a:off x="2726433" y="616902"/>
          <a:ext cx="5168327" cy="5109460"/>
        </a:xfrm>
        <a:prstGeom prst="pie">
          <a:avLst>
            <a:gd name="adj1" fmla="val 20520000"/>
            <a:gd name="adj2" fmla="val 324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Visitas a familias en pareja o en trío</a:t>
          </a:r>
          <a:endParaRPr lang="es-CR" sz="1800" kern="1200" dirty="0"/>
        </a:p>
      </dsp:txBody>
      <dsp:txXfrm>
        <a:off x="6055082" y="2951439"/>
        <a:ext cx="1538192" cy="1216538"/>
      </dsp:txXfrm>
    </dsp:sp>
    <dsp:sp modelId="{381D19C7-33C1-4BB3-9E25-3235230CB6CF}">
      <dsp:nvSpPr>
        <dsp:cNvPr id="0" name=""/>
        <dsp:cNvSpPr/>
      </dsp:nvSpPr>
      <dsp:spPr>
        <a:xfrm>
          <a:off x="2478048" y="603586"/>
          <a:ext cx="5168327" cy="5168327"/>
        </a:xfrm>
        <a:prstGeom prst="pie">
          <a:avLst>
            <a:gd name="adj1" fmla="val 3240000"/>
            <a:gd name="adj2" fmla="val 756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Visitas a MiPymes en compañía de los consultores de la FCA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1800" kern="1200" dirty="0"/>
        </a:p>
      </dsp:txBody>
      <dsp:txXfrm>
        <a:off x="4323880" y="4233721"/>
        <a:ext cx="1476665" cy="1353609"/>
      </dsp:txXfrm>
    </dsp:sp>
    <dsp:sp modelId="{7D091691-BE2A-4BDD-9383-609F46B8FE04}">
      <dsp:nvSpPr>
        <dsp:cNvPr id="0" name=""/>
        <dsp:cNvSpPr/>
      </dsp:nvSpPr>
      <dsp:spPr>
        <a:xfrm>
          <a:off x="2124049" y="596384"/>
          <a:ext cx="5642521" cy="5012916"/>
        </a:xfrm>
        <a:prstGeom prst="pie">
          <a:avLst>
            <a:gd name="adj1" fmla="val 7560000"/>
            <a:gd name="adj2" fmla="val 1188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Análisis de posibles  emprendimientos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1800" kern="1200" dirty="0"/>
        </a:p>
      </dsp:txBody>
      <dsp:txXfrm>
        <a:off x="2453196" y="2886809"/>
        <a:ext cx="1679321" cy="1193551"/>
      </dsp:txXfrm>
    </dsp:sp>
    <dsp:sp modelId="{B22CDD56-B872-477F-945C-D313BFC13CD5}">
      <dsp:nvSpPr>
        <dsp:cNvPr id="0" name=""/>
        <dsp:cNvSpPr/>
      </dsp:nvSpPr>
      <dsp:spPr>
        <a:xfrm>
          <a:off x="2405446" y="380856"/>
          <a:ext cx="5168327" cy="5168327"/>
        </a:xfrm>
        <a:prstGeom prst="pie">
          <a:avLst>
            <a:gd name="adj1" fmla="val 1188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Cumplimiento estricto de protocolos de salud</a:t>
          </a:r>
        </a:p>
      </dsp:txBody>
      <dsp:txXfrm>
        <a:off x="3216381" y="1249627"/>
        <a:ext cx="1661248" cy="1107498"/>
      </dsp:txXfrm>
    </dsp:sp>
    <dsp:sp modelId="{5A516130-1B15-46F6-ABE6-E22EF035D0FC}">
      <dsp:nvSpPr>
        <dsp:cNvPr id="0" name=""/>
        <dsp:cNvSpPr/>
      </dsp:nvSpPr>
      <dsp:spPr>
        <a:xfrm>
          <a:off x="2230464" y="60912"/>
          <a:ext cx="5808215" cy="5808215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57AF78-C671-4E01-8555-ACE81C3ADEB9}">
      <dsp:nvSpPr>
        <dsp:cNvPr id="0" name=""/>
        <dsp:cNvSpPr/>
      </dsp:nvSpPr>
      <dsp:spPr>
        <a:xfrm>
          <a:off x="2406846" y="267682"/>
          <a:ext cx="5808215" cy="5808215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1FF44E-A619-43C4-B188-C40E1358B8E3}">
      <dsp:nvSpPr>
        <dsp:cNvPr id="0" name=""/>
        <dsp:cNvSpPr/>
      </dsp:nvSpPr>
      <dsp:spPr>
        <a:xfrm>
          <a:off x="2158104" y="283856"/>
          <a:ext cx="5808215" cy="5808215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37BB207-3447-47E7-B52C-851E1C306DC1}">
      <dsp:nvSpPr>
        <dsp:cNvPr id="0" name=""/>
        <dsp:cNvSpPr/>
      </dsp:nvSpPr>
      <dsp:spPr>
        <a:xfrm>
          <a:off x="1900109" y="199214"/>
          <a:ext cx="6046933" cy="5808215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716FA7-CD04-4276-8ECE-5B76CB8A0C09}">
      <dsp:nvSpPr>
        <dsp:cNvPr id="0" name=""/>
        <dsp:cNvSpPr/>
      </dsp:nvSpPr>
      <dsp:spPr>
        <a:xfrm>
          <a:off x="2085745" y="60912"/>
          <a:ext cx="5808215" cy="5808215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A650A-1BE9-4B3E-906A-90B0B0114FE2}">
      <dsp:nvSpPr>
        <dsp:cNvPr id="0" name=""/>
        <dsp:cNvSpPr/>
      </dsp:nvSpPr>
      <dsp:spPr>
        <a:xfrm>
          <a:off x="2384591" y="531758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000" kern="1200"/>
        </a:p>
      </dsp:txBody>
      <dsp:txXfrm>
        <a:off x="2578025" y="575279"/>
        <a:ext cx="21971" cy="4398"/>
      </dsp:txXfrm>
    </dsp:sp>
    <dsp:sp modelId="{67CC297B-28FB-46B4-82E1-6233891D4165}">
      <dsp:nvSpPr>
        <dsp:cNvPr id="0" name=""/>
        <dsp:cNvSpPr/>
      </dsp:nvSpPr>
      <dsp:spPr>
        <a:xfrm>
          <a:off x="80023" y="4297"/>
          <a:ext cx="2306368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000" b="1" kern="12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TALLERES  DE CAPACITACIÓN Y MÓDULOS</a:t>
          </a:r>
        </a:p>
      </dsp:txBody>
      <dsp:txXfrm>
        <a:off x="80023" y="4297"/>
        <a:ext cx="2306368" cy="1146363"/>
      </dsp:txXfrm>
    </dsp:sp>
    <dsp:sp modelId="{94C7EAAD-D9CB-49CB-A290-51E1EE35DC0F}">
      <dsp:nvSpPr>
        <dsp:cNvPr id="0" name=""/>
        <dsp:cNvSpPr/>
      </dsp:nvSpPr>
      <dsp:spPr>
        <a:xfrm>
          <a:off x="5121362" y="531758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14795" y="575279"/>
        <a:ext cx="21971" cy="4398"/>
      </dsp:txXfrm>
    </dsp:sp>
    <dsp:sp modelId="{F69E33A8-3724-4526-AECB-4A707172BEFD}">
      <dsp:nvSpPr>
        <dsp:cNvPr id="0" name=""/>
        <dsp:cNvSpPr/>
      </dsp:nvSpPr>
      <dsp:spPr>
        <a:xfrm>
          <a:off x="2825830" y="4297"/>
          <a:ext cx="2297331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evitar la propagación del Covid-19</a:t>
          </a:r>
          <a:b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5830" y="4297"/>
        <a:ext cx="2297331" cy="1146363"/>
      </dsp:txXfrm>
    </dsp:sp>
    <dsp:sp modelId="{604BBFD1-6DA2-4012-84F5-E8FEDDCF6EA8}">
      <dsp:nvSpPr>
        <dsp:cNvPr id="0" name=""/>
        <dsp:cNvSpPr/>
      </dsp:nvSpPr>
      <dsp:spPr>
        <a:xfrm>
          <a:off x="7471407" y="531758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64840" y="575279"/>
        <a:ext cx="21971" cy="4398"/>
      </dsp:txXfrm>
    </dsp:sp>
    <dsp:sp modelId="{25FA82C6-E276-454C-8FEA-82F52C5AB4F9}">
      <dsp:nvSpPr>
        <dsp:cNvPr id="0" name=""/>
        <dsp:cNvSpPr/>
      </dsp:nvSpPr>
      <dsp:spPr>
        <a:xfrm>
          <a:off x="5562601" y="4297"/>
          <a:ext cx="1910605" cy="114636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Técnicas para buena comunicación</a:t>
          </a:r>
        </a:p>
      </dsp:txBody>
      <dsp:txXfrm>
        <a:off x="5562601" y="4297"/>
        <a:ext cx="1910605" cy="1146363"/>
      </dsp:txXfrm>
    </dsp:sp>
    <dsp:sp modelId="{2A4674C0-E7EF-47C6-BA62-E4F5C1DE3C35}">
      <dsp:nvSpPr>
        <dsp:cNvPr id="0" name=""/>
        <dsp:cNvSpPr/>
      </dsp:nvSpPr>
      <dsp:spPr>
        <a:xfrm>
          <a:off x="1251644" y="1148860"/>
          <a:ext cx="7616304" cy="408839"/>
        </a:xfrm>
        <a:custGeom>
          <a:avLst/>
          <a:gdLst/>
          <a:ahLst/>
          <a:cxnLst/>
          <a:rect l="0" t="0" r="0" b="0"/>
          <a:pathLst>
            <a:path>
              <a:moveTo>
                <a:pt x="7616304" y="0"/>
              </a:moveTo>
              <a:lnTo>
                <a:pt x="7616304" y="221519"/>
              </a:lnTo>
              <a:lnTo>
                <a:pt x="0" y="221519"/>
              </a:lnTo>
              <a:lnTo>
                <a:pt x="0" y="40883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69072" y="1351080"/>
        <a:ext cx="381448" cy="4398"/>
      </dsp:txXfrm>
    </dsp:sp>
    <dsp:sp modelId="{2436EBDD-E32D-473F-962B-71BCDEFD8AFD}">
      <dsp:nvSpPr>
        <dsp:cNvPr id="0" name=""/>
        <dsp:cNvSpPr/>
      </dsp:nvSpPr>
      <dsp:spPr>
        <a:xfrm>
          <a:off x="7912646" y="4297"/>
          <a:ext cx="1910605" cy="114636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Aspectos clave de la salud mental</a:t>
          </a:r>
        </a:p>
      </dsp:txBody>
      <dsp:txXfrm>
        <a:off x="7912646" y="4297"/>
        <a:ext cx="1910605" cy="1146363"/>
      </dsp:txXfrm>
    </dsp:sp>
    <dsp:sp modelId="{DB9A6822-64D6-4C6F-9001-1BDF6B6D64BE}">
      <dsp:nvSpPr>
        <dsp:cNvPr id="0" name=""/>
        <dsp:cNvSpPr/>
      </dsp:nvSpPr>
      <dsp:spPr>
        <a:xfrm>
          <a:off x="2421466" y="2117561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14899" y="2161082"/>
        <a:ext cx="21971" cy="4398"/>
      </dsp:txXfrm>
    </dsp:sp>
    <dsp:sp modelId="{74C1370C-B54D-485A-BED2-AFA5917ED12D}">
      <dsp:nvSpPr>
        <dsp:cNvPr id="0" name=""/>
        <dsp:cNvSpPr/>
      </dsp:nvSpPr>
      <dsp:spPr>
        <a:xfrm>
          <a:off x="80023" y="1590099"/>
          <a:ext cx="2343243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la </a:t>
          </a:r>
          <a:r>
            <a:rPr lang="es-ES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reducción de la violencia sexual y de género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023" y="1590099"/>
        <a:ext cx="2343243" cy="1146363"/>
      </dsp:txXfrm>
    </dsp:sp>
    <dsp:sp modelId="{F7A7B98A-9533-46E8-9F66-2F2CD816F63B}">
      <dsp:nvSpPr>
        <dsp:cNvPr id="0" name=""/>
        <dsp:cNvSpPr/>
      </dsp:nvSpPr>
      <dsp:spPr>
        <a:xfrm>
          <a:off x="5989025" y="2117561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82459" y="2161082"/>
        <a:ext cx="21971" cy="4398"/>
      </dsp:txXfrm>
    </dsp:sp>
    <dsp:sp modelId="{F7ABF20A-EB45-4541-B4C2-868BA5B6818F}">
      <dsp:nvSpPr>
        <dsp:cNvPr id="0" name=""/>
        <dsp:cNvSpPr/>
      </dsp:nvSpPr>
      <dsp:spPr>
        <a:xfrm>
          <a:off x="2862705" y="1590099"/>
          <a:ext cx="3128119" cy="114636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Los derechos humanos y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medidas para la reducción de la xenofobia y discriminación</a:t>
          </a:r>
        </a:p>
      </dsp:txBody>
      <dsp:txXfrm>
        <a:off x="2862705" y="1590099"/>
        <a:ext cx="3128119" cy="1146363"/>
      </dsp:txXfrm>
    </dsp:sp>
    <dsp:sp modelId="{45C60CEB-CB9D-4505-9870-1A9E61077724}">
      <dsp:nvSpPr>
        <dsp:cNvPr id="0" name=""/>
        <dsp:cNvSpPr/>
      </dsp:nvSpPr>
      <dsp:spPr>
        <a:xfrm>
          <a:off x="1696882" y="2734663"/>
          <a:ext cx="6149293" cy="408839"/>
        </a:xfrm>
        <a:custGeom>
          <a:avLst/>
          <a:gdLst/>
          <a:ahLst/>
          <a:cxnLst/>
          <a:rect l="0" t="0" r="0" b="0"/>
          <a:pathLst>
            <a:path>
              <a:moveTo>
                <a:pt x="6149293" y="0"/>
              </a:moveTo>
              <a:lnTo>
                <a:pt x="6149293" y="221519"/>
              </a:lnTo>
              <a:lnTo>
                <a:pt x="0" y="221519"/>
              </a:lnTo>
              <a:lnTo>
                <a:pt x="0" y="40883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17405" y="2936883"/>
        <a:ext cx="308248" cy="4398"/>
      </dsp:txXfrm>
    </dsp:sp>
    <dsp:sp modelId="{50DC86AB-61F0-4E50-89C8-6BCC457C52CD}">
      <dsp:nvSpPr>
        <dsp:cNvPr id="0" name=""/>
        <dsp:cNvSpPr/>
      </dsp:nvSpPr>
      <dsp:spPr>
        <a:xfrm>
          <a:off x="6430264" y="1590099"/>
          <a:ext cx="2831823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Los derechos laborales de las personas migrantes o en condición de refugio</a:t>
          </a:r>
        </a:p>
      </dsp:txBody>
      <dsp:txXfrm>
        <a:off x="6430264" y="1590099"/>
        <a:ext cx="2831823" cy="1146363"/>
      </dsp:txXfrm>
    </dsp:sp>
    <dsp:sp modelId="{4B89A74F-EC84-431A-AF35-E3FF668E8332}">
      <dsp:nvSpPr>
        <dsp:cNvPr id="0" name=""/>
        <dsp:cNvSpPr/>
      </dsp:nvSpPr>
      <dsp:spPr>
        <a:xfrm>
          <a:off x="3311942" y="3703364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2000" b="0" kern="1200" dirty="0"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5375" y="3746884"/>
        <a:ext cx="21971" cy="4398"/>
      </dsp:txXfrm>
    </dsp:sp>
    <dsp:sp modelId="{A8E1277F-84CE-4652-97C6-BDADD96D94BD}">
      <dsp:nvSpPr>
        <dsp:cNvPr id="0" name=""/>
        <dsp:cNvSpPr/>
      </dsp:nvSpPr>
      <dsp:spPr>
        <a:xfrm>
          <a:off x="80023" y="3175902"/>
          <a:ext cx="3233719" cy="1146363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La estrategia de comunicación de riesgos y el sistema de vigilancia en salud</a:t>
          </a:r>
        </a:p>
      </dsp:txBody>
      <dsp:txXfrm>
        <a:off x="80023" y="3175902"/>
        <a:ext cx="3233719" cy="1146363"/>
      </dsp:txXfrm>
    </dsp:sp>
    <dsp:sp modelId="{1C384E1B-1F2C-4418-B630-83642910218A}">
      <dsp:nvSpPr>
        <dsp:cNvPr id="0" name=""/>
        <dsp:cNvSpPr/>
      </dsp:nvSpPr>
      <dsp:spPr>
        <a:xfrm>
          <a:off x="6355517" y="3703364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48951" y="3746884"/>
        <a:ext cx="21971" cy="4398"/>
      </dsp:txXfrm>
    </dsp:sp>
    <dsp:sp modelId="{4C64C06A-26C7-4213-8F4E-354125B72D9F}">
      <dsp:nvSpPr>
        <dsp:cNvPr id="0" name=""/>
        <dsp:cNvSpPr/>
      </dsp:nvSpPr>
      <dsp:spPr>
        <a:xfrm>
          <a:off x="3753181" y="3175902"/>
          <a:ext cx="2604136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Asociatividad e integración en tiempos de Covid-19</a:t>
          </a:r>
        </a:p>
      </dsp:txBody>
      <dsp:txXfrm>
        <a:off x="3753181" y="3175902"/>
        <a:ext cx="2604136" cy="1146363"/>
      </dsp:txXfrm>
    </dsp:sp>
    <dsp:sp modelId="{5D6000B2-CA98-4EC4-990F-FC301A122984}">
      <dsp:nvSpPr>
        <dsp:cNvPr id="0" name=""/>
        <dsp:cNvSpPr/>
      </dsp:nvSpPr>
      <dsp:spPr>
        <a:xfrm>
          <a:off x="1035325" y="4320465"/>
          <a:ext cx="6716734" cy="475328"/>
        </a:xfrm>
        <a:custGeom>
          <a:avLst/>
          <a:gdLst/>
          <a:ahLst/>
          <a:cxnLst/>
          <a:rect l="0" t="0" r="0" b="0"/>
          <a:pathLst>
            <a:path>
              <a:moveTo>
                <a:pt x="6716734" y="0"/>
              </a:moveTo>
              <a:lnTo>
                <a:pt x="6716734" y="254764"/>
              </a:lnTo>
              <a:lnTo>
                <a:pt x="0" y="254764"/>
              </a:lnTo>
              <a:lnTo>
                <a:pt x="0" y="47532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5298" y="4555930"/>
        <a:ext cx="336788" cy="4398"/>
      </dsp:txXfrm>
    </dsp:sp>
    <dsp:sp modelId="{E48F651A-5B29-4874-B36F-45EB298F86D9}">
      <dsp:nvSpPr>
        <dsp:cNvPr id="0" name=""/>
        <dsp:cNvSpPr/>
      </dsp:nvSpPr>
      <dsp:spPr>
        <a:xfrm>
          <a:off x="6796757" y="3175902"/>
          <a:ext cx="1910605" cy="114636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Alimentación saludable</a:t>
          </a:r>
          <a:endParaRPr lang="es-ES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96757" y="3175902"/>
        <a:ext cx="1910605" cy="1146363"/>
      </dsp:txXfrm>
    </dsp:sp>
    <dsp:sp modelId="{F87B1A62-C70C-4D63-A179-D9B434A0006A}">
      <dsp:nvSpPr>
        <dsp:cNvPr id="0" name=""/>
        <dsp:cNvSpPr/>
      </dsp:nvSpPr>
      <dsp:spPr>
        <a:xfrm>
          <a:off x="1988828" y="5355656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82262" y="5399176"/>
        <a:ext cx="21971" cy="4398"/>
      </dsp:txXfrm>
    </dsp:sp>
    <dsp:sp modelId="{7AE20A73-A1DD-45E4-AD8C-F3AECE5E0BE2}">
      <dsp:nvSpPr>
        <dsp:cNvPr id="0" name=""/>
        <dsp:cNvSpPr/>
      </dsp:nvSpPr>
      <dsp:spPr>
        <a:xfrm>
          <a:off x="80023" y="4828194"/>
          <a:ext cx="1910605" cy="114636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ES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Manipulación de alimentos</a:t>
          </a: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023" y="4828194"/>
        <a:ext cx="1910605" cy="1146363"/>
      </dsp:txXfrm>
    </dsp:sp>
    <dsp:sp modelId="{1533DB3E-7E33-42B1-872B-4A0243B81BAC}">
      <dsp:nvSpPr>
        <dsp:cNvPr id="0" name=""/>
        <dsp:cNvSpPr/>
      </dsp:nvSpPr>
      <dsp:spPr>
        <a:xfrm>
          <a:off x="4338873" y="5355656"/>
          <a:ext cx="4088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8839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R" sz="2000" kern="1200"/>
        </a:p>
      </dsp:txBody>
      <dsp:txXfrm>
        <a:off x="4532307" y="5399176"/>
        <a:ext cx="21971" cy="4398"/>
      </dsp:txXfrm>
    </dsp:sp>
    <dsp:sp modelId="{A3B0ED27-B48A-44C0-8805-2583A2C8B908}">
      <dsp:nvSpPr>
        <dsp:cNvPr id="0" name=""/>
        <dsp:cNvSpPr/>
      </dsp:nvSpPr>
      <dsp:spPr>
        <a:xfrm>
          <a:off x="2430067" y="4828194"/>
          <a:ext cx="1910605" cy="114636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ES" sz="2000" b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Género y desarrollo</a:t>
          </a: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30067" y="4828194"/>
        <a:ext cx="1910605" cy="1146363"/>
      </dsp:txXfrm>
    </dsp:sp>
    <dsp:sp modelId="{CE207E5C-6BDF-4978-8351-1EE44839B71C}">
      <dsp:nvSpPr>
        <dsp:cNvPr id="0" name=""/>
        <dsp:cNvSpPr/>
      </dsp:nvSpPr>
      <dsp:spPr>
        <a:xfrm>
          <a:off x="4780112" y="4761705"/>
          <a:ext cx="4464149" cy="1279341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b="0" kern="12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Taller solicitado por ACNUR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es-CR" sz="20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Asociatividad comunitaria e integración; medios de vida sostenibles y alternativas de financiamiento</a:t>
          </a:r>
          <a:endParaRPr lang="es-CR" sz="2000" b="0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endParaRPr lang="es-CR" sz="2000" b="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80112" y="4761705"/>
        <a:ext cx="4464149" cy="12793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3F17A-F91C-4C13-AB47-F9EBA8FD1794}">
      <dsp:nvSpPr>
        <dsp:cNvPr id="0" name=""/>
        <dsp:cNvSpPr/>
      </dsp:nvSpPr>
      <dsp:spPr>
        <a:xfrm>
          <a:off x="3629720" y="3335671"/>
          <a:ext cx="2656346" cy="2656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2400" b="0" kern="1200" cap="none" spc="0" dirty="0">
              <a:ln w="0"/>
              <a:solidFill>
                <a:schemeClr val="accent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Impacto sobre las mujeres participantes </a:t>
          </a:r>
        </a:p>
      </dsp:txBody>
      <dsp:txXfrm>
        <a:off x="4018733" y="3724684"/>
        <a:ext cx="1878320" cy="1878320"/>
      </dsp:txXfrm>
    </dsp:sp>
    <dsp:sp modelId="{549EBB32-40B0-4C36-8EAC-EE77857792D9}">
      <dsp:nvSpPr>
        <dsp:cNvPr id="0" name=""/>
        <dsp:cNvSpPr/>
      </dsp:nvSpPr>
      <dsp:spPr>
        <a:xfrm rot="10800000">
          <a:off x="930722" y="4285314"/>
          <a:ext cx="2550552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2F51C4-FC56-4D15-B2CF-6192E246F9BF}">
      <dsp:nvSpPr>
        <dsp:cNvPr id="0" name=""/>
        <dsp:cNvSpPr/>
      </dsp:nvSpPr>
      <dsp:spPr>
        <a:xfrm>
          <a:off x="1001" y="3920067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Transferencia de $200 mensuales apoyó la economía familiar</a:t>
          </a:r>
          <a:endParaRPr lang="es-CR" sz="18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70" y="3963636"/>
        <a:ext cx="1772304" cy="1400415"/>
      </dsp:txXfrm>
    </dsp:sp>
    <dsp:sp modelId="{F2EDB1D3-B8D5-49AA-9533-068C4B473FDA}">
      <dsp:nvSpPr>
        <dsp:cNvPr id="0" name=""/>
        <dsp:cNvSpPr/>
      </dsp:nvSpPr>
      <dsp:spPr>
        <a:xfrm rot="12820410">
          <a:off x="3097327" y="2971496"/>
          <a:ext cx="1039451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27F0410-ADCF-4720-8FB0-735787267615}">
      <dsp:nvSpPr>
        <dsp:cNvPr id="0" name=""/>
        <dsp:cNvSpPr/>
      </dsp:nvSpPr>
      <dsp:spPr>
        <a:xfrm>
          <a:off x="846904" y="1800550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Nuevos conocimientos y prácticas</a:t>
          </a:r>
        </a:p>
      </dsp:txBody>
      <dsp:txXfrm>
        <a:off x="890473" y="1844119"/>
        <a:ext cx="1772304" cy="1400415"/>
      </dsp:txXfrm>
    </dsp:sp>
    <dsp:sp modelId="{C6EBB8B3-9B8D-4B83-9CEF-FDFC6A36DEB2}">
      <dsp:nvSpPr>
        <dsp:cNvPr id="0" name=""/>
        <dsp:cNvSpPr/>
      </dsp:nvSpPr>
      <dsp:spPr>
        <a:xfrm rot="15120000">
          <a:off x="2832235" y="1668107"/>
          <a:ext cx="2550552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1C0CBB0-1C69-4965-926A-7236ABB59625}">
      <dsp:nvSpPr>
        <dsp:cNvPr id="0" name=""/>
        <dsp:cNvSpPr/>
      </dsp:nvSpPr>
      <dsp:spPr>
        <a:xfrm>
          <a:off x="2783708" y="90000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MX" sz="1800" kern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Conocimientos y herramientas para generar autoempleo</a:t>
          </a:r>
          <a:endParaRPr lang="es-CR" sz="18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7277" y="133569"/>
        <a:ext cx="1772304" cy="1400415"/>
      </dsp:txXfrm>
    </dsp:sp>
    <dsp:sp modelId="{E0CBF1DC-CB1E-40AA-8AF0-FD8EC4D6D6BB}">
      <dsp:nvSpPr>
        <dsp:cNvPr id="0" name=""/>
        <dsp:cNvSpPr/>
      </dsp:nvSpPr>
      <dsp:spPr>
        <a:xfrm rot="17280000">
          <a:off x="4532999" y="1668107"/>
          <a:ext cx="2550552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0117EE-F1FA-4393-BBCE-0DCFE85382EB}">
      <dsp:nvSpPr>
        <dsp:cNvPr id="0" name=""/>
        <dsp:cNvSpPr/>
      </dsp:nvSpPr>
      <dsp:spPr>
        <a:xfrm>
          <a:off x="5272636" y="90000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8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Recuperación económica con perspectiva de género</a:t>
          </a:r>
        </a:p>
      </dsp:txBody>
      <dsp:txXfrm>
        <a:off x="5316205" y="133569"/>
        <a:ext cx="1772304" cy="1400415"/>
      </dsp:txXfrm>
    </dsp:sp>
    <dsp:sp modelId="{91A7192E-2BFF-405E-93C6-D29282C6FEFE}">
      <dsp:nvSpPr>
        <dsp:cNvPr id="0" name=""/>
        <dsp:cNvSpPr/>
      </dsp:nvSpPr>
      <dsp:spPr>
        <a:xfrm rot="19440000">
          <a:off x="6714257" y="3385476"/>
          <a:ext cx="1073119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75CE1AA-DFE8-4573-BC0E-71D7AC363579}">
      <dsp:nvSpPr>
        <dsp:cNvPr id="0" name=""/>
        <dsp:cNvSpPr/>
      </dsp:nvSpPr>
      <dsp:spPr>
        <a:xfrm>
          <a:off x="7286221" y="1552955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Empoderamiento ofrece armas para proteger mejor a sus familias</a:t>
          </a:r>
        </a:p>
      </dsp:txBody>
      <dsp:txXfrm>
        <a:off x="7329790" y="1596524"/>
        <a:ext cx="1772304" cy="1400415"/>
      </dsp:txXfrm>
    </dsp:sp>
    <dsp:sp modelId="{BCB56B66-ADD6-490F-A8B6-772C2877D9AE}">
      <dsp:nvSpPr>
        <dsp:cNvPr id="0" name=""/>
        <dsp:cNvSpPr/>
      </dsp:nvSpPr>
      <dsp:spPr>
        <a:xfrm>
          <a:off x="6639958" y="4929125"/>
          <a:ext cx="1011906" cy="7570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B95C9F-3EEB-4395-A073-65E3E648B5C0}">
      <dsp:nvSpPr>
        <dsp:cNvPr id="0" name=""/>
        <dsp:cNvSpPr/>
      </dsp:nvSpPr>
      <dsp:spPr>
        <a:xfrm>
          <a:off x="8055342" y="3920067"/>
          <a:ext cx="1859442" cy="14875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8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Empoderamiento propicia su liderazgo a nivel  comunal </a:t>
          </a:r>
        </a:p>
      </dsp:txBody>
      <dsp:txXfrm>
        <a:off x="8098911" y="3963636"/>
        <a:ext cx="1772304" cy="14004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E370F-94BE-4B70-8934-D1E00BA09D85}">
      <dsp:nvSpPr>
        <dsp:cNvPr id="0" name=""/>
        <dsp:cNvSpPr/>
      </dsp:nvSpPr>
      <dsp:spPr>
        <a:xfrm rot="16200000">
          <a:off x="1207586" y="1953158"/>
          <a:ext cx="4682914" cy="2484099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870 FAMILIAS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-12 visitas de  beneficiarias: información y entrega de 9 módulos de capacitación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16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-Tríptico: </a:t>
          </a:r>
          <a:r>
            <a:rPr lang="es-CR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Mitos y verdades sobre la vacuna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-Visitas de seguimiento FCA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RESULTADO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CR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870 familias empoderadas, con conocimientos sobre salud y prácticas de comportamiento positivas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s-CR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428279" y="975037"/>
        <a:ext cx="2362813" cy="4440342"/>
      </dsp:txXfrm>
    </dsp:sp>
    <dsp:sp modelId="{F79292FA-9014-440C-A07D-AF7CEEB86429}">
      <dsp:nvSpPr>
        <dsp:cNvPr id="0" name=""/>
        <dsp:cNvSpPr/>
      </dsp:nvSpPr>
      <dsp:spPr>
        <a:xfrm rot="5400000">
          <a:off x="3930374" y="1886190"/>
          <a:ext cx="4582267" cy="255104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-12719064"/>
            <a:satOff val="34075"/>
            <a:lumOff val="123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R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850 MIPYMES Y COMERCIOS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kern="1200" dirty="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-Bitácoras con detalle de cumplimiento de los protocolos salud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600" b="0" i="0" kern="1200" dirty="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-Información y entrega de 2 módulos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Courier New" panose="02070309020205020404" pitchFamily="49" charset="0"/>
            <a:buNone/>
          </a:pPr>
          <a:endParaRPr lang="es-ES" sz="1600" b="0" i="1" kern="1200" dirty="0">
            <a:effectLst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Courier New" panose="02070309020205020404" pitchFamily="49" charset="0"/>
            <a:buNone/>
          </a:pPr>
          <a:r>
            <a:rPr lang="es-CR" sz="16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RESULTADO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Font typeface="Courier New" panose="02070309020205020404" pitchFamily="49" charset="0"/>
            <a:buNone/>
          </a:pPr>
          <a:r>
            <a:rPr lang="es-CR" sz="16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850 comercios con información clave para evitar la propagación de la pandemia; respetar los derechos humanos y laborales y para certificarse como </a:t>
          </a:r>
          <a:r>
            <a:rPr lang="es-CR" sz="16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Centro de trabajo prevenido ante Covid-19</a:t>
          </a:r>
          <a:endParaRPr lang="es-CR" sz="14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945984" y="995134"/>
        <a:ext cx="2426492" cy="4333159"/>
      </dsp:txXfrm>
    </dsp:sp>
    <dsp:sp modelId="{B3772FCD-155D-4E4E-8D4C-9E242FC3BFDB}">
      <dsp:nvSpPr>
        <dsp:cNvPr id="0" name=""/>
        <dsp:cNvSpPr/>
      </dsp:nvSpPr>
      <dsp:spPr>
        <a:xfrm>
          <a:off x="2968357" y="-215012"/>
          <a:ext cx="2596897" cy="259677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8E612-A4E9-4A3C-A2BD-68755A281949}">
      <dsp:nvSpPr>
        <dsp:cNvPr id="0" name=""/>
        <dsp:cNvSpPr/>
      </dsp:nvSpPr>
      <dsp:spPr>
        <a:xfrm rot="10800000">
          <a:off x="2947400" y="3919481"/>
          <a:ext cx="2638811" cy="259677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D38791-E840-43C6-B1D3-7CA3CB8C55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3A1D34-79CA-488E-888C-374F18131E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47B90-99AA-4967-BA58-46996CEF0306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983E3-89F7-434A-B313-1212B84CBC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197EC-3A69-4817-A395-074F535516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D3107-BEEC-448A-8035-93891D517AD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422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26BFD-EB96-4481-895A-D943FC43675E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520FC-C67A-4E5A-8164-2642BE25FC1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69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D15C-4BC9-4CF3-B773-C3C768604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18" y="1041400"/>
            <a:ext cx="95260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E9BC3-66D9-4C0B-96F8-7CF7C1A2F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0117" y="3602038"/>
            <a:ext cx="952604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7F6F6-D3F1-4A7A-BDE0-F97F394BA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8EF2-ED03-49BC-9A87-58CC369C01E6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C803DE4-7E86-44E8-8267-756CDDCCE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9B48A1-C1DF-4B13-A359-FBC68FDC2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1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EF23-8BEC-49F9-8D41-3F8740EA9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7350A-65E6-4085-B2CA-9AA5137D6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77A7E-E592-400B-81F4-F399A8961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8CCC-CBB6-4A9B-8B3B-D8BB46FC597B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DE44C65-B6E0-4BF1-BB7B-D302CFA21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F5C91CB-2E39-4861-89D4-BCC4DBC47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91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78CBF-8F8E-4A37-8E8D-6EB526E2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584" y="1709738"/>
            <a:ext cx="962157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1BFC6-8B4F-4A47-9FB0-5F660492A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4582" y="4589463"/>
            <a:ext cx="962158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97DD5-F227-44E8-9235-66F4A8866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86F3-657F-4201-9F48-9BF6A5A85856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4089407-4825-4A28-AB39-1725D70DB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1FD1E3D-9A9A-488B-999F-168AFD059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36D5EA-709B-4EA5-8340-C9B4BA134B14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243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EB1C-03E2-4D8D-A437-112ABB69B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584" y="410368"/>
            <a:ext cx="962157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6444B-59F9-4193-AF7A-51C499088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6626" y="1825625"/>
            <a:ext cx="464137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686DF-629A-4251-B2DD-3B3631D31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41188" y="1825625"/>
            <a:ext cx="4704973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4AA690-C343-4983-B4DB-F43F6C45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ACEAD-5B2C-4B4C-8991-5BA55AF293B6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D3F2CCF-BC60-4981-9CE4-765EBA053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2CD368-7CC4-4CC3-8950-244818FEC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E53D30-BE62-45F7-9D48-85D90811E90B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81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83D8-25EE-41C2-9390-85F4E620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584" y="365125"/>
            <a:ext cx="965131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0F5AD-BE63-4A3A-8DDA-83199D788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4584" y="1681163"/>
            <a:ext cx="487216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A3CA9-DFC4-4B45-9048-3D6DA97C5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24584" y="2505075"/>
            <a:ext cx="429349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6A836-F003-4A2A-850A-3C2A19FD4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9739" y="1681163"/>
            <a:ext cx="4896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52EE9-2DBC-48EB-B414-35C8940EF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79739" y="2505075"/>
            <a:ext cx="489615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0817C-B872-41FF-AFE0-EE9A7AF1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A0A4-D3C4-40FB-BC84-B7BF30D2FB8E}" type="datetime3">
              <a:rPr lang="en-US" smtClean="0"/>
              <a:t>26 June 2022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15F0067-6DD5-4BD8-BD77-F22D2412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CA34D4A-929E-442F-913D-48422947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DF60FD-5FFA-44FE-B10A-72059176D039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62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8E00-FD71-4101-8625-9C2FBD29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3F9F14-3040-4011-AD3D-52AA6D83F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834C29-D18A-4591-B864-25CDC4D59B47}" type="datetime3">
              <a:rPr lang="en-US" smtClean="0"/>
              <a:t>26 June 2022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B551E2D-D54C-45F7-BDEB-43A52182C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6E1B2C7-27E6-4A54-B8D5-4536663AC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6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34C71E-B0A3-41DE-B780-5A54DD4F8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68719-C0CC-45E5-BE84-6866A9998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7F246-4CEA-4B1C-A659-BE0EBF1B6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380AF1-2AA4-4C0F-8665-24A20B0260F0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12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47DB7-272A-4EB7-8189-DBD323EB3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584" y="457200"/>
            <a:ext cx="365879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180BC-98AA-48AC-AECB-F09BFFEFC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87425"/>
            <a:ext cx="576582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BAF54-026A-47CB-99A3-383A8DE6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24584" y="2057400"/>
            <a:ext cx="365879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9E83C-562C-4F99-8095-AD0C64B9A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C8B9-F8B3-4A6B-8CF6-61D2C9FC58ED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70F503D-05CB-41B5-8D43-630D9D5B1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370F934-6E01-4DED-BA01-FD3CD4E91D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6C4EE1-61BF-4330-A9CF-36B7463B138A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27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39548-3D26-4DDC-86C1-F18E44A89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966" y="457200"/>
            <a:ext cx="353778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DCD88-EB81-48C4-BB70-0F2E36749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987425"/>
            <a:ext cx="576582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685ED-947F-4C8A-884D-C9B40C787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29966" y="2057400"/>
            <a:ext cx="353778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B4A63-C3AC-4402-A6B0-395826E07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1C0D6-1F9B-4AC9-A0B9-ADB4186324CB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283BF01-2829-4E68-95A2-260D98A12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DE3DCF-C5CD-4B4B-8F6C-63DFC6395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99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ECA3-7A74-4CB6-802C-999E5F65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7E738A-367A-441D-8FB7-2EB568E8C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8EDDF-15FA-48EB-9883-E68FF7FA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02B24-018E-42E3-8D95-8740C96C58A2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2129BB5-67DE-4DA0-B95F-DF19A8DCD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35CEA98-FE9E-4C30-885D-A21A81CC9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B3BF7F-522E-4425-81F7-F97860A52629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524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8B6D4-433A-40BB-B336-03C2DA950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31339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AA0A2-125A-41EE-8826-31B0E5DF9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4583" y="365125"/>
            <a:ext cx="6778739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B1B8E-841F-4C2E-B7D4-A594C5CCE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B1C14-08C8-4BCA-B2FA-0B9E3FFF9A29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5B0F48B-414F-4590-811C-27112FE20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407BF4B-7FB1-45BA-8E1F-EAC399379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1BFACD-E035-4B21-8BE0-1A755663AD52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554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32275-B681-40D3-AF7B-2A652C802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167" y="1122363"/>
            <a:ext cx="948966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09761-F2B4-4DB6-B33A-0D37EFE7E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167" y="3602038"/>
            <a:ext cx="948966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B3F81-5373-43CA-B438-8A0E8B25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7F04-7FAC-4F1A-9FFE-B8211DCAE8DE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65FB183-4DFC-4190-9AB3-74F163AEA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3432D0B-DCC1-4B9A-9D07-9B802017B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616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3988-CD7D-4F37-9594-0CBA3C75F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B2777-856A-4E02-9166-D4BA9DD54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C9A32-9087-4452-8E45-E3F23F45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5D4B0-5473-490C-A137-F2BE1DE9DD8D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9F9727A-9F68-41AE-8A9D-796BF0C44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E39252F-C025-45CE-B765-84DF12083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429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79107-6307-4CA6-9633-3D0BB292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166" y="1709738"/>
            <a:ext cx="906128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E6872-4BE4-435C-9ACD-383371F1D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166" y="4589463"/>
            <a:ext cx="9061283" cy="150018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79AF7-C852-4E73-8002-9249E8EE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B5068-0727-4E1C-A032-555900E74EE6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72F3F0-30D4-4E19-BB98-266792B4A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60BAAD-EC43-4696-B326-A28FB3323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112560C-146F-48D1-A960-436CC752FFFE}"/>
              </a:ext>
            </a:extLst>
          </p:cNvPr>
          <p:cNvCxnSpPr/>
          <p:nvPr userDrawn="1"/>
        </p:nvCxnSpPr>
        <p:spPr>
          <a:xfrm>
            <a:off x="2286166" y="4562475"/>
            <a:ext cx="9126901" cy="0"/>
          </a:xfrm>
          <a:prstGeom prst="line">
            <a:avLst/>
          </a:prstGeom>
          <a:ln w="15875"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335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C2C7-9DF6-47DA-AB15-F9C10574A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167" y="365125"/>
            <a:ext cx="950256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8171C-2D0E-43AE-BF44-952417D2B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D14E-B15F-4D8C-B6C9-DD967542B674}" type="datetime3">
              <a:rPr lang="en-US" smtClean="0"/>
              <a:t>26 June 2022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568D0C-5F36-4CE9-9A59-A5960F2C9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167" y="1825625"/>
            <a:ext cx="451517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2ACF9B3-5C61-4318-8FB8-9C9DDA8E2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11683" y="1825625"/>
            <a:ext cx="457704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D21FCCD-7AA2-4880-BFAB-AEDABBBDD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A7C4839-8CAB-4B66-83A1-410D1E2DF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76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298E-1338-424B-812B-00EDC07FE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166" y="365125"/>
            <a:ext cx="948966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2B14D-F3BE-4A32-A859-84B070BC0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1711" y="1681163"/>
            <a:ext cx="44483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698F4-037D-48E9-989D-420F5949D4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71711" y="2505075"/>
            <a:ext cx="444835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85607-9D5A-4AD8-AAD9-B7CFF8329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5750" y="1681163"/>
            <a:ext cx="471008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060C6-B996-4630-8D78-C6AB7FF25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65750" y="2505075"/>
            <a:ext cx="471008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17DB86-5EE1-425C-B9CB-9BA115EE6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72957-CAB1-444A-9DF7-BD730D65B406}" type="datetime3">
              <a:rPr lang="en-US" smtClean="0"/>
              <a:t>26 June 2022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61D0753-8051-4C2D-86D4-D9546085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A77C921-B8A8-4D6E-8304-72483288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23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F36F6-9436-4E3F-B49C-9E4E535A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4E589-D0B0-4026-838E-A643F64E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812B7-CA51-4A2D-BC0C-362C916A0B7F}" type="datetime3">
              <a:rPr lang="en-US" smtClean="0"/>
              <a:t>26 June 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0E1B58-74ED-4C01-88D7-A31EC24F5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665E95-4D9D-4564-9613-9943FF19D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0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AC8DB0-C402-42F5-8A68-8B5D07CA8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3294D-CF59-48C3-AA6C-8DA58036A032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19907-E884-40B1-BF6F-CC40E3B49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1D992-CE3C-4994-99F7-E7C6B31BD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57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946D-3E58-4F92-B533-4F28CB1F9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511" y="457200"/>
            <a:ext cx="35866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70258-927A-4536-9EF3-37B576099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280" y="987425"/>
            <a:ext cx="600193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213CE-7672-418C-94BE-8A985B0E0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17511" y="2057400"/>
            <a:ext cx="358669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9CF8C-AA91-46EA-971F-2136189E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B978C-4FAB-4BAD-AE5D-690EC38A7170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46B0E3-0D31-445D-A8D1-36A5B8721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EFE6A93-38CC-4DB4-B0F4-3D95052F3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77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CD72-C9C5-4FFE-B7A1-C1F3910DF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223" y="457200"/>
            <a:ext cx="353025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0D25C4-BEAD-45E2-BE71-EF525CA511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7830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8158B-CFB4-46FB-95DB-80F39A964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6223" y="2057400"/>
            <a:ext cx="353025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CE1FE-85F4-4568-A670-73307229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A1316-CCBA-44C7-A535-9CD5B4DFDEDF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C918678-96E0-40F7-BF4A-E57D7CC03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6B9A70-6614-472D-8B3D-F19F0D658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07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BB8B2-7228-480A-B9AF-636FEE5D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167" y="365125"/>
            <a:ext cx="950255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EDC97C-9A51-4628-B883-8549107FB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167" y="1825625"/>
            <a:ext cx="9502557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88042-7063-413E-B392-2F98A00F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DE51D-EF95-4496-B57E-953B1FB865DA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6F7C15-3E55-47A3-9D63-163E0ECD1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5E28E9A-64BC-48C6-834F-0F4E034EC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193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415CBD-7EA7-4913-9D63-AC805035A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646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8F32D-1767-482F-A678-1BD813057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38488" y="365125"/>
            <a:ext cx="728557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A2198-4CF8-4719-9DF0-33E28558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AAB3-6420-4FED-8437-9B51F2E77BAD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09A930F-9406-499B-8B3F-E835892A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2A628A-46B1-49B3-92D6-28FE85B05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728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944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8E30B-1062-45DE-ABB0-1F695C685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8D956-B41F-4BC0-94F9-7682F2188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AB119-E8A2-464B-8D95-09CE6CD0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69CD49-7234-471A-8091-D8EF5E1437D6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56A0E-8C30-4F3F-B3C6-91E0530A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E1B1A-83D0-4D53-95DA-983E39A6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685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F2BC-FD29-46B1-BB61-6FE14311D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AF20E-D468-4A67-B5DC-5E97C9919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3FE99-C225-41AF-8B22-D5E23CEF59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DFCF45-486C-44C5-9470-1A9A359328E0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8F689-0C7B-4E22-B502-DAB7E9DC2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8D902-8F0F-40A3-B8BE-DC70758B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984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33D2-A520-41B7-A07D-BD4DF470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82D91-AF68-4738-9090-CB3F6BEE1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51BA7-F178-4645-84D2-BC89B470F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79F81-21B5-4210-82D9-B131460D08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397C21-1776-4B5F-8C1C-28A1882C7DC0}" type="datetime3">
              <a:rPr lang="en-US" smtClean="0"/>
              <a:t>26 June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D9D87-5CEA-47AB-80C0-837FB017F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25BA6-C923-41F9-8A3E-3DB49132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05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E632-B791-42AF-9F6E-AA96FD24E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A86E8-05B3-4B6B-B2C8-D4261B9F5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CF9BE-A9F6-4855-9B35-C5588DEB8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AF94F-9C52-4E63-A12D-9B394E54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20907-D55D-4E8B-8095-A7B1676EA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88C0F8-89AD-48EA-8ADA-5E31B268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E88E1C-489F-4A9C-B8C6-104970FA6388}" type="datetime3">
              <a:rPr lang="en-US" smtClean="0"/>
              <a:t>26 June 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2DA307-EF74-43D9-B04D-8E65F592B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37BA8B-E3D7-40B4-A1FE-42B343E57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066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D07E9-4024-49F9-960D-C3BD4AB1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0CF69-7EB7-413D-AF5D-3976D4F9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5A5BBC-C3D1-4BEA-A0F3-7D51A21662AA}" type="datetime3">
              <a:rPr lang="en-US" smtClean="0"/>
              <a:t>26 June 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86A9B5-C67B-40CE-9D2F-DC6633852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C932D-873C-4F8E-A1AC-6DE50E18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1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BABA4-6CAE-49EF-B4F9-4F290E3EBB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E2A373-6C18-4701-9C24-E48E73DBFC6A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F5715-23F4-497A-84BC-D305D7A9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9D7AF-1703-4C13-8D79-1675527A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344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3FC12-AA62-4C7A-A483-36CB1F746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A95B4-674F-4801-812C-0F3F22602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31ADA-FFD2-4337-90BA-A53A52FBE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051A1-774B-45A4-8919-FD85CFB8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80267F-7EE2-4A15-BC97-2BE0F6669A0E}" type="datetime3">
              <a:rPr lang="en-US" smtClean="0"/>
              <a:t>26 June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C6A10-3382-4191-9035-021DCF349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C2A74-5179-4594-8580-500FE3A1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78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5B77-986F-4CB1-BBC6-CAD7E5A66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4D847-321B-4A6A-A0A4-07FAEED3B6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88079-115D-4C50-9C42-5101CB7AA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11315-16B9-4583-8267-48752B750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DDB281-68E6-4A69-A0A6-6BA68C60C597}" type="datetime3">
              <a:rPr lang="en-US" smtClean="0"/>
              <a:t>26 June 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03F7D-AE9C-4FEF-A54F-5C96D1683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F8201-AE47-430E-9CFA-56DBA2F5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41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CB86-4622-4FAE-A195-12ABB299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4626F-F546-434C-8C1D-2B7E13D89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0C08E-3504-4A24-8CC2-2227719CB9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8D6316-0D45-4FA5-820A-6A0178BF3314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36D7B-D7A1-4D3B-83D6-2B428A38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B2068-4D88-40E0-926F-2D54C40D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80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D7C36F-9C11-4CBC-9B62-2156801E9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DACF2D-CBA0-4C53-B094-AC880CEFC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66E74-4469-49D6-B762-1703C441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EAD1B0-AF00-413D-9CB9-3756DCF0CA4E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14901-2CB4-4B80-AC82-09B65181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498C0-A0B2-4CB1-AA3D-57E2AA3B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11DE19-F6F8-4B22-B827-125F871F004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83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D15C-4BC9-4CF3-B773-C3C768604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18" y="1041400"/>
            <a:ext cx="95260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E9BC3-66D9-4C0B-96F8-7CF7C1A2F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0117" y="3602038"/>
            <a:ext cx="952604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7F6F6-D3F1-4A7A-BDE0-F97F394BA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F8EF2-ED03-49BC-9A87-58CC369C01E6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C803DE4-7E86-44E8-8267-756CDDCCE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59B48A1-C1DF-4B13-A359-FBC68FDC2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0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E88613-2690-4C51-B854-769D70BF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286" y="241552"/>
            <a:ext cx="93816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EA5DE-BBEB-45F9-8800-B6B3E6A8E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4584" y="1656809"/>
            <a:ext cx="960634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ECD9C-5DCA-4332-8894-3C159F9F1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76A8F-30C4-4678-B6FA-68542B341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0EC0E6-056B-4CE0-8E8C-2EA21D81C9ED}"/>
              </a:ext>
            </a:extLst>
          </p:cNvPr>
          <p:cNvSpPr/>
          <p:nvPr userDrawn="1"/>
        </p:nvSpPr>
        <p:spPr>
          <a:xfrm>
            <a:off x="0" y="0"/>
            <a:ext cx="2101755" cy="6857999"/>
          </a:xfrm>
          <a:prstGeom prst="rect">
            <a:avLst/>
          </a:prstGeom>
          <a:solidFill>
            <a:srgbClr val="2AA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5D6DFDA-7504-4A84-9948-97C34C74B85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1" y="4986337"/>
            <a:ext cx="1789854" cy="1325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B8E313-B8EF-4B11-AE90-4935DD62137D}"/>
              </a:ext>
            </a:extLst>
          </p:cNvPr>
          <p:cNvSpPr txBox="1"/>
          <p:nvPr userDrawn="1"/>
        </p:nvSpPr>
        <p:spPr>
          <a:xfrm>
            <a:off x="774251" y="730936"/>
            <a:ext cx="615553" cy="41077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0" dirty="0">
                <a:ln w="3175">
                  <a:noFill/>
                </a:ln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#RecoverBetterTogether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F9CFC-D417-41E1-A4E1-776B6F32E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7101" y="6411826"/>
            <a:ext cx="1789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B5E17F0-2D9F-490C-B8FC-CB5AE1DF77F5}" type="datetime3">
              <a:rPr lang="en-US" smtClean="0"/>
              <a:t>26 June 2022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27F979-0E76-4CAA-B86A-2C445614E47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-1398479" y="3426936"/>
            <a:ext cx="6949440" cy="510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9B4C79-06F7-431C-8225-6F48A603F48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40" y="6215885"/>
            <a:ext cx="4142525" cy="504793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AF9336D-E84A-4B9A-BC6B-4A5152B718FE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47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AABE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27CF6B-371B-4E3E-8966-24717806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996" y="365125"/>
            <a:ext cx="94587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5FA2D-84FD-4562-ADF4-1B4EDFEB1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9994" y="1825625"/>
            <a:ext cx="94587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71FFA-D528-46A5-9BF0-F2AB4B6FC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86167" y="6356350"/>
            <a:ext cx="1588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1F8F4-4E29-42C6-B1AF-030FBBE97619}" type="datetime3">
              <a:rPr lang="en-US" smtClean="0"/>
              <a:t>26 June 2022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DC291C-EB2B-44B7-B51A-FC14FFC178DC}"/>
              </a:ext>
            </a:extLst>
          </p:cNvPr>
          <p:cNvSpPr/>
          <p:nvPr userDrawn="1"/>
        </p:nvSpPr>
        <p:spPr>
          <a:xfrm>
            <a:off x="0" y="0"/>
            <a:ext cx="2101755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D29B2A3-B807-4A80-B116-866FBAC44AD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1" y="4986337"/>
            <a:ext cx="1789854" cy="1325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C8C265-1907-48EB-8E69-0EC5F029E134}"/>
              </a:ext>
            </a:extLst>
          </p:cNvPr>
          <p:cNvSpPr txBox="1"/>
          <p:nvPr userDrawn="1"/>
        </p:nvSpPr>
        <p:spPr>
          <a:xfrm>
            <a:off x="788319" y="730936"/>
            <a:ext cx="615553" cy="410776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800" b="0" dirty="0">
                <a:ln w="3175">
                  <a:noFill/>
                </a:ln>
                <a:solidFill>
                  <a:srgbClr val="2AABE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#RecoverBetterTogether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A66A15-FACA-4E6A-A4D7-E28190D49C02}"/>
              </a:ext>
            </a:extLst>
          </p:cNvPr>
          <p:cNvSpPr txBox="1">
            <a:spLocks/>
          </p:cNvSpPr>
          <p:nvPr userDrawn="1"/>
        </p:nvSpPr>
        <p:spPr>
          <a:xfrm>
            <a:off x="187101" y="6411826"/>
            <a:ext cx="1789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18689E-5A53-414E-8424-939F78CAD68F}" type="datetimeFigureOut">
              <a:rPr lang="en-US" smtClean="0"/>
              <a:pPr/>
              <a:t>6/26/2022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7FDBBA-B8EF-4001-86DA-D97B5F8853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-3452079" y="3403485"/>
            <a:ext cx="6949440" cy="51029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0DE8DAB5-BFD6-49E6-8055-831BF3FBA3A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32" y="5210808"/>
            <a:ext cx="1944169" cy="1439849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1DBB0CC-E065-4317-BB0E-29EE11A3D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01048" y="6356350"/>
            <a:ext cx="48560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01F74BD-3346-4BFB-8CA9-C194FE34A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067" y="6356350"/>
            <a:ext cx="433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AB116-226D-4C66-83C5-B90EB6073153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0E1F12-7D69-47BE-ADF0-8B753C67F745}"/>
              </a:ext>
            </a:extLst>
          </p:cNvPr>
          <p:cNvCxnSpPr>
            <a:cxnSpLocks/>
          </p:cNvCxnSpPr>
          <p:nvPr userDrawn="1"/>
        </p:nvCxnSpPr>
        <p:spPr>
          <a:xfrm>
            <a:off x="11421888" y="6292319"/>
            <a:ext cx="0" cy="484632"/>
          </a:xfrm>
          <a:prstGeom prst="line">
            <a:avLst/>
          </a:prstGeom>
          <a:ln>
            <a:solidFill>
              <a:srgbClr val="2AAB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99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AABE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LT Std 45 Book" panose="020B0502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0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Content Placeholder 6" descr="Logo, company name&#10;&#10;Description automatically generated">
            <a:extLst>
              <a:ext uri="{FF2B5EF4-FFF2-40B4-BE49-F238E27FC236}">
                <a16:creationId xmlns:a16="http://schemas.microsoft.com/office/drawing/2014/main" id="{44F7352A-3025-42D0-B3E7-4FE9C6965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r="6142"/>
          <a:stretch>
            <a:fillRect/>
          </a:stretch>
        </p:blipFill>
        <p:spPr>
          <a:xfrm>
            <a:off x="5196083" y="1118799"/>
            <a:ext cx="6172200" cy="48736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6B9078F-5BD3-461F-8C54-57B0213F6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5083237"/>
            <a:ext cx="4173411" cy="5085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477A49F-E09F-4183-B7FB-76C13D99E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687276"/>
            <a:ext cx="393223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6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1ADE2F4B-5403-22F3-D2DA-7383307F6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928" y="1181819"/>
            <a:ext cx="9526044" cy="303649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CR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MUJERES EMPLEA/ NACIONES UNIDAS CHILE/UN COVID-19 RESPONSE AN</a:t>
            </a:r>
            <a:r>
              <a:rPr lang="es-CR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RECOVERY FUND</a:t>
            </a:r>
            <a:br>
              <a:rPr lang="es-CR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CR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Seminario Internacional</a:t>
            </a: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CR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Recuperación económica con perspectiva de género</a:t>
            </a:r>
            <a: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CR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Promovido en el marco del cierre del proyecto </a:t>
            </a:r>
            <a:r>
              <a:rPr lang="es-CR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Mujeres Emplea</a:t>
            </a:r>
            <a:endParaRPr lang="es-CR" sz="6600" i="1" dirty="0">
              <a:solidFill>
                <a:srgbClr val="FF0000"/>
              </a:solidFill>
            </a:endParaRPr>
          </a:p>
        </p:txBody>
      </p:sp>
      <p:sp>
        <p:nvSpPr>
          <p:cNvPr id="10" name="Subtítulo 9">
            <a:extLst>
              <a:ext uri="{FF2B5EF4-FFF2-40B4-BE49-F238E27FC236}">
                <a16:creationId xmlns:a16="http://schemas.microsoft.com/office/drawing/2014/main" id="{EF6322B9-6C79-6150-C7A2-23C1D2D2A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0117" y="4658264"/>
            <a:ext cx="6901521" cy="1017916"/>
          </a:xfrm>
        </p:spPr>
        <p:txBody>
          <a:bodyPr>
            <a:noAutofit/>
          </a:bodyPr>
          <a:lstStyle/>
          <a:p>
            <a:r>
              <a:rPr lang="es-CR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CR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ROYECTO MTPF/COSTA RICA</a:t>
            </a:r>
          </a:p>
          <a:p>
            <a:r>
              <a:rPr lang="es-C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Astrid Fischel Volio</a:t>
            </a:r>
            <a:endParaRPr lang="es-CR" sz="2800" dirty="0">
              <a:solidFill>
                <a:srgbClr val="0070C0"/>
              </a:solidFill>
            </a:endParaRPr>
          </a:p>
          <a:p>
            <a:endParaRPr lang="es-CR" sz="2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406EA2-B30C-1113-2F90-C9670FFA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66245D-DB4B-B7B9-2486-4BE12390D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COMMUNICATIONS GUIDELINES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A39D9E-5B5D-44C6-F239-32C086A0D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B11DE19-F6F8-4B22-B827-125F871F00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7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050A5BC7-9A45-41D8-9FD1-BB9142CA2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18" y="1610100"/>
            <a:ext cx="9526044" cy="2090841"/>
          </a:xfrm>
        </p:spPr>
        <p:txBody>
          <a:bodyPr>
            <a:noAutofit/>
          </a:bodyPr>
          <a:lstStyle/>
          <a:p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PROYECTO MTPF/COSTA RICA</a:t>
            </a:r>
            <a:br>
              <a:rPr lang="es-ES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Apoyo integrado a la salud y la recuperación</a:t>
            </a:r>
            <a:b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socioeconómica centrada en las mujeres locales, migrantes y solicitantes de asilo en condición de vulnerabilidad</a:t>
            </a:r>
            <a:endParaRPr lang="es-CR" sz="2800" dirty="0"/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E372E408-7702-4CE5-A6CE-C82FE80C9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5016" y="3974698"/>
            <a:ext cx="9282023" cy="1702108"/>
          </a:xfrm>
        </p:spPr>
        <p:txBody>
          <a:bodyPr>
            <a:normAutofit/>
          </a:bodyPr>
          <a:lstStyle/>
          <a:p>
            <a:endParaRPr lang="es-E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 MUJERES </a:t>
            </a:r>
          </a:p>
          <a:p>
            <a:r>
              <a:rPr lang="es-E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 Ejecutor: Fundación Ciudadanía Activa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A8778-3780-416E-8165-7C2CE83C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86F3-657F-4201-9F48-9BF6A5A85856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8B586A-9EC8-426F-A000-2D8507A19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554CDF-8D64-4279-AD4D-7B01ECF5D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3</a:t>
            </a:fld>
            <a:endParaRPr lang="en-US" dirty="0"/>
          </a:p>
        </p:txBody>
      </p:sp>
      <p:pic>
        <p:nvPicPr>
          <p:cNvPr id="10" name="Imagen 9" descr="Descripción: FCA LOGO">
            <a:extLst>
              <a:ext uri="{FF2B5EF4-FFF2-40B4-BE49-F238E27FC236}">
                <a16:creationId xmlns:a16="http://schemas.microsoft.com/office/drawing/2014/main" id="{1262DCC3-62F8-478D-A037-4EFF6DB5B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26" y="4140678"/>
            <a:ext cx="1561835" cy="14203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0174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7925A9-958A-D477-BF68-05B95C8B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408612A-C4E9-0A82-06EF-30DBC02F0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87C51D-C73A-F90F-CA56-F5B392644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FB978B1-C7A0-2992-7923-3904C7F53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4532420"/>
              </p:ext>
            </p:extLst>
          </p:nvPr>
        </p:nvGraphicFramePr>
        <p:xfrm>
          <a:off x="2197916" y="67112"/>
          <a:ext cx="9890620" cy="6079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6BE6DE10-DDA1-ED3A-B242-EE4C80B47DBB}"/>
              </a:ext>
            </a:extLst>
          </p:cNvPr>
          <p:cNvSpPr txBox="1"/>
          <p:nvPr/>
        </p:nvSpPr>
        <p:spPr>
          <a:xfrm>
            <a:off x="2490675" y="788566"/>
            <a:ext cx="14945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MTPF/CR</a:t>
            </a:r>
          </a:p>
          <a:p>
            <a:pPr algn="ctr"/>
            <a:r>
              <a:rPr lang="es-C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Componentes</a:t>
            </a:r>
          </a:p>
          <a:p>
            <a:pPr algn="ctr"/>
            <a:r>
              <a:rPr lang="es-C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-Empleo</a:t>
            </a:r>
          </a:p>
          <a:p>
            <a:pPr algn="ctr"/>
            <a:r>
              <a:rPr lang="es-C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-Mujeres</a:t>
            </a:r>
          </a:p>
          <a:p>
            <a:pPr algn="ctr"/>
            <a:r>
              <a:rPr lang="es-C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-Salud</a:t>
            </a:r>
          </a:p>
        </p:txBody>
      </p:sp>
    </p:spTree>
    <p:extLst>
      <p:ext uri="{BB962C8B-B14F-4D97-AF65-F5344CB8AC3E}">
        <p14:creationId xmlns:p14="http://schemas.microsoft.com/office/powerpoint/2010/main" val="1347940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6924F27-DA1B-422B-9DBD-76B984AA4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9351454"/>
              </p:ext>
            </p:extLst>
          </p:nvPr>
        </p:nvGraphicFramePr>
        <p:xfrm>
          <a:off x="2236763" y="103695"/>
          <a:ext cx="9776272" cy="6312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729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110DBC9-518B-29AE-1C22-440D1EC3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EC9A250-A55D-BA1A-949A-9A8B2DB59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A3FF39-0C2A-6667-7124-9C01057CE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09D53BB0-EC0E-2C27-CA98-C575864D4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2351997"/>
              </p:ext>
            </p:extLst>
          </p:nvPr>
        </p:nvGraphicFramePr>
        <p:xfrm>
          <a:off x="2214694" y="75501"/>
          <a:ext cx="9890620" cy="6152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04F50EB-49F3-36C9-CA94-F0F43F70C0A0}"/>
              </a:ext>
            </a:extLst>
          </p:cNvPr>
          <p:cNvSpPr txBox="1"/>
          <p:nvPr/>
        </p:nvSpPr>
        <p:spPr>
          <a:xfrm>
            <a:off x="2499918" y="365723"/>
            <a:ext cx="2441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ACTIVIDADES BENEFICIARIAS</a:t>
            </a:r>
          </a:p>
        </p:txBody>
      </p:sp>
    </p:spTree>
    <p:extLst>
      <p:ext uri="{BB962C8B-B14F-4D97-AF65-F5344CB8AC3E}">
        <p14:creationId xmlns:p14="http://schemas.microsoft.com/office/powerpoint/2010/main" val="142510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E17EA9-1BC0-48E7-B97F-111DAF3B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1CF052-467E-4074-B396-DC5C63B21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41E5D2-9917-4BFE-94B8-59F4863EC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3AB0A14-AD4E-4EF3-96D6-4D33606E5A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1940096"/>
              </p:ext>
            </p:extLst>
          </p:nvPr>
        </p:nvGraphicFramePr>
        <p:xfrm>
          <a:off x="2185260" y="92990"/>
          <a:ext cx="9903275" cy="604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4512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41795E-48FC-44FF-BE1F-128435AC2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928412E-AD9F-4215-9685-FE8DCE932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1EC267-A44C-4CEB-BC9F-64D2A61E4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DC291BA5-135C-4DD9-97B4-A00EE2C2A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334880"/>
              </p:ext>
            </p:extLst>
          </p:nvPr>
        </p:nvGraphicFramePr>
        <p:xfrm>
          <a:off x="2172749" y="75501"/>
          <a:ext cx="9915787" cy="6082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5014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6FB8CD-6FBD-F610-87EC-1AE42CC1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610502E-AAA9-4EA6-92F4-5F35FB163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3BFF91-52A5-468F-9920-074D03586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CD0BCE3-414D-734E-8FE1-D709DC2D97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8017416"/>
              </p:ext>
            </p:extLst>
          </p:nvPr>
        </p:nvGraphicFramePr>
        <p:xfrm>
          <a:off x="2234242" y="78138"/>
          <a:ext cx="9728459" cy="6322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6FE62B0-685B-2D78-AE38-07966D5BAE64}"/>
              </a:ext>
            </a:extLst>
          </p:cNvPr>
          <p:cNvSpPr txBox="1"/>
          <p:nvPr/>
        </p:nvSpPr>
        <p:spPr>
          <a:xfrm>
            <a:off x="9907424" y="1711353"/>
            <a:ext cx="18483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MÓDULOS MIPYMES</a:t>
            </a:r>
          </a:p>
          <a:p>
            <a:r>
              <a:rPr lang="es-E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-Medidas de protección frente al Covid-19 y derechos humanos y laborales</a:t>
            </a:r>
          </a:p>
          <a:p>
            <a:r>
              <a:rPr lang="es-E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-El sello Centro de trabajo prevenido ante Covid-19 </a:t>
            </a:r>
            <a:endParaRPr lang="es-CR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50F337-52FB-8F36-1DA6-B5D3809558DC}"/>
              </a:ext>
            </a:extLst>
          </p:cNvPr>
          <p:cNvSpPr txBox="1"/>
          <p:nvPr/>
        </p:nvSpPr>
        <p:spPr>
          <a:xfrm>
            <a:off x="2416029" y="1635853"/>
            <a:ext cx="18483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10 000  trípticos</a:t>
            </a:r>
            <a:r>
              <a:rPr lang="es-CR" sz="1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Mitos y verdades sobre la vacuna </a:t>
            </a:r>
            <a:r>
              <a:rPr lang="es-C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entregados a familias y comercios</a:t>
            </a:r>
            <a:endParaRPr lang="es-CR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C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07F89E-F6F6-7756-8F96-E0A0FDB8E3A6}"/>
              </a:ext>
            </a:extLst>
          </p:cNvPr>
          <p:cNvSpPr txBox="1"/>
          <p:nvPr/>
        </p:nvSpPr>
        <p:spPr>
          <a:xfrm>
            <a:off x="5294961" y="436228"/>
            <a:ext cx="3360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PROYECCIÓN COMUNAL</a:t>
            </a:r>
          </a:p>
        </p:txBody>
      </p:sp>
    </p:spTree>
    <p:extLst>
      <p:ext uri="{BB962C8B-B14F-4D97-AF65-F5344CB8AC3E}">
        <p14:creationId xmlns:p14="http://schemas.microsoft.com/office/powerpoint/2010/main" val="365067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295B42-852E-E8D8-61A9-48685D657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C4928-8BCE-493C-84E2-7BD0BB63D253}" type="datetime3">
              <a:rPr lang="en-US" smtClean="0"/>
              <a:t>26 June 2022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8CD6E04-C42B-C679-67C7-83C9681CC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A2E2FB5-D3B8-DD64-37F9-C355D820C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C6B759-1049-CE78-4223-841A195B5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304842"/>
              </p:ext>
            </p:extLst>
          </p:nvPr>
        </p:nvGraphicFramePr>
        <p:xfrm>
          <a:off x="2197917" y="550587"/>
          <a:ext cx="9857061" cy="530209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205689">
                  <a:extLst>
                    <a:ext uri="{9D8B030D-6E8A-4147-A177-3AD203B41FA5}">
                      <a16:colId xmlns:a16="http://schemas.microsoft.com/office/drawing/2014/main" val="3370337306"/>
                    </a:ext>
                  </a:extLst>
                </a:gridCol>
                <a:gridCol w="2943811">
                  <a:extLst>
                    <a:ext uri="{9D8B030D-6E8A-4147-A177-3AD203B41FA5}">
                      <a16:colId xmlns:a16="http://schemas.microsoft.com/office/drawing/2014/main" val="2185391517"/>
                    </a:ext>
                  </a:extLst>
                </a:gridCol>
                <a:gridCol w="4707561">
                  <a:extLst>
                    <a:ext uri="{9D8B030D-6E8A-4147-A177-3AD203B41FA5}">
                      <a16:colId xmlns:a16="http://schemas.microsoft.com/office/drawing/2014/main" val="726262835"/>
                    </a:ext>
                  </a:extLst>
                </a:gridCol>
              </a:tblGrid>
              <a:tr h="2700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RETO</a:t>
                      </a:r>
                      <a:endParaRPr lang="es-CR" sz="1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SOLUCIÓN</a:t>
                      </a:r>
                      <a:endParaRPr lang="es-CR" sz="1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LECCIÓN APRENDIDA</a:t>
                      </a:r>
                    </a:p>
                  </a:txBody>
                  <a:tcPr marL="58143" marR="58143" marT="0" marB="0"/>
                </a:tc>
                <a:extLst>
                  <a:ext uri="{0D108BD9-81ED-4DB2-BD59-A6C34878D82A}">
                    <a16:rowId xmlns:a16="http://schemas.microsoft.com/office/drawing/2014/main" val="1960179942"/>
                  </a:ext>
                </a:extLst>
              </a:tr>
              <a:tr h="13501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Algunas beneficiarias no saben leer ni escribir</a:t>
                      </a:r>
                      <a:endParaRPr lang="es-CR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CR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Apoyo personalizado; adecuación del material didáctico; selección cuidadosa de pareja para realizar visitas a familias y comercios</a:t>
                      </a:r>
                      <a:endParaRPr lang="es-CR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porcentaje de la población migrante o en condición de refugio presenta serios rezagos en lectoescritura, factor clave a considerar durante el diseño y ejecución de un proyecto que contempla a estas poblaciones</a:t>
                      </a:r>
                    </a:p>
                  </a:txBody>
                  <a:tcPr marL="58143" marR="58143" marT="0" marB="0"/>
                </a:tc>
                <a:extLst>
                  <a:ext uri="{0D108BD9-81ED-4DB2-BD59-A6C34878D82A}">
                    <a16:rowId xmlns:a16="http://schemas.microsoft.com/office/drawing/2014/main" val="1506656739"/>
                  </a:ext>
                </a:extLst>
              </a:tr>
              <a:tr h="12625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Aprensión inicial de señoras costarricenses de compartir en pareja con extranjeras</a:t>
                      </a:r>
                      <a:endParaRPr lang="es-CR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Persuasión de las señoras desde una perspectiva de respeto a las diferencias, destacando las ventajas de trabajar en un equipo mixto</a:t>
                      </a: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 proyectos que contemplan a personas nacionales y extranjeras deben iniciar con el abordaje de respeto a las diferencias y el análisis de medidas orientadas a la reducción de la</a:t>
                      </a:r>
                      <a:r>
                        <a:rPr lang="es-CR" sz="17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xenofobia y la discriminación</a:t>
                      </a:r>
                      <a:endParaRPr lang="es-CR" sz="1700" dirty="0"/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CR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extLst>
                  <a:ext uri="{0D108BD9-81ED-4DB2-BD59-A6C34878D82A}">
                    <a16:rowId xmlns:a16="http://schemas.microsoft.com/office/drawing/2014/main" val="2482102271"/>
                  </a:ext>
                </a:extLst>
              </a:tr>
              <a:tr h="855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Desconfianza inicial de las familias respecto a visitas en tiempos de pandemia</a:t>
                      </a: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Explicación a cada familia sobre la importancia de las visitas y la aplicación de los protocolos de salud</a:t>
                      </a:r>
                      <a:endParaRPr lang="es-CR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Las familias, una vez aclaradas sus dudas y temores, responden con gran receptividad e interés a los proyectos orientados a la promoción de la salud y el buen vivir</a:t>
                      </a:r>
                    </a:p>
                  </a:txBody>
                  <a:tcPr marL="58143" marR="58143" marT="0" marB="0"/>
                </a:tc>
                <a:extLst>
                  <a:ext uri="{0D108BD9-81ED-4DB2-BD59-A6C34878D82A}">
                    <a16:rowId xmlns:a16="http://schemas.microsoft.com/office/drawing/2014/main" val="3928443435"/>
                  </a:ext>
                </a:extLst>
              </a:tr>
              <a:tr h="13501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Indiferencia o temor por parte de algunos comercios o MiPymes de recibir visitas</a:t>
                      </a:r>
                      <a:endParaRPr lang="es-CR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Presentación del proyecto por parte de consultores de la FCA para explicar el objetivo de las visitas de las beneficiarias</a:t>
                      </a:r>
                    </a:p>
                  </a:txBody>
                  <a:tcPr marL="58143" marR="581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R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aclaración sobre el motivo de las visitas tranquilizó a comercios que temían sanciones.  Un ambiente distendido propició una mejor aplicación de los protocolos de salud, así como el interés en el tema de los derechos.  </a:t>
                      </a:r>
                    </a:p>
                  </a:txBody>
                  <a:tcPr marL="58143" marR="58143" marT="0" marB="0"/>
                </a:tc>
                <a:extLst>
                  <a:ext uri="{0D108BD9-81ED-4DB2-BD59-A6C34878D82A}">
                    <a16:rowId xmlns:a16="http://schemas.microsoft.com/office/drawing/2014/main" val="995452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846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09098A52-3455-40BD-B940-70EA10627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584" y="1709739"/>
            <a:ext cx="9621578" cy="2681106"/>
          </a:xfrm>
        </p:spPr>
        <p:txBody>
          <a:bodyPr>
            <a:norm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MUCHAS GRACIAS POR SU ATENCIÓN</a:t>
            </a:r>
            <a:endParaRPr lang="es-CR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1E704C-A352-43FA-8011-6338BF9E1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58CCC-CBB6-4A9B-8B3B-D8BB46FC597B}" type="datetime3">
              <a:rPr lang="en-US" smtClean="0"/>
              <a:t>26 June 2022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911215-6043-495D-9842-AF8732458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US"/>
              <a:t>COMMUNICATIONS GUIDELINES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D05FFA-DA60-404D-9268-DAC17ABF6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DAB116-226D-4C66-83C5-B90EB607315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170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C615B8E8CAA3438F1544ED276A06A2" ma:contentTypeVersion="12" ma:contentTypeDescription="Create a new document." ma:contentTypeScope="" ma:versionID="dab535a4c27c2e9b067ebd4c48b1e9a9">
  <xsd:schema xmlns:xsd="http://www.w3.org/2001/XMLSchema" xmlns:xs="http://www.w3.org/2001/XMLSchema" xmlns:p="http://schemas.microsoft.com/office/2006/metadata/properties" xmlns:ns3="e58561c3-df46-4bab-a888-8b8732da1349" xmlns:ns4="fa7726f5-1081-4273-a333-f86aa2cd84a9" targetNamespace="http://schemas.microsoft.com/office/2006/metadata/properties" ma:root="true" ma:fieldsID="7a0e53e79512142adbe5ad2c865f5456" ns3:_="" ns4:_="">
    <xsd:import namespace="e58561c3-df46-4bab-a888-8b8732da1349"/>
    <xsd:import namespace="fa7726f5-1081-4273-a333-f86aa2cd84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561c3-df46-4bab-a888-8b8732da13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7726f5-1081-4273-a333-f86aa2cd84a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919259-90A0-499C-9265-47B21683C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8561c3-df46-4bab-a888-8b8732da1349"/>
    <ds:schemaRef ds:uri="fa7726f5-1081-4273-a333-f86aa2cd84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CC40E6-AE85-4FEB-8FF6-52D56DE06A5A}">
  <ds:schemaRefs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a7726f5-1081-4273-a333-f86aa2cd84a9"/>
    <ds:schemaRef ds:uri="e58561c3-df46-4bab-a888-8b8732da1349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712ABFE-DBD2-43F0-9A4F-28C1208C08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26421</TotalTime>
  <Words>898</Words>
  <Application>Microsoft Office PowerPoint</Application>
  <PresentationFormat>Panorámica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Arial</vt:lpstr>
      <vt:lpstr>Avenir LT Std 45 Book</vt:lpstr>
      <vt:lpstr>Calibri</vt:lpstr>
      <vt:lpstr>Calibri Light</vt:lpstr>
      <vt:lpstr>Courier New</vt:lpstr>
      <vt:lpstr>Roboto</vt:lpstr>
      <vt:lpstr>Times New Roman</vt:lpstr>
      <vt:lpstr>Custom Design</vt:lpstr>
      <vt:lpstr>2_Custom Design</vt:lpstr>
      <vt:lpstr>1_Custom Design</vt:lpstr>
      <vt:lpstr>Presentación de PowerPoint</vt:lpstr>
      <vt:lpstr>    MUJERES EMPLEA/ NACIONES UNIDAS CHILE/UN COVID-19 RESPONSE AND RECOVERY FUND  Seminario Internacional Recuperación económica con perspectiva de género  Promovido en el marco del cierre del proyecto Mujeres Emplea</vt:lpstr>
      <vt:lpstr>              PROYECTO MTPF/COSTA RICA  Apoyo integrado a la salud y la recuperación  socioeconómica centrada en las mujeres locales, migrantes y solicitantes de asilo en condición de vulnerabilidad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Biljana Vasic</dc:creator>
  <cp:lastModifiedBy>Astrid Fischel Volio</cp:lastModifiedBy>
  <cp:revision>272</cp:revision>
  <cp:lastPrinted>2022-06-24T14:29:23Z</cp:lastPrinted>
  <dcterms:created xsi:type="dcterms:W3CDTF">2020-10-21T22:45:02Z</dcterms:created>
  <dcterms:modified xsi:type="dcterms:W3CDTF">2022-06-27T01:02:39Z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0x01010026C615B8E8CAA3438F1544ED276A06A2</vt:lpwstr>
  </property>
</Properties>
</file>