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2" r:id="rId3"/>
    <p:sldId id="293" r:id="rId4"/>
    <p:sldId id="298" r:id="rId5"/>
    <p:sldId id="299" r:id="rId6"/>
    <p:sldId id="294" r:id="rId7"/>
    <p:sldId id="295" r:id="rId8"/>
    <p:sldId id="296" r:id="rId9"/>
    <p:sldId id="303" r:id="rId10"/>
    <p:sldId id="302" r:id="rId11"/>
    <p:sldId id="297" r:id="rId12"/>
    <p:sldId id="300" r:id="rId13"/>
    <p:sldId id="304" r:id="rId14"/>
    <p:sldId id="290" r:id="rId15"/>
    <p:sldId id="301" r:id="rId16"/>
    <p:sldId id="305" r:id="rId17"/>
    <p:sldId id="262" r:id="rId1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34" autoAdjust="0"/>
  </p:normalViewPr>
  <p:slideViewPr>
    <p:cSldViewPr>
      <p:cViewPr varScale="1">
        <p:scale>
          <a:sx n="66" d="100"/>
          <a:sy n="66" d="100"/>
        </p:scale>
        <p:origin x="128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876321-1567-4863-BAD3-134B9E8F109A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63061C1E-C8F8-4F1E-911C-35DF88F9E92D}">
      <dgm:prSet phldrT="[Texto]"/>
      <dgm:spPr/>
      <dgm:t>
        <a:bodyPr/>
        <a:lstStyle/>
        <a:p>
          <a:r>
            <a:rPr lang="es-MX" b="1" dirty="0" smtClean="0"/>
            <a:t>Riesgos</a:t>
          </a:r>
          <a:endParaRPr lang="es-MX" b="1" dirty="0"/>
        </a:p>
      </dgm:t>
    </dgm:pt>
    <dgm:pt modelId="{8D85C655-1A8B-4D8E-82AE-C6C06517E218}" type="parTrans" cxnId="{DF0A58B4-F538-4148-BB73-71CC199924EF}">
      <dgm:prSet/>
      <dgm:spPr/>
      <dgm:t>
        <a:bodyPr/>
        <a:lstStyle/>
        <a:p>
          <a:endParaRPr lang="es-MX"/>
        </a:p>
      </dgm:t>
    </dgm:pt>
    <dgm:pt modelId="{769922F9-6FF1-4AB2-884E-D51AE3565361}" type="sibTrans" cxnId="{DF0A58B4-F538-4148-BB73-71CC199924EF}">
      <dgm:prSet/>
      <dgm:spPr/>
      <dgm:t>
        <a:bodyPr/>
        <a:lstStyle/>
        <a:p>
          <a:endParaRPr lang="es-MX"/>
        </a:p>
      </dgm:t>
    </dgm:pt>
    <dgm:pt modelId="{FDF03224-24B4-4958-BCA9-C79C73AA784F}">
      <dgm:prSet phldrT="[Texto]"/>
      <dgm:spPr/>
      <dgm:t>
        <a:bodyPr/>
        <a:lstStyle/>
        <a:p>
          <a:r>
            <a:rPr lang="es-MX" dirty="0" smtClean="0"/>
            <a:t>Débil crecimiento de la economía mundial*</a:t>
          </a:r>
          <a:endParaRPr lang="es-MX" dirty="0"/>
        </a:p>
      </dgm:t>
    </dgm:pt>
    <dgm:pt modelId="{AC330349-23AD-49E0-AD58-8CD9D0FC04D6}" type="parTrans" cxnId="{81B633B2-EBC1-4ADF-83B4-A94AB4B7B9A1}">
      <dgm:prSet/>
      <dgm:spPr/>
      <dgm:t>
        <a:bodyPr/>
        <a:lstStyle/>
        <a:p>
          <a:endParaRPr lang="es-MX"/>
        </a:p>
      </dgm:t>
    </dgm:pt>
    <dgm:pt modelId="{F94D8207-A53B-4E94-A57E-6FB9927A2EAA}" type="sibTrans" cxnId="{81B633B2-EBC1-4ADF-83B4-A94AB4B7B9A1}">
      <dgm:prSet/>
      <dgm:spPr/>
      <dgm:t>
        <a:bodyPr/>
        <a:lstStyle/>
        <a:p>
          <a:endParaRPr lang="es-MX"/>
        </a:p>
      </dgm:t>
    </dgm:pt>
    <dgm:pt modelId="{8842F28B-498E-44B8-9288-0B03230E8634}">
      <dgm:prSet phldrT="[Texto]"/>
      <dgm:spPr/>
      <dgm:t>
        <a:bodyPr/>
        <a:lstStyle/>
        <a:p>
          <a:r>
            <a:rPr lang="es-MX" b="1" dirty="0" smtClean="0"/>
            <a:t>Oportunidades</a:t>
          </a:r>
          <a:endParaRPr lang="es-MX" b="1" dirty="0"/>
        </a:p>
      </dgm:t>
    </dgm:pt>
    <dgm:pt modelId="{CE6BA6FC-9211-4B79-AF46-D0B045C6E7A2}" type="parTrans" cxnId="{29DC4F40-2779-4FCB-A6A3-670758380BC2}">
      <dgm:prSet/>
      <dgm:spPr/>
      <dgm:t>
        <a:bodyPr/>
        <a:lstStyle/>
        <a:p>
          <a:endParaRPr lang="es-MX"/>
        </a:p>
      </dgm:t>
    </dgm:pt>
    <dgm:pt modelId="{278EACFD-06C3-4175-98E1-254388EA2233}" type="sibTrans" cxnId="{29DC4F40-2779-4FCB-A6A3-670758380BC2}">
      <dgm:prSet/>
      <dgm:spPr/>
      <dgm:t>
        <a:bodyPr/>
        <a:lstStyle/>
        <a:p>
          <a:endParaRPr lang="es-MX"/>
        </a:p>
      </dgm:t>
    </dgm:pt>
    <dgm:pt modelId="{DFD8E4D9-6519-4EA5-99B5-A92DD2B86911}">
      <dgm:prSet phldrT="[Texto]"/>
      <dgm:spPr/>
      <dgm:t>
        <a:bodyPr/>
        <a:lstStyle/>
        <a:p>
          <a:r>
            <a:rPr lang="es-MX" dirty="0" smtClean="0"/>
            <a:t>Necesidades insatisfechas de millones de personas </a:t>
          </a:r>
          <a:r>
            <a:rPr lang="es-MX" dirty="0" smtClean="0">
              <a:sym typeface="Wingdings" panose="05000000000000000000" pitchFamily="2" charset="2"/>
            </a:rPr>
            <a:t> servicios de salud, educación, infraestructura, tecnología</a:t>
          </a:r>
          <a:endParaRPr lang="es-MX" dirty="0"/>
        </a:p>
      </dgm:t>
    </dgm:pt>
    <dgm:pt modelId="{4E9FC1AF-C992-4664-8B86-9EAA9AA41BEA}" type="parTrans" cxnId="{3D0CCA69-B196-451B-AF75-30F1FD3C1C43}">
      <dgm:prSet/>
      <dgm:spPr/>
      <dgm:t>
        <a:bodyPr/>
        <a:lstStyle/>
        <a:p>
          <a:endParaRPr lang="es-MX"/>
        </a:p>
      </dgm:t>
    </dgm:pt>
    <dgm:pt modelId="{CA59DB33-76F7-4B9F-A020-B6DC7170F03F}" type="sibTrans" cxnId="{3D0CCA69-B196-451B-AF75-30F1FD3C1C43}">
      <dgm:prSet/>
      <dgm:spPr/>
      <dgm:t>
        <a:bodyPr/>
        <a:lstStyle/>
        <a:p>
          <a:endParaRPr lang="es-MX"/>
        </a:p>
      </dgm:t>
    </dgm:pt>
    <dgm:pt modelId="{170A6C66-9321-4E84-B87F-9F902F319C09}">
      <dgm:prSet/>
      <dgm:spPr/>
      <dgm:t>
        <a:bodyPr/>
        <a:lstStyle/>
        <a:p>
          <a:r>
            <a:rPr lang="es-MX" dirty="0" smtClean="0"/>
            <a:t>Alto desempleo de jóvenes</a:t>
          </a:r>
          <a:endParaRPr lang="es-MX" dirty="0"/>
        </a:p>
      </dgm:t>
    </dgm:pt>
    <dgm:pt modelId="{F97F137D-3C1C-43B2-86D4-4564BFCF93A0}" type="parTrans" cxnId="{625F1BFF-D1F2-434C-84E6-FD3D6FBBA554}">
      <dgm:prSet/>
      <dgm:spPr/>
      <dgm:t>
        <a:bodyPr/>
        <a:lstStyle/>
        <a:p>
          <a:endParaRPr lang="es-MX"/>
        </a:p>
      </dgm:t>
    </dgm:pt>
    <dgm:pt modelId="{CF683FDD-C5D2-43EE-910C-6396CC8CDC09}" type="sibTrans" cxnId="{625F1BFF-D1F2-434C-84E6-FD3D6FBBA554}">
      <dgm:prSet/>
      <dgm:spPr/>
      <dgm:t>
        <a:bodyPr/>
        <a:lstStyle/>
        <a:p>
          <a:endParaRPr lang="es-MX"/>
        </a:p>
      </dgm:t>
    </dgm:pt>
    <dgm:pt modelId="{A6E625FA-A25D-4EC4-B010-89BAF3012720}">
      <dgm:prSet/>
      <dgm:spPr/>
      <dgm:t>
        <a:bodyPr/>
        <a:lstStyle/>
        <a:p>
          <a:r>
            <a:rPr lang="es-MX" dirty="0" smtClean="0"/>
            <a:t>Aumento del empleo informal</a:t>
          </a:r>
          <a:endParaRPr lang="es-MX" dirty="0"/>
        </a:p>
      </dgm:t>
    </dgm:pt>
    <dgm:pt modelId="{72585F65-DF21-49AB-8042-90AD0847AAE8}" type="parTrans" cxnId="{0FACB204-E2D7-4FCA-9712-4BC9C3F28DA3}">
      <dgm:prSet/>
      <dgm:spPr/>
      <dgm:t>
        <a:bodyPr/>
        <a:lstStyle/>
        <a:p>
          <a:endParaRPr lang="es-MX"/>
        </a:p>
      </dgm:t>
    </dgm:pt>
    <dgm:pt modelId="{8874B048-28F1-4EF4-B74F-9085F8A885E6}" type="sibTrans" cxnId="{0FACB204-E2D7-4FCA-9712-4BC9C3F28DA3}">
      <dgm:prSet/>
      <dgm:spPr/>
      <dgm:t>
        <a:bodyPr/>
        <a:lstStyle/>
        <a:p>
          <a:endParaRPr lang="es-MX"/>
        </a:p>
      </dgm:t>
    </dgm:pt>
    <dgm:pt modelId="{7140807D-BF65-40E8-AFC7-6F8CEDC12F0A}">
      <dgm:prSet/>
      <dgm:spPr/>
      <dgm:t>
        <a:bodyPr/>
        <a:lstStyle/>
        <a:p>
          <a:r>
            <a:rPr lang="es-MX" dirty="0" smtClean="0"/>
            <a:t>Precarización del empleo formal</a:t>
          </a:r>
          <a:endParaRPr lang="es-MX" dirty="0"/>
        </a:p>
      </dgm:t>
    </dgm:pt>
    <dgm:pt modelId="{78B25BE7-CAB1-4FB4-94DF-5F56F7873CE0}" type="parTrans" cxnId="{51570475-696A-46A7-B593-FB72F982A54F}">
      <dgm:prSet/>
      <dgm:spPr/>
      <dgm:t>
        <a:bodyPr/>
        <a:lstStyle/>
        <a:p>
          <a:endParaRPr lang="es-MX"/>
        </a:p>
      </dgm:t>
    </dgm:pt>
    <dgm:pt modelId="{E3C19106-3845-4B98-A3C0-D392C762BBC4}" type="sibTrans" cxnId="{51570475-696A-46A7-B593-FB72F982A54F}">
      <dgm:prSet/>
      <dgm:spPr/>
      <dgm:t>
        <a:bodyPr/>
        <a:lstStyle/>
        <a:p>
          <a:endParaRPr lang="es-MX"/>
        </a:p>
      </dgm:t>
    </dgm:pt>
    <dgm:pt modelId="{C5C07877-5FF3-489D-B968-B1F73A309576}">
      <dgm:prSet/>
      <dgm:spPr/>
      <dgm:t>
        <a:bodyPr/>
        <a:lstStyle/>
        <a:p>
          <a:r>
            <a:rPr lang="es-MX" dirty="0" smtClean="0"/>
            <a:t>Creciente desigualdad entre países, regiones, empresas, personas</a:t>
          </a:r>
          <a:endParaRPr lang="es-MX" dirty="0"/>
        </a:p>
      </dgm:t>
    </dgm:pt>
    <dgm:pt modelId="{4A72B868-A2C2-4FA8-8B84-08DEA78DDE7E}" type="parTrans" cxnId="{A41BAB48-45CE-44C7-9043-40C7A0AB774A}">
      <dgm:prSet/>
      <dgm:spPr/>
      <dgm:t>
        <a:bodyPr/>
        <a:lstStyle/>
        <a:p>
          <a:endParaRPr lang="es-MX"/>
        </a:p>
      </dgm:t>
    </dgm:pt>
    <dgm:pt modelId="{83E0418A-2B8A-4E07-ADF9-35DC6FFBA935}" type="sibTrans" cxnId="{A41BAB48-45CE-44C7-9043-40C7A0AB774A}">
      <dgm:prSet/>
      <dgm:spPr/>
      <dgm:t>
        <a:bodyPr/>
        <a:lstStyle/>
        <a:p>
          <a:endParaRPr lang="es-MX"/>
        </a:p>
      </dgm:t>
    </dgm:pt>
    <dgm:pt modelId="{E096FD5D-A009-4C3F-91E5-9A8837EB5B32}">
      <dgm:prSet/>
      <dgm:spPr/>
      <dgm:t>
        <a:bodyPr/>
        <a:lstStyle/>
        <a:p>
          <a:r>
            <a:rPr lang="es-MX" dirty="0" smtClean="0"/>
            <a:t>Impactos laborales por desastres naturales</a:t>
          </a:r>
          <a:endParaRPr lang="es-MX" dirty="0"/>
        </a:p>
      </dgm:t>
    </dgm:pt>
    <dgm:pt modelId="{EE66560C-7878-47D5-B32E-04FB11D53818}" type="parTrans" cxnId="{EB60BDCD-CD29-4549-9B25-391D3E32B0FE}">
      <dgm:prSet/>
      <dgm:spPr/>
      <dgm:t>
        <a:bodyPr/>
        <a:lstStyle/>
        <a:p>
          <a:endParaRPr lang="es-MX"/>
        </a:p>
      </dgm:t>
    </dgm:pt>
    <dgm:pt modelId="{A6D6B192-C3F3-471A-BA02-18EB97B16F98}" type="sibTrans" cxnId="{EB60BDCD-CD29-4549-9B25-391D3E32B0FE}">
      <dgm:prSet/>
      <dgm:spPr/>
      <dgm:t>
        <a:bodyPr/>
        <a:lstStyle/>
        <a:p>
          <a:endParaRPr lang="es-MX"/>
        </a:p>
      </dgm:t>
    </dgm:pt>
    <dgm:pt modelId="{2E296DA4-BDFC-4B37-9E33-C344C0111129}">
      <dgm:prSet phldrT="[Texto]"/>
      <dgm:spPr/>
      <dgm:t>
        <a:bodyPr/>
        <a:lstStyle/>
        <a:p>
          <a:r>
            <a:rPr lang="es-MX" dirty="0" smtClean="0"/>
            <a:t>Bono demográfico</a:t>
          </a:r>
          <a:endParaRPr lang="es-MX" dirty="0"/>
        </a:p>
      </dgm:t>
    </dgm:pt>
    <dgm:pt modelId="{F4AA637A-DC03-41C3-8B63-CAFF705297B9}" type="parTrans" cxnId="{8CBF39B3-243D-4ADE-A4F9-DF24E94D3729}">
      <dgm:prSet/>
      <dgm:spPr/>
      <dgm:t>
        <a:bodyPr/>
        <a:lstStyle/>
        <a:p>
          <a:endParaRPr lang="es-MX"/>
        </a:p>
      </dgm:t>
    </dgm:pt>
    <dgm:pt modelId="{F8F4808D-DEB8-4DD1-9B9D-6ADDAA99A455}" type="sibTrans" cxnId="{8CBF39B3-243D-4ADE-A4F9-DF24E94D3729}">
      <dgm:prSet/>
      <dgm:spPr/>
      <dgm:t>
        <a:bodyPr/>
        <a:lstStyle/>
        <a:p>
          <a:endParaRPr lang="es-MX"/>
        </a:p>
      </dgm:t>
    </dgm:pt>
    <dgm:pt modelId="{C0D41B58-6659-4F35-B016-86039A30D1DD}">
      <dgm:prSet phldrT="[Texto]"/>
      <dgm:spPr/>
      <dgm:t>
        <a:bodyPr/>
        <a:lstStyle/>
        <a:p>
          <a:r>
            <a:rPr lang="es-MX" dirty="0" smtClean="0"/>
            <a:t>Innovación para el desarrollo</a:t>
          </a:r>
          <a:endParaRPr lang="es-MX" dirty="0"/>
        </a:p>
      </dgm:t>
    </dgm:pt>
    <dgm:pt modelId="{5240ED76-FE0B-4E76-856D-FD875B7851D5}" type="parTrans" cxnId="{7E39301A-21D3-4740-B730-8F0A40221EDE}">
      <dgm:prSet/>
      <dgm:spPr/>
      <dgm:t>
        <a:bodyPr/>
        <a:lstStyle/>
        <a:p>
          <a:endParaRPr lang="es-MX"/>
        </a:p>
      </dgm:t>
    </dgm:pt>
    <dgm:pt modelId="{4A39828F-DB55-4EB3-A8B4-0F2965867565}" type="sibTrans" cxnId="{7E39301A-21D3-4740-B730-8F0A40221EDE}">
      <dgm:prSet/>
      <dgm:spPr/>
      <dgm:t>
        <a:bodyPr/>
        <a:lstStyle/>
        <a:p>
          <a:endParaRPr lang="es-MX"/>
        </a:p>
      </dgm:t>
    </dgm:pt>
    <dgm:pt modelId="{7B0807CA-F537-41E7-9615-A766AADD9956}">
      <dgm:prSet phldrT="[Texto]"/>
      <dgm:spPr/>
      <dgm:t>
        <a:bodyPr/>
        <a:lstStyle/>
        <a:p>
          <a:r>
            <a:rPr lang="es-MX" dirty="0" smtClean="0"/>
            <a:t>Inclusión laboral de jóvenes, mujeres, pueblos indígenas, trabajadores migrantes, personas con discapacidad</a:t>
          </a:r>
          <a:endParaRPr lang="es-MX" dirty="0"/>
        </a:p>
      </dgm:t>
    </dgm:pt>
    <dgm:pt modelId="{31CCAE68-E4FE-433F-88ED-A202DCADF68A}" type="parTrans" cxnId="{B21071B0-E399-4A90-8BE6-730F22C06536}">
      <dgm:prSet/>
      <dgm:spPr/>
      <dgm:t>
        <a:bodyPr/>
        <a:lstStyle/>
        <a:p>
          <a:endParaRPr lang="es-MX"/>
        </a:p>
      </dgm:t>
    </dgm:pt>
    <dgm:pt modelId="{CF8DBAAB-00EE-425D-893E-5E6181638F93}" type="sibTrans" cxnId="{B21071B0-E399-4A90-8BE6-730F22C06536}">
      <dgm:prSet/>
      <dgm:spPr/>
      <dgm:t>
        <a:bodyPr/>
        <a:lstStyle/>
        <a:p>
          <a:endParaRPr lang="es-MX"/>
        </a:p>
      </dgm:t>
    </dgm:pt>
    <dgm:pt modelId="{5341DE37-88EE-4DFD-9400-1A75AFE5BD77}">
      <dgm:prSet phldrT="[Texto]"/>
      <dgm:spPr/>
      <dgm:t>
        <a:bodyPr/>
        <a:lstStyle/>
        <a:p>
          <a:r>
            <a:rPr lang="es-MX" dirty="0" smtClean="0"/>
            <a:t>Nuevas tecnologías</a:t>
          </a:r>
          <a:endParaRPr lang="es-MX" dirty="0"/>
        </a:p>
      </dgm:t>
    </dgm:pt>
    <dgm:pt modelId="{B8E9DB16-D502-4AC9-9250-2D1A3CE699C6}" type="parTrans" cxnId="{CDB5F3A4-237D-4C6F-BFC1-4834F187D12A}">
      <dgm:prSet/>
      <dgm:spPr/>
      <dgm:t>
        <a:bodyPr/>
        <a:lstStyle/>
        <a:p>
          <a:endParaRPr lang="es-MX"/>
        </a:p>
      </dgm:t>
    </dgm:pt>
    <dgm:pt modelId="{7CDBE071-9184-445D-A045-085324E38B96}" type="sibTrans" cxnId="{CDB5F3A4-237D-4C6F-BFC1-4834F187D12A}">
      <dgm:prSet/>
      <dgm:spPr/>
      <dgm:t>
        <a:bodyPr/>
        <a:lstStyle/>
        <a:p>
          <a:endParaRPr lang="es-MX"/>
        </a:p>
      </dgm:t>
    </dgm:pt>
    <dgm:pt modelId="{E0100C5B-825E-4E90-BB75-062F52CFC056}">
      <dgm:prSet phldrT="[Texto]"/>
      <dgm:spPr/>
      <dgm:t>
        <a:bodyPr/>
        <a:lstStyle/>
        <a:p>
          <a:r>
            <a:rPr lang="es-MX" dirty="0" smtClean="0"/>
            <a:t>Promover un desarrollo más sostenible a largo plazo</a:t>
          </a:r>
          <a:endParaRPr lang="es-MX" dirty="0"/>
        </a:p>
      </dgm:t>
    </dgm:pt>
    <dgm:pt modelId="{723C3D55-BE14-4A8D-91A1-54AAE10EF1D4}" type="parTrans" cxnId="{1BCE273F-E30A-40A5-BB51-8CB1BFCC9497}">
      <dgm:prSet/>
      <dgm:spPr/>
      <dgm:t>
        <a:bodyPr/>
        <a:lstStyle/>
        <a:p>
          <a:endParaRPr lang="es-MX"/>
        </a:p>
      </dgm:t>
    </dgm:pt>
    <dgm:pt modelId="{E0AE9A2E-309D-4E24-8758-E5BEEC90027A}" type="sibTrans" cxnId="{1BCE273F-E30A-40A5-BB51-8CB1BFCC9497}">
      <dgm:prSet/>
      <dgm:spPr/>
      <dgm:t>
        <a:bodyPr/>
        <a:lstStyle/>
        <a:p>
          <a:endParaRPr lang="es-MX"/>
        </a:p>
      </dgm:t>
    </dgm:pt>
    <dgm:pt modelId="{0A3ADC46-9B0C-4A2B-B2FF-0298A7E734F9}">
      <dgm:prSet/>
      <dgm:spPr/>
      <dgm:t>
        <a:bodyPr/>
        <a:lstStyle/>
        <a:p>
          <a:r>
            <a:rPr lang="es-MX" dirty="0" smtClean="0"/>
            <a:t>Inseguridad, inestabilidad social y política</a:t>
          </a:r>
          <a:endParaRPr lang="es-MX" dirty="0"/>
        </a:p>
      </dgm:t>
    </dgm:pt>
    <dgm:pt modelId="{D40C7B93-ED58-405A-9F04-796C53809019}" type="parTrans" cxnId="{804DE1C3-AC65-458C-8168-CB5B8CF1C70C}">
      <dgm:prSet/>
      <dgm:spPr/>
      <dgm:t>
        <a:bodyPr/>
        <a:lstStyle/>
        <a:p>
          <a:endParaRPr lang="es-MX"/>
        </a:p>
      </dgm:t>
    </dgm:pt>
    <dgm:pt modelId="{58C32C9C-CE69-4504-A0BF-F338D9882476}" type="sibTrans" cxnId="{804DE1C3-AC65-458C-8168-CB5B8CF1C70C}">
      <dgm:prSet/>
      <dgm:spPr/>
      <dgm:t>
        <a:bodyPr/>
        <a:lstStyle/>
        <a:p>
          <a:endParaRPr lang="es-MX"/>
        </a:p>
      </dgm:t>
    </dgm:pt>
    <dgm:pt modelId="{10736BAD-9034-4445-9C27-7C57A6898DA7}" type="pres">
      <dgm:prSet presAssocID="{50876321-1567-4863-BAD3-134B9E8F10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D3B97CE-54C8-4057-AA55-6181518F2F99}" type="pres">
      <dgm:prSet presAssocID="{63061C1E-C8F8-4F1E-911C-35DF88F9E92D}" presName="composite" presStyleCnt="0"/>
      <dgm:spPr/>
    </dgm:pt>
    <dgm:pt modelId="{CE29FB64-66E8-48B8-8D8D-5C19CF9024CC}" type="pres">
      <dgm:prSet presAssocID="{63061C1E-C8F8-4F1E-911C-35DF88F9E92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968E712-ED1D-4FD2-8D08-2F176DEEB9BE}" type="pres">
      <dgm:prSet presAssocID="{63061C1E-C8F8-4F1E-911C-35DF88F9E92D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9E7145D-4E9F-4A5E-9CCF-10CF622448AB}" type="pres">
      <dgm:prSet presAssocID="{769922F9-6FF1-4AB2-884E-D51AE3565361}" presName="space" presStyleCnt="0"/>
      <dgm:spPr/>
    </dgm:pt>
    <dgm:pt modelId="{87616E53-5843-4C92-9B40-CD3778A22044}" type="pres">
      <dgm:prSet presAssocID="{8842F28B-498E-44B8-9288-0B03230E8634}" presName="composite" presStyleCnt="0"/>
      <dgm:spPr/>
    </dgm:pt>
    <dgm:pt modelId="{0859A622-104C-42FB-A463-A00ADE9CBFEA}" type="pres">
      <dgm:prSet presAssocID="{8842F28B-498E-44B8-9288-0B03230E863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5463F1-3D57-4273-9E6C-5055218F561D}" type="pres">
      <dgm:prSet presAssocID="{8842F28B-498E-44B8-9288-0B03230E8634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0FACB204-E2D7-4FCA-9712-4BC9C3F28DA3}" srcId="{63061C1E-C8F8-4F1E-911C-35DF88F9E92D}" destId="{A6E625FA-A25D-4EC4-B010-89BAF3012720}" srcOrd="2" destOrd="0" parTransId="{72585F65-DF21-49AB-8042-90AD0847AAE8}" sibTransId="{8874B048-28F1-4EF4-B74F-9085F8A885E6}"/>
    <dgm:cxn modelId="{308E628E-BF7C-42EE-BFD3-7A2EFC141FBA}" type="presOf" srcId="{FDF03224-24B4-4958-BCA9-C79C73AA784F}" destId="{6968E712-ED1D-4FD2-8D08-2F176DEEB9BE}" srcOrd="0" destOrd="0" presId="urn:microsoft.com/office/officeart/2005/8/layout/hList1"/>
    <dgm:cxn modelId="{E07D1761-B199-4169-8257-159204F74B44}" type="presOf" srcId="{5341DE37-88EE-4DFD-9400-1A75AFE5BD77}" destId="{D15463F1-3D57-4273-9E6C-5055218F561D}" srcOrd="0" destOrd="2" presId="urn:microsoft.com/office/officeart/2005/8/layout/hList1"/>
    <dgm:cxn modelId="{36A5F96A-21CD-4E30-A86D-30EFE85B1AB1}" type="presOf" srcId="{E096FD5D-A009-4C3F-91E5-9A8837EB5B32}" destId="{6968E712-ED1D-4FD2-8D08-2F176DEEB9BE}" srcOrd="0" destOrd="5" presId="urn:microsoft.com/office/officeart/2005/8/layout/hList1"/>
    <dgm:cxn modelId="{EB60BDCD-CD29-4549-9B25-391D3E32B0FE}" srcId="{63061C1E-C8F8-4F1E-911C-35DF88F9E92D}" destId="{E096FD5D-A009-4C3F-91E5-9A8837EB5B32}" srcOrd="5" destOrd="0" parTransId="{EE66560C-7878-47D5-B32E-04FB11D53818}" sibTransId="{A6D6B192-C3F3-471A-BA02-18EB97B16F98}"/>
    <dgm:cxn modelId="{B21071B0-E399-4A90-8BE6-730F22C06536}" srcId="{8842F28B-498E-44B8-9288-0B03230E8634}" destId="{7B0807CA-F537-41E7-9615-A766AADD9956}" srcOrd="4" destOrd="0" parTransId="{31CCAE68-E4FE-433F-88ED-A202DCADF68A}" sibTransId="{CF8DBAAB-00EE-425D-893E-5E6181638F93}"/>
    <dgm:cxn modelId="{CDB5F3A4-237D-4C6F-BFC1-4834F187D12A}" srcId="{8842F28B-498E-44B8-9288-0B03230E8634}" destId="{5341DE37-88EE-4DFD-9400-1A75AFE5BD77}" srcOrd="2" destOrd="0" parTransId="{B8E9DB16-D502-4AC9-9250-2D1A3CE699C6}" sibTransId="{7CDBE071-9184-445D-A045-085324E38B96}"/>
    <dgm:cxn modelId="{8CBF39B3-243D-4ADE-A4F9-DF24E94D3729}" srcId="{8842F28B-498E-44B8-9288-0B03230E8634}" destId="{2E296DA4-BDFC-4B37-9E33-C344C0111129}" srcOrd="1" destOrd="0" parTransId="{F4AA637A-DC03-41C3-8B63-CAFF705297B9}" sibTransId="{F8F4808D-DEB8-4DD1-9B9D-6ADDAA99A455}"/>
    <dgm:cxn modelId="{7E39301A-21D3-4740-B730-8F0A40221EDE}" srcId="{8842F28B-498E-44B8-9288-0B03230E8634}" destId="{C0D41B58-6659-4F35-B016-86039A30D1DD}" srcOrd="3" destOrd="0" parTransId="{5240ED76-FE0B-4E76-856D-FD875B7851D5}" sibTransId="{4A39828F-DB55-4EB3-A8B4-0F2965867565}"/>
    <dgm:cxn modelId="{96146501-CD60-4821-B7AF-D68DF40E9B9D}" type="presOf" srcId="{C5C07877-5FF3-489D-B968-B1F73A309576}" destId="{6968E712-ED1D-4FD2-8D08-2F176DEEB9BE}" srcOrd="0" destOrd="4" presId="urn:microsoft.com/office/officeart/2005/8/layout/hList1"/>
    <dgm:cxn modelId="{014D59EA-6CB1-4965-B84C-718616F52B51}" type="presOf" srcId="{170A6C66-9321-4E84-B87F-9F902F319C09}" destId="{6968E712-ED1D-4FD2-8D08-2F176DEEB9BE}" srcOrd="0" destOrd="1" presId="urn:microsoft.com/office/officeart/2005/8/layout/hList1"/>
    <dgm:cxn modelId="{625F1BFF-D1F2-434C-84E6-FD3D6FBBA554}" srcId="{63061C1E-C8F8-4F1E-911C-35DF88F9E92D}" destId="{170A6C66-9321-4E84-B87F-9F902F319C09}" srcOrd="1" destOrd="0" parTransId="{F97F137D-3C1C-43B2-86D4-4564BFCF93A0}" sibTransId="{CF683FDD-C5D2-43EE-910C-6396CC8CDC09}"/>
    <dgm:cxn modelId="{CA66DAC2-BDC7-4C4A-8D0B-B6E7664C67D6}" type="presOf" srcId="{0A3ADC46-9B0C-4A2B-B2FF-0298A7E734F9}" destId="{6968E712-ED1D-4FD2-8D08-2F176DEEB9BE}" srcOrd="0" destOrd="6" presId="urn:microsoft.com/office/officeart/2005/8/layout/hList1"/>
    <dgm:cxn modelId="{A7C81143-1777-4B5D-859B-134C334CCDBB}" type="presOf" srcId="{DFD8E4D9-6519-4EA5-99B5-A92DD2B86911}" destId="{D15463F1-3D57-4273-9E6C-5055218F561D}" srcOrd="0" destOrd="0" presId="urn:microsoft.com/office/officeart/2005/8/layout/hList1"/>
    <dgm:cxn modelId="{E8826FEF-56F8-4079-B7C8-0B73C5E403FF}" type="presOf" srcId="{50876321-1567-4863-BAD3-134B9E8F109A}" destId="{10736BAD-9034-4445-9C27-7C57A6898DA7}" srcOrd="0" destOrd="0" presId="urn:microsoft.com/office/officeart/2005/8/layout/hList1"/>
    <dgm:cxn modelId="{804DE1C3-AC65-458C-8168-CB5B8CF1C70C}" srcId="{63061C1E-C8F8-4F1E-911C-35DF88F9E92D}" destId="{0A3ADC46-9B0C-4A2B-B2FF-0298A7E734F9}" srcOrd="6" destOrd="0" parTransId="{D40C7B93-ED58-405A-9F04-796C53809019}" sibTransId="{58C32C9C-CE69-4504-A0BF-F338D9882476}"/>
    <dgm:cxn modelId="{DF0A58B4-F538-4148-BB73-71CC199924EF}" srcId="{50876321-1567-4863-BAD3-134B9E8F109A}" destId="{63061C1E-C8F8-4F1E-911C-35DF88F9E92D}" srcOrd="0" destOrd="0" parTransId="{8D85C655-1A8B-4D8E-82AE-C6C06517E218}" sibTransId="{769922F9-6FF1-4AB2-884E-D51AE3565361}"/>
    <dgm:cxn modelId="{D9D80706-6B07-4D78-9383-540A78BD47F6}" type="presOf" srcId="{7140807D-BF65-40E8-AFC7-6F8CEDC12F0A}" destId="{6968E712-ED1D-4FD2-8D08-2F176DEEB9BE}" srcOrd="0" destOrd="3" presId="urn:microsoft.com/office/officeart/2005/8/layout/hList1"/>
    <dgm:cxn modelId="{51570475-696A-46A7-B593-FB72F982A54F}" srcId="{63061C1E-C8F8-4F1E-911C-35DF88F9E92D}" destId="{7140807D-BF65-40E8-AFC7-6F8CEDC12F0A}" srcOrd="3" destOrd="0" parTransId="{78B25BE7-CAB1-4FB4-94DF-5F56F7873CE0}" sibTransId="{E3C19106-3845-4B98-A3C0-D392C762BBC4}"/>
    <dgm:cxn modelId="{4FEF9F95-EF66-4ACA-9257-88B45B8C5B8C}" type="presOf" srcId="{2E296DA4-BDFC-4B37-9E33-C344C0111129}" destId="{D15463F1-3D57-4273-9E6C-5055218F561D}" srcOrd="0" destOrd="1" presId="urn:microsoft.com/office/officeart/2005/8/layout/hList1"/>
    <dgm:cxn modelId="{43888D56-5C4B-4C97-B91E-6489F5993E30}" type="presOf" srcId="{C0D41B58-6659-4F35-B016-86039A30D1DD}" destId="{D15463F1-3D57-4273-9E6C-5055218F561D}" srcOrd="0" destOrd="3" presId="urn:microsoft.com/office/officeart/2005/8/layout/hList1"/>
    <dgm:cxn modelId="{29DC4F40-2779-4FCB-A6A3-670758380BC2}" srcId="{50876321-1567-4863-BAD3-134B9E8F109A}" destId="{8842F28B-498E-44B8-9288-0B03230E8634}" srcOrd="1" destOrd="0" parTransId="{CE6BA6FC-9211-4B79-AF46-D0B045C6E7A2}" sibTransId="{278EACFD-06C3-4175-98E1-254388EA2233}"/>
    <dgm:cxn modelId="{81B633B2-EBC1-4ADF-83B4-A94AB4B7B9A1}" srcId="{63061C1E-C8F8-4F1E-911C-35DF88F9E92D}" destId="{FDF03224-24B4-4958-BCA9-C79C73AA784F}" srcOrd="0" destOrd="0" parTransId="{AC330349-23AD-49E0-AD58-8CD9D0FC04D6}" sibTransId="{F94D8207-A53B-4E94-A57E-6FB9927A2EAA}"/>
    <dgm:cxn modelId="{758C436E-CEE5-4F12-8B3B-A5858E361117}" type="presOf" srcId="{8842F28B-498E-44B8-9288-0B03230E8634}" destId="{0859A622-104C-42FB-A463-A00ADE9CBFEA}" srcOrd="0" destOrd="0" presId="urn:microsoft.com/office/officeart/2005/8/layout/hList1"/>
    <dgm:cxn modelId="{A41BAB48-45CE-44C7-9043-40C7A0AB774A}" srcId="{63061C1E-C8F8-4F1E-911C-35DF88F9E92D}" destId="{C5C07877-5FF3-489D-B968-B1F73A309576}" srcOrd="4" destOrd="0" parTransId="{4A72B868-A2C2-4FA8-8B84-08DEA78DDE7E}" sibTransId="{83E0418A-2B8A-4E07-ADF9-35DC6FFBA935}"/>
    <dgm:cxn modelId="{50C04178-AA63-40FE-8A6B-8BCB3F9FDA62}" type="presOf" srcId="{E0100C5B-825E-4E90-BB75-062F52CFC056}" destId="{D15463F1-3D57-4273-9E6C-5055218F561D}" srcOrd="0" destOrd="5" presId="urn:microsoft.com/office/officeart/2005/8/layout/hList1"/>
    <dgm:cxn modelId="{541BBA6E-4DF1-47B2-A3EB-E9DAEF15D87F}" type="presOf" srcId="{A6E625FA-A25D-4EC4-B010-89BAF3012720}" destId="{6968E712-ED1D-4FD2-8D08-2F176DEEB9BE}" srcOrd="0" destOrd="2" presId="urn:microsoft.com/office/officeart/2005/8/layout/hList1"/>
    <dgm:cxn modelId="{1BCE273F-E30A-40A5-BB51-8CB1BFCC9497}" srcId="{8842F28B-498E-44B8-9288-0B03230E8634}" destId="{E0100C5B-825E-4E90-BB75-062F52CFC056}" srcOrd="5" destOrd="0" parTransId="{723C3D55-BE14-4A8D-91A1-54AAE10EF1D4}" sibTransId="{E0AE9A2E-309D-4E24-8758-E5BEEC90027A}"/>
    <dgm:cxn modelId="{3D0CCA69-B196-451B-AF75-30F1FD3C1C43}" srcId="{8842F28B-498E-44B8-9288-0B03230E8634}" destId="{DFD8E4D9-6519-4EA5-99B5-A92DD2B86911}" srcOrd="0" destOrd="0" parTransId="{4E9FC1AF-C992-4664-8B86-9EAA9AA41BEA}" sibTransId="{CA59DB33-76F7-4B9F-A020-B6DC7170F03F}"/>
    <dgm:cxn modelId="{65045205-5DF4-4268-A528-D0CC502B171E}" type="presOf" srcId="{7B0807CA-F537-41E7-9615-A766AADD9956}" destId="{D15463F1-3D57-4273-9E6C-5055218F561D}" srcOrd="0" destOrd="4" presId="urn:microsoft.com/office/officeart/2005/8/layout/hList1"/>
    <dgm:cxn modelId="{7459B7F6-3807-4A1F-9FF2-E19CAA61754B}" type="presOf" srcId="{63061C1E-C8F8-4F1E-911C-35DF88F9E92D}" destId="{CE29FB64-66E8-48B8-8D8D-5C19CF9024CC}" srcOrd="0" destOrd="0" presId="urn:microsoft.com/office/officeart/2005/8/layout/hList1"/>
    <dgm:cxn modelId="{F9CAFE3C-D18D-45EC-AFD7-FFEFC8BBF8EC}" type="presParOf" srcId="{10736BAD-9034-4445-9C27-7C57A6898DA7}" destId="{DD3B97CE-54C8-4057-AA55-6181518F2F99}" srcOrd="0" destOrd="0" presId="urn:microsoft.com/office/officeart/2005/8/layout/hList1"/>
    <dgm:cxn modelId="{CE4E53D6-6D7A-4647-A1AF-F3A48FBAD1E4}" type="presParOf" srcId="{DD3B97CE-54C8-4057-AA55-6181518F2F99}" destId="{CE29FB64-66E8-48B8-8D8D-5C19CF9024CC}" srcOrd="0" destOrd="0" presId="urn:microsoft.com/office/officeart/2005/8/layout/hList1"/>
    <dgm:cxn modelId="{DA5ACB64-A602-4EB2-9E48-2E2028753357}" type="presParOf" srcId="{DD3B97CE-54C8-4057-AA55-6181518F2F99}" destId="{6968E712-ED1D-4FD2-8D08-2F176DEEB9BE}" srcOrd="1" destOrd="0" presId="urn:microsoft.com/office/officeart/2005/8/layout/hList1"/>
    <dgm:cxn modelId="{34C1C191-D193-4200-888F-C3E0FB8C36AE}" type="presParOf" srcId="{10736BAD-9034-4445-9C27-7C57A6898DA7}" destId="{29E7145D-4E9F-4A5E-9CCF-10CF622448AB}" srcOrd="1" destOrd="0" presId="urn:microsoft.com/office/officeart/2005/8/layout/hList1"/>
    <dgm:cxn modelId="{4F42AF71-D0EE-4738-B131-A65C60E7EE84}" type="presParOf" srcId="{10736BAD-9034-4445-9C27-7C57A6898DA7}" destId="{87616E53-5843-4C92-9B40-CD3778A22044}" srcOrd="2" destOrd="0" presId="urn:microsoft.com/office/officeart/2005/8/layout/hList1"/>
    <dgm:cxn modelId="{2203C3BA-16F3-4AD8-841D-7E611D1F319F}" type="presParOf" srcId="{87616E53-5843-4C92-9B40-CD3778A22044}" destId="{0859A622-104C-42FB-A463-A00ADE9CBFEA}" srcOrd="0" destOrd="0" presId="urn:microsoft.com/office/officeart/2005/8/layout/hList1"/>
    <dgm:cxn modelId="{DBC3F22A-9C74-4F50-A3E2-3F1DC40741E0}" type="presParOf" srcId="{87616E53-5843-4C92-9B40-CD3778A22044}" destId="{D15463F1-3D57-4273-9E6C-5055218F561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B8578A-28D1-45BA-8FFA-5C89192803AE}" type="doc">
      <dgm:prSet loTypeId="urn:microsoft.com/office/officeart/2005/8/layout/cycle4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BA842FA-EF36-49FC-B7D0-1293CD930E2C}">
      <dgm:prSet phldrT="[Texto]" custT="1"/>
      <dgm:spPr/>
      <dgm:t>
        <a:bodyPr/>
        <a:lstStyle/>
        <a:p>
          <a:r>
            <a:rPr lang="es-MX" sz="2400" b="1" dirty="0" smtClean="0"/>
            <a:t>Salud</a:t>
          </a:r>
          <a:endParaRPr lang="es-MX" sz="2400" b="1" dirty="0"/>
        </a:p>
      </dgm:t>
    </dgm:pt>
    <dgm:pt modelId="{6DE5B94A-91BB-4481-AB64-15F4C557FFA3}" type="parTrans" cxnId="{F4EAC47C-7D74-4F29-91F9-13DBE9D076E7}">
      <dgm:prSet/>
      <dgm:spPr/>
      <dgm:t>
        <a:bodyPr/>
        <a:lstStyle/>
        <a:p>
          <a:endParaRPr lang="es-MX"/>
        </a:p>
      </dgm:t>
    </dgm:pt>
    <dgm:pt modelId="{3FB5853A-0290-4150-83B0-35F3FB99C009}" type="sibTrans" cxnId="{F4EAC47C-7D74-4F29-91F9-13DBE9D076E7}">
      <dgm:prSet/>
      <dgm:spPr/>
      <dgm:t>
        <a:bodyPr/>
        <a:lstStyle/>
        <a:p>
          <a:endParaRPr lang="es-MX"/>
        </a:p>
      </dgm:t>
    </dgm:pt>
    <dgm:pt modelId="{C61D2A91-0A04-4B59-970E-CDBD92E6700D}">
      <dgm:prSet phldrT="[Texto]"/>
      <dgm:spPr/>
      <dgm:t>
        <a:bodyPr/>
        <a:lstStyle/>
        <a:p>
          <a:r>
            <a:rPr lang="es-MX" dirty="0" smtClean="0"/>
            <a:t>Salud en el trabajo</a:t>
          </a:r>
          <a:endParaRPr lang="es-MX" dirty="0"/>
        </a:p>
      </dgm:t>
    </dgm:pt>
    <dgm:pt modelId="{947009B4-4928-4CAB-8862-B70ECC5E2199}" type="parTrans" cxnId="{06080C9B-F1FA-4A17-B0B3-D7EEA86B98CB}">
      <dgm:prSet/>
      <dgm:spPr/>
      <dgm:t>
        <a:bodyPr/>
        <a:lstStyle/>
        <a:p>
          <a:endParaRPr lang="es-MX"/>
        </a:p>
      </dgm:t>
    </dgm:pt>
    <dgm:pt modelId="{B49503D4-6D7D-4261-A297-A6D5F8E2BAE1}" type="sibTrans" cxnId="{06080C9B-F1FA-4A17-B0B3-D7EEA86B98CB}">
      <dgm:prSet/>
      <dgm:spPr/>
      <dgm:t>
        <a:bodyPr/>
        <a:lstStyle/>
        <a:p>
          <a:endParaRPr lang="es-MX"/>
        </a:p>
      </dgm:t>
    </dgm:pt>
    <dgm:pt modelId="{4034FFFC-D95C-44D7-A6B7-84C2E2D0EC6D}">
      <dgm:prSet phldrT="[Texto]" custT="1"/>
      <dgm:spPr/>
      <dgm:t>
        <a:bodyPr/>
        <a:lstStyle/>
        <a:p>
          <a:r>
            <a:rPr lang="es-MX" sz="2100" b="1" dirty="0" smtClean="0"/>
            <a:t>Educación</a:t>
          </a:r>
        </a:p>
      </dgm:t>
    </dgm:pt>
    <dgm:pt modelId="{C34C7CD3-0118-42EF-B1B4-F4E2F1DC5888}" type="parTrans" cxnId="{E0438E91-BC12-446F-A2DF-F71ED1A62B83}">
      <dgm:prSet/>
      <dgm:spPr/>
      <dgm:t>
        <a:bodyPr/>
        <a:lstStyle/>
        <a:p>
          <a:endParaRPr lang="es-MX"/>
        </a:p>
      </dgm:t>
    </dgm:pt>
    <dgm:pt modelId="{344DB0A0-284A-4B84-99F4-E7B1A40363D0}" type="sibTrans" cxnId="{E0438E91-BC12-446F-A2DF-F71ED1A62B83}">
      <dgm:prSet/>
      <dgm:spPr/>
      <dgm:t>
        <a:bodyPr/>
        <a:lstStyle/>
        <a:p>
          <a:endParaRPr lang="es-MX"/>
        </a:p>
      </dgm:t>
    </dgm:pt>
    <dgm:pt modelId="{14491923-E6DB-41BC-BBDE-D1B701BDBDFC}">
      <dgm:prSet phldrT="[Texto]"/>
      <dgm:spPr/>
      <dgm:t>
        <a:bodyPr/>
        <a:lstStyle/>
        <a:p>
          <a:r>
            <a:rPr lang="es-MX" dirty="0" smtClean="0"/>
            <a:t>Educación general</a:t>
          </a:r>
          <a:endParaRPr lang="es-MX" dirty="0"/>
        </a:p>
      </dgm:t>
    </dgm:pt>
    <dgm:pt modelId="{5B24397E-0ABF-4C02-B32A-983EA4E41C6D}" type="parTrans" cxnId="{3F1C52E3-511B-419D-9350-D1280B7FE984}">
      <dgm:prSet/>
      <dgm:spPr/>
      <dgm:t>
        <a:bodyPr/>
        <a:lstStyle/>
        <a:p>
          <a:endParaRPr lang="es-MX"/>
        </a:p>
      </dgm:t>
    </dgm:pt>
    <dgm:pt modelId="{5D9C476C-2615-4B94-9B21-8E1C8C9CB552}" type="sibTrans" cxnId="{3F1C52E3-511B-419D-9350-D1280B7FE984}">
      <dgm:prSet/>
      <dgm:spPr/>
      <dgm:t>
        <a:bodyPr/>
        <a:lstStyle/>
        <a:p>
          <a:endParaRPr lang="es-MX"/>
        </a:p>
      </dgm:t>
    </dgm:pt>
    <dgm:pt modelId="{3F79FD53-764B-4F14-90A8-D95D7F42AECA}">
      <dgm:prSet phldrT="[Texto]"/>
      <dgm:spPr/>
      <dgm:t>
        <a:bodyPr/>
        <a:lstStyle/>
        <a:p>
          <a:r>
            <a:rPr lang="es-MX" b="1" dirty="0" smtClean="0"/>
            <a:t>Medio ambiente</a:t>
          </a:r>
          <a:endParaRPr lang="es-MX" b="1" dirty="0"/>
        </a:p>
      </dgm:t>
    </dgm:pt>
    <dgm:pt modelId="{E4C14123-0A01-4C52-B661-2B2EBAC8D58C}" type="parTrans" cxnId="{43924FB7-4DFE-49CB-AAF8-E8FC5B4D12C6}">
      <dgm:prSet/>
      <dgm:spPr/>
      <dgm:t>
        <a:bodyPr/>
        <a:lstStyle/>
        <a:p>
          <a:endParaRPr lang="es-MX"/>
        </a:p>
      </dgm:t>
    </dgm:pt>
    <dgm:pt modelId="{782EE5E9-9010-426B-8C24-E0E061225E4F}" type="sibTrans" cxnId="{43924FB7-4DFE-49CB-AAF8-E8FC5B4D12C6}">
      <dgm:prSet/>
      <dgm:spPr/>
      <dgm:t>
        <a:bodyPr/>
        <a:lstStyle/>
        <a:p>
          <a:endParaRPr lang="es-MX"/>
        </a:p>
      </dgm:t>
    </dgm:pt>
    <dgm:pt modelId="{B5086CA1-5330-4470-9A56-670273D39CDD}">
      <dgm:prSet phldrT="[Texto]"/>
      <dgm:spPr/>
      <dgm:t>
        <a:bodyPr/>
        <a:lstStyle/>
        <a:p>
          <a:r>
            <a:rPr lang="es-MX" dirty="0" smtClean="0"/>
            <a:t>Producción limpia</a:t>
          </a:r>
          <a:endParaRPr lang="es-MX" dirty="0"/>
        </a:p>
      </dgm:t>
    </dgm:pt>
    <dgm:pt modelId="{E637B48C-8F32-4D95-A641-94E6EAFCFFEA}" type="parTrans" cxnId="{2C13CCEE-1448-4442-B0EF-52D94423CE25}">
      <dgm:prSet/>
      <dgm:spPr/>
      <dgm:t>
        <a:bodyPr/>
        <a:lstStyle/>
        <a:p>
          <a:endParaRPr lang="es-MX"/>
        </a:p>
      </dgm:t>
    </dgm:pt>
    <dgm:pt modelId="{99D2C7B5-DB54-4298-B6A4-C17D3EDDC61B}" type="sibTrans" cxnId="{2C13CCEE-1448-4442-B0EF-52D94423CE25}">
      <dgm:prSet/>
      <dgm:spPr/>
      <dgm:t>
        <a:bodyPr/>
        <a:lstStyle/>
        <a:p>
          <a:endParaRPr lang="es-MX"/>
        </a:p>
      </dgm:t>
    </dgm:pt>
    <dgm:pt modelId="{0199BCF4-C4E2-45C9-87D0-3E3E04D0E715}">
      <dgm:prSet phldrT="[Texto]" custT="1"/>
      <dgm:spPr/>
      <dgm:t>
        <a:bodyPr/>
        <a:lstStyle/>
        <a:p>
          <a:r>
            <a:rPr lang="es-MX" sz="2400" b="1" dirty="0" smtClean="0"/>
            <a:t>Trabajo</a:t>
          </a:r>
          <a:endParaRPr lang="es-MX" sz="2400" b="1" dirty="0"/>
        </a:p>
      </dgm:t>
    </dgm:pt>
    <dgm:pt modelId="{95673465-62B7-463C-B265-AFB5AADAE58E}" type="parTrans" cxnId="{DD24D935-827F-4214-B749-EC46C02053A7}">
      <dgm:prSet/>
      <dgm:spPr/>
      <dgm:t>
        <a:bodyPr/>
        <a:lstStyle/>
        <a:p>
          <a:endParaRPr lang="es-MX"/>
        </a:p>
      </dgm:t>
    </dgm:pt>
    <dgm:pt modelId="{A823319D-E7A8-4652-870A-65EFBF416723}" type="sibTrans" cxnId="{DD24D935-827F-4214-B749-EC46C02053A7}">
      <dgm:prSet/>
      <dgm:spPr/>
      <dgm:t>
        <a:bodyPr/>
        <a:lstStyle/>
        <a:p>
          <a:endParaRPr lang="es-MX"/>
        </a:p>
      </dgm:t>
    </dgm:pt>
    <dgm:pt modelId="{BAD8B9F6-48F2-44C5-9D9B-27F011BBC2B9}">
      <dgm:prSet phldrT="[Texto]"/>
      <dgm:spPr/>
      <dgm:t>
        <a:bodyPr/>
        <a:lstStyle/>
        <a:p>
          <a:r>
            <a:rPr lang="es-MX" dirty="0" smtClean="0"/>
            <a:t>Trabajo decente</a:t>
          </a:r>
          <a:endParaRPr lang="es-MX" dirty="0"/>
        </a:p>
      </dgm:t>
    </dgm:pt>
    <dgm:pt modelId="{5F20703E-D250-43E7-89ED-D1803636402D}" type="parTrans" cxnId="{4E48C901-186C-43D5-BA07-E83C5B20B7A5}">
      <dgm:prSet/>
      <dgm:spPr/>
      <dgm:t>
        <a:bodyPr/>
        <a:lstStyle/>
        <a:p>
          <a:endParaRPr lang="es-MX"/>
        </a:p>
      </dgm:t>
    </dgm:pt>
    <dgm:pt modelId="{723BF468-B9B2-4362-BC53-7399FABCFE41}" type="sibTrans" cxnId="{4E48C901-186C-43D5-BA07-E83C5B20B7A5}">
      <dgm:prSet/>
      <dgm:spPr/>
      <dgm:t>
        <a:bodyPr/>
        <a:lstStyle/>
        <a:p>
          <a:endParaRPr lang="es-MX"/>
        </a:p>
      </dgm:t>
    </dgm:pt>
    <dgm:pt modelId="{86791E14-1CDA-456A-AAD7-2B6AF857EC3D}">
      <dgm:prSet phldrT="[Texto]"/>
      <dgm:spPr/>
      <dgm:t>
        <a:bodyPr/>
        <a:lstStyle/>
        <a:p>
          <a:r>
            <a:rPr lang="es-MX" dirty="0" smtClean="0"/>
            <a:t>Infancia</a:t>
          </a:r>
          <a:endParaRPr lang="es-MX" dirty="0"/>
        </a:p>
      </dgm:t>
    </dgm:pt>
    <dgm:pt modelId="{247234AE-6A1D-4558-A589-6E180A221A1A}" type="parTrans" cxnId="{E4E47021-7C5B-4212-A022-680E8A163FE6}">
      <dgm:prSet/>
      <dgm:spPr/>
      <dgm:t>
        <a:bodyPr/>
        <a:lstStyle/>
        <a:p>
          <a:endParaRPr lang="es-MX"/>
        </a:p>
      </dgm:t>
    </dgm:pt>
    <dgm:pt modelId="{00828781-57E6-4494-A987-D5B79CBB1996}" type="sibTrans" cxnId="{E4E47021-7C5B-4212-A022-680E8A163FE6}">
      <dgm:prSet/>
      <dgm:spPr/>
      <dgm:t>
        <a:bodyPr/>
        <a:lstStyle/>
        <a:p>
          <a:endParaRPr lang="es-MX"/>
        </a:p>
      </dgm:t>
    </dgm:pt>
    <dgm:pt modelId="{5E2E639C-587A-4225-A329-9A2C735975A5}">
      <dgm:prSet phldrT="[Texto]"/>
      <dgm:spPr/>
      <dgm:t>
        <a:bodyPr/>
        <a:lstStyle/>
        <a:p>
          <a:r>
            <a:rPr lang="es-MX" dirty="0" smtClean="0"/>
            <a:t>Educación para el trabajo</a:t>
          </a:r>
          <a:endParaRPr lang="es-MX" dirty="0"/>
        </a:p>
      </dgm:t>
    </dgm:pt>
    <dgm:pt modelId="{7F22EBE2-8A45-4BB7-A989-F1F6846FA033}" type="parTrans" cxnId="{379EC08C-F46C-4DA5-A4B0-1B869D9405B4}">
      <dgm:prSet/>
      <dgm:spPr/>
      <dgm:t>
        <a:bodyPr/>
        <a:lstStyle/>
        <a:p>
          <a:endParaRPr lang="es-MX"/>
        </a:p>
      </dgm:t>
    </dgm:pt>
    <dgm:pt modelId="{2B995AA3-5673-40E5-8575-8687F1F699E3}" type="sibTrans" cxnId="{379EC08C-F46C-4DA5-A4B0-1B869D9405B4}">
      <dgm:prSet/>
      <dgm:spPr/>
      <dgm:t>
        <a:bodyPr/>
        <a:lstStyle/>
        <a:p>
          <a:endParaRPr lang="es-MX"/>
        </a:p>
      </dgm:t>
    </dgm:pt>
    <dgm:pt modelId="{1C18DA4B-2DA1-4D15-B3A3-E883A188F9BA}">
      <dgm:prSet phldrT="[Texto]"/>
      <dgm:spPr/>
      <dgm:t>
        <a:bodyPr/>
        <a:lstStyle/>
        <a:p>
          <a:r>
            <a:rPr lang="es-MX" dirty="0" smtClean="0"/>
            <a:t>Inclusión laboral</a:t>
          </a:r>
          <a:endParaRPr lang="es-MX" dirty="0"/>
        </a:p>
      </dgm:t>
    </dgm:pt>
    <dgm:pt modelId="{5A1BE109-6EAF-4F51-8716-E88F9A254A8A}" type="parTrans" cxnId="{290EF47E-AEDF-4380-824D-0FA78EC5AC68}">
      <dgm:prSet/>
      <dgm:spPr/>
      <dgm:t>
        <a:bodyPr/>
        <a:lstStyle/>
        <a:p>
          <a:endParaRPr lang="es-MX"/>
        </a:p>
      </dgm:t>
    </dgm:pt>
    <dgm:pt modelId="{62FFDF90-2D36-4A7A-AE39-72B1FFD264CD}" type="sibTrans" cxnId="{290EF47E-AEDF-4380-824D-0FA78EC5AC68}">
      <dgm:prSet/>
      <dgm:spPr/>
      <dgm:t>
        <a:bodyPr/>
        <a:lstStyle/>
        <a:p>
          <a:endParaRPr lang="es-MX"/>
        </a:p>
      </dgm:t>
    </dgm:pt>
    <dgm:pt modelId="{DE584CAC-72CD-41BA-850B-4F22708F6F82}">
      <dgm:prSet phldrT="[Texto]"/>
      <dgm:spPr/>
      <dgm:t>
        <a:bodyPr/>
        <a:lstStyle/>
        <a:p>
          <a:r>
            <a:rPr lang="es-MX" dirty="0" smtClean="0"/>
            <a:t>Empleos verdes</a:t>
          </a:r>
          <a:endParaRPr lang="es-MX" dirty="0"/>
        </a:p>
      </dgm:t>
    </dgm:pt>
    <dgm:pt modelId="{8F9C0B87-A51D-4401-A058-29492BF07E80}" type="parTrans" cxnId="{BD08B21B-973E-4137-A76F-925C04A0E080}">
      <dgm:prSet/>
      <dgm:spPr/>
      <dgm:t>
        <a:bodyPr/>
        <a:lstStyle/>
        <a:p>
          <a:endParaRPr lang="es-MX"/>
        </a:p>
      </dgm:t>
    </dgm:pt>
    <dgm:pt modelId="{24B2648B-FB4A-4F38-B83F-E85BE2F85894}" type="sibTrans" cxnId="{BD08B21B-973E-4137-A76F-925C04A0E080}">
      <dgm:prSet/>
      <dgm:spPr/>
      <dgm:t>
        <a:bodyPr/>
        <a:lstStyle/>
        <a:p>
          <a:endParaRPr lang="es-MX"/>
        </a:p>
      </dgm:t>
    </dgm:pt>
    <dgm:pt modelId="{237CCF38-6C0C-4411-AC40-DB425889035D}" type="pres">
      <dgm:prSet presAssocID="{8AB8578A-28D1-45BA-8FFA-5C89192803A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375C3854-2999-4B59-A213-E1D7A94D5E8D}" type="pres">
      <dgm:prSet presAssocID="{8AB8578A-28D1-45BA-8FFA-5C89192803AE}" presName="children" presStyleCnt="0"/>
      <dgm:spPr/>
    </dgm:pt>
    <dgm:pt modelId="{B3B90CB9-CEED-48AC-88AE-7E0113A6555C}" type="pres">
      <dgm:prSet presAssocID="{8AB8578A-28D1-45BA-8FFA-5C89192803AE}" presName="child1group" presStyleCnt="0"/>
      <dgm:spPr/>
    </dgm:pt>
    <dgm:pt modelId="{93FC25AE-94DA-45DA-9C5C-E017357FB73F}" type="pres">
      <dgm:prSet presAssocID="{8AB8578A-28D1-45BA-8FFA-5C89192803AE}" presName="child1" presStyleLbl="bgAcc1" presStyleIdx="0" presStyleCnt="4"/>
      <dgm:spPr/>
      <dgm:t>
        <a:bodyPr/>
        <a:lstStyle/>
        <a:p>
          <a:endParaRPr lang="es-MX"/>
        </a:p>
      </dgm:t>
    </dgm:pt>
    <dgm:pt modelId="{6CC80609-4692-448D-B034-F628351CF15F}" type="pres">
      <dgm:prSet presAssocID="{8AB8578A-28D1-45BA-8FFA-5C89192803AE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306C97-7121-40A9-8179-C179FB0A482D}" type="pres">
      <dgm:prSet presAssocID="{8AB8578A-28D1-45BA-8FFA-5C89192803AE}" presName="child2group" presStyleCnt="0"/>
      <dgm:spPr/>
    </dgm:pt>
    <dgm:pt modelId="{C60557AF-3862-4FDB-9505-73356336AF6A}" type="pres">
      <dgm:prSet presAssocID="{8AB8578A-28D1-45BA-8FFA-5C89192803AE}" presName="child2" presStyleLbl="bgAcc1" presStyleIdx="1" presStyleCnt="4"/>
      <dgm:spPr/>
      <dgm:t>
        <a:bodyPr/>
        <a:lstStyle/>
        <a:p>
          <a:endParaRPr lang="es-MX"/>
        </a:p>
      </dgm:t>
    </dgm:pt>
    <dgm:pt modelId="{753FFE9B-C4E1-4A5C-97F4-A193D2AD6EB8}" type="pres">
      <dgm:prSet presAssocID="{8AB8578A-28D1-45BA-8FFA-5C89192803AE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FA5F0F4-727F-49B5-94D8-8E0C87DC249E}" type="pres">
      <dgm:prSet presAssocID="{8AB8578A-28D1-45BA-8FFA-5C89192803AE}" presName="child3group" presStyleCnt="0"/>
      <dgm:spPr/>
    </dgm:pt>
    <dgm:pt modelId="{D9A5A029-5F25-4141-8652-F4B8AF83619C}" type="pres">
      <dgm:prSet presAssocID="{8AB8578A-28D1-45BA-8FFA-5C89192803AE}" presName="child3" presStyleLbl="bgAcc1" presStyleIdx="2" presStyleCnt="4"/>
      <dgm:spPr/>
      <dgm:t>
        <a:bodyPr/>
        <a:lstStyle/>
        <a:p>
          <a:endParaRPr lang="es-MX"/>
        </a:p>
      </dgm:t>
    </dgm:pt>
    <dgm:pt modelId="{9F4846A4-E00A-4E70-8713-C2EDB98FBF6F}" type="pres">
      <dgm:prSet presAssocID="{8AB8578A-28D1-45BA-8FFA-5C89192803AE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6AAB6CE-963C-457F-8F91-56932DD84531}" type="pres">
      <dgm:prSet presAssocID="{8AB8578A-28D1-45BA-8FFA-5C89192803AE}" presName="child4group" presStyleCnt="0"/>
      <dgm:spPr/>
    </dgm:pt>
    <dgm:pt modelId="{AAF27542-33CF-48AB-9C3B-DA432AB69D20}" type="pres">
      <dgm:prSet presAssocID="{8AB8578A-28D1-45BA-8FFA-5C89192803AE}" presName="child4" presStyleLbl="bgAcc1" presStyleIdx="3" presStyleCnt="4"/>
      <dgm:spPr/>
      <dgm:t>
        <a:bodyPr/>
        <a:lstStyle/>
        <a:p>
          <a:endParaRPr lang="es-MX"/>
        </a:p>
      </dgm:t>
    </dgm:pt>
    <dgm:pt modelId="{2F243A93-4FA8-45E8-81B9-35AE8B8F6CB6}" type="pres">
      <dgm:prSet presAssocID="{8AB8578A-28D1-45BA-8FFA-5C89192803AE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129B8CD-BB29-4675-AFAD-DDCAC1483807}" type="pres">
      <dgm:prSet presAssocID="{8AB8578A-28D1-45BA-8FFA-5C89192803AE}" presName="childPlaceholder" presStyleCnt="0"/>
      <dgm:spPr/>
    </dgm:pt>
    <dgm:pt modelId="{BA3E816D-8B4D-4492-98FD-090EFC696AD4}" type="pres">
      <dgm:prSet presAssocID="{8AB8578A-28D1-45BA-8FFA-5C89192803AE}" presName="circle" presStyleCnt="0"/>
      <dgm:spPr/>
    </dgm:pt>
    <dgm:pt modelId="{3F88DDF0-895F-4366-86B2-B9BFF5D2E078}" type="pres">
      <dgm:prSet presAssocID="{8AB8578A-28D1-45BA-8FFA-5C89192803AE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7006B10-EFFA-4CBC-9699-39F27A66885E}" type="pres">
      <dgm:prSet presAssocID="{8AB8578A-28D1-45BA-8FFA-5C89192803AE}" presName="quadrant2" presStyleLbl="node1" presStyleIdx="1" presStyleCnt="4" custScaleX="10525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50C0CD5-2FDE-4EA3-A2AB-5CB7D9B1A08F}" type="pres">
      <dgm:prSet presAssocID="{8AB8578A-28D1-45BA-8FFA-5C89192803AE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0E28D93-CCAA-4A82-8EC0-5CEBA04BCE0B}" type="pres">
      <dgm:prSet presAssocID="{8AB8578A-28D1-45BA-8FFA-5C89192803AE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75F1085-7D62-4A03-A566-20337DD71E36}" type="pres">
      <dgm:prSet presAssocID="{8AB8578A-28D1-45BA-8FFA-5C89192803AE}" presName="quadrantPlaceholder" presStyleCnt="0"/>
      <dgm:spPr/>
    </dgm:pt>
    <dgm:pt modelId="{D4427432-B200-4B42-85F0-D09E8D713BF5}" type="pres">
      <dgm:prSet presAssocID="{8AB8578A-28D1-45BA-8FFA-5C89192803AE}" presName="center1" presStyleLbl="fgShp" presStyleIdx="0" presStyleCnt="2"/>
      <dgm:spPr/>
    </dgm:pt>
    <dgm:pt modelId="{7C132862-4A17-40AB-977C-A940F52655E8}" type="pres">
      <dgm:prSet presAssocID="{8AB8578A-28D1-45BA-8FFA-5C89192803AE}" presName="center2" presStyleLbl="fgShp" presStyleIdx="1" presStyleCnt="2"/>
      <dgm:spPr/>
    </dgm:pt>
  </dgm:ptLst>
  <dgm:cxnLst>
    <dgm:cxn modelId="{34BAB094-666D-4D46-B649-52DADFA36209}" type="presOf" srcId="{3F79FD53-764B-4F14-90A8-D95D7F42AECA}" destId="{150C0CD5-2FDE-4EA3-A2AB-5CB7D9B1A08F}" srcOrd="0" destOrd="0" presId="urn:microsoft.com/office/officeart/2005/8/layout/cycle4"/>
    <dgm:cxn modelId="{1DC62722-6782-444A-B09F-8CB49365DF51}" type="presOf" srcId="{BAD8B9F6-48F2-44C5-9D9B-27F011BBC2B9}" destId="{AAF27542-33CF-48AB-9C3B-DA432AB69D20}" srcOrd="0" destOrd="0" presId="urn:microsoft.com/office/officeart/2005/8/layout/cycle4"/>
    <dgm:cxn modelId="{E4E47021-7C5B-4212-A022-680E8A163FE6}" srcId="{0BA842FA-EF36-49FC-B7D0-1293CD930E2C}" destId="{86791E14-1CDA-456A-AAD7-2B6AF857EC3D}" srcOrd="0" destOrd="0" parTransId="{247234AE-6A1D-4558-A589-6E180A221A1A}" sibTransId="{00828781-57E6-4494-A987-D5B79CBB1996}"/>
    <dgm:cxn modelId="{731DA3ED-5BA9-419B-A10A-AEF89D5D52F9}" type="presOf" srcId="{14491923-E6DB-41BC-BBDE-D1B701BDBDFC}" destId="{753FFE9B-C4E1-4A5C-97F4-A193D2AD6EB8}" srcOrd="1" destOrd="0" presId="urn:microsoft.com/office/officeart/2005/8/layout/cycle4"/>
    <dgm:cxn modelId="{DD24D935-827F-4214-B749-EC46C02053A7}" srcId="{8AB8578A-28D1-45BA-8FFA-5C89192803AE}" destId="{0199BCF4-C4E2-45C9-87D0-3E3E04D0E715}" srcOrd="3" destOrd="0" parTransId="{95673465-62B7-463C-B265-AFB5AADAE58E}" sibTransId="{A823319D-E7A8-4652-870A-65EFBF416723}"/>
    <dgm:cxn modelId="{43924FB7-4DFE-49CB-AAF8-E8FC5B4D12C6}" srcId="{8AB8578A-28D1-45BA-8FFA-5C89192803AE}" destId="{3F79FD53-764B-4F14-90A8-D95D7F42AECA}" srcOrd="2" destOrd="0" parTransId="{E4C14123-0A01-4C52-B661-2B2EBAC8D58C}" sibTransId="{782EE5E9-9010-426B-8C24-E0E061225E4F}"/>
    <dgm:cxn modelId="{D22CC103-C81D-479F-82D4-16604B00D2F2}" type="presOf" srcId="{DE584CAC-72CD-41BA-850B-4F22708F6F82}" destId="{D9A5A029-5F25-4141-8652-F4B8AF83619C}" srcOrd="0" destOrd="1" presId="urn:microsoft.com/office/officeart/2005/8/layout/cycle4"/>
    <dgm:cxn modelId="{B3202373-4334-4761-A6C2-7B441544B244}" type="presOf" srcId="{5E2E639C-587A-4225-A329-9A2C735975A5}" destId="{753FFE9B-C4E1-4A5C-97F4-A193D2AD6EB8}" srcOrd="1" destOrd="1" presId="urn:microsoft.com/office/officeart/2005/8/layout/cycle4"/>
    <dgm:cxn modelId="{ED6C2234-8085-4123-8F94-FB978D460299}" type="presOf" srcId="{0BA842FA-EF36-49FC-B7D0-1293CD930E2C}" destId="{3F88DDF0-895F-4366-86B2-B9BFF5D2E078}" srcOrd="0" destOrd="0" presId="urn:microsoft.com/office/officeart/2005/8/layout/cycle4"/>
    <dgm:cxn modelId="{3F1C52E3-511B-419D-9350-D1280B7FE984}" srcId="{4034FFFC-D95C-44D7-A6B7-84C2E2D0EC6D}" destId="{14491923-E6DB-41BC-BBDE-D1B701BDBDFC}" srcOrd="0" destOrd="0" parTransId="{5B24397E-0ABF-4C02-B32A-983EA4E41C6D}" sibTransId="{5D9C476C-2615-4B94-9B21-8E1C8C9CB552}"/>
    <dgm:cxn modelId="{4E48C901-186C-43D5-BA07-E83C5B20B7A5}" srcId="{0199BCF4-C4E2-45C9-87D0-3E3E04D0E715}" destId="{BAD8B9F6-48F2-44C5-9D9B-27F011BBC2B9}" srcOrd="0" destOrd="0" parTransId="{5F20703E-D250-43E7-89ED-D1803636402D}" sibTransId="{723BF468-B9B2-4362-BC53-7399FABCFE41}"/>
    <dgm:cxn modelId="{F486419A-DC33-4DB2-8557-97624F1E5947}" type="presOf" srcId="{86791E14-1CDA-456A-AAD7-2B6AF857EC3D}" destId="{93FC25AE-94DA-45DA-9C5C-E017357FB73F}" srcOrd="0" destOrd="0" presId="urn:microsoft.com/office/officeart/2005/8/layout/cycle4"/>
    <dgm:cxn modelId="{AE3EF32E-DFB6-43F6-AF79-BC6022AB499B}" type="presOf" srcId="{B5086CA1-5330-4470-9A56-670273D39CDD}" destId="{D9A5A029-5F25-4141-8652-F4B8AF83619C}" srcOrd="0" destOrd="0" presId="urn:microsoft.com/office/officeart/2005/8/layout/cycle4"/>
    <dgm:cxn modelId="{B2D4D81D-18B4-4D71-BA3C-38A93EB6D2F9}" type="presOf" srcId="{C61D2A91-0A04-4B59-970E-CDBD92E6700D}" destId="{6CC80609-4692-448D-B034-F628351CF15F}" srcOrd="1" destOrd="1" presId="urn:microsoft.com/office/officeart/2005/8/layout/cycle4"/>
    <dgm:cxn modelId="{85B9658C-5924-483D-B63B-8A1F6EC4C532}" type="presOf" srcId="{4034FFFC-D95C-44D7-A6B7-84C2E2D0EC6D}" destId="{A7006B10-EFFA-4CBC-9699-39F27A66885E}" srcOrd="0" destOrd="0" presId="urn:microsoft.com/office/officeart/2005/8/layout/cycle4"/>
    <dgm:cxn modelId="{E8D44752-FF2E-4885-A9DE-226869A1BC7E}" type="presOf" srcId="{BAD8B9F6-48F2-44C5-9D9B-27F011BBC2B9}" destId="{2F243A93-4FA8-45E8-81B9-35AE8B8F6CB6}" srcOrd="1" destOrd="0" presId="urn:microsoft.com/office/officeart/2005/8/layout/cycle4"/>
    <dgm:cxn modelId="{290EF47E-AEDF-4380-824D-0FA78EC5AC68}" srcId="{0199BCF4-C4E2-45C9-87D0-3E3E04D0E715}" destId="{1C18DA4B-2DA1-4D15-B3A3-E883A188F9BA}" srcOrd="1" destOrd="0" parTransId="{5A1BE109-6EAF-4F51-8716-E88F9A254A8A}" sibTransId="{62FFDF90-2D36-4A7A-AE39-72B1FFD264CD}"/>
    <dgm:cxn modelId="{2C13CCEE-1448-4442-B0EF-52D94423CE25}" srcId="{3F79FD53-764B-4F14-90A8-D95D7F42AECA}" destId="{B5086CA1-5330-4470-9A56-670273D39CDD}" srcOrd="0" destOrd="0" parTransId="{E637B48C-8F32-4D95-A641-94E6EAFCFFEA}" sibTransId="{99D2C7B5-DB54-4298-B6A4-C17D3EDDC61B}"/>
    <dgm:cxn modelId="{F4EAC47C-7D74-4F29-91F9-13DBE9D076E7}" srcId="{8AB8578A-28D1-45BA-8FFA-5C89192803AE}" destId="{0BA842FA-EF36-49FC-B7D0-1293CD930E2C}" srcOrd="0" destOrd="0" parTransId="{6DE5B94A-91BB-4481-AB64-15F4C557FFA3}" sibTransId="{3FB5853A-0290-4150-83B0-35F3FB99C009}"/>
    <dgm:cxn modelId="{B6919649-921D-4280-B429-7A6CF7F07709}" type="presOf" srcId="{86791E14-1CDA-456A-AAD7-2B6AF857EC3D}" destId="{6CC80609-4692-448D-B034-F628351CF15F}" srcOrd="1" destOrd="0" presId="urn:microsoft.com/office/officeart/2005/8/layout/cycle4"/>
    <dgm:cxn modelId="{63C8A1CB-08AC-4E74-A9AD-70E905F9C5C4}" type="presOf" srcId="{1C18DA4B-2DA1-4D15-B3A3-E883A188F9BA}" destId="{2F243A93-4FA8-45E8-81B9-35AE8B8F6CB6}" srcOrd="1" destOrd="1" presId="urn:microsoft.com/office/officeart/2005/8/layout/cycle4"/>
    <dgm:cxn modelId="{06080C9B-F1FA-4A17-B0B3-D7EEA86B98CB}" srcId="{0BA842FA-EF36-49FC-B7D0-1293CD930E2C}" destId="{C61D2A91-0A04-4B59-970E-CDBD92E6700D}" srcOrd="1" destOrd="0" parTransId="{947009B4-4928-4CAB-8862-B70ECC5E2199}" sibTransId="{B49503D4-6D7D-4261-A297-A6D5F8E2BAE1}"/>
    <dgm:cxn modelId="{69725EE4-6FFF-4E8C-BC10-F0C749535020}" type="presOf" srcId="{DE584CAC-72CD-41BA-850B-4F22708F6F82}" destId="{9F4846A4-E00A-4E70-8713-C2EDB98FBF6F}" srcOrd="1" destOrd="1" presId="urn:microsoft.com/office/officeart/2005/8/layout/cycle4"/>
    <dgm:cxn modelId="{EA4B6CD7-4FD2-4500-AD1C-9063A95BB8BB}" type="presOf" srcId="{8AB8578A-28D1-45BA-8FFA-5C89192803AE}" destId="{237CCF38-6C0C-4411-AC40-DB425889035D}" srcOrd="0" destOrd="0" presId="urn:microsoft.com/office/officeart/2005/8/layout/cycle4"/>
    <dgm:cxn modelId="{88769ED7-E37B-4D8B-BBE2-5BB6175CC8F5}" type="presOf" srcId="{1C18DA4B-2DA1-4D15-B3A3-E883A188F9BA}" destId="{AAF27542-33CF-48AB-9C3B-DA432AB69D20}" srcOrd="0" destOrd="1" presId="urn:microsoft.com/office/officeart/2005/8/layout/cycle4"/>
    <dgm:cxn modelId="{B1E9D753-FC5B-4904-8023-AC4153C66B57}" type="presOf" srcId="{0199BCF4-C4E2-45C9-87D0-3E3E04D0E715}" destId="{D0E28D93-CCAA-4A82-8EC0-5CEBA04BCE0B}" srcOrd="0" destOrd="0" presId="urn:microsoft.com/office/officeart/2005/8/layout/cycle4"/>
    <dgm:cxn modelId="{E0438E91-BC12-446F-A2DF-F71ED1A62B83}" srcId="{8AB8578A-28D1-45BA-8FFA-5C89192803AE}" destId="{4034FFFC-D95C-44D7-A6B7-84C2E2D0EC6D}" srcOrd="1" destOrd="0" parTransId="{C34C7CD3-0118-42EF-B1B4-F4E2F1DC5888}" sibTransId="{344DB0A0-284A-4B84-99F4-E7B1A40363D0}"/>
    <dgm:cxn modelId="{379EC08C-F46C-4DA5-A4B0-1B869D9405B4}" srcId="{4034FFFC-D95C-44D7-A6B7-84C2E2D0EC6D}" destId="{5E2E639C-587A-4225-A329-9A2C735975A5}" srcOrd="1" destOrd="0" parTransId="{7F22EBE2-8A45-4BB7-A989-F1F6846FA033}" sibTransId="{2B995AA3-5673-40E5-8575-8687F1F699E3}"/>
    <dgm:cxn modelId="{6C9717ED-B8F6-4137-AF77-02041BD4F901}" type="presOf" srcId="{B5086CA1-5330-4470-9A56-670273D39CDD}" destId="{9F4846A4-E00A-4E70-8713-C2EDB98FBF6F}" srcOrd="1" destOrd="0" presId="urn:microsoft.com/office/officeart/2005/8/layout/cycle4"/>
    <dgm:cxn modelId="{C952BDC5-4709-4D73-97C7-65D94A3D4A78}" type="presOf" srcId="{C61D2A91-0A04-4B59-970E-CDBD92E6700D}" destId="{93FC25AE-94DA-45DA-9C5C-E017357FB73F}" srcOrd="0" destOrd="1" presId="urn:microsoft.com/office/officeart/2005/8/layout/cycle4"/>
    <dgm:cxn modelId="{BD08B21B-973E-4137-A76F-925C04A0E080}" srcId="{3F79FD53-764B-4F14-90A8-D95D7F42AECA}" destId="{DE584CAC-72CD-41BA-850B-4F22708F6F82}" srcOrd="1" destOrd="0" parTransId="{8F9C0B87-A51D-4401-A058-29492BF07E80}" sibTransId="{24B2648B-FB4A-4F38-B83F-E85BE2F85894}"/>
    <dgm:cxn modelId="{B9D79E02-B776-4B3A-BDFA-E7DF73EF7182}" type="presOf" srcId="{14491923-E6DB-41BC-BBDE-D1B701BDBDFC}" destId="{C60557AF-3862-4FDB-9505-73356336AF6A}" srcOrd="0" destOrd="0" presId="urn:microsoft.com/office/officeart/2005/8/layout/cycle4"/>
    <dgm:cxn modelId="{A5B2769C-0745-441E-A99B-B03D2ACFC86E}" type="presOf" srcId="{5E2E639C-587A-4225-A329-9A2C735975A5}" destId="{C60557AF-3862-4FDB-9505-73356336AF6A}" srcOrd="0" destOrd="1" presId="urn:microsoft.com/office/officeart/2005/8/layout/cycle4"/>
    <dgm:cxn modelId="{72745243-06F0-4A05-B181-4E9ADC22B7F0}" type="presParOf" srcId="{237CCF38-6C0C-4411-AC40-DB425889035D}" destId="{375C3854-2999-4B59-A213-E1D7A94D5E8D}" srcOrd="0" destOrd="0" presId="urn:microsoft.com/office/officeart/2005/8/layout/cycle4"/>
    <dgm:cxn modelId="{C47EF368-9AF5-4A68-90B8-C857DB87541D}" type="presParOf" srcId="{375C3854-2999-4B59-A213-E1D7A94D5E8D}" destId="{B3B90CB9-CEED-48AC-88AE-7E0113A6555C}" srcOrd="0" destOrd="0" presId="urn:microsoft.com/office/officeart/2005/8/layout/cycle4"/>
    <dgm:cxn modelId="{35FF9BA7-622F-4C97-AD97-4F6580B0152E}" type="presParOf" srcId="{B3B90CB9-CEED-48AC-88AE-7E0113A6555C}" destId="{93FC25AE-94DA-45DA-9C5C-E017357FB73F}" srcOrd="0" destOrd="0" presId="urn:microsoft.com/office/officeart/2005/8/layout/cycle4"/>
    <dgm:cxn modelId="{41237251-3E8E-41DE-94E5-96652ED0E2BA}" type="presParOf" srcId="{B3B90CB9-CEED-48AC-88AE-7E0113A6555C}" destId="{6CC80609-4692-448D-B034-F628351CF15F}" srcOrd="1" destOrd="0" presId="urn:microsoft.com/office/officeart/2005/8/layout/cycle4"/>
    <dgm:cxn modelId="{5338E75C-E82F-440B-BB03-B3B494A992F4}" type="presParOf" srcId="{375C3854-2999-4B59-A213-E1D7A94D5E8D}" destId="{DD306C97-7121-40A9-8179-C179FB0A482D}" srcOrd="1" destOrd="0" presId="urn:microsoft.com/office/officeart/2005/8/layout/cycle4"/>
    <dgm:cxn modelId="{AA218BFF-1D9D-4E5A-B202-78CBC5DCBED7}" type="presParOf" srcId="{DD306C97-7121-40A9-8179-C179FB0A482D}" destId="{C60557AF-3862-4FDB-9505-73356336AF6A}" srcOrd="0" destOrd="0" presId="urn:microsoft.com/office/officeart/2005/8/layout/cycle4"/>
    <dgm:cxn modelId="{E219C05E-57F3-45B0-AF42-C5DA00CB0CAC}" type="presParOf" srcId="{DD306C97-7121-40A9-8179-C179FB0A482D}" destId="{753FFE9B-C4E1-4A5C-97F4-A193D2AD6EB8}" srcOrd="1" destOrd="0" presId="urn:microsoft.com/office/officeart/2005/8/layout/cycle4"/>
    <dgm:cxn modelId="{E5378B90-E0D5-48B5-A76E-E413C20395A7}" type="presParOf" srcId="{375C3854-2999-4B59-A213-E1D7A94D5E8D}" destId="{DFA5F0F4-727F-49B5-94D8-8E0C87DC249E}" srcOrd="2" destOrd="0" presId="urn:microsoft.com/office/officeart/2005/8/layout/cycle4"/>
    <dgm:cxn modelId="{0F907F93-ADE2-4650-A4AC-3ED5C70A19E2}" type="presParOf" srcId="{DFA5F0F4-727F-49B5-94D8-8E0C87DC249E}" destId="{D9A5A029-5F25-4141-8652-F4B8AF83619C}" srcOrd="0" destOrd="0" presId="urn:microsoft.com/office/officeart/2005/8/layout/cycle4"/>
    <dgm:cxn modelId="{A8CC2CD2-53D0-4CDA-AFB2-DCC064751047}" type="presParOf" srcId="{DFA5F0F4-727F-49B5-94D8-8E0C87DC249E}" destId="{9F4846A4-E00A-4E70-8713-C2EDB98FBF6F}" srcOrd="1" destOrd="0" presId="urn:microsoft.com/office/officeart/2005/8/layout/cycle4"/>
    <dgm:cxn modelId="{7BFEA3BB-980E-4D84-B7FD-A56914348C82}" type="presParOf" srcId="{375C3854-2999-4B59-A213-E1D7A94D5E8D}" destId="{36AAB6CE-963C-457F-8F91-56932DD84531}" srcOrd="3" destOrd="0" presId="urn:microsoft.com/office/officeart/2005/8/layout/cycle4"/>
    <dgm:cxn modelId="{BA8E81B3-8206-4D6B-912C-F66F41BED3B4}" type="presParOf" srcId="{36AAB6CE-963C-457F-8F91-56932DD84531}" destId="{AAF27542-33CF-48AB-9C3B-DA432AB69D20}" srcOrd="0" destOrd="0" presId="urn:microsoft.com/office/officeart/2005/8/layout/cycle4"/>
    <dgm:cxn modelId="{F82AA455-72B2-42E8-9BF3-7E9143AB1E29}" type="presParOf" srcId="{36AAB6CE-963C-457F-8F91-56932DD84531}" destId="{2F243A93-4FA8-45E8-81B9-35AE8B8F6CB6}" srcOrd="1" destOrd="0" presId="urn:microsoft.com/office/officeart/2005/8/layout/cycle4"/>
    <dgm:cxn modelId="{1A272FFD-AA4B-493F-A6AE-731533A7C6A6}" type="presParOf" srcId="{375C3854-2999-4B59-A213-E1D7A94D5E8D}" destId="{4129B8CD-BB29-4675-AFAD-DDCAC1483807}" srcOrd="4" destOrd="0" presId="urn:microsoft.com/office/officeart/2005/8/layout/cycle4"/>
    <dgm:cxn modelId="{E67B4F3A-725D-49DE-AA77-0F66157F6F1B}" type="presParOf" srcId="{237CCF38-6C0C-4411-AC40-DB425889035D}" destId="{BA3E816D-8B4D-4492-98FD-090EFC696AD4}" srcOrd="1" destOrd="0" presId="urn:microsoft.com/office/officeart/2005/8/layout/cycle4"/>
    <dgm:cxn modelId="{1AB9AEF0-80FF-4304-8E96-EABFBE89BD8E}" type="presParOf" srcId="{BA3E816D-8B4D-4492-98FD-090EFC696AD4}" destId="{3F88DDF0-895F-4366-86B2-B9BFF5D2E078}" srcOrd="0" destOrd="0" presId="urn:microsoft.com/office/officeart/2005/8/layout/cycle4"/>
    <dgm:cxn modelId="{8BD73291-2AAE-4ECE-AB3F-E21115976C13}" type="presParOf" srcId="{BA3E816D-8B4D-4492-98FD-090EFC696AD4}" destId="{A7006B10-EFFA-4CBC-9699-39F27A66885E}" srcOrd="1" destOrd="0" presId="urn:microsoft.com/office/officeart/2005/8/layout/cycle4"/>
    <dgm:cxn modelId="{1CD1A5B7-D8C1-42B3-9CA0-4DCE315C8FDD}" type="presParOf" srcId="{BA3E816D-8B4D-4492-98FD-090EFC696AD4}" destId="{150C0CD5-2FDE-4EA3-A2AB-5CB7D9B1A08F}" srcOrd="2" destOrd="0" presId="urn:microsoft.com/office/officeart/2005/8/layout/cycle4"/>
    <dgm:cxn modelId="{3B7BDC54-7DA7-45D2-BBA9-35335DF98CFD}" type="presParOf" srcId="{BA3E816D-8B4D-4492-98FD-090EFC696AD4}" destId="{D0E28D93-CCAA-4A82-8EC0-5CEBA04BCE0B}" srcOrd="3" destOrd="0" presId="urn:microsoft.com/office/officeart/2005/8/layout/cycle4"/>
    <dgm:cxn modelId="{94C97163-2F1C-4AF7-B925-7E6A28903631}" type="presParOf" srcId="{BA3E816D-8B4D-4492-98FD-090EFC696AD4}" destId="{975F1085-7D62-4A03-A566-20337DD71E36}" srcOrd="4" destOrd="0" presId="urn:microsoft.com/office/officeart/2005/8/layout/cycle4"/>
    <dgm:cxn modelId="{5DB4EE7D-3967-4B68-846C-3949C45E16F7}" type="presParOf" srcId="{237CCF38-6C0C-4411-AC40-DB425889035D}" destId="{D4427432-B200-4B42-85F0-D09E8D713BF5}" srcOrd="2" destOrd="0" presId="urn:microsoft.com/office/officeart/2005/8/layout/cycle4"/>
    <dgm:cxn modelId="{08E5804C-00D0-4034-9FF3-B6EB1E5BCDA8}" type="presParOf" srcId="{237CCF38-6C0C-4411-AC40-DB425889035D}" destId="{7C132862-4A17-40AB-977C-A940F52655E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3F5E21-00F0-40EC-A923-672B2F6F31DD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906FA46D-304C-48EB-B2E9-96822C486601}">
      <dgm:prSet phldrT="[Texto]"/>
      <dgm:spPr/>
      <dgm:t>
        <a:bodyPr/>
        <a:lstStyle/>
        <a:p>
          <a:r>
            <a:rPr lang="es-MX" b="1" dirty="0" smtClean="0"/>
            <a:t>Objetivos del Milenio (2000–2015):</a:t>
          </a:r>
        </a:p>
        <a:p>
          <a:r>
            <a:rPr lang="es-MX" dirty="0" smtClean="0"/>
            <a:t>Reducir la pobreza en el mundo hacia la mitad</a:t>
          </a:r>
        </a:p>
        <a:p>
          <a:endParaRPr lang="es-MX" dirty="0" smtClean="0"/>
        </a:p>
        <a:p>
          <a:r>
            <a:rPr lang="es-MX" dirty="0" smtClean="0"/>
            <a:t>8 Objetivos</a:t>
          </a:r>
        </a:p>
      </dgm:t>
    </dgm:pt>
    <dgm:pt modelId="{5941B7F3-CCF0-49B5-81DF-2089239FD191}" type="parTrans" cxnId="{439EB775-8C8F-4521-A9F7-DC1D794B6936}">
      <dgm:prSet/>
      <dgm:spPr/>
      <dgm:t>
        <a:bodyPr/>
        <a:lstStyle/>
        <a:p>
          <a:endParaRPr lang="es-MX"/>
        </a:p>
      </dgm:t>
    </dgm:pt>
    <dgm:pt modelId="{75963141-1719-4F0A-82CF-EB651D5609FC}" type="sibTrans" cxnId="{439EB775-8C8F-4521-A9F7-DC1D794B6936}">
      <dgm:prSet/>
      <dgm:spPr/>
      <dgm:t>
        <a:bodyPr/>
        <a:lstStyle/>
        <a:p>
          <a:endParaRPr lang="es-MX"/>
        </a:p>
      </dgm:t>
    </dgm:pt>
    <dgm:pt modelId="{17DFADC4-8698-49EA-A5DD-7536760C183D}">
      <dgm:prSet phldrT="[Texto]"/>
      <dgm:spPr/>
      <dgm:t>
        <a:bodyPr/>
        <a:lstStyle/>
        <a:p>
          <a:r>
            <a:rPr lang="es-MX" b="1" dirty="0" smtClean="0"/>
            <a:t>Objetivos de Desarrollo Sostenible (2016-2030):</a:t>
          </a:r>
        </a:p>
        <a:p>
          <a:r>
            <a:rPr lang="es-MX" dirty="0" smtClean="0"/>
            <a:t>Personas, planeta, prosperidad, paz, alianzas</a:t>
          </a:r>
        </a:p>
        <a:p>
          <a:endParaRPr lang="es-MX" dirty="0" smtClean="0"/>
        </a:p>
        <a:p>
          <a:r>
            <a:rPr lang="es-MX" dirty="0" smtClean="0"/>
            <a:t>17 Objetivos</a:t>
          </a:r>
          <a:endParaRPr lang="es-MX" dirty="0"/>
        </a:p>
      </dgm:t>
    </dgm:pt>
    <dgm:pt modelId="{FDFBA2F5-F13F-4914-8CEC-ACEB75C0FD4E}" type="parTrans" cxnId="{3BAE060C-78A6-45A9-AC74-3CC472BB5373}">
      <dgm:prSet/>
      <dgm:spPr/>
      <dgm:t>
        <a:bodyPr/>
        <a:lstStyle/>
        <a:p>
          <a:endParaRPr lang="es-MX"/>
        </a:p>
      </dgm:t>
    </dgm:pt>
    <dgm:pt modelId="{12C89C4B-2530-4FDD-8C5B-5CE4E1401F1B}" type="sibTrans" cxnId="{3BAE060C-78A6-45A9-AC74-3CC472BB5373}">
      <dgm:prSet/>
      <dgm:spPr/>
      <dgm:t>
        <a:bodyPr/>
        <a:lstStyle/>
        <a:p>
          <a:endParaRPr lang="es-MX"/>
        </a:p>
      </dgm:t>
    </dgm:pt>
    <dgm:pt modelId="{A2977810-0370-4266-97B3-755CA138FE83}" type="pres">
      <dgm:prSet presAssocID="{3B3F5E21-00F0-40EC-A923-672B2F6F31DD}" presName="CompostProcess" presStyleCnt="0">
        <dgm:presLayoutVars>
          <dgm:dir/>
          <dgm:resizeHandles val="exact"/>
        </dgm:presLayoutVars>
      </dgm:prSet>
      <dgm:spPr/>
    </dgm:pt>
    <dgm:pt modelId="{69847F71-3E6B-44E3-AF8E-14EFAD30AA68}" type="pres">
      <dgm:prSet presAssocID="{3B3F5E21-00F0-40EC-A923-672B2F6F31DD}" presName="arrow" presStyleLbl="bgShp" presStyleIdx="0" presStyleCnt="1"/>
      <dgm:spPr/>
    </dgm:pt>
    <dgm:pt modelId="{1D6518B8-D1E9-4636-A77E-28BD7E3B2604}" type="pres">
      <dgm:prSet presAssocID="{3B3F5E21-00F0-40EC-A923-672B2F6F31DD}" presName="linearProcess" presStyleCnt="0"/>
      <dgm:spPr/>
    </dgm:pt>
    <dgm:pt modelId="{71CD449D-6C17-4C42-81F6-140893A9B1F2}" type="pres">
      <dgm:prSet presAssocID="{906FA46D-304C-48EB-B2E9-96822C486601}" presName="textNode" presStyleLbl="node1" presStyleIdx="0" presStyleCnt="2" custScaleX="124175" custScaleY="1218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02C7BC-938C-4E01-8435-C5575B5A08CB}" type="pres">
      <dgm:prSet presAssocID="{75963141-1719-4F0A-82CF-EB651D5609FC}" presName="sibTrans" presStyleCnt="0"/>
      <dgm:spPr/>
    </dgm:pt>
    <dgm:pt modelId="{A983DC33-B811-42F5-A809-3DCBD7313C01}" type="pres">
      <dgm:prSet presAssocID="{17DFADC4-8698-49EA-A5DD-7536760C183D}" presName="textNode" presStyleLbl="node1" presStyleIdx="1" presStyleCnt="2" custScaleX="116877" custScaleY="12606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BAE060C-78A6-45A9-AC74-3CC472BB5373}" srcId="{3B3F5E21-00F0-40EC-A923-672B2F6F31DD}" destId="{17DFADC4-8698-49EA-A5DD-7536760C183D}" srcOrd="1" destOrd="0" parTransId="{FDFBA2F5-F13F-4914-8CEC-ACEB75C0FD4E}" sibTransId="{12C89C4B-2530-4FDD-8C5B-5CE4E1401F1B}"/>
    <dgm:cxn modelId="{57686DF0-5D2E-4434-BD75-349E2A7A9C79}" type="presOf" srcId="{3B3F5E21-00F0-40EC-A923-672B2F6F31DD}" destId="{A2977810-0370-4266-97B3-755CA138FE83}" srcOrd="0" destOrd="0" presId="urn:microsoft.com/office/officeart/2005/8/layout/hProcess9"/>
    <dgm:cxn modelId="{121BF7D8-ED3F-41F2-9738-BA150B969A2F}" type="presOf" srcId="{17DFADC4-8698-49EA-A5DD-7536760C183D}" destId="{A983DC33-B811-42F5-A809-3DCBD7313C01}" srcOrd="0" destOrd="0" presId="urn:microsoft.com/office/officeart/2005/8/layout/hProcess9"/>
    <dgm:cxn modelId="{886C8928-14BF-4819-9515-CB3C99BFE172}" type="presOf" srcId="{906FA46D-304C-48EB-B2E9-96822C486601}" destId="{71CD449D-6C17-4C42-81F6-140893A9B1F2}" srcOrd="0" destOrd="0" presId="urn:microsoft.com/office/officeart/2005/8/layout/hProcess9"/>
    <dgm:cxn modelId="{439EB775-8C8F-4521-A9F7-DC1D794B6936}" srcId="{3B3F5E21-00F0-40EC-A923-672B2F6F31DD}" destId="{906FA46D-304C-48EB-B2E9-96822C486601}" srcOrd="0" destOrd="0" parTransId="{5941B7F3-CCF0-49B5-81DF-2089239FD191}" sibTransId="{75963141-1719-4F0A-82CF-EB651D5609FC}"/>
    <dgm:cxn modelId="{8C844FD7-976C-4DAF-926E-330B126E5B8C}" type="presParOf" srcId="{A2977810-0370-4266-97B3-755CA138FE83}" destId="{69847F71-3E6B-44E3-AF8E-14EFAD30AA68}" srcOrd="0" destOrd="0" presId="urn:microsoft.com/office/officeart/2005/8/layout/hProcess9"/>
    <dgm:cxn modelId="{A27DB51A-755F-403E-A24D-A7E468D0A99A}" type="presParOf" srcId="{A2977810-0370-4266-97B3-755CA138FE83}" destId="{1D6518B8-D1E9-4636-A77E-28BD7E3B2604}" srcOrd="1" destOrd="0" presId="urn:microsoft.com/office/officeart/2005/8/layout/hProcess9"/>
    <dgm:cxn modelId="{E18CB19C-B199-45E7-A6D0-C4CE89DF72CC}" type="presParOf" srcId="{1D6518B8-D1E9-4636-A77E-28BD7E3B2604}" destId="{71CD449D-6C17-4C42-81F6-140893A9B1F2}" srcOrd="0" destOrd="0" presId="urn:microsoft.com/office/officeart/2005/8/layout/hProcess9"/>
    <dgm:cxn modelId="{0127F5BB-2341-4AA9-ADB6-49AEF35F3DD1}" type="presParOf" srcId="{1D6518B8-D1E9-4636-A77E-28BD7E3B2604}" destId="{4C02C7BC-938C-4E01-8435-C5575B5A08CB}" srcOrd="1" destOrd="0" presId="urn:microsoft.com/office/officeart/2005/8/layout/hProcess9"/>
    <dgm:cxn modelId="{22FC3EFA-B907-458F-9572-356259A99F9D}" type="presParOf" srcId="{1D6518B8-D1E9-4636-A77E-28BD7E3B2604}" destId="{A983DC33-B811-42F5-A809-3DCBD7313C01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DE52E0-197E-40D6-8CE5-CCAB1B9EF929}" type="doc">
      <dgm:prSet loTypeId="urn:microsoft.com/office/officeart/2005/8/layout/radial6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17C14563-F7CB-4B8D-98E6-CFA6B7B3FC7B}">
      <dgm:prSet phldrT="[Texto]"/>
      <dgm:spPr/>
      <dgm:t>
        <a:bodyPr/>
        <a:lstStyle/>
        <a:p>
          <a:r>
            <a:rPr lang="es-MX" b="1" dirty="0" smtClean="0"/>
            <a:t>DESARROLLO </a:t>
          </a:r>
        </a:p>
        <a:p>
          <a:r>
            <a:rPr lang="es-MX" b="1" dirty="0" smtClean="0"/>
            <a:t>SOSTENIBLE</a:t>
          </a:r>
          <a:endParaRPr lang="es-MX" b="1" dirty="0"/>
        </a:p>
      </dgm:t>
    </dgm:pt>
    <dgm:pt modelId="{C6D333C9-C81A-4AD4-88B9-D7540A5074B3}" type="parTrans" cxnId="{5362D9E1-9BEC-4B9D-B63D-990F036489EE}">
      <dgm:prSet/>
      <dgm:spPr/>
      <dgm:t>
        <a:bodyPr/>
        <a:lstStyle/>
        <a:p>
          <a:endParaRPr lang="es-MX"/>
        </a:p>
      </dgm:t>
    </dgm:pt>
    <dgm:pt modelId="{D5A7F967-5658-4AA4-B41E-A40936D27384}" type="sibTrans" cxnId="{5362D9E1-9BEC-4B9D-B63D-990F036489EE}">
      <dgm:prSet/>
      <dgm:spPr/>
      <dgm:t>
        <a:bodyPr/>
        <a:lstStyle/>
        <a:p>
          <a:endParaRPr lang="es-MX"/>
        </a:p>
      </dgm:t>
    </dgm:pt>
    <dgm:pt modelId="{B6A5F913-D558-41CB-8449-C74256767E8F}">
      <dgm:prSet phldrT="[Texto]"/>
      <dgm:spPr/>
      <dgm:t>
        <a:bodyPr/>
        <a:lstStyle/>
        <a:p>
          <a:r>
            <a:rPr lang="es-MX" b="1" dirty="0" smtClean="0"/>
            <a:t>Crecimiento económico</a:t>
          </a:r>
          <a:endParaRPr lang="es-MX" b="1" dirty="0"/>
        </a:p>
      </dgm:t>
    </dgm:pt>
    <dgm:pt modelId="{CC3A9761-722D-46EC-9EC6-E7EE2DDF891A}" type="parTrans" cxnId="{91FA8CCA-EC09-446D-870E-A4FD48F3D944}">
      <dgm:prSet/>
      <dgm:spPr/>
      <dgm:t>
        <a:bodyPr/>
        <a:lstStyle/>
        <a:p>
          <a:endParaRPr lang="es-MX"/>
        </a:p>
      </dgm:t>
    </dgm:pt>
    <dgm:pt modelId="{AB5C4505-3737-4907-AC00-9870962EA0AA}" type="sibTrans" cxnId="{91FA8CCA-EC09-446D-870E-A4FD48F3D944}">
      <dgm:prSet/>
      <dgm:spPr/>
      <dgm:t>
        <a:bodyPr/>
        <a:lstStyle/>
        <a:p>
          <a:endParaRPr lang="es-MX"/>
        </a:p>
      </dgm:t>
    </dgm:pt>
    <dgm:pt modelId="{F2DF9F20-2C80-4AD8-BBF3-82BE58108F0C}">
      <dgm:prSet phldrT="[Texto]"/>
      <dgm:spPr/>
      <dgm:t>
        <a:bodyPr/>
        <a:lstStyle/>
        <a:p>
          <a:r>
            <a:rPr lang="es-MX" b="1" dirty="0" smtClean="0"/>
            <a:t>Sostenibilidad ambiental</a:t>
          </a:r>
          <a:endParaRPr lang="es-MX" b="1" dirty="0"/>
        </a:p>
      </dgm:t>
    </dgm:pt>
    <dgm:pt modelId="{5662D330-AC17-4C4D-9110-528D5652C7A1}" type="parTrans" cxnId="{04B21FD1-0FF2-4530-9FDA-055A4CAD12A6}">
      <dgm:prSet/>
      <dgm:spPr/>
      <dgm:t>
        <a:bodyPr/>
        <a:lstStyle/>
        <a:p>
          <a:endParaRPr lang="es-MX"/>
        </a:p>
      </dgm:t>
    </dgm:pt>
    <dgm:pt modelId="{4CF38B4C-A974-4CFC-A32D-D5BD26FA0C66}" type="sibTrans" cxnId="{04B21FD1-0FF2-4530-9FDA-055A4CAD12A6}">
      <dgm:prSet/>
      <dgm:spPr/>
      <dgm:t>
        <a:bodyPr/>
        <a:lstStyle/>
        <a:p>
          <a:endParaRPr lang="es-MX"/>
        </a:p>
      </dgm:t>
    </dgm:pt>
    <dgm:pt modelId="{30ABFD64-933E-474B-97FB-2D47F8D7B007}">
      <dgm:prSet phldrT="[Texto]"/>
      <dgm:spPr/>
      <dgm:t>
        <a:bodyPr/>
        <a:lstStyle/>
        <a:p>
          <a:r>
            <a:rPr lang="es-MX" b="1" dirty="0" smtClean="0"/>
            <a:t>Inclusión </a:t>
          </a:r>
        </a:p>
        <a:p>
          <a:r>
            <a:rPr lang="es-MX" b="1" dirty="0" smtClean="0"/>
            <a:t>social</a:t>
          </a:r>
          <a:endParaRPr lang="es-MX" b="1" dirty="0"/>
        </a:p>
      </dgm:t>
    </dgm:pt>
    <dgm:pt modelId="{8777D86E-6A5D-4042-A24C-518E6FA84AC1}" type="parTrans" cxnId="{3838BAD3-60F3-43C5-8473-D66F992C7257}">
      <dgm:prSet/>
      <dgm:spPr/>
      <dgm:t>
        <a:bodyPr/>
        <a:lstStyle/>
        <a:p>
          <a:endParaRPr lang="es-MX"/>
        </a:p>
      </dgm:t>
    </dgm:pt>
    <dgm:pt modelId="{4C2E5A96-8656-4078-9DD4-CB7A99C4DC52}" type="sibTrans" cxnId="{3838BAD3-60F3-43C5-8473-D66F992C7257}">
      <dgm:prSet/>
      <dgm:spPr/>
      <dgm:t>
        <a:bodyPr/>
        <a:lstStyle/>
        <a:p>
          <a:endParaRPr lang="es-MX"/>
        </a:p>
      </dgm:t>
    </dgm:pt>
    <dgm:pt modelId="{D3CA1346-BDE3-49C3-899F-35E42BF5F49D}" type="pres">
      <dgm:prSet presAssocID="{A7DE52E0-197E-40D6-8CE5-CCAB1B9EF9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C22B15D-EBC0-493E-89F6-ABB503D387D9}" type="pres">
      <dgm:prSet presAssocID="{17C14563-F7CB-4B8D-98E6-CFA6B7B3FC7B}" presName="centerShape" presStyleLbl="node0" presStyleIdx="0" presStyleCnt="1"/>
      <dgm:spPr/>
      <dgm:t>
        <a:bodyPr/>
        <a:lstStyle/>
        <a:p>
          <a:endParaRPr lang="es-MX"/>
        </a:p>
      </dgm:t>
    </dgm:pt>
    <dgm:pt modelId="{A2718B61-20E6-40D8-AB56-242556629298}" type="pres">
      <dgm:prSet presAssocID="{B6A5F913-D558-41CB-8449-C74256767E8F}" presName="node" presStyleLbl="node1" presStyleIdx="0" presStyleCnt="3" custScaleX="151819" custScaleY="15370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D23E077-5159-48F3-B2C5-B9FAE98CF825}" type="pres">
      <dgm:prSet presAssocID="{B6A5F913-D558-41CB-8449-C74256767E8F}" presName="dummy" presStyleCnt="0"/>
      <dgm:spPr/>
    </dgm:pt>
    <dgm:pt modelId="{1EEFC03A-F1E8-449D-BA98-2AD00C0A7491}" type="pres">
      <dgm:prSet presAssocID="{AB5C4505-3737-4907-AC00-9870962EA0AA}" presName="sibTrans" presStyleLbl="sibTrans2D1" presStyleIdx="0" presStyleCnt="3"/>
      <dgm:spPr/>
      <dgm:t>
        <a:bodyPr/>
        <a:lstStyle/>
        <a:p>
          <a:endParaRPr lang="es-MX"/>
        </a:p>
      </dgm:t>
    </dgm:pt>
    <dgm:pt modelId="{70A7258B-97EF-4E37-B506-119237DCA42A}" type="pres">
      <dgm:prSet presAssocID="{F2DF9F20-2C80-4AD8-BBF3-82BE58108F0C}" presName="node" presStyleLbl="node1" presStyleIdx="1" presStyleCnt="3" custScaleX="157998" custScaleY="149558" custRadScaleRad="103089" custRadScaleInc="4122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7D0C29C-9FF4-4290-A857-04D4859AAFD7}" type="pres">
      <dgm:prSet presAssocID="{F2DF9F20-2C80-4AD8-BBF3-82BE58108F0C}" presName="dummy" presStyleCnt="0"/>
      <dgm:spPr/>
    </dgm:pt>
    <dgm:pt modelId="{21D791F0-3C47-446F-B98E-7CAA710FF034}" type="pres">
      <dgm:prSet presAssocID="{4CF38B4C-A974-4CFC-A32D-D5BD26FA0C66}" presName="sibTrans" presStyleLbl="sibTrans2D1" presStyleIdx="1" presStyleCnt="3"/>
      <dgm:spPr/>
      <dgm:t>
        <a:bodyPr/>
        <a:lstStyle/>
        <a:p>
          <a:endParaRPr lang="es-MX"/>
        </a:p>
      </dgm:t>
    </dgm:pt>
    <dgm:pt modelId="{FE1C9597-3B04-4B1E-A1BB-36003F899DD4}" type="pres">
      <dgm:prSet presAssocID="{30ABFD64-933E-474B-97FB-2D47F8D7B007}" presName="node" presStyleLbl="node1" presStyleIdx="2" presStyleCnt="3" custScaleX="161556" custScaleY="15979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A6DD89-AA54-484E-8A99-6E7EDEC6A91C}" type="pres">
      <dgm:prSet presAssocID="{30ABFD64-933E-474B-97FB-2D47F8D7B007}" presName="dummy" presStyleCnt="0"/>
      <dgm:spPr/>
    </dgm:pt>
    <dgm:pt modelId="{BADCC14A-2126-477F-A537-BA4F3D1C035E}" type="pres">
      <dgm:prSet presAssocID="{4C2E5A96-8656-4078-9DD4-CB7A99C4DC52}" presName="sibTrans" presStyleLbl="sibTrans2D1" presStyleIdx="2" presStyleCnt="3"/>
      <dgm:spPr/>
      <dgm:t>
        <a:bodyPr/>
        <a:lstStyle/>
        <a:p>
          <a:endParaRPr lang="es-MX"/>
        </a:p>
      </dgm:t>
    </dgm:pt>
  </dgm:ptLst>
  <dgm:cxnLst>
    <dgm:cxn modelId="{5362D9E1-9BEC-4B9D-B63D-990F036489EE}" srcId="{A7DE52E0-197E-40D6-8CE5-CCAB1B9EF929}" destId="{17C14563-F7CB-4B8D-98E6-CFA6B7B3FC7B}" srcOrd="0" destOrd="0" parTransId="{C6D333C9-C81A-4AD4-88B9-D7540A5074B3}" sibTransId="{D5A7F967-5658-4AA4-B41E-A40936D27384}"/>
    <dgm:cxn modelId="{0BC7AEAC-CE55-4195-A285-4DE85EB7AFB9}" type="presOf" srcId="{F2DF9F20-2C80-4AD8-BBF3-82BE58108F0C}" destId="{70A7258B-97EF-4E37-B506-119237DCA42A}" srcOrd="0" destOrd="0" presId="urn:microsoft.com/office/officeart/2005/8/layout/radial6"/>
    <dgm:cxn modelId="{04B21FD1-0FF2-4530-9FDA-055A4CAD12A6}" srcId="{17C14563-F7CB-4B8D-98E6-CFA6B7B3FC7B}" destId="{F2DF9F20-2C80-4AD8-BBF3-82BE58108F0C}" srcOrd="1" destOrd="0" parTransId="{5662D330-AC17-4C4D-9110-528D5652C7A1}" sibTransId="{4CF38B4C-A974-4CFC-A32D-D5BD26FA0C66}"/>
    <dgm:cxn modelId="{3838BAD3-60F3-43C5-8473-D66F992C7257}" srcId="{17C14563-F7CB-4B8D-98E6-CFA6B7B3FC7B}" destId="{30ABFD64-933E-474B-97FB-2D47F8D7B007}" srcOrd="2" destOrd="0" parTransId="{8777D86E-6A5D-4042-A24C-518E6FA84AC1}" sibTransId="{4C2E5A96-8656-4078-9DD4-CB7A99C4DC52}"/>
    <dgm:cxn modelId="{FCFA659B-9D30-470C-AF38-C382BB170E1B}" type="presOf" srcId="{30ABFD64-933E-474B-97FB-2D47F8D7B007}" destId="{FE1C9597-3B04-4B1E-A1BB-36003F899DD4}" srcOrd="0" destOrd="0" presId="urn:microsoft.com/office/officeart/2005/8/layout/radial6"/>
    <dgm:cxn modelId="{91FA8CCA-EC09-446D-870E-A4FD48F3D944}" srcId="{17C14563-F7CB-4B8D-98E6-CFA6B7B3FC7B}" destId="{B6A5F913-D558-41CB-8449-C74256767E8F}" srcOrd="0" destOrd="0" parTransId="{CC3A9761-722D-46EC-9EC6-E7EE2DDF891A}" sibTransId="{AB5C4505-3737-4907-AC00-9870962EA0AA}"/>
    <dgm:cxn modelId="{DD57C109-FAE3-4C45-89F1-6FD1C1D6984A}" type="presOf" srcId="{B6A5F913-D558-41CB-8449-C74256767E8F}" destId="{A2718B61-20E6-40D8-AB56-242556629298}" srcOrd="0" destOrd="0" presId="urn:microsoft.com/office/officeart/2005/8/layout/radial6"/>
    <dgm:cxn modelId="{B160A17F-BBA3-46A1-8F06-73EFDE2F2480}" type="presOf" srcId="{4CF38B4C-A974-4CFC-A32D-D5BD26FA0C66}" destId="{21D791F0-3C47-446F-B98E-7CAA710FF034}" srcOrd="0" destOrd="0" presId="urn:microsoft.com/office/officeart/2005/8/layout/radial6"/>
    <dgm:cxn modelId="{1558A66F-FEC6-463C-A471-937A9880034E}" type="presOf" srcId="{4C2E5A96-8656-4078-9DD4-CB7A99C4DC52}" destId="{BADCC14A-2126-477F-A537-BA4F3D1C035E}" srcOrd="0" destOrd="0" presId="urn:microsoft.com/office/officeart/2005/8/layout/radial6"/>
    <dgm:cxn modelId="{5F33DA31-6BCE-4CFE-9265-38B855CB3C25}" type="presOf" srcId="{17C14563-F7CB-4B8D-98E6-CFA6B7B3FC7B}" destId="{CC22B15D-EBC0-493E-89F6-ABB503D387D9}" srcOrd="0" destOrd="0" presId="urn:microsoft.com/office/officeart/2005/8/layout/radial6"/>
    <dgm:cxn modelId="{133E3995-2001-4BF1-8DA3-E896363E6B8A}" type="presOf" srcId="{A7DE52E0-197E-40D6-8CE5-CCAB1B9EF929}" destId="{D3CA1346-BDE3-49C3-899F-35E42BF5F49D}" srcOrd="0" destOrd="0" presId="urn:microsoft.com/office/officeart/2005/8/layout/radial6"/>
    <dgm:cxn modelId="{5DF326E2-FB38-434B-9B47-C708ACBC4ECE}" type="presOf" srcId="{AB5C4505-3737-4907-AC00-9870962EA0AA}" destId="{1EEFC03A-F1E8-449D-BA98-2AD00C0A7491}" srcOrd="0" destOrd="0" presId="urn:microsoft.com/office/officeart/2005/8/layout/radial6"/>
    <dgm:cxn modelId="{189AAE05-23EB-420F-9623-78C3AEEF4743}" type="presParOf" srcId="{D3CA1346-BDE3-49C3-899F-35E42BF5F49D}" destId="{CC22B15D-EBC0-493E-89F6-ABB503D387D9}" srcOrd="0" destOrd="0" presId="urn:microsoft.com/office/officeart/2005/8/layout/radial6"/>
    <dgm:cxn modelId="{20DC1A90-0C0A-46FE-9B24-FCCD0776F1B1}" type="presParOf" srcId="{D3CA1346-BDE3-49C3-899F-35E42BF5F49D}" destId="{A2718B61-20E6-40D8-AB56-242556629298}" srcOrd="1" destOrd="0" presId="urn:microsoft.com/office/officeart/2005/8/layout/radial6"/>
    <dgm:cxn modelId="{F9F60B9B-2DE7-4ADA-BFEB-D40048814A98}" type="presParOf" srcId="{D3CA1346-BDE3-49C3-899F-35E42BF5F49D}" destId="{AD23E077-5159-48F3-B2C5-B9FAE98CF825}" srcOrd="2" destOrd="0" presId="urn:microsoft.com/office/officeart/2005/8/layout/radial6"/>
    <dgm:cxn modelId="{30F53823-5D8B-498F-A9E5-A31964B37E8B}" type="presParOf" srcId="{D3CA1346-BDE3-49C3-899F-35E42BF5F49D}" destId="{1EEFC03A-F1E8-449D-BA98-2AD00C0A7491}" srcOrd="3" destOrd="0" presId="urn:microsoft.com/office/officeart/2005/8/layout/radial6"/>
    <dgm:cxn modelId="{CE3C9256-65FC-4A9C-8A64-EBF6721C9F77}" type="presParOf" srcId="{D3CA1346-BDE3-49C3-899F-35E42BF5F49D}" destId="{70A7258B-97EF-4E37-B506-119237DCA42A}" srcOrd="4" destOrd="0" presId="urn:microsoft.com/office/officeart/2005/8/layout/radial6"/>
    <dgm:cxn modelId="{65BC829A-63B4-4992-94E6-79AC47412024}" type="presParOf" srcId="{D3CA1346-BDE3-49C3-899F-35E42BF5F49D}" destId="{57D0C29C-9FF4-4290-A857-04D4859AAFD7}" srcOrd="5" destOrd="0" presId="urn:microsoft.com/office/officeart/2005/8/layout/radial6"/>
    <dgm:cxn modelId="{6E02C53C-664B-4524-A69F-C3E8F4BFE41A}" type="presParOf" srcId="{D3CA1346-BDE3-49C3-899F-35E42BF5F49D}" destId="{21D791F0-3C47-446F-B98E-7CAA710FF034}" srcOrd="6" destOrd="0" presId="urn:microsoft.com/office/officeart/2005/8/layout/radial6"/>
    <dgm:cxn modelId="{A5B2AD16-9E3B-4B1F-811C-EA2353B75D62}" type="presParOf" srcId="{D3CA1346-BDE3-49C3-899F-35E42BF5F49D}" destId="{FE1C9597-3B04-4B1E-A1BB-36003F899DD4}" srcOrd="7" destOrd="0" presId="urn:microsoft.com/office/officeart/2005/8/layout/radial6"/>
    <dgm:cxn modelId="{AEA11B95-5F20-4CC7-84E2-FCA669884246}" type="presParOf" srcId="{D3CA1346-BDE3-49C3-899F-35E42BF5F49D}" destId="{2AA6DD89-AA54-484E-8A99-6E7EDEC6A91C}" srcOrd="8" destOrd="0" presId="urn:microsoft.com/office/officeart/2005/8/layout/radial6"/>
    <dgm:cxn modelId="{74D65BCC-E99D-46C4-BF4A-2F503ABDA7D2}" type="presParOf" srcId="{D3CA1346-BDE3-49C3-899F-35E42BF5F49D}" destId="{BADCC14A-2126-477F-A537-BA4F3D1C035E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09E6E8-E29A-419E-99E2-B1953D0B3D2B}" type="doc">
      <dgm:prSet loTypeId="urn:microsoft.com/office/officeart/2005/8/layout/matrix1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759235B-EE89-4D71-AA62-94B6A88F3FFA}">
      <dgm:prSet phldrT="[Text]"/>
      <dgm:spPr/>
      <dgm:t>
        <a:bodyPr/>
        <a:lstStyle/>
        <a:p>
          <a:r>
            <a:rPr lang="es-ES" b="1" dirty="0" smtClean="0">
              <a:solidFill>
                <a:srgbClr val="C00000"/>
              </a:solidFill>
            </a:rPr>
            <a:t>TRABAJO DECENTE</a:t>
          </a:r>
          <a:endParaRPr lang="en-US" b="1" dirty="0">
            <a:solidFill>
              <a:srgbClr val="C00000"/>
            </a:solidFill>
          </a:endParaRPr>
        </a:p>
      </dgm:t>
    </dgm:pt>
    <dgm:pt modelId="{6B158D9F-E878-442F-9863-B12EF49ADA3A}" type="parTrans" cxnId="{455BB131-F965-45BD-9F65-5083BB25C1DC}">
      <dgm:prSet/>
      <dgm:spPr/>
      <dgm:t>
        <a:bodyPr/>
        <a:lstStyle/>
        <a:p>
          <a:endParaRPr lang="en-US"/>
        </a:p>
      </dgm:t>
    </dgm:pt>
    <dgm:pt modelId="{C0402A96-3BB3-4DE1-B48A-5A725CF5E665}" type="sibTrans" cxnId="{455BB131-F965-45BD-9F65-5083BB25C1DC}">
      <dgm:prSet/>
      <dgm:spPr/>
      <dgm:t>
        <a:bodyPr/>
        <a:lstStyle/>
        <a:p>
          <a:endParaRPr lang="en-US"/>
        </a:p>
      </dgm:t>
    </dgm:pt>
    <dgm:pt modelId="{3F670DB0-1619-492E-ADE1-7FE527238C0A}">
      <dgm:prSet phldrT="[Text]"/>
      <dgm:spPr/>
      <dgm:t>
        <a:bodyPr/>
        <a:lstStyle/>
        <a:p>
          <a:r>
            <a:rPr lang="es-ES" b="1" dirty="0" smtClean="0"/>
            <a:t>EMPLEO</a:t>
          </a:r>
          <a:r>
            <a:rPr lang="es-ES" dirty="0" smtClean="0"/>
            <a:t>:</a:t>
          </a:r>
        </a:p>
        <a:p>
          <a:r>
            <a:rPr lang="es-ES" dirty="0" smtClean="0"/>
            <a:t>- Generación de empleo</a:t>
          </a:r>
        </a:p>
        <a:p>
          <a:r>
            <a:rPr lang="es-ES" dirty="0" smtClean="0"/>
            <a:t>- </a:t>
          </a:r>
          <a:r>
            <a:rPr lang="es-ES" dirty="0" smtClean="0">
              <a:solidFill>
                <a:schemeClr val="tx1">
                  <a:lumMod val="95000"/>
                  <a:lumOff val="5000"/>
                </a:schemeClr>
              </a:solidFill>
            </a:rPr>
            <a:t>Empleabilidad</a:t>
          </a:r>
        </a:p>
      </dgm:t>
    </dgm:pt>
    <dgm:pt modelId="{175A2E93-1DA3-40AD-BF94-71D6BCF20FC8}" type="parTrans" cxnId="{B651387E-728A-4A25-9F5D-CAAFDF651E1C}">
      <dgm:prSet/>
      <dgm:spPr/>
      <dgm:t>
        <a:bodyPr/>
        <a:lstStyle/>
        <a:p>
          <a:endParaRPr lang="en-US"/>
        </a:p>
      </dgm:t>
    </dgm:pt>
    <dgm:pt modelId="{7FF13713-6670-49C4-BDA9-BCFA14D29182}" type="sibTrans" cxnId="{B651387E-728A-4A25-9F5D-CAAFDF651E1C}">
      <dgm:prSet/>
      <dgm:spPr/>
      <dgm:t>
        <a:bodyPr/>
        <a:lstStyle/>
        <a:p>
          <a:endParaRPr lang="en-US"/>
        </a:p>
      </dgm:t>
    </dgm:pt>
    <dgm:pt modelId="{273CEC41-16E9-4E49-8179-9526D83DBB3D}">
      <dgm:prSet phldrT="[Text]"/>
      <dgm:spPr/>
      <dgm:t>
        <a:bodyPr/>
        <a:lstStyle/>
        <a:p>
          <a:r>
            <a:rPr lang="es-ES" b="1" dirty="0" smtClean="0"/>
            <a:t>NORMAS</a:t>
          </a:r>
          <a:r>
            <a:rPr lang="es-ES" dirty="0" smtClean="0"/>
            <a:t>:</a:t>
          </a:r>
        </a:p>
        <a:p>
          <a:r>
            <a:rPr lang="es-ES" dirty="0" smtClean="0"/>
            <a:t>- Derechos laborales</a:t>
          </a:r>
        </a:p>
        <a:p>
          <a:r>
            <a:rPr lang="es-ES" dirty="0" smtClean="0"/>
            <a:t>- Administración del trabajo</a:t>
          </a:r>
          <a:endParaRPr lang="en-US" dirty="0"/>
        </a:p>
      </dgm:t>
    </dgm:pt>
    <dgm:pt modelId="{7BCCCCE7-F930-4AC1-8507-3E7E0FC0F104}" type="parTrans" cxnId="{304A4FE9-0C83-4CEE-B3DF-C2FE93E17906}">
      <dgm:prSet/>
      <dgm:spPr/>
      <dgm:t>
        <a:bodyPr/>
        <a:lstStyle/>
        <a:p>
          <a:endParaRPr lang="en-US"/>
        </a:p>
      </dgm:t>
    </dgm:pt>
    <dgm:pt modelId="{C7124C17-1959-4BFE-B799-81ED14DB5C9E}" type="sibTrans" cxnId="{304A4FE9-0C83-4CEE-B3DF-C2FE93E17906}">
      <dgm:prSet/>
      <dgm:spPr/>
      <dgm:t>
        <a:bodyPr/>
        <a:lstStyle/>
        <a:p>
          <a:endParaRPr lang="en-US"/>
        </a:p>
      </dgm:t>
    </dgm:pt>
    <dgm:pt modelId="{42C28454-1BA8-4AF9-830C-B9A8E5F5D859}">
      <dgm:prSet phldrT="[Text]"/>
      <dgm:spPr/>
      <dgm:t>
        <a:bodyPr/>
        <a:lstStyle/>
        <a:p>
          <a:r>
            <a:rPr lang="es-ES" b="1" dirty="0" smtClean="0"/>
            <a:t>PROTECCIÓN SOCIAL:</a:t>
          </a:r>
        </a:p>
        <a:p>
          <a:r>
            <a:rPr lang="es-ES" dirty="0" smtClean="0"/>
            <a:t>- Seguridad social</a:t>
          </a:r>
        </a:p>
        <a:p>
          <a:r>
            <a:rPr lang="es-ES" dirty="0" smtClean="0"/>
            <a:t>- Seguridad y salud</a:t>
          </a:r>
        </a:p>
      </dgm:t>
    </dgm:pt>
    <dgm:pt modelId="{49DDDC42-392B-4FDC-8064-59F26A35FD0A}" type="parTrans" cxnId="{AC8C6E29-2227-4586-978C-6512C59C3C4E}">
      <dgm:prSet/>
      <dgm:spPr/>
      <dgm:t>
        <a:bodyPr/>
        <a:lstStyle/>
        <a:p>
          <a:endParaRPr lang="en-US"/>
        </a:p>
      </dgm:t>
    </dgm:pt>
    <dgm:pt modelId="{24CAF645-1B6D-4636-BADD-580E5D9E365B}" type="sibTrans" cxnId="{AC8C6E29-2227-4586-978C-6512C59C3C4E}">
      <dgm:prSet/>
      <dgm:spPr/>
      <dgm:t>
        <a:bodyPr/>
        <a:lstStyle/>
        <a:p>
          <a:endParaRPr lang="en-US"/>
        </a:p>
      </dgm:t>
    </dgm:pt>
    <dgm:pt modelId="{0E1F8E47-9FB2-4B0A-9AE0-BE1A176FA15E}">
      <dgm:prSet phldrT="[Text]"/>
      <dgm:spPr/>
      <dgm:t>
        <a:bodyPr/>
        <a:lstStyle/>
        <a:p>
          <a:r>
            <a:rPr lang="es-ES" b="1" dirty="0" smtClean="0"/>
            <a:t>DIALOGO SOCIAL:</a:t>
          </a:r>
        </a:p>
        <a:p>
          <a:r>
            <a:rPr lang="es-ES" dirty="0" smtClean="0"/>
            <a:t>- Relaciones laborales</a:t>
          </a:r>
        </a:p>
        <a:p>
          <a:r>
            <a:rPr lang="es-ES" dirty="0" smtClean="0"/>
            <a:t>- Consulta tripartita</a:t>
          </a:r>
          <a:endParaRPr lang="en-US" dirty="0"/>
        </a:p>
      </dgm:t>
    </dgm:pt>
    <dgm:pt modelId="{3DB8970E-D6E2-4B0D-A4C2-6671BD1BD18B}" type="parTrans" cxnId="{19C6A2D8-8FDF-4B3D-AA9E-D8D5FBC17B58}">
      <dgm:prSet/>
      <dgm:spPr/>
      <dgm:t>
        <a:bodyPr/>
        <a:lstStyle/>
        <a:p>
          <a:endParaRPr lang="en-US"/>
        </a:p>
      </dgm:t>
    </dgm:pt>
    <dgm:pt modelId="{E1CF7DB1-0BBB-4428-9DF4-F2361CF0FC0E}" type="sibTrans" cxnId="{19C6A2D8-8FDF-4B3D-AA9E-D8D5FBC17B58}">
      <dgm:prSet/>
      <dgm:spPr/>
      <dgm:t>
        <a:bodyPr/>
        <a:lstStyle/>
        <a:p>
          <a:endParaRPr lang="en-US"/>
        </a:p>
      </dgm:t>
    </dgm:pt>
    <dgm:pt modelId="{8F4E56B8-CA8D-49B9-B289-6BAF764CEA5C}" type="pres">
      <dgm:prSet presAssocID="{3409E6E8-E29A-419E-99E2-B1953D0B3D2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7E4495-1881-488E-90D5-9F9DC90CACB2}" type="pres">
      <dgm:prSet presAssocID="{3409E6E8-E29A-419E-99E2-B1953D0B3D2B}" presName="matrix" presStyleCnt="0"/>
      <dgm:spPr/>
    </dgm:pt>
    <dgm:pt modelId="{C677E9C0-A265-4C5A-B08B-1C417EBA1013}" type="pres">
      <dgm:prSet presAssocID="{3409E6E8-E29A-419E-99E2-B1953D0B3D2B}" presName="tile1" presStyleLbl="node1" presStyleIdx="0" presStyleCnt="4"/>
      <dgm:spPr/>
      <dgm:t>
        <a:bodyPr/>
        <a:lstStyle/>
        <a:p>
          <a:endParaRPr lang="en-US"/>
        </a:p>
      </dgm:t>
    </dgm:pt>
    <dgm:pt modelId="{59155FF9-6EBE-4568-BFB8-97461DF8730C}" type="pres">
      <dgm:prSet presAssocID="{3409E6E8-E29A-419E-99E2-B1953D0B3D2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788C9D-B98A-412E-9DBF-40564F0335C5}" type="pres">
      <dgm:prSet presAssocID="{3409E6E8-E29A-419E-99E2-B1953D0B3D2B}" presName="tile2" presStyleLbl="node1" presStyleIdx="1" presStyleCnt="4"/>
      <dgm:spPr/>
      <dgm:t>
        <a:bodyPr/>
        <a:lstStyle/>
        <a:p>
          <a:endParaRPr lang="en-US"/>
        </a:p>
      </dgm:t>
    </dgm:pt>
    <dgm:pt modelId="{DB388A78-70BD-4C3F-9540-A02356CA5EF5}" type="pres">
      <dgm:prSet presAssocID="{3409E6E8-E29A-419E-99E2-B1953D0B3D2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221485-C77D-4A3F-91FC-816612F3C712}" type="pres">
      <dgm:prSet presAssocID="{3409E6E8-E29A-419E-99E2-B1953D0B3D2B}" presName="tile3" presStyleLbl="node1" presStyleIdx="2" presStyleCnt="4"/>
      <dgm:spPr/>
      <dgm:t>
        <a:bodyPr/>
        <a:lstStyle/>
        <a:p>
          <a:endParaRPr lang="en-US"/>
        </a:p>
      </dgm:t>
    </dgm:pt>
    <dgm:pt modelId="{B9B8AB33-0884-488F-A64E-C2A80E3D3267}" type="pres">
      <dgm:prSet presAssocID="{3409E6E8-E29A-419E-99E2-B1953D0B3D2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08F945-0313-4646-990A-6E79FAF9639E}" type="pres">
      <dgm:prSet presAssocID="{3409E6E8-E29A-419E-99E2-B1953D0B3D2B}" presName="tile4" presStyleLbl="node1" presStyleIdx="3" presStyleCnt="4"/>
      <dgm:spPr/>
      <dgm:t>
        <a:bodyPr/>
        <a:lstStyle/>
        <a:p>
          <a:endParaRPr lang="en-US"/>
        </a:p>
      </dgm:t>
    </dgm:pt>
    <dgm:pt modelId="{969BC9E7-67B6-447C-A43B-A87CC530AAE2}" type="pres">
      <dgm:prSet presAssocID="{3409E6E8-E29A-419E-99E2-B1953D0B3D2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B2F443-11AB-4882-99F2-E1757F156935}" type="pres">
      <dgm:prSet presAssocID="{3409E6E8-E29A-419E-99E2-B1953D0B3D2B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B651387E-728A-4A25-9F5D-CAAFDF651E1C}" srcId="{3759235B-EE89-4D71-AA62-94B6A88F3FFA}" destId="{3F670DB0-1619-492E-ADE1-7FE527238C0A}" srcOrd="0" destOrd="0" parTransId="{175A2E93-1DA3-40AD-BF94-71D6BCF20FC8}" sibTransId="{7FF13713-6670-49C4-BDA9-BCFA14D29182}"/>
    <dgm:cxn modelId="{83A3F343-18B1-4C07-A428-128E1320DCB1}" type="presOf" srcId="{273CEC41-16E9-4E49-8179-9526D83DBB3D}" destId="{DB388A78-70BD-4C3F-9540-A02356CA5EF5}" srcOrd="1" destOrd="0" presId="urn:microsoft.com/office/officeart/2005/8/layout/matrix1"/>
    <dgm:cxn modelId="{D1984E93-A897-4B94-9D36-E5F6138E48A0}" type="presOf" srcId="{3F670DB0-1619-492E-ADE1-7FE527238C0A}" destId="{C677E9C0-A265-4C5A-B08B-1C417EBA1013}" srcOrd="0" destOrd="0" presId="urn:microsoft.com/office/officeart/2005/8/layout/matrix1"/>
    <dgm:cxn modelId="{843DAB29-4863-4BF0-9258-6C96A4143FF4}" type="presOf" srcId="{273CEC41-16E9-4E49-8179-9526D83DBB3D}" destId="{E4788C9D-B98A-412E-9DBF-40564F0335C5}" srcOrd="0" destOrd="0" presId="urn:microsoft.com/office/officeart/2005/8/layout/matrix1"/>
    <dgm:cxn modelId="{D59ECA41-F4BF-46C7-BD97-F834DB80842E}" type="presOf" srcId="{0E1F8E47-9FB2-4B0A-9AE0-BE1A176FA15E}" destId="{5608F945-0313-4646-990A-6E79FAF9639E}" srcOrd="0" destOrd="0" presId="urn:microsoft.com/office/officeart/2005/8/layout/matrix1"/>
    <dgm:cxn modelId="{19C6A2D8-8FDF-4B3D-AA9E-D8D5FBC17B58}" srcId="{3759235B-EE89-4D71-AA62-94B6A88F3FFA}" destId="{0E1F8E47-9FB2-4B0A-9AE0-BE1A176FA15E}" srcOrd="3" destOrd="0" parTransId="{3DB8970E-D6E2-4B0D-A4C2-6671BD1BD18B}" sibTransId="{E1CF7DB1-0BBB-4428-9DF4-F2361CF0FC0E}"/>
    <dgm:cxn modelId="{1D071DBB-F74A-4F7B-AB8D-33424452D169}" type="presOf" srcId="{3409E6E8-E29A-419E-99E2-B1953D0B3D2B}" destId="{8F4E56B8-CA8D-49B9-B289-6BAF764CEA5C}" srcOrd="0" destOrd="0" presId="urn:microsoft.com/office/officeart/2005/8/layout/matrix1"/>
    <dgm:cxn modelId="{0183E555-C7FE-4244-83CB-D0BFC2A73EF0}" type="presOf" srcId="{3759235B-EE89-4D71-AA62-94B6A88F3FFA}" destId="{B1B2F443-11AB-4882-99F2-E1757F156935}" srcOrd="0" destOrd="0" presId="urn:microsoft.com/office/officeart/2005/8/layout/matrix1"/>
    <dgm:cxn modelId="{6B4EFB49-18F9-4D2F-9533-D151B8C415BE}" type="presOf" srcId="{42C28454-1BA8-4AF9-830C-B9A8E5F5D859}" destId="{B9B8AB33-0884-488F-A64E-C2A80E3D3267}" srcOrd="1" destOrd="0" presId="urn:microsoft.com/office/officeart/2005/8/layout/matrix1"/>
    <dgm:cxn modelId="{455BB131-F965-45BD-9F65-5083BB25C1DC}" srcId="{3409E6E8-E29A-419E-99E2-B1953D0B3D2B}" destId="{3759235B-EE89-4D71-AA62-94B6A88F3FFA}" srcOrd="0" destOrd="0" parTransId="{6B158D9F-E878-442F-9863-B12EF49ADA3A}" sibTransId="{C0402A96-3BB3-4DE1-B48A-5A725CF5E665}"/>
    <dgm:cxn modelId="{4208E64D-D2B3-4F2D-8009-512C81A7DEE0}" type="presOf" srcId="{3F670DB0-1619-492E-ADE1-7FE527238C0A}" destId="{59155FF9-6EBE-4568-BFB8-97461DF8730C}" srcOrd="1" destOrd="0" presId="urn:microsoft.com/office/officeart/2005/8/layout/matrix1"/>
    <dgm:cxn modelId="{304A4FE9-0C83-4CEE-B3DF-C2FE93E17906}" srcId="{3759235B-EE89-4D71-AA62-94B6A88F3FFA}" destId="{273CEC41-16E9-4E49-8179-9526D83DBB3D}" srcOrd="1" destOrd="0" parTransId="{7BCCCCE7-F930-4AC1-8507-3E7E0FC0F104}" sibTransId="{C7124C17-1959-4BFE-B799-81ED14DB5C9E}"/>
    <dgm:cxn modelId="{B80BA0BD-59B8-4163-9790-71143AB7489D}" type="presOf" srcId="{42C28454-1BA8-4AF9-830C-B9A8E5F5D859}" destId="{5A221485-C77D-4A3F-91FC-816612F3C712}" srcOrd="0" destOrd="0" presId="urn:microsoft.com/office/officeart/2005/8/layout/matrix1"/>
    <dgm:cxn modelId="{95B9AFED-47BA-49D3-904F-BB313BB508EB}" type="presOf" srcId="{0E1F8E47-9FB2-4B0A-9AE0-BE1A176FA15E}" destId="{969BC9E7-67B6-447C-A43B-A87CC530AAE2}" srcOrd="1" destOrd="0" presId="urn:microsoft.com/office/officeart/2005/8/layout/matrix1"/>
    <dgm:cxn modelId="{AC8C6E29-2227-4586-978C-6512C59C3C4E}" srcId="{3759235B-EE89-4D71-AA62-94B6A88F3FFA}" destId="{42C28454-1BA8-4AF9-830C-B9A8E5F5D859}" srcOrd="2" destOrd="0" parTransId="{49DDDC42-392B-4FDC-8064-59F26A35FD0A}" sibTransId="{24CAF645-1B6D-4636-BADD-580E5D9E365B}"/>
    <dgm:cxn modelId="{8C3B945E-6BAC-4B8A-A862-B6F778CD8964}" type="presParOf" srcId="{8F4E56B8-CA8D-49B9-B289-6BAF764CEA5C}" destId="{A67E4495-1881-488E-90D5-9F9DC90CACB2}" srcOrd="0" destOrd="0" presId="urn:microsoft.com/office/officeart/2005/8/layout/matrix1"/>
    <dgm:cxn modelId="{72E72B15-EECF-4CBF-BE75-535BCD58082D}" type="presParOf" srcId="{A67E4495-1881-488E-90D5-9F9DC90CACB2}" destId="{C677E9C0-A265-4C5A-B08B-1C417EBA1013}" srcOrd="0" destOrd="0" presId="urn:microsoft.com/office/officeart/2005/8/layout/matrix1"/>
    <dgm:cxn modelId="{7A863215-7151-457F-BBE3-ACAADD9C1EEC}" type="presParOf" srcId="{A67E4495-1881-488E-90D5-9F9DC90CACB2}" destId="{59155FF9-6EBE-4568-BFB8-97461DF8730C}" srcOrd="1" destOrd="0" presId="urn:microsoft.com/office/officeart/2005/8/layout/matrix1"/>
    <dgm:cxn modelId="{F6208A0E-B716-4E81-8763-324D2BF642E7}" type="presParOf" srcId="{A67E4495-1881-488E-90D5-9F9DC90CACB2}" destId="{E4788C9D-B98A-412E-9DBF-40564F0335C5}" srcOrd="2" destOrd="0" presId="urn:microsoft.com/office/officeart/2005/8/layout/matrix1"/>
    <dgm:cxn modelId="{634F37A3-F18E-4D56-B8D7-C04C1C938306}" type="presParOf" srcId="{A67E4495-1881-488E-90D5-9F9DC90CACB2}" destId="{DB388A78-70BD-4C3F-9540-A02356CA5EF5}" srcOrd="3" destOrd="0" presId="urn:microsoft.com/office/officeart/2005/8/layout/matrix1"/>
    <dgm:cxn modelId="{8584F42B-5E4C-45B7-9709-D2A85ED8BAC2}" type="presParOf" srcId="{A67E4495-1881-488E-90D5-9F9DC90CACB2}" destId="{5A221485-C77D-4A3F-91FC-816612F3C712}" srcOrd="4" destOrd="0" presId="urn:microsoft.com/office/officeart/2005/8/layout/matrix1"/>
    <dgm:cxn modelId="{9EA8CA25-475B-41B5-845A-38D21792C988}" type="presParOf" srcId="{A67E4495-1881-488E-90D5-9F9DC90CACB2}" destId="{B9B8AB33-0884-488F-A64E-C2A80E3D3267}" srcOrd="5" destOrd="0" presId="urn:microsoft.com/office/officeart/2005/8/layout/matrix1"/>
    <dgm:cxn modelId="{EAFC4007-9AA9-48FE-9469-C745D1F9A75B}" type="presParOf" srcId="{A67E4495-1881-488E-90D5-9F9DC90CACB2}" destId="{5608F945-0313-4646-990A-6E79FAF9639E}" srcOrd="6" destOrd="0" presId="urn:microsoft.com/office/officeart/2005/8/layout/matrix1"/>
    <dgm:cxn modelId="{045E171D-2000-40C5-9400-AA23121B4255}" type="presParOf" srcId="{A67E4495-1881-488E-90D5-9F9DC90CACB2}" destId="{969BC9E7-67B6-447C-A43B-A87CC530AAE2}" srcOrd="7" destOrd="0" presId="urn:microsoft.com/office/officeart/2005/8/layout/matrix1"/>
    <dgm:cxn modelId="{0BDD47C5-4DB8-4094-AD9D-ACAA331E0398}" type="presParOf" srcId="{8F4E56B8-CA8D-49B9-B289-6BAF764CEA5C}" destId="{B1B2F443-11AB-4882-99F2-E1757F15693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A0BD6A-1296-4F9A-AC8F-70570DD7B863}" type="doc">
      <dgm:prSet loTypeId="urn:microsoft.com/office/officeart/2005/8/layout/hList6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7838325-7D5B-456C-B5CD-EFA992A005ED}">
      <dgm:prSet phldrT="[Text]"/>
      <dgm:spPr/>
      <dgm:t>
        <a:bodyPr/>
        <a:lstStyle/>
        <a:p>
          <a:r>
            <a:rPr lang="es-ES" b="1" dirty="0" smtClean="0"/>
            <a:t>Básicas</a:t>
          </a:r>
          <a:endParaRPr lang="en-US" b="1" dirty="0"/>
        </a:p>
      </dgm:t>
    </dgm:pt>
    <dgm:pt modelId="{657AF0CC-F069-405B-A175-D5DBAB26D2A5}" type="parTrans" cxnId="{5ADF98C5-6C5B-4653-9416-CB5D6C8AEFA9}">
      <dgm:prSet/>
      <dgm:spPr/>
      <dgm:t>
        <a:bodyPr/>
        <a:lstStyle/>
        <a:p>
          <a:endParaRPr lang="en-US"/>
        </a:p>
      </dgm:t>
    </dgm:pt>
    <dgm:pt modelId="{87FF022E-0466-4F05-AAE5-255DEA057F30}" type="sibTrans" cxnId="{5ADF98C5-6C5B-4653-9416-CB5D6C8AEFA9}">
      <dgm:prSet/>
      <dgm:spPr/>
      <dgm:t>
        <a:bodyPr/>
        <a:lstStyle/>
        <a:p>
          <a:endParaRPr lang="en-US"/>
        </a:p>
      </dgm:t>
    </dgm:pt>
    <dgm:pt modelId="{988F690E-CC3F-4137-B450-220E5AE24C27}">
      <dgm:prSet phldrT="[Text]"/>
      <dgm:spPr/>
      <dgm:t>
        <a:bodyPr/>
        <a:lstStyle/>
        <a:p>
          <a:r>
            <a:rPr lang="es-ES" dirty="0" smtClean="0"/>
            <a:t>Leer</a:t>
          </a:r>
          <a:endParaRPr lang="en-US" dirty="0"/>
        </a:p>
      </dgm:t>
    </dgm:pt>
    <dgm:pt modelId="{4763B8BD-D2F9-4D87-8047-0FBD2C339CF4}" type="parTrans" cxnId="{ECA17E33-393F-42ED-8227-A515EA3391AD}">
      <dgm:prSet/>
      <dgm:spPr/>
      <dgm:t>
        <a:bodyPr/>
        <a:lstStyle/>
        <a:p>
          <a:endParaRPr lang="en-US"/>
        </a:p>
      </dgm:t>
    </dgm:pt>
    <dgm:pt modelId="{BAA02E13-75F3-4DFD-A52B-F0E6CB27A310}" type="sibTrans" cxnId="{ECA17E33-393F-42ED-8227-A515EA3391AD}">
      <dgm:prSet/>
      <dgm:spPr/>
      <dgm:t>
        <a:bodyPr/>
        <a:lstStyle/>
        <a:p>
          <a:endParaRPr lang="en-US"/>
        </a:p>
      </dgm:t>
    </dgm:pt>
    <dgm:pt modelId="{0370728C-992F-4912-AEA9-784081567CB6}">
      <dgm:prSet phldrT="[Text]"/>
      <dgm:spPr/>
      <dgm:t>
        <a:bodyPr/>
        <a:lstStyle/>
        <a:p>
          <a:r>
            <a:rPr lang="en-US" b="1" dirty="0" err="1" smtClean="0"/>
            <a:t>Técnicas</a:t>
          </a:r>
          <a:endParaRPr lang="en-US" b="1" dirty="0"/>
        </a:p>
      </dgm:t>
    </dgm:pt>
    <dgm:pt modelId="{9A7DB86C-1A48-45F5-A285-6937118206F7}" type="parTrans" cxnId="{0E976C65-00F2-4D01-B98B-534FE07778A8}">
      <dgm:prSet/>
      <dgm:spPr/>
      <dgm:t>
        <a:bodyPr/>
        <a:lstStyle/>
        <a:p>
          <a:endParaRPr lang="en-US"/>
        </a:p>
      </dgm:t>
    </dgm:pt>
    <dgm:pt modelId="{27C4A729-9D90-4F71-9791-9F83CF93B66F}" type="sibTrans" cxnId="{0E976C65-00F2-4D01-B98B-534FE07778A8}">
      <dgm:prSet/>
      <dgm:spPr/>
      <dgm:t>
        <a:bodyPr/>
        <a:lstStyle/>
        <a:p>
          <a:endParaRPr lang="en-US"/>
        </a:p>
      </dgm:t>
    </dgm:pt>
    <dgm:pt modelId="{308A0BFA-D916-4435-9414-1F6101AE965D}">
      <dgm:prSet phldrT="[Text]"/>
      <dgm:spPr/>
      <dgm:t>
        <a:bodyPr/>
        <a:lstStyle/>
        <a:p>
          <a:r>
            <a:rPr lang="es-ES" dirty="0" smtClean="0"/>
            <a:t>Usar tecnologías digitales (TIC)</a:t>
          </a:r>
          <a:endParaRPr lang="en-US" dirty="0"/>
        </a:p>
      </dgm:t>
    </dgm:pt>
    <dgm:pt modelId="{679B7FF3-6AFF-4127-B13C-20B72515DA29}" type="parTrans" cxnId="{14C1A541-2C6B-4389-A53B-E7BFFDB64B99}">
      <dgm:prSet/>
      <dgm:spPr/>
      <dgm:t>
        <a:bodyPr/>
        <a:lstStyle/>
        <a:p>
          <a:endParaRPr lang="en-US"/>
        </a:p>
      </dgm:t>
    </dgm:pt>
    <dgm:pt modelId="{A5A9FDA0-3D01-43CB-8176-B1452DE56B91}" type="sibTrans" cxnId="{14C1A541-2C6B-4389-A53B-E7BFFDB64B99}">
      <dgm:prSet/>
      <dgm:spPr/>
      <dgm:t>
        <a:bodyPr/>
        <a:lstStyle/>
        <a:p>
          <a:endParaRPr lang="en-US"/>
        </a:p>
      </dgm:t>
    </dgm:pt>
    <dgm:pt modelId="{8B041755-F81D-47F5-8174-7EE5CDBA695D}">
      <dgm:prSet phldrT="[Text]"/>
      <dgm:spPr/>
      <dgm:t>
        <a:bodyPr/>
        <a:lstStyle/>
        <a:p>
          <a:r>
            <a:rPr lang="es-ES" b="1" dirty="0" smtClean="0"/>
            <a:t>Sociales</a:t>
          </a:r>
          <a:endParaRPr lang="en-US" b="1" dirty="0"/>
        </a:p>
      </dgm:t>
    </dgm:pt>
    <dgm:pt modelId="{27DF69F5-CF88-4924-99B5-4B8D61E85F9B}" type="parTrans" cxnId="{A681B29B-9659-47B2-B450-F90E9DCA8008}">
      <dgm:prSet/>
      <dgm:spPr/>
      <dgm:t>
        <a:bodyPr/>
        <a:lstStyle/>
        <a:p>
          <a:endParaRPr lang="en-US"/>
        </a:p>
      </dgm:t>
    </dgm:pt>
    <dgm:pt modelId="{7F3D6C7D-C849-467F-B914-F82DCFE724AA}" type="sibTrans" cxnId="{A681B29B-9659-47B2-B450-F90E9DCA8008}">
      <dgm:prSet/>
      <dgm:spPr/>
      <dgm:t>
        <a:bodyPr/>
        <a:lstStyle/>
        <a:p>
          <a:endParaRPr lang="en-US"/>
        </a:p>
      </dgm:t>
    </dgm:pt>
    <dgm:pt modelId="{88287A1D-4876-49B7-9090-9C0576168209}">
      <dgm:prSet phldrT="[Text]"/>
      <dgm:spPr/>
      <dgm:t>
        <a:bodyPr/>
        <a:lstStyle/>
        <a:p>
          <a:r>
            <a:rPr lang="es-ES" dirty="0" smtClean="0"/>
            <a:t>Comprender problemas</a:t>
          </a:r>
          <a:endParaRPr lang="en-US" dirty="0"/>
        </a:p>
      </dgm:t>
    </dgm:pt>
    <dgm:pt modelId="{20E8CE51-F4CB-402B-A5EB-A88B00B645B6}" type="parTrans" cxnId="{2F266E9F-8FFD-45A2-B162-002D2C4AAAD0}">
      <dgm:prSet/>
      <dgm:spPr/>
      <dgm:t>
        <a:bodyPr/>
        <a:lstStyle/>
        <a:p>
          <a:endParaRPr lang="en-US"/>
        </a:p>
      </dgm:t>
    </dgm:pt>
    <dgm:pt modelId="{A8160840-77A1-4B26-BA5F-09240E7483DC}" type="sibTrans" cxnId="{2F266E9F-8FFD-45A2-B162-002D2C4AAAD0}">
      <dgm:prSet/>
      <dgm:spPr/>
      <dgm:t>
        <a:bodyPr/>
        <a:lstStyle/>
        <a:p>
          <a:endParaRPr lang="en-US"/>
        </a:p>
      </dgm:t>
    </dgm:pt>
    <dgm:pt modelId="{E9005F00-6823-44B2-BCBF-96FF98CB1975}">
      <dgm:prSet phldrT="[Text]"/>
      <dgm:spPr/>
      <dgm:t>
        <a:bodyPr/>
        <a:lstStyle/>
        <a:p>
          <a:r>
            <a:rPr lang="es-ES" dirty="0" smtClean="0"/>
            <a:t>Administrativas</a:t>
          </a:r>
          <a:endParaRPr lang="en-US" dirty="0"/>
        </a:p>
      </dgm:t>
    </dgm:pt>
    <dgm:pt modelId="{2E560186-5AB0-4711-BD63-FF88BFEA9D0A}" type="parTrans" cxnId="{05B9FD42-6DD0-4742-ADD2-4B8C7558F11F}">
      <dgm:prSet/>
      <dgm:spPr/>
    </dgm:pt>
    <dgm:pt modelId="{2B940B26-D62A-41B1-85EA-E9F90E1DF59A}" type="sibTrans" cxnId="{05B9FD42-6DD0-4742-ADD2-4B8C7558F11F}">
      <dgm:prSet/>
      <dgm:spPr/>
    </dgm:pt>
    <dgm:pt modelId="{E6C23BF7-FF6A-487A-A4E6-59A53589C12D}">
      <dgm:prSet phldrT="[Text]"/>
      <dgm:spPr/>
      <dgm:t>
        <a:bodyPr/>
        <a:lstStyle/>
        <a:p>
          <a:r>
            <a:rPr lang="es-ES" dirty="0" smtClean="0"/>
            <a:t>Escribir</a:t>
          </a:r>
          <a:endParaRPr lang="en-US" dirty="0"/>
        </a:p>
      </dgm:t>
    </dgm:pt>
    <dgm:pt modelId="{F5AC8C54-5B60-4050-A1E8-DCC2F5736501}" type="parTrans" cxnId="{57F9BF88-4FAB-4C9B-A462-CADAF0A15259}">
      <dgm:prSet/>
      <dgm:spPr/>
    </dgm:pt>
    <dgm:pt modelId="{68D93628-3D83-4570-A2D1-C6DC2821C5DB}" type="sibTrans" cxnId="{57F9BF88-4FAB-4C9B-A462-CADAF0A15259}">
      <dgm:prSet/>
      <dgm:spPr/>
    </dgm:pt>
    <dgm:pt modelId="{F2FC96D5-0235-49A6-A15A-03C5AEADBEB1}">
      <dgm:prSet phldrT="[Text]"/>
      <dgm:spPr/>
      <dgm:t>
        <a:bodyPr/>
        <a:lstStyle/>
        <a:p>
          <a:r>
            <a:rPr lang="es-ES" dirty="0" smtClean="0"/>
            <a:t>Calcular</a:t>
          </a:r>
          <a:endParaRPr lang="en-US" dirty="0"/>
        </a:p>
      </dgm:t>
    </dgm:pt>
    <dgm:pt modelId="{84E1B357-D669-4DDE-BCB1-F1CCEDB3CE76}" type="parTrans" cxnId="{6B8793DE-FE92-417B-B48C-74338C3E8C04}">
      <dgm:prSet/>
      <dgm:spPr/>
    </dgm:pt>
    <dgm:pt modelId="{34689A9A-18DD-47FF-892F-4206C6AA3C6D}" type="sibTrans" cxnId="{6B8793DE-FE92-417B-B48C-74338C3E8C04}">
      <dgm:prSet/>
      <dgm:spPr/>
    </dgm:pt>
    <dgm:pt modelId="{86BD6816-20E6-42D4-9318-2069983198F1}">
      <dgm:prSet phldrT="[Text]"/>
      <dgm:spPr/>
      <dgm:t>
        <a:bodyPr/>
        <a:lstStyle/>
        <a:p>
          <a:r>
            <a:rPr lang="es-ES" dirty="0" smtClean="0"/>
            <a:t>Razonar</a:t>
          </a:r>
          <a:endParaRPr lang="en-US" dirty="0"/>
        </a:p>
      </dgm:t>
    </dgm:pt>
    <dgm:pt modelId="{8F03EDD7-D1B8-4D4E-AD53-B9F2EB1F52EA}" type="parTrans" cxnId="{2BE9AF09-BD27-4C32-8B4D-C376F316F209}">
      <dgm:prSet/>
      <dgm:spPr/>
    </dgm:pt>
    <dgm:pt modelId="{8E1B75D2-98B8-44BE-A1D8-955877455364}" type="sibTrans" cxnId="{2BE9AF09-BD27-4C32-8B4D-C376F316F209}">
      <dgm:prSet/>
      <dgm:spPr/>
    </dgm:pt>
    <dgm:pt modelId="{EA4A3952-117B-4708-B3BA-5D1ACE0A4D95}">
      <dgm:prSet phldrT="[Text]"/>
      <dgm:spPr/>
      <dgm:t>
        <a:bodyPr/>
        <a:lstStyle/>
        <a:p>
          <a:r>
            <a:rPr lang="en-US" dirty="0" err="1" smtClean="0"/>
            <a:t>Aprender</a:t>
          </a:r>
          <a:r>
            <a:rPr lang="en-US" dirty="0" smtClean="0"/>
            <a:t> a </a:t>
          </a:r>
          <a:r>
            <a:rPr lang="en-US" dirty="0" err="1" smtClean="0"/>
            <a:t>aprender</a:t>
          </a:r>
          <a:endParaRPr lang="en-US" dirty="0"/>
        </a:p>
      </dgm:t>
    </dgm:pt>
    <dgm:pt modelId="{27CBCB3A-76EF-437C-B5B9-AE2A11E38CD8}" type="parTrans" cxnId="{A8869D62-76BE-448B-8C8D-6771EEAA1A4E}">
      <dgm:prSet/>
      <dgm:spPr/>
    </dgm:pt>
    <dgm:pt modelId="{BA969DE8-6001-4D43-9686-6A66577F088F}" type="sibTrans" cxnId="{A8869D62-76BE-448B-8C8D-6771EEAA1A4E}">
      <dgm:prSet/>
      <dgm:spPr/>
    </dgm:pt>
    <dgm:pt modelId="{47AE9D1D-86BE-473C-9DD3-32E97D2F9304}">
      <dgm:prSet phldrT="[Text]"/>
      <dgm:spPr/>
      <dgm:t>
        <a:bodyPr/>
        <a:lstStyle/>
        <a:p>
          <a:r>
            <a:rPr lang="en-US" dirty="0" err="1" smtClean="0"/>
            <a:t>Idiomas</a:t>
          </a:r>
          <a:endParaRPr lang="en-US" dirty="0"/>
        </a:p>
      </dgm:t>
    </dgm:pt>
    <dgm:pt modelId="{734F7BBA-E9AB-4BE5-9BD5-19EA6F80F3E2}" type="parTrans" cxnId="{3AA9C845-45E5-4F19-AAF1-6B95C2F8D2DE}">
      <dgm:prSet/>
      <dgm:spPr/>
    </dgm:pt>
    <dgm:pt modelId="{0E68FD70-9009-429B-A18F-F23DE5C8367D}" type="sibTrans" cxnId="{3AA9C845-45E5-4F19-AAF1-6B95C2F8D2DE}">
      <dgm:prSet/>
      <dgm:spPr/>
    </dgm:pt>
    <dgm:pt modelId="{3F8DA81E-17E1-4A7D-B068-A3AE0B947998}">
      <dgm:prSet phldrT="[Text]"/>
      <dgm:spPr/>
      <dgm:t>
        <a:bodyPr/>
        <a:lstStyle/>
        <a:p>
          <a:r>
            <a:rPr lang="es-ES" dirty="0" smtClean="0"/>
            <a:t>Procesar y analizar información específica</a:t>
          </a:r>
          <a:endParaRPr lang="en-US" dirty="0"/>
        </a:p>
      </dgm:t>
    </dgm:pt>
    <dgm:pt modelId="{DC978BC1-2CAE-4A7B-9A43-165486A8049D}" type="parTrans" cxnId="{80053914-781F-4089-A52B-94E157CC7AE3}">
      <dgm:prSet/>
      <dgm:spPr/>
    </dgm:pt>
    <dgm:pt modelId="{08A12A16-EDA8-4E90-9669-41DEAFAAD84F}" type="sibTrans" cxnId="{80053914-781F-4089-A52B-94E157CC7AE3}">
      <dgm:prSet/>
      <dgm:spPr/>
    </dgm:pt>
    <dgm:pt modelId="{1C723611-A4A8-4BCA-9D35-9D41AE5A9356}">
      <dgm:prSet phldrT="[Text]"/>
      <dgm:spPr/>
      <dgm:t>
        <a:bodyPr/>
        <a:lstStyle/>
        <a:p>
          <a:r>
            <a:rPr lang="es-ES" dirty="0" smtClean="0"/>
            <a:t>Financieras</a:t>
          </a:r>
          <a:endParaRPr lang="en-US" dirty="0"/>
        </a:p>
      </dgm:t>
    </dgm:pt>
    <dgm:pt modelId="{960ED434-49E1-42C8-95CE-310FA77E5549}" type="parTrans" cxnId="{30268CF9-FCC5-43EE-A2D1-91DACC775472}">
      <dgm:prSet/>
      <dgm:spPr/>
    </dgm:pt>
    <dgm:pt modelId="{568F8112-15B5-4914-BB3E-A1CCB08E4FFE}" type="sibTrans" cxnId="{30268CF9-FCC5-43EE-A2D1-91DACC775472}">
      <dgm:prSet/>
      <dgm:spPr/>
    </dgm:pt>
    <dgm:pt modelId="{C17C655C-C6F7-4AA8-BA43-96559F976286}">
      <dgm:prSet phldrT="[Text]"/>
      <dgm:spPr/>
      <dgm:t>
        <a:bodyPr/>
        <a:lstStyle/>
        <a:p>
          <a:r>
            <a:rPr lang="en-US" dirty="0" err="1" smtClean="0"/>
            <a:t>Otras</a:t>
          </a:r>
          <a:endParaRPr lang="en-US" dirty="0"/>
        </a:p>
      </dgm:t>
    </dgm:pt>
    <dgm:pt modelId="{2D0E8AE7-E7A9-4781-BE91-FDDA4F415245}" type="parTrans" cxnId="{A1DFAB43-09A9-496A-BC3E-54CA982B48CA}">
      <dgm:prSet/>
      <dgm:spPr/>
    </dgm:pt>
    <dgm:pt modelId="{F63915D5-47C7-4154-929E-AC9DB33FEDAD}" type="sibTrans" cxnId="{A1DFAB43-09A9-496A-BC3E-54CA982B48CA}">
      <dgm:prSet/>
      <dgm:spPr/>
    </dgm:pt>
    <dgm:pt modelId="{865210C5-922E-4B23-BE91-F602C7B6EFE6}">
      <dgm:prSet phldrT="[Text]"/>
      <dgm:spPr/>
      <dgm:t>
        <a:bodyPr/>
        <a:lstStyle/>
        <a:p>
          <a:r>
            <a:rPr lang="es-ES" dirty="0" smtClean="0"/>
            <a:t>Encontrar soluciones</a:t>
          </a:r>
          <a:endParaRPr lang="en-US" dirty="0"/>
        </a:p>
      </dgm:t>
    </dgm:pt>
    <dgm:pt modelId="{BC3CC380-466A-4D59-99D2-944E8B9C6072}" type="parTrans" cxnId="{457A306A-66BA-48E1-B3C0-9D37AD4F0D64}">
      <dgm:prSet/>
      <dgm:spPr/>
    </dgm:pt>
    <dgm:pt modelId="{8FA4E157-122A-460E-80F6-656E8807BAB2}" type="sibTrans" cxnId="{457A306A-66BA-48E1-B3C0-9D37AD4F0D64}">
      <dgm:prSet/>
      <dgm:spPr/>
    </dgm:pt>
    <dgm:pt modelId="{E867241D-352C-47AD-A46C-DC365EE98C85}">
      <dgm:prSet phldrT="[Text]"/>
      <dgm:spPr/>
      <dgm:t>
        <a:bodyPr/>
        <a:lstStyle/>
        <a:p>
          <a:r>
            <a:rPr lang="en-US" dirty="0" err="1" smtClean="0"/>
            <a:t>Innovar</a:t>
          </a:r>
          <a:r>
            <a:rPr lang="en-US" dirty="0" smtClean="0"/>
            <a:t> procesos</a:t>
          </a:r>
          <a:endParaRPr lang="en-US" dirty="0"/>
        </a:p>
      </dgm:t>
    </dgm:pt>
    <dgm:pt modelId="{527BC455-5DDA-46AD-9DD6-6DA3888B7E74}" type="parTrans" cxnId="{E696BFAD-D593-41ED-A6ED-8E4B60F95832}">
      <dgm:prSet/>
      <dgm:spPr/>
    </dgm:pt>
    <dgm:pt modelId="{106A4F89-F21A-4EDC-B858-644B24558AD1}" type="sibTrans" cxnId="{E696BFAD-D593-41ED-A6ED-8E4B60F95832}">
      <dgm:prSet/>
      <dgm:spPr/>
    </dgm:pt>
    <dgm:pt modelId="{4A99B2E8-D728-4E03-BF85-86C4927F4138}">
      <dgm:prSet phldrT="[Text]"/>
      <dgm:spPr/>
      <dgm:t>
        <a:bodyPr/>
        <a:lstStyle/>
        <a:p>
          <a:r>
            <a:rPr lang="en-US" dirty="0" err="1" smtClean="0"/>
            <a:t>Comunicar</a:t>
          </a:r>
          <a:r>
            <a:rPr lang="en-US" dirty="0" smtClean="0"/>
            <a:t> con </a:t>
          </a:r>
          <a:r>
            <a:rPr lang="en-US" dirty="0" err="1" smtClean="0"/>
            <a:t>claridad</a:t>
          </a:r>
          <a:endParaRPr lang="en-US" dirty="0"/>
        </a:p>
      </dgm:t>
    </dgm:pt>
    <dgm:pt modelId="{2BA0DA64-B4BE-4E56-9532-E060A3CB167A}" type="parTrans" cxnId="{E0EE4F12-5E11-4C36-914A-8F163DBE951D}">
      <dgm:prSet/>
      <dgm:spPr/>
    </dgm:pt>
    <dgm:pt modelId="{1886963A-0D23-4532-A04B-5F62658DBE12}" type="sibTrans" cxnId="{E0EE4F12-5E11-4C36-914A-8F163DBE951D}">
      <dgm:prSet/>
      <dgm:spPr/>
    </dgm:pt>
    <dgm:pt modelId="{D5B72A93-F2C4-40FF-B8C1-46E475323C2C}">
      <dgm:prSet phldrT="[Text]"/>
      <dgm:spPr/>
      <dgm:t>
        <a:bodyPr/>
        <a:lstStyle/>
        <a:p>
          <a:r>
            <a:rPr lang="en-US" dirty="0" err="1" smtClean="0"/>
            <a:t>Trabajar</a:t>
          </a:r>
          <a:r>
            <a:rPr lang="en-US" dirty="0" smtClean="0"/>
            <a:t> </a:t>
          </a:r>
          <a:r>
            <a:rPr lang="en-US" dirty="0" err="1" smtClean="0"/>
            <a:t>en</a:t>
          </a:r>
          <a:r>
            <a:rPr lang="en-US" dirty="0" smtClean="0"/>
            <a:t> </a:t>
          </a:r>
          <a:r>
            <a:rPr lang="en-US" dirty="0" err="1" smtClean="0"/>
            <a:t>equipo</a:t>
          </a:r>
          <a:endParaRPr lang="en-US" dirty="0"/>
        </a:p>
      </dgm:t>
    </dgm:pt>
    <dgm:pt modelId="{6C677E2D-BCC4-44B9-A7E3-24482EB950EE}" type="parTrans" cxnId="{DFE3B872-76DD-4415-B4D6-2BA74195F891}">
      <dgm:prSet/>
      <dgm:spPr/>
    </dgm:pt>
    <dgm:pt modelId="{324C3812-B51E-4C46-943C-47B22FFA202D}" type="sibTrans" cxnId="{DFE3B872-76DD-4415-B4D6-2BA74195F891}">
      <dgm:prSet/>
      <dgm:spPr/>
    </dgm:pt>
    <dgm:pt modelId="{E9B22BB3-96B9-4214-B2BF-FF2E83D000F7}" type="pres">
      <dgm:prSet presAssocID="{4BA0BD6A-1296-4F9A-AC8F-70570DD7B86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E994728-3905-47BD-8710-41F9FB94CF13}" type="pres">
      <dgm:prSet presAssocID="{87838325-7D5B-456C-B5CD-EFA992A005E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E13B9F-349B-4922-AC7D-FCDF68E3A295}" type="pres">
      <dgm:prSet presAssocID="{87FF022E-0466-4F05-AAE5-255DEA057F30}" presName="sibTrans" presStyleCnt="0"/>
      <dgm:spPr/>
    </dgm:pt>
    <dgm:pt modelId="{2CFBA85E-A266-4528-AF7E-BE0D07D392DC}" type="pres">
      <dgm:prSet presAssocID="{0370728C-992F-4912-AEA9-784081567CB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3A0B91-0EBF-4CFF-AA0F-0BE05A077AED}" type="pres">
      <dgm:prSet presAssocID="{27C4A729-9D90-4F71-9791-9F83CF93B66F}" presName="sibTrans" presStyleCnt="0"/>
      <dgm:spPr/>
    </dgm:pt>
    <dgm:pt modelId="{360E358C-425D-405F-AED6-72B5D9548CB4}" type="pres">
      <dgm:prSet presAssocID="{8B041755-F81D-47F5-8174-7EE5CDBA695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81B29B-9659-47B2-B450-F90E9DCA8008}" srcId="{4BA0BD6A-1296-4F9A-AC8F-70570DD7B863}" destId="{8B041755-F81D-47F5-8174-7EE5CDBA695D}" srcOrd="2" destOrd="0" parTransId="{27DF69F5-CF88-4924-99B5-4B8D61E85F9B}" sibTransId="{7F3D6C7D-C849-467F-B914-F82DCFE724AA}"/>
    <dgm:cxn modelId="{05B9FD42-6DD0-4742-ADD2-4B8C7558F11F}" srcId="{0370728C-992F-4912-AEA9-784081567CB6}" destId="{E9005F00-6823-44B2-BCBF-96FF98CB1975}" srcOrd="2" destOrd="0" parTransId="{2E560186-5AB0-4711-BD63-FF88BFEA9D0A}" sibTransId="{2B940B26-D62A-41B1-85EA-E9F90E1DF59A}"/>
    <dgm:cxn modelId="{457A306A-66BA-48E1-B3C0-9D37AD4F0D64}" srcId="{8B041755-F81D-47F5-8174-7EE5CDBA695D}" destId="{865210C5-922E-4B23-BE91-F602C7B6EFE6}" srcOrd="1" destOrd="0" parTransId="{BC3CC380-466A-4D59-99D2-944E8B9C6072}" sibTransId="{8FA4E157-122A-460E-80F6-656E8807BAB2}"/>
    <dgm:cxn modelId="{2BE9AF09-BD27-4C32-8B4D-C376F316F209}" srcId="{87838325-7D5B-456C-B5CD-EFA992A005ED}" destId="{86BD6816-20E6-42D4-9318-2069983198F1}" srcOrd="3" destOrd="0" parTransId="{8F03EDD7-D1B8-4D4E-AD53-B9F2EB1F52EA}" sibTransId="{8E1B75D2-98B8-44BE-A1D8-955877455364}"/>
    <dgm:cxn modelId="{30268CF9-FCC5-43EE-A2D1-91DACC775472}" srcId="{0370728C-992F-4912-AEA9-784081567CB6}" destId="{1C723611-A4A8-4BCA-9D35-9D41AE5A9356}" srcOrd="3" destOrd="0" parTransId="{960ED434-49E1-42C8-95CE-310FA77E5549}" sibTransId="{568F8112-15B5-4914-BB3E-A1CCB08E4FFE}"/>
    <dgm:cxn modelId="{E0EE4F12-5E11-4C36-914A-8F163DBE951D}" srcId="{8B041755-F81D-47F5-8174-7EE5CDBA695D}" destId="{4A99B2E8-D728-4E03-BF85-86C4927F4138}" srcOrd="3" destOrd="0" parTransId="{2BA0DA64-B4BE-4E56-9532-E060A3CB167A}" sibTransId="{1886963A-0D23-4532-A04B-5F62658DBE12}"/>
    <dgm:cxn modelId="{6637B34D-8EB6-43DA-A849-882AA059797B}" type="presOf" srcId="{988F690E-CC3F-4137-B450-220E5AE24C27}" destId="{0E994728-3905-47BD-8710-41F9FB94CF13}" srcOrd="0" destOrd="1" presId="urn:microsoft.com/office/officeart/2005/8/layout/hList6"/>
    <dgm:cxn modelId="{932552CA-21B7-489E-BB54-E49566F1A2B3}" type="presOf" srcId="{86BD6816-20E6-42D4-9318-2069983198F1}" destId="{0E994728-3905-47BD-8710-41F9FB94CF13}" srcOrd="0" destOrd="4" presId="urn:microsoft.com/office/officeart/2005/8/layout/hList6"/>
    <dgm:cxn modelId="{57F9BF88-4FAB-4C9B-A462-CADAF0A15259}" srcId="{87838325-7D5B-456C-B5CD-EFA992A005ED}" destId="{E6C23BF7-FF6A-487A-A4E6-59A53589C12D}" srcOrd="1" destOrd="0" parTransId="{F5AC8C54-5B60-4050-A1E8-DCC2F5736501}" sibTransId="{68D93628-3D83-4570-A2D1-C6DC2821C5DB}"/>
    <dgm:cxn modelId="{5973E850-24BB-4788-A899-E26C84BC345C}" type="presOf" srcId="{3F8DA81E-17E1-4A7D-B068-A3AE0B947998}" destId="{2CFBA85E-A266-4528-AF7E-BE0D07D392DC}" srcOrd="0" destOrd="2" presId="urn:microsoft.com/office/officeart/2005/8/layout/hList6"/>
    <dgm:cxn modelId="{F5311A5A-0F00-4A47-90FB-A04A3968062B}" type="presOf" srcId="{8B041755-F81D-47F5-8174-7EE5CDBA695D}" destId="{360E358C-425D-405F-AED6-72B5D9548CB4}" srcOrd="0" destOrd="0" presId="urn:microsoft.com/office/officeart/2005/8/layout/hList6"/>
    <dgm:cxn modelId="{6B8793DE-FE92-417B-B48C-74338C3E8C04}" srcId="{87838325-7D5B-456C-B5CD-EFA992A005ED}" destId="{F2FC96D5-0235-49A6-A15A-03C5AEADBEB1}" srcOrd="2" destOrd="0" parTransId="{84E1B357-D669-4DDE-BCB1-F1CCEDB3CE76}" sibTransId="{34689A9A-18DD-47FF-892F-4206C6AA3C6D}"/>
    <dgm:cxn modelId="{4F5A73A3-8490-400E-A700-B71B31315DCD}" type="presOf" srcId="{4BA0BD6A-1296-4F9A-AC8F-70570DD7B863}" destId="{E9B22BB3-96B9-4214-B2BF-FF2E83D000F7}" srcOrd="0" destOrd="0" presId="urn:microsoft.com/office/officeart/2005/8/layout/hList6"/>
    <dgm:cxn modelId="{D991E2D8-23B5-44B8-919E-BE9B16F61EC2}" type="presOf" srcId="{C17C655C-C6F7-4AA8-BA43-96559F976286}" destId="{2CFBA85E-A266-4528-AF7E-BE0D07D392DC}" srcOrd="0" destOrd="5" presId="urn:microsoft.com/office/officeart/2005/8/layout/hList6"/>
    <dgm:cxn modelId="{14C1A541-2C6B-4389-A53B-E7BFFDB64B99}" srcId="{0370728C-992F-4912-AEA9-784081567CB6}" destId="{308A0BFA-D916-4435-9414-1F6101AE965D}" srcOrd="0" destOrd="0" parTransId="{679B7FF3-6AFF-4127-B13C-20B72515DA29}" sibTransId="{A5A9FDA0-3D01-43CB-8176-B1452DE56B91}"/>
    <dgm:cxn modelId="{2AB945F3-4192-4696-B7BB-8A029608B71A}" type="presOf" srcId="{4A99B2E8-D728-4E03-BF85-86C4927F4138}" destId="{360E358C-425D-405F-AED6-72B5D9548CB4}" srcOrd="0" destOrd="4" presId="urn:microsoft.com/office/officeart/2005/8/layout/hList6"/>
    <dgm:cxn modelId="{E696BFAD-D593-41ED-A6ED-8E4B60F95832}" srcId="{8B041755-F81D-47F5-8174-7EE5CDBA695D}" destId="{E867241D-352C-47AD-A46C-DC365EE98C85}" srcOrd="2" destOrd="0" parTransId="{527BC455-5DDA-46AD-9DD6-6DA3888B7E74}" sibTransId="{106A4F89-F21A-4EDC-B858-644B24558AD1}"/>
    <dgm:cxn modelId="{119C9EE2-9B01-4A5C-BC5E-0C765A96BFF5}" type="presOf" srcId="{88287A1D-4876-49B7-9090-9C0576168209}" destId="{360E358C-425D-405F-AED6-72B5D9548CB4}" srcOrd="0" destOrd="1" presId="urn:microsoft.com/office/officeart/2005/8/layout/hList6"/>
    <dgm:cxn modelId="{E6F6FCF6-EDAA-411A-8282-A4E91F02766F}" type="presOf" srcId="{D5B72A93-F2C4-40FF-B8C1-46E475323C2C}" destId="{360E358C-425D-405F-AED6-72B5D9548CB4}" srcOrd="0" destOrd="5" presId="urn:microsoft.com/office/officeart/2005/8/layout/hList6"/>
    <dgm:cxn modelId="{A8869D62-76BE-448B-8C8D-6771EEAA1A4E}" srcId="{87838325-7D5B-456C-B5CD-EFA992A005ED}" destId="{EA4A3952-117B-4708-B3BA-5D1ACE0A4D95}" srcOrd="5" destOrd="0" parTransId="{27CBCB3A-76EF-437C-B5B9-AE2A11E38CD8}" sibTransId="{BA969DE8-6001-4D43-9686-6A66577F088F}"/>
    <dgm:cxn modelId="{6F1D4387-C763-4839-8568-28AE7EB26582}" type="presOf" srcId="{0370728C-992F-4912-AEA9-784081567CB6}" destId="{2CFBA85E-A266-4528-AF7E-BE0D07D392DC}" srcOrd="0" destOrd="0" presId="urn:microsoft.com/office/officeart/2005/8/layout/hList6"/>
    <dgm:cxn modelId="{A1DFAB43-09A9-496A-BC3E-54CA982B48CA}" srcId="{0370728C-992F-4912-AEA9-784081567CB6}" destId="{C17C655C-C6F7-4AA8-BA43-96559F976286}" srcOrd="4" destOrd="0" parTransId="{2D0E8AE7-E7A9-4781-BE91-FDDA4F415245}" sibTransId="{F63915D5-47C7-4154-929E-AC9DB33FEDAD}"/>
    <dgm:cxn modelId="{D78804C3-34BC-47B5-A514-602061320F26}" type="presOf" srcId="{865210C5-922E-4B23-BE91-F602C7B6EFE6}" destId="{360E358C-425D-405F-AED6-72B5D9548CB4}" srcOrd="0" destOrd="2" presId="urn:microsoft.com/office/officeart/2005/8/layout/hList6"/>
    <dgm:cxn modelId="{80053914-781F-4089-A52B-94E157CC7AE3}" srcId="{0370728C-992F-4912-AEA9-784081567CB6}" destId="{3F8DA81E-17E1-4A7D-B068-A3AE0B947998}" srcOrd="1" destOrd="0" parTransId="{DC978BC1-2CAE-4A7B-9A43-165486A8049D}" sibTransId="{08A12A16-EDA8-4E90-9669-41DEAFAAD84F}"/>
    <dgm:cxn modelId="{3AA9C845-45E5-4F19-AAF1-6B95C2F8D2DE}" srcId="{87838325-7D5B-456C-B5CD-EFA992A005ED}" destId="{47AE9D1D-86BE-473C-9DD3-32E97D2F9304}" srcOrd="4" destOrd="0" parTransId="{734F7BBA-E9AB-4BE5-9BD5-19EA6F80F3E2}" sibTransId="{0E68FD70-9009-429B-A18F-F23DE5C8367D}"/>
    <dgm:cxn modelId="{ECA17E33-393F-42ED-8227-A515EA3391AD}" srcId="{87838325-7D5B-456C-B5CD-EFA992A005ED}" destId="{988F690E-CC3F-4137-B450-220E5AE24C27}" srcOrd="0" destOrd="0" parTransId="{4763B8BD-D2F9-4D87-8047-0FBD2C339CF4}" sibTransId="{BAA02E13-75F3-4DFD-A52B-F0E6CB27A310}"/>
    <dgm:cxn modelId="{0E976C65-00F2-4D01-B98B-534FE07778A8}" srcId="{4BA0BD6A-1296-4F9A-AC8F-70570DD7B863}" destId="{0370728C-992F-4912-AEA9-784081567CB6}" srcOrd="1" destOrd="0" parTransId="{9A7DB86C-1A48-45F5-A285-6937118206F7}" sibTransId="{27C4A729-9D90-4F71-9791-9F83CF93B66F}"/>
    <dgm:cxn modelId="{6FE6F9F5-E2E4-47CB-987A-69D6ECAC9727}" type="presOf" srcId="{308A0BFA-D916-4435-9414-1F6101AE965D}" destId="{2CFBA85E-A266-4528-AF7E-BE0D07D392DC}" srcOrd="0" destOrd="1" presId="urn:microsoft.com/office/officeart/2005/8/layout/hList6"/>
    <dgm:cxn modelId="{182A9127-D48D-49F9-9345-8C5302C7F610}" type="presOf" srcId="{E9005F00-6823-44B2-BCBF-96FF98CB1975}" destId="{2CFBA85E-A266-4528-AF7E-BE0D07D392DC}" srcOrd="0" destOrd="3" presId="urn:microsoft.com/office/officeart/2005/8/layout/hList6"/>
    <dgm:cxn modelId="{5ADF98C5-6C5B-4653-9416-CB5D6C8AEFA9}" srcId="{4BA0BD6A-1296-4F9A-AC8F-70570DD7B863}" destId="{87838325-7D5B-456C-B5CD-EFA992A005ED}" srcOrd="0" destOrd="0" parTransId="{657AF0CC-F069-405B-A175-D5DBAB26D2A5}" sibTransId="{87FF022E-0466-4F05-AAE5-255DEA057F30}"/>
    <dgm:cxn modelId="{6A806FFD-DA32-48C9-9937-09FE5D8794F5}" type="presOf" srcId="{87838325-7D5B-456C-B5CD-EFA992A005ED}" destId="{0E994728-3905-47BD-8710-41F9FB94CF13}" srcOrd="0" destOrd="0" presId="urn:microsoft.com/office/officeart/2005/8/layout/hList6"/>
    <dgm:cxn modelId="{DFE3B872-76DD-4415-B4D6-2BA74195F891}" srcId="{8B041755-F81D-47F5-8174-7EE5CDBA695D}" destId="{D5B72A93-F2C4-40FF-B8C1-46E475323C2C}" srcOrd="4" destOrd="0" parTransId="{6C677E2D-BCC4-44B9-A7E3-24482EB950EE}" sibTransId="{324C3812-B51E-4C46-943C-47B22FFA202D}"/>
    <dgm:cxn modelId="{6E677F77-7540-43DB-AC1C-11E4840B1EF2}" type="presOf" srcId="{47AE9D1D-86BE-473C-9DD3-32E97D2F9304}" destId="{0E994728-3905-47BD-8710-41F9FB94CF13}" srcOrd="0" destOrd="5" presId="urn:microsoft.com/office/officeart/2005/8/layout/hList6"/>
    <dgm:cxn modelId="{59EA38EB-CD31-44E5-B899-FA9199A5C727}" type="presOf" srcId="{E867241D-352C-47AD-A46C-DC365EE98C85}" destId="{360E358C-425D-405F-AED6-72B5D9548CB4}" srcOrd="0" destOrd="3" presId="urn:microsoft.com/office/officeart/2005/8/layout/hList6"/>
    <dgm:cxn modelId="{2F266E9F-8FFD-45A2-B162-002D2C4AAAD0}" srcId="{8B041755-F81D-47F5-8174-7EE5CDBA695D}" destId="{88287A1D-4876-49B7-9090-9C0576168209}" srcOrd="0" destOrd="0" parTransId="{20E8CE51-F4CB-402B-A5EB-A88B00B645B6}" sibTransId="{A8160840-77A1-4B26-BA5F-09240E7483DC}"/>
    <dgm:cxn modelId="{9717E586-22C4-4E74-9812-76471B275A06}" type="presOf" srcId="{E6C23BF7-FF6A-487A-A4E6-59A53589C12D}" destId="{0E994728-3905-47BD-8710-41F9FB94CF13}" srcOrd="0" destOrd="2" presId="urn:microsoft.com/office/officeart/2005/8/layout/hList6"/>
    <dgm:cxn modelId="{44B565FE-CD00-4AAC-83B9-7C05D81BF108}" type="presOf" srcId="{F2FC96D5-0235-49A6-A15A-03C5AEADBEB1}" destId="{0E994728-3905-47BD-8710-41F9FB94CF13}" srcOrd="0" destOrd="3" presId="urn:microsoft.com/office/officeart/2005/8/layout/hList6"/>
    <dgm:cxn modelId="{7B99AD5A-9F5B-4F42-8EB0-AC57B672CD1D}" type="presOf" srcId="{EA4A3952-117B-4708-B3BA-5D1ACE0A4D95}" destId="{0E994728-3905-47BD-8710-41F9FB94CF13}" srcOrd="0" destOrd="6" presId="urn:microsoft.com/office/officeart/2005/8/layout/hList6"/>
    <dgm:cxn modelId="{DBB814E3-6A08-4298-8BDF-1755E8BE9847}" type="presOf" srcId="{1C723611-A4A8-4BCA-9D35-9D41AE5A9356}" destId="{2CFBA85E-A266-4528-AF7E-BE0D07D392DC}" srcOrd="0" destOrd="4" presId="urn:microsoft.com/office/officeart/2005/8/layout/hList6"/>
    <dgm:cxn modelId="{BB27B042-21AC-45B8-92E5-A6F643FE8E9A}" type="presParOf" srcId="{E9B22BB3-96B9-4214-B2BF-FF2E83D000F7}" destId="{0E994728-3905-47BD-8710-41F9FB94CF13}" srcOrd="0" destOrd="0" presId="urn:microsoft.com/office/officeart/2005/8/layout/hList6"/>
    <dgm:cxn modelId="{5A3F9232-BA12-4E81-BF00-49854F0738BE}" type="presParOf" srcId="{E9B22BB3-96B9-4214-B2BF-FF2E83D000F7}" destId="{00E13B9F-349B-4922-AC7D-FCDF68E3A295}" srcOrd="1" destOrd="0" presId="urn:microsoft.com/office/officeart/2005/8/layout/hList6"/>
    <dgm:cxn modelId="{A92D0E60-B063-4066-B5C8-8BBDE3448669}" type="presParOf" srcId="{E9B22BB3-96B9-4214-B2BF-FF2E83D000F7}" destId="{2CFBA85E-A266-4528-AF7E-BE0D07D392DC}" srcOrd="2" destOrd="0" presId="urn:microsoft.com/office/officeart/2005/8/layout/hList6"/>
    <dgm:cxn modelId="{C98449A8-22D0-439D-8B1D-33D86C2D9D75}" type="presParOf" srcId="{E9B22BB3-96B9-4214-B2BF-FF2E83D000F7}" destId="{B33A0B91-0EBF-4CFF-AA0F-0BE05A077AED}" srcOrd="3" destOrd="0" presId="urn:microsoft.com/office/officeart/2005/8/layout/hList6"/>
    <dgm:cxn modelId="{AC516561-59D9-450A-87D2-92CE5890EBDB}" type="presParOf" srcId="{E9B22BB3-96B9-4214-B2BF-FF2E83D000F7}" destId="{360E358C-425D-405F-AED6-72B5D9548CB4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71BD1-1F29-409D-AB90-B1367E9D4A24}" type="datetimeFigureOut">
              <a:rPr lang="es-ES" smtClean="0"/>
              <a:pPr/>
              <a:t>12/10/2015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E72B4-6636-4149-A306-8946C77EAF1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0630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440D9-7E97-4939-9E4C-E88461FB5E41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10319-20FA-44A4-A3DE-8FFAD0B8E94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5632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10319-20FA-44A4-A3DE-8FFAD0B8E945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507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10319-20FA-44A4-A3DE-8FFAD0B8E945}" type="slidenum">
              <a:rPr lang="es-MX" smtClean="0"/>
              <a:pPr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286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04FA275-77B7-48ED-B040-A63870386B9D}" type="datetimeFigureOut">
              <a:rPr lang="es-MX" smtClean="0"/>
              <a:pPr/>
              <a:t>12/10/2015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2429BC2-1C7C-4E94-8F8A-AE2C7B2F38AB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47664" y="4038600"/>
            <a:ext cx="7291536" cy="18288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Las competencias en el marco de la agenda 2030 para el desarrollo sostenible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62200" y="5949280"/>
            <a:ext cx="6705600" cy="908720"/>
          </a:xfrm>
        </p:spPr>
        <p:txBody>
          <a:bodyPr>
            <a:normAutofit fontScale="85000" lnSpcReduction="20000"/>
          </a:bodyPr>
          <a:lstStyle/>
          <a:p>
            <a:r>
              <a:rPr lang="es-MX" dirty="0" smtClean="0"/>
              <a:t>VII Encuentro de la Red Latinoamericana para la Gestión de los Recursos Humanos y Empresas Sostenibles,</a:t>
            </a:r>
            <a:r>
              <a:rPr lang="es-MX" dirty="0"/>
              <a:t> </a:t>
            </a:r>
            <a:r>
              <a:rPr lang="es-MX" dirty="0" smtClean="0"/>
              <a:t>Puebla, 12 de octubre de 2015</a:t>
            </a:r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1" y="188640"/>
            <a:ext cx="1192119" cy="112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95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1345"/>
            <a:ext cx="8389440" cy="9906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Las </a:t>
            </a:r>
            <a:r>
              <a:rPr lang="en-GB" sz="3600" b="1" dirty="0" err="1" smtClean="0"/>
              <a:t>competencias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en</a:t>
            </a:r>
            <a:r>
              <a:rPr lang="en-GB" sz="3600" b="1" dirty="0" smtClean="0"/>
              <a:t> el </a:t>
            </a:r>
            <a:r>
              <a:rPr lang="en-GB" sz="3600" b="1" dirty="0" err="1" smtClean="0"/>
              <a:t>marco</a:t>
            </a:r>
            <a:r>
              <a:rPr lang="en-GB" sz="3600" b="1" dirty="0" smtClean="0"/>
              <a:t> de la Agenda 2030 para el </a:t>
            </a:r>
            <a:r>
              <a:rPr lang="en-GB" sz="3600" b="1" dirty="0" err="1" smtClean="0"/>
              <a:t>desarrollo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sostenible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3568" y="1772816"/>
            <a:ext cx="7868466" cy="4680520"/>
          </a:xfrm>
        </p:spPr>
        <p:txBody>
          <a:bodyPr>
            <a:normAutofit/>
          </a:bodyPr>
          <a:lstStyle/>
          <a:p>
            <a:pPr marL="742950" lvl="0" indent="-742950" defTabSz="457200">
              <a:spcBef>
                <a:spcPts val="0"/>
              </a:spcBef>
              <a:buClrTx/>
              <a:buSzTx/>
              <a:buAutoNum type="arabicPeriod"/>
            </a:pPr>
            <a:r>
              <a:rPr lang="es-ES" sz="3200" dirty="0" smtClean="0">
                <a:solidFill>
                  <a:srgbClr val="C00000"/>
                </a:solidFill>
                <a:latin typeface="+mj-lt"/>
              </a:rPr>
              <a:t>El escenario laboral internacional y los retos globales de desarrollo</a:t>
            </a:r>
          </a:p>
          <a:p>
            <a:pPr marL="742950" lvl="0" indent="-742950" defTabSz="457200">
              <a:spcBef>
                <a:spcPts val="0"/>
              </a:spcBef>
              <a:buClrTx/>
              <a:buSzTx/>
              <a:buAutoNum type="arabicPeriod"/>
            </a:pPr>
            <a:endParaRPr lang="es-ES" sz="3200" dirty="0" smtClean="0">
              <a:solidFill>
                <a:srgbClr val="C00000"/>
              </a:solidFill>
              <a:latin typeface="+mj-lt"/>
            </a:endParaRPr>
          </a:p>
          <a:p>
            <a:pPr marL="742950" lvl="0" indent="-742950" defTabSz="457200">
              <a:spcBef>
                <a:spcPts val="0"/>
              </a:spcBef>
              <a:buClrTx/>
              <a:buSzTx/>
              <a:buAutoNum type="arabicPeriod"/>
            </a:pPr>
            <a:r>
              <a:rPr lang="es-ES" sz="3200" dirty="0" smtClean="0">
                <a:solidFill>
                  <a:srgbClr val="C00000"/>
                </a:solidFill>
                <a:latin typeface="+mj-lt"/>
              </a:rPr>
              <a:t>La Agenda 2030 y el </a:t>
            </a:r>
            <a:r>
              <a:rPr lang="es-ES" sz="3200" dirty="0">
                <a:solidFill>
                  <a:srgbClr val="C00000"/>
                </a:solidFill>
                <a:latin typeface="+mj-lt"/>
              </a:rPr>
              <a:t>t</a:t>
            </a:r>
            <a:r>
              <a:rPr lang="es-ES" sz="3200" dirty="0" smtClean="0">
                <a:solidFill>
                  <a:srgbClr val="C00000"/>
                </a:solidFill>
                <a:latin typeface="+mj-lt"/>
              </a:rPr>
              <a:t>rabajo decente</a:t>
            </a:r>
          </a:p>
          <a:p>
            <a:pPr marL="742950" lvl="0" indent="-742950" defTabSz="457200">
              <a:spcBef>
                <a:spcPts val="0"/>
              </a:spcBef>
              <a:buClrTx/>
              <a:buSzTx/>
              <a:buAutoNum type="arabicPeriod"/>
            </a:pPr>
            <a:endParaRPr lang="es-ES" sz="3200" dirty="0">
              <a:solidFill>
                <a:srgbClr val="C00000"/>
              </a:solidFill>
              <a:latin typeface="+mj-lt"/>
            </a:endParaRPr>
          </a:p>
          <a:p>
            <a:pPr marL="742950" lvl="0" indent="-742950" defTabSz="457200">
              <a:spcBef>
                <a:spcPts val="0"/>
              </a:spcBef>
              <a:buClrTx/>
              <a:buSzTx/>
              <a:buAutoNum type="arabicPeriod"/>
            </a:pPr>
            <a:r>
              <a:rPr lang="es-ES" sz="3200" dirty="0" smtClean="0">
                <a:solidFill>
                  <a:srgbClr val="C00000"/>
                </a:solidFill>
                <a:latin typeface="+mj-lt"/>
              </a:rPr>
              <a:t>El rol de las competencias laborales en el marco del trabajo decente</a:t>
            </a:r>
            <a:r>
              <a:rPr lang="es-ES" sz="32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es-ES" sz="3200" dirty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s-ES" sz="3200" dirty="0" smtClean="0">
                <a:solidFill>
                  <a:srgbClr val="C00000"/>
                </a:solidFill>
                <a:latin typeface="+mj-lt"/>
              </a:rPr>
              <a:t>¿Qué tipo de competencias?</a:t>
            </a:r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91" y="194879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354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6152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1. El escenario laboral internacional</a:t>
            </a:r>
            <a:endParaRPr lang="es-MX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68408187"/>
              </p:ext>
            </p:extLst>
          </p:nvPr>
        </p:nvGraphicFramePr>
        <p:xfrm>
          <a:off x="612775" y="1600200"/>
          <a:ext cx="8153400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738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8827" y="233400"/>
            <a:ext cx="8153400" cy="990600"/>
          </a:xfrm>
        </p:spPr>
        <p:txBody>
          <a:bodyPr/>
          <a:lstStyle/>
          <a:p>
            <a:r>
              <a:rPr lang="es-MX" sz="4000" b="1" dirty="0">
                <a:solidFill>
                  <a:srgbClr val="775F55"/>
                </a:solidFill>
              </a:rPr>
              <a:t>1. Los retos globales de desarrollo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539552" y="1600200"/>
            <a:ext cx="8226496" cy="4495800"/>
          </a:xfrm>
        </p:spPr>
        <p:txBody>
          <a:bodyPr>
            <a:normAutofit/>
          </a:bodyPr>
          <a:lstStyle/>
          <a:p>
            <a:r>
              <a:rPr lang="es-MX" dirty="0" smtClean="0"/>
              <a:t>¿Cómo generar un modelo de desarrollo sostenible en todas sus dimensiones (político, económico, social, laboral, ecológico, etc.)?</a:t>
            </a:r>
          </a:p>
          <a:p>
            <a:r>
              <a:rPr lang="es-MX" dirty="0" smtClean="0"/>
              <a:t>¿Cómo impulsar un crecimiento económico incluyente y generador de empleo?</a:t>
            </a:r>
          </a:p>
          <a:p>
            <a:r>
              <a:rPr lang="es-MX" dirty="0" smtClean="0"/>
              <a:t>¿Cómo evitar que el crecimiento económico destruya las bases de la sobrevivencia (equilibrio ecológico)?</a:t>
            </a:r>
          </a:p>
          <a:p>
            <a:r>
              <a:rPr lang="es-MX" dirty="0" smtClean="0"/>
              <a:t>¿Como articular los retos de salud, educación, trabajo, medio ambiente y gobernanza?</a:t>
            </a:r>
            <a:endParaRPr lang="es-MX" dirty="0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26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1466" y="233400"/>
            <a:ext cx="8153400" cy="990600"/>
          </a:xfrm>
        </p:spPr>
        <p:txBody>
          <a:bodyPr/>
          <a:lstStyle/>
          <a:p>
            <a:r>
              <a:rPr lang="es-MX" sz="4000" b="1" dirty="0">
                <a:solidFill>
                  <a:srgbClr val="775F55"/>
                </a:solidFill>
              </a:rPr>
              <a:t>1. Los retos globales de desarrollo</a:t>
            </a:r>
            <a:endParaRPr lang="es-MX" dirty="0"/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3701245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2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6152"/>
            <a:ext cx="8153400" cy="99060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rgbClr val="775F55"/>
                </a:solidFill>
              </a:rPr>
              <a:t>2. La Agenda 2030 y el Trabajo </a:t>
            </a:r>
            <a:r>
              <a:rPr lang="es-MX" sz="3600" b="1" dirty="0" smtClean="0">
                <a:solidFill>
                  <a:srgbClr val="775F55"/>
                </a:solidFill>
              </a:rPr>
              <a:t>Decente</a:t>
            </a:r>
            <a:endParaRPr lang="es-MX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54833077"/>
              </p:ext>
            </p:extLst>
          </p:nvPr>
        </p:nvGraphicFramePr>
        <p:xfrm>
          <a:off x="23576" y="1628800"/>
          <a:ext cx="9120423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258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s-MX" sz="4000" b="1" dirty="0" smtClean="0"/>
              <a:t>2. La Agenda 2030 y el Trabajo Decente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fontScale="92500"/>
          </a:bodyPr>
          <a:lstStyle/>
          <a:p>
            <a:r>
              <a:rPr lang="es-MX" dirty="0" smtClean="0"/>
              <a:t>Adoptado universalmente por los 193 Estados miembros de la ONU el 25 de septiembre de 2015</a:t>
            </a:r>
          </a:p>
          <a:p>
            <a:r>
              <a:rPr lang="es-MX" dirty="0"/>
              <a:t>“Una agenda universal, </a:t>
            </a:r>
            <a:r>
              <a:rPr lang="es-MX" dirty="0" smtClean="0"/>
              <a:t>transformadora </a:t>
            </a:r>
            <a:r>
              <a:rPr lang="es-MX" dirty="0"/>
              <a:t>e integrada que anuncia un hito histórico para nuestro mundo”.</a:t>
            </a:r>
          </a:p>
          <a:p>
            <a:r>
              <a:rPr lang="es-MX" dirty="0" smtClean="0"/>
              <a:t>Resultado de consultas nacionales, regionales y mundiales con gobiernos, empleadores, trabajadores, especialistas, grupos sociales</a:t>
            </a:r>
          </a:p>
          <a:p>
            <a:r>
              <a:rPr lang="es-MX" dirty="0" smtClean="0"/>
              <a:t>Orientación y compromiso</a:t>
            </a:r>
          </a:p>
          <a:p>
            <a:r>
              <a:rPr lang="es-MX" dirty="0" smtClean="0"/>
              <a:t>17 objetivos, con 169 metas, para todos los países</a:t>
            </a:r>
          </a:p>
          <a:p>
            <a:r>
              <a:rPr lang="es-MX" dirty="0" smtClean="0"/>
              <a:t>Empleo y Trabajo decente parte integral de la Agenda</a:t>
            </a:r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6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6152"/>
            <a:ext cx="8153400" cy="990600"/>
          </a:xfrm>
        </p:spPr>
        <p:txBody>
          <a:bodyPr/>
          <a:lstStyle/>
          <a:p>
            <a:r>
              <a:rPr lang="es-MX" sz="3600" b="1" dirty="0">
                <a:solidFill>
                  <a:srgbClr val="775F55"/>
                </a:solidFill>
              </a:rPr>
              <a:t>2. La Agenda 2030 y el Trabajo Decente</a:t>
            </a:r>
            <a:r>
              <a:rPr lang="es-MX" sz="4000" dirty="0">
                <a:solidFill>
                  <a:srgbClr val="775F55"/>
                </a:solidFill>
              </a:rPr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1: Poner fin a la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pobreza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en todo el mundo</a:t>
            </a:r>
          </a:p>
          <a:p>
            <a:pPr>
              <a:lnSpc>
                <a:spcPct val="125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2: Poner fin al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hambre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(seguridad alimentaria y mejor nutrición)</a:t>
            </a:r>
          </a:p>
          <a:p>
            <a:pPr>
              <a:lnSpc>
                <a:spcPct val="125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3: Garantizar una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vida sana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y promover el bienestar para todos</a:t>
            </a:r>
          </a:p>
          <a:p>
            <a:pPr>
              <a:lnSpc>
                <a:spcPct val="125000"/>
              </a:lnSpc>
            </a:pPr>
            <a:r>
              <a:rPr lang="es-MX" sz="2000" b="1" dirty="0" smtClean="0">
                <a:solidFill>
                  <a:srgbClr val="C00000"/>
                </a:solidFill>
                <a:latin typeface="Calibri"/>
              </a:rPr>
              <a:t>Objetivo 4: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Garantizar una </a:t>
            </a:r>
            <a:r>
              <a:rPr lang="es-MX" sz="2000" b="1" dirty="0" smtClean="0">
                <a:solidFill>
                  <a:srgbClr val="C00000"/>
                </a:solidFill>
                <a:latin typeface="Calibri"/>
              </a:rPr>
              <a:t>educación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inclusiva, equitativa y de calidad y promover oportunidades de aprendizaje durante toda la vida para todos </a:t>
            </a:r>
          </a:p>
          <a:p>
            <a:pPr>
              <a:lnSpc>
                <a:spcPct val="125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5: Lograr la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igualdad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de género (empoderamiento de mujeres) </a:t>
            </a:r>
          </a:p>
          <a:p>
            <a:pPr>
              <a:lnSpc>
                <a:spcPct val="125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6: Garantizar la disponibilidad de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agua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y saneamiento</a:t>
            </a:r>
          </a:p>
          <a:p>
            <a:pPr>
              <a:lnSpc>
                <a:spcPct val="125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7: Garantizar el acceso a una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energía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asequible y sostenible</a:t>
            </a:r>
          </a:p>
          <a:p>
            <a:pPr>
              <a:lnSpc>
                <a:spcPct val="125000"/>
              </a:lnSpc>
            </a:pPr>
            <a:r>
              <a:rPr lang="es-MX" sz="2000" b="1" dirty="0" smtClean="0">
                <a:solidFill>
                  <a:srgbClr val="C00000"/>
                </a:solidFill>
                <a:latin typeface="Calibri"/>
              </a:rPr>
              <a:t>Objetivo 8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: Promover el crecimiento económico sostenido, inclusivo y sostenible, el </a:t>
            </a:r>
            <a:r>
              <a:rPr lang="es-MX" sz="2000" b="1" dirty="0" smtClean="0">
                <a:solidFill>
                  <a:srgbClr val="C00000"/>
                </a:solidFill>
                <a:latin typeface="Calibri"/>
              </a:rPr>
              <a:t>empleo pleno y productivo y el trabajo decente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para todos</a:t>
            </a:r>
            <a:endParaRPr lang="es-MX" sz="2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87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6152"/>
            <a:ext cx="8153400" cy="990600"/>
          </a:xfrm>
        </p:spPr>
        <p:txBody>
          <a:bodyPr/>
          <a:lstStyle/>
          <a:p>
            <a:r>
              <a:rPr lang="es-MX" sz="3600" b="1" dirty="0">
                <a:solidFill>
                  <a:srgbClr val="775F55"/>
                </a:solidFill>
              </a:rPr>
              <a:t>2. La Agenda 2030 y el Trabajo Decente</a:t>
            </a:r>
            <a:r>
              <a:rPr lang="es-MX" sz="4000" dirty="0">
                <a:solidFill>
                  <a:srgbClr val="775F55"/>
                </a:solidFill>
              </a:rPr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s-MX" sz="2000" dirty="0" smtClean="0">
                <a:latin typeface="Calibri"/>
              </a:rPr>
              <a:t>Objetivo 9: Construir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infraestructura</a:t>
            </a:r>
            <a:r>
              <a:rPr lang="es-MX" sz="2000" dirty="0" smtClean="0">
                <a:latin typeface="Calibri"/>
              </a:rPr>
              <a:t> </a:t>
            </a:r>
            <a:r>
              <a:rPr lang="es-MX" sz="2000" dirty="0" err="1" smtClean="0">
                <a:latin typeface="Calibri"/>
              </a:rPr>
              <a:t>resiliente</a:t>
            </a:r>
            <a:r>
              <a:rPr lang="es-MX" sz="2000" dirty="0" smtClean="0">
                <a:latin typeface="Calibri"/>
              </a:rPr>
              <a:t>, promover la industrialización inclusiva y sostenible y fomentar la innovación 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latin typeface="Calibri"/>
              </a:rPr>
              <a:t>Objetivo 10: Reducir la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desigualdad</a:t>
            </a:r>
            <a:r>
              <a:rPr lang="es-MX" sz="2000" dirty="0" smtClean="0">
                <a:latin typeface="Calibri"/>
              </a:rPr>
              <a:t> en y entre los países 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latin typeface="Calibri"/>
              </a:rPr>
              <a:t>Objetivo 11: Lograr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ciudades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inclusivos, seguros, </a:t>
            </a:r>
            <a:r>
              <a:rPr lang="es-MX" sz="2000" dirty="0" err="1" smtClean="0">
                <a:solidFill>
                  <a:srgbClr val="000000"/>
                </a:solidFill>
                <a:latin typeface="Calibri"/>
              </a:rPr>
              <a:t>resilientes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y sostenibles 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12: Garantizar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consumo y producción 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sostenibles 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13: Adoptar medidas urgentes para combatir el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cambio climático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14: Conservar y utilizar en forma sostenible los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océanos</a:t>
            </a:r>
            <a:endParaRPr lang="es-MX" sz="2000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10000"/>
              </a:lnSpc>
            </a:pP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Objetivo 15: Promover el uso sostenible de los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ecosistemas</a:t>
            </a:r>
            <a:r>
              <a:rPr lang="es-MX" sz="2000" dirty="0" smtClean="0">
                <a:solidFill>
                  <a:srgbClr val="000000"/>
                </a:solidFill>
                <a:latin typeface="Calibri"/>
              </a:rPr>
              <a:t> terrestres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latin typeface="Calibri"/>
              </a:rPr>
              <a:t>Objetivo 16: Promover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sociedades pacíficas e inclusivas</a:t>
            </a:r>
            <a:r>
              <a:rPr lang="es-MX" sz="2000" dirty="0" smtClean="0">
                <a:latin typeface="Calibri"/>
              </a:rPr>
              <a:t> para el desarrollo sostenible, facilitar el acceso a la justicia y crear instituciones eficaces</a:t>
            </a:r>
          </a:p>
          <a:p>
            <a:pPr>
              <a:lnSpc>
                <a:spcPct val="110000"/>
              </a:lnSpc>
            </a:pPr>
            <a:r>
              <a:rPr lang="es-MX" sz="2000" dirty="0" smtClean="0">
                <a:latin typeface="Calibri"/>
              </a:rPr>
              <a:t>Objetivo 17: Fortalecer los medios de ejecución y revitalizar la </a:t>
            </a:r>
            <a:r>
              <a:rPr lang="es-MX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alianza mundial</a:t>
            </a:r>
            <a:r>
              <a:rPr lang="es-MX" sz="2000" dirty="0" smtClean="0">
                <a:latin typeface="Calibri"/>
              </a:rPr>
              <a:t> para el desarrollo sostenible </a:t>
            </a:r>
            <a:endParaRPr lang="es-MX" sz="2000" dirty="0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825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07860"/>
            <a:ext cx="8153400" cy="990600"/>
          </a:xfrm>
        </p:spPr>
        <p:txBody>
          <a:bodyPr/>
          <a:lstStyle/>
          <a:p>
            <a:r>
              <a:rPr lang="es-MX" sz="3600" b="1" dirty="0">
                <a:solidFill>
                  <a:srgbClr val="775F55"/>
                </a:solidFill>
              </a:rPr>
              <a:t>2. La Agenda 2030 y el Trabajo Decente</a:t>
            </a:r>
            <a:r>
              <a:rPr lang="es-MX" sz="4000" dirty="0">
                <a:solidFill>
                  <a:srgbClr val="775F55"/>
                </a:solidFill>
              </a:rPr>
              <a:t> </a:t>
            </a:r>
            <a:endParaRPr lang="es-MX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34325664"/>
              </p:ext>
            </p:extLst>
          </p:nvPr>
        </p:nvGraphicFramePr>
        <p:xfrm>
          <a:off x="0" y="1556792"/>
          <a:ext cx="914400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6284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14528" cy="990600"/>
          </a:xfrm>
        </p:spPr>
        <p:txBody>
          <a:bodyPr/>
          <a:lstStyle/>
          <a:p>
            <a:r>
              <a:rPr lang="es-MX" sz="3600" b="1" dirty="0">
                <a:solidFill>
                  <a:srgbClr val="775F55"/>
                </a:solidFill>
              </a:rPr>
              <a:t>2. La Agenda 2030 y el Trabajo Decente</a:t>
            </a:r>
            <a:r>
              <a:rPr lang="es-MX" sz="4000" dirty="0">
                <a:solidFill>
                  <a:srgbClr val="775F55"/>
                </a:solidFill>
              </a:rPr>
              <a:t>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 smtClean="0"/>
              <a:t>El desarrollo en gran medida se logra a través del </a:t>
            </a:r>
            <a:r>
              <a:rPr lang="es-MX" b="1" dirty="0" smtClean="0"/>
              <a:t>empleo</a:t>
            </a:r>
          </a:p>
          <a:p>
            <a:r>
              <a:rPr lang="es-MX" dirty="0" smtClean="0"/>
              <a:t>Crecimiento económico </a:t>
            </a:r>
            <a:r>
              <a:rPr lang="es-MX" b="1" dirty="0" smtClean="0"/>
              <a:t>inclusivo</a:t>
            </a:r>
            <a:r>
              <a:rPr lang="es-MX" dirty="0" smtClean="0"/>
              <a:t> y generador de trabajo </a:t>
            </a:r>
            <a:r>
              <a:rPr lang="es-MX" b="1" dirty="0" smtClean="0"/>
              <a:t>decente</a:t>
            </a:r>
            <a:r>
              <a:rPr lang="es-MX" dirty="0" smtClean="0"/>
              <a:t> </a:t>
            </a:r>
            <a:r>
              <a:rPr lang="es-MX" dirty="0" smtClean="0">
                <a:sym typeface="Wingdings" panose="05000000000000000000" pitchFamily="2" charset="2"/>
              </a:rPr>
              <a:t> sostenibilidad</a:t>
            </a:r>
            <a:endParaRPr lang="es-MX" dirty="0" smtClean="0"/>
          </a:p>
          <a:p>
            <a:r>
              <a:rPr lang="es-MX" dirty="0" smtClean="0"/>
              <a:t>Trabajo decente en el centro de las políticas macro-económicas y de desarrollo</a:t>
            </a:r>
          </a:p>
          <a:p>
            <a:r>
              <a:rPr lang="es-MX" dirty="0" smtClean="0"/>
              <a:t>[Video DG con motivo del Día mundial de Trabajo Decente]</a:t>
            </a:r>
          </a:p>
          <a:p>
            <a:endParaRPr lang="es-MX" dirty="0" smtClean="0"/>
          </a:p>
          <a:p>
            <a:endParaRPr lang="es-MX" dirty="0" smtClean="0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96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211330"/>
            <a:ext cx="8153400" cy="990600"/>
          </a:xfrm>
        </p:spPr>
        <p:txBody>
          <a:bodyPr>
            <a:normAutofit/>
          </a:bodyPr>
          <a:lstStyle/>
          <a:p>
            <a:r>
              <a:rPr lang="es-MX" sz="3600" b="1" dirty="0">
                <a:solidFill>
                  <a:srgbClr val="775F55"/>
                </a:solidFill>
              </a:rPr>
              <a:t>2. La Agenda 2030 y el Trabajo Decente</a:t>
            </a:r>
            <a:r>
              <a:rPr lang="es-MX" sz="4000" dirty="0">
                <a:solidFill>
                  <a:srgbClr val="775F55"/>
                </a:solidFill>
              </a:rPr>
              <a:t> </a:t>
            </a:r>
            <a:endParaRPr lang="es-MX" sz="3600" b="1" dirty="0"/>
          </a:p>
        </p:txBody>
      </p:sp>
      <p:graphicFrame>
        <p:nvGraphicFramePr>
          <p:cNvPr id="4" name="Diagram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30445799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515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b="1" dirty="0"/>
              <a:t>3</a:t>
            </a:r>
            <a:r>
              <a:rPr lang="es-MX" sz="4000" b="1" dirty="0" smtClean="0"/>
              <a:t>. ¿Qué tipos de competencias?</a:t>
            </a:r>
            <a:endParaRPr lang="es-MX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 smtClean="0"/>
              <a:t>Competencias para combatir la pobreza, el hambre, la desigualdad</a:t>
            </a:r>
          </a:p>
          <a:p>
            <a:r>
              <a:rPr lang="es-MX" dirty="0" smtClean="0"/>
              <a:t>Competencias para promover saneamiento de agua, energías renovables, ciudades sostenibles, infraestructura para el desarrollo</a:t>
            </a:r>
          </a:p>
          <a:p>
            <a:r>
              <a:rPr lang="es-MX" dirty="0" smtClean="0"/>
              <a:t>Competencias para hacer un uso sostenible de los recursos naturales y enfrentar los retos del cambio climático</a:t>
            </a:r>
          </a:p>
          <a:p>
            <a:r>
              <a:rPr lang="es-MX" dirty="0" smtClean="0"/>
              <a:t>Competencias para la productividad, la producción limpia y la construcción de sociedades justas </a:t>
            </a:r>
          </a:p>
          <a:p>
            <a:endParaRPr lang="es-MX" dirty="0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022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000" b="1" dirty="0">
                <a:solidFill>
                  <a:srgbClr val="775F55"/>
                </a:solidFill>
              </a:rPr>
              <a:t>3. ¿Qué tipos de competencias?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68211837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b="1" dirty="0">
                <a:solidFill>
                  <a:srgbClr val="775F55"/>
                </a:solidFill>
              </a:rPr>
              <a:t>3. </a:t>
            </a:r>
            <a:r>
              <a:rPr lang="es-MX" sz="3600" b="1" dirty="0" smtClean="0">
                <a:solidFill>
                  <a:srgbClr val="775F55"/>
                </a:solidFill>
              </a:rPr>
              <a:t>¿Qué tipo de competencias?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600200"/>
            <a:ext cx="8424936" cy="4637112"/>
          </a:xfrm>
        </p:spPr>
        <p:txBody>
          <a:bodyPr>
            <a:normAutofit fontScale="92500" lnSpcReduction="20000"/>
          </a:bodyPr>
          <a:lstStyle/>
          <a:p>
            <a:r>
              <a:rPr lang="es-MX" b="1" dirty="0" smtClean="0">
                <a:solidFill>
                  <a:srgbClr val="C00000"/>
                </a:solidFill>
              </a:rPr>
              <a:t>Visión de políticas públicas</a:t>
            </a:r>
            <a:r>
              <a:rPr lang="es-MX" dirty="0" smtClean="0"/>
              <a:t>: Construir </a:t>
            </a:r>
            <a:r>
              <a:rPr lang="es-MX" dirty="0"/>
              <a:t>sociedades centradas en las </a:t>
            </a:r>
            <a:r>
              <a:rPr lang="es-MX" dirty="0" smtClean="0"/>
              <a:t>personas; </a:t>
            </a:r>
            <a:r>
              <a:rPr lang="es-MX" dirty="0"/>
              <a:t>incluyentes, pacíficas y prósperas en que se respeten los derechos </a:t>
            </a:r>
            <a:r>
              <a:rPr lang="es-MX" dirty="0" smtClean="0"/>
              <a:t>humanos y se cuida al medio ambiente </a:t>
            </a:r>
            <a:r>
              <a:rPr lang="es-MX" dirty="0" smtClean="0">
                <a:sym typeface="Wingdings" panose="05000000000000000000" pitchFamily="2" charset="2"/>
              </a:rPr>
              <a:t> reorientar métodos y presupuestos</a:t>
            </a:r>
          </a:p>
          <a:p>
            <a:endParaRPr lang="es-MX" dirty="0" smtClean="0"/>
          </a:p>
          <a:p>
            <a:r>
              <a:rPr lang="es-MX" b="1" dirty="0">
                <a:solidFill>
                  <a:srgbClr val="C00000"/>
                </a:solidFill>
              </a:rPr>
              <a:t>Visión </a:t>
            </a:r>
            <a:r>
              <a:rPr lang="es-MX" b="1" dirty="0" smtClean="0">
                <a:solidFill>
                  <a:srgbClr val="C00000"/>
                </a:solidFill>
              </a:rPr>
              <a:t>empresarial</a:t>
            </a:r>
            <a:r>
              <a:rPr lang="es-MX" dirty="0" smtClean="0"/>
              <a:t>: </a:t>
            </a:r>
            <a:r>
              <a:rPr lang="es-MX" dirty="0"/>
              <a:t>Las empresas y los líderes empresariales </a:t>
            </a:r>
            <a:r>
              <a:rPr lang="es-MX" dirty="0" smtClean="0"/>
              <a:t>están </a:t>
            </a:r>
            <a:r>
              <a:rPr lang="es-MX" dirty="0"/>
              <a:t>tomando la iniciativa de ajustar sus modelos empresariales a las necesidades del desarrollo </a:t>
            </a:r>
            <a:r>
              <a:rPr lang="es-MX" dirty="0" smtClean="0"/>
              <a:t>sostenible </a:t>
            </a:r>
            <a:r>
              <a:rPr lang="es-MX" dirty="0" smtClean="0">
                <a:sym typeface="Wingdings" panose="05000000000000000000" pitchFamily="2" charset="2"/>
              </a:rPr>
              <a:t> de la filantropía y la responsabilidad social a nuevos modelos de gestión  reorientar inversiones y competencias</a:t>
            </a:r>
            <a:r>
              <a:rPr lang="es-MX" dirty="0" smtClean="0"/>
              <a:t>.</a:t>
            </a:r>
          </a:p>
          <a:p>
            <a:endParaRPr lang="es-MX" dirty="0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502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b="1" dirty="0">
                <a:solidFill>
                  <a:srgbClr val="775F55"/>
                </a:solidFill>
              </a:rPr>
              <a:t>3. </a:t>
            </a:r>
            <a:r>
              <a:rPr lang="es-MX" sz="3600" b="1" dirty="0" smtClean="0">
                <a:solidFill>
                  <a:srgbClr val="775F55"/>
                </a:solidFill>
              </a:rPr>
              <a:t>¿Qué tipo de competencias?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600200"/>
            <a:ext cx="8424936" cy="4637112"/>
          </a:xfrm>
        </p:spPr>
        <p:txBody>
          <a:bodyPr>
            <a:noAutofit/>
          </a:bodyPr>
          <a:lstStyle/>
          <a:p>
            <a:r>
              <a:rPr lang="es-MX" sz="2400" b="1" dirty="0" smtClean="0">
                <a:solidFill>
                  <a:srgbClr val="C00000"/>
                </a:solidFill>
              </a:rPr>
              <a:t>Visión laboral</a:t>
            </a:r>
            <a:r>
              <a:rPr lang="es-MX" sz="2400" dirty="0" smtClean="0"/>
              <a:t>: Asumir un rol activo en la capacitación y en la certificación de competencias laborales </a:t>
            </a:r>
            <a:r>
              <a:rPr lang="es-MX" sz="2400" dirty="0" smtClean="0">
                <a:sym typeface="Wingdings" panose="05000000000000000000" pitchFamily="2" charset="2"/>
              </a:rPr>
              <a:t></a:t>
            </a:r>
            <a:r>
              <a:rPr lang="es-MX" sz="2400" dirty="0" smtClean="0"/>
              <a:t>mejorar perspectivas de desarrollo profesional, movilidad laboral (empleabilidad) y de remuneración.</a:t>
            </a:r>
            <a:r>
              <a:rPr lang="es-MX" sz="2400" dirty="0">
                <a:sym typeface="Wingdings" panose="05000000000000000000" pitchFamily="2" charset="2"/>
              </a:rPr>
              <a:t> </a:t>
            </a:r>
            <a:r>
              <a:rPr lang="es-MX" sz="2400" dirty="0" smtClean="0">
                <a:sym typeface="Wingdings" panose="05000000000000000000" pitchFamily="2" charset="2"/>
              </a:rPr>
              <a:t> Introducir formación por competencias y reconocimiento salarial en la negociación colectiva.</a:t>
            </a:r>
          </a:p>
          <a:p>
            <a:endParaRPr lang="es-MX" sz="2400" dirty="0" smtClean="0"/>
          </a:p>
          <a:p>
            <a:r>
              <a:rPr lang="es-MX" sz="2400" b="1" dirty="0">
                <a:solidFill>
                  <a:srgbClr val="C00000"/>
                </a:solidFill>
              </a:rPr>
              <a:t>Visión </a:t>
            </a:r>
            <a:r>
              <a:rPr lang="es-MX" sz="2400" b="1" dirty="0" smtClean="0">
                <a:solidFill>
                  <a:srgbClr val="C00000"/>
                </a:solidFill>
              </a:rPr>
              <a:t>de la OIT:</a:t>
            </a:r>
            <a:r>
              <a:rPr lang="es-MX" sz="2400" dirty="0" smtClean="0"/>
              <a:t> Articulación entre empresas sostenibles, trabajo decente y competencias laborales </a:t>
            </a:r>
            <a:r>
              <a:rPr lang="es-MX" sz="2400" dirty="0" smtClean="0">
                <a:sym typeface="Wingdings" panose="05000000000000000000" pitchFamily="2" charset="2"/>
              </a:rPr>
              <a:t> Agenda 2030.</a:t>
            </a:r>
            <a:r>
              <a:rPr lang="es-MX" sz="2400" dirty="0"/>
              <a:t> Articular competencias, productividad y salarios</a:t>
            </a:r>
            <a:r>
              <a:rPr lang="es-MX" sz="2400" dirty="0" smtClean="0"/>
              <a:t>. Articular competencias laborales a lo largo de las cadenas de valor. Articular el mundo de la educación y el mundo del trabajo con la protección del medio ambiente. Involucrar al personal y ofrecer procesos de formación permanente.</a:t>
            </a:r>
            <a:endParaRPr lang="es-MX" sz="2400" dirty="0"/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616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28600"/>
            <a:ext cx="8370512" cy="990600"/>
          </a:xfrm>
        </p:spPr>
        <p:txBody>
          <a:bodyPr/>
          <a:lstStyle/>
          <a:p>
            <a:r>
              <a:rPr lang="en-GB" sz="3000" b="1" dirty="0" err="1" smtClean="0">
                <a:solidFill>
                  <a:srgbClr val="775F55"/>
                </a:solidFill>
              </a:rPr>
              <a:t>Competencias</a:t>
            </a:r>
            <a:r>
              <a:rPr lang="en-GB" sz="3000" b="1" dirty="0" smtClean="0">
                <a:solidFill>
                  <a:srgbClr val="775F55"/>
                </a:solidFill>
              </a:rPr>
              <a:t> </a:t>
            </a:r>
            <a:r>
              <a:rPr lang="en-GB" sz="3000" b="1" dirty="0" err="1" smtClean="0">
                <a:solidFill>
                  <a:srgbClr val="775F55"/>
                </a:solidFill>
              </a:rPr>
              <a:t>laborales</a:t>
            </a:r>
            <a:r>
              <a:rPr lang="en-GB" sz="3000" b="1" dirty="0" smtClean="0">
                <a:solidFill>
                  <a:srgbClr val="775F55"/>
                </a:solidFill>
              </a:rPr>
              <a:t> y </a:t>
            </a:r>
            <a:r>
              <a:rPr lang="en-GB" sz="3000" b="1" dirty="0" err="1" smtClean="0">
                <a:solidFill>
                  <a:srgbClr val="775F55"/>
                </a:solidFill>
              </a:rPr>
              <a:t>desarrollo</a:t>
            </a:r>
            <a:r>
              <a:rPr lang="en-GB" sz="3000" b="1" dirty="0" smtClean="0">
                <a:solidFill>
                  <a:srgbClr val="775F55"/>
                </a:solidFill>
              </a:rPr>
              <a:t> </a:t>
            </a:r>
            <a:r>
              <a:rPr lang="en-GB" sz="3000" b="1" dirty="0" err="1" smtClean="0">
                <a:solidFill>
                  <a:srgbClr val="775F55"/>
                </a:solidFill>
              </a:rPr>
              <a:t>sostenible</a:t>
            </a:r>
            <a:endParaRPr lang="es-MX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lnSpcReduction="10000"/>
          </a:bodyPr>
          <a:lstStyle/>
          <a:p>
            <a:endParaRPr lang="en-GB" b="1" dirty="0"/>
          </a:p>
          <a:p>
            <a:pPr marL="0" indent="0">
              <a:buNone/>
            </a:pPr>
            <a:r>
              <a:rPr lang="en-GB" b="1" dirty="0" smtClean="0"/>
              <a:t>     </a:t>
            </a:r>
            <a:r>
              <a:rPr lang="en-GB" sz="4400" b="1" dirty="0" smtClean="0">
                <a:solidFill>
                  <a:srgbClr val="C00000"/>
                </a:solidFill>
              </a:rPr>
              <a:t>¡M U C H A S   G R A C I A S!</a:t>
            </a:r>
          </a:p>
          <a:p>
            <a:pPr marL="0" indent="0" algn="ctr">
              <a:buNone/>
            </a:pPr>
            <a:r>
              <a:rPr lang="en-GB" sz="3200" b="1" dirty="0" err="1" smtClean="0">
                <a:solidFill>
                  <a:srgbClr val="C00000"/>
                </a:solidFill>
              </a:rPr>
              <a:t>Página</a:t>
            </a:r>
            <a:r>
              <a:rPr lang="en-GB" sz="3200" b="1" dirty="0" smtClean="0">
                <a:solidFill>
                  <a:srgbClr val="C00000"/>
                </a:solidFill>
              </a:rPr>
              <a:t> </a:t>
            </a:r>
            <a:r>
              <a:rPr lang="en-GB" sz="3200" b="1" dirty="0" err="1" smtClean="0">
                <a:solidFill>
                  <a:srgbClr val="C00000"/>
                </a:solidFill>
              </a:rPr>
              <a:t>Servicio</a:t>
            </a:r>
            <a:r>
              <a:rPr lang="en-GB" sz="3200" b="1" dirty="0" smtClean="0">
                <a:solidFill>
                  <a:srgbClr val="C00000"/>
                </a:solidFill>
              </a:rPr>
              <a:t> de </a:t>
            </a:r>
            <a:r>
              <a:rPr lang="en-GB" sz="3200" b="1" dirty="0" err="1" smtClean="0">
                <a:solidFill>
                  <a:srgbClr val="C00000"/>
                </a:solidFill>
              </a:rPr>
              <a:t>Conocimientos</a:t>
            </a:r>
            <a:r>
              <a:rPr lang="en-GB" sz="3200" b="1" dirty="0" smtClean="0">
                <a:solidFill>
                  <a:srgbClr val="C00000"/>
                </a:solidFill>
              </a:rPr>
              <a:t> </a:t>
            </a:r>
            <a:r>
              <a:rPr lang="en-GB" sz="3200" b="1" dirty="0" err="1" smtClean="0">
                <a:solidFill>
                  <a:srgbClr val="C00000"/>
                </a:solidFill>
              </a:rPr>
              <a:t>Teóricos</a:t>
            </a:r>
            <a:r>
              <a:rPr lang="en-GB" sz="3200" b="1" dirty="0" smtClean="0">
                <a:solidFill>
                  <a:srgbClr val="C00000"/>
                </a:solidFill>
              </a:rPr>
              <a:t> y </a:t>
            </a:r>
            <a:r>
              <a:rPr lang="en-GB" sz="3200" b="1" dirty="0" err="1" smtClean="0">
                <a:solidFill>
                  <a:srgbClr val="C00000"/>
                </a:solidFill>
              </a:rPr>
              <a:t>Prácticas</a:t>
            </a:r>
            <a:r>
              <a:rPr lang="en-GB" sz="3200" b="1" dirty="0" smtClean="0">
                <a:solidFill>
                  <a:srgbClr val="C00000"/>
                </a:solidFill>
              </a:rPr>
              <a:t> y </a:t>
            </a:r>
            <a:r>
              <a:rPr lang="en-GB" sz="3200" b="1" dirty="0" err="1" smtClean="0">
                <a:solidFill>
                  <a:srgbClr val="C00000"/>
                </a:solidFill>
              </a:rPr>
              <a:t>Empleabilidad</a:t>
            </a:r>
            <a:r>
              <a:rPr lang="en-GB" sz="3200" b="1" dirty="0" smtClean="0">
                <a:solidFill>
                  <a:srgbClr val="C0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GB" sz="3200" b="1" dirty="0" smtClean="0">
                <a:solidFill>
                  <a:srgbClr val="0070C0"/>
                </a:solidFill>
              </a:rPr>
              <a:t>http</a:t>
            </a:r>
            <a:r>
              <a:rPr lang="en-GB" sz="3200" b="1" dirty="0">
                <a:solidFill>
                  <a:srgbClr val="0070C0"/>
                </a:solidFill>
              </a:rPr>
              <a:t>://www.ilo.org/skills/lang--</a:t>
            </a:r>
            <a:r>
              <a:rPr lang="en-GB" sz="3200" b="1" dirty="0" smtClean="0">
                <a:solidFill>
                  <a:srgbClr val="0070C0"/>
                </a:solidFill>
              </a:rPr>
              <a:t>es/index.htm</a:t>
            </a:r>
          </a:p>
          <a:p>
            <a:pPr marL="0" indent="0" algn="ctr">
              <a:buNone/>
            </a:pPr>
            <a:r>
              <a:rPr lang="en-GB" sz="3200" b="1" dirty="0" err="1" smtClean="0">
                <a:solidFill>
                  <a:srgbClr val="C00000"/>
                </a:solidFill>
              </a:rPr>
              <a:t>Página</a:t>
            </a:r>
            <a:r>
              <a:rPr lang="en-GB" sz="3200" b="1" dirty="0" smtClean="0">
                <a:solidFill>
                  <a:srgbClr val="C00000"/>
                </a:solidFill>
              </a:rPr>
              <a:t> OIT México:</a:t>
            </a:r>
          </a:p>
          <a:p>
            <a:pPr marL="0" indent="0" algn="ctr">
              <a:buNone/>
            </a:pPr>
            <a:r>
              <a:rPr lang="en-GB" sz="3200" b="1" dirty="0" smtClean="0">
                <a:solidFill>
                  <a:srgbClr val="0070C0"/>
                </a:solidFill>
              </a:rPr>
              <a:t>www.ilo.org/mexico </a:t>
            </a:r>
          </a:p>
          <a:p>
            <a:pPr marL="0" indent="0" algn="ctr">
              <a:buNone/>
            </a:pPr>
            <a:r>
              <a:rPr lang="en-GB" sz="3200" b="1" dirty="0" err="1" smtClean="0">
                <a:solidFill>
                  <a:srgbClr val="C00000"/>
                </a:solidFill>
              </a:rPr>
              <a:t>Correo</a:t>
            </a:r>
            <a:r>
              <a:rPr lang="en-GB" sz="3200" b="1" dirty="0" smtClean="0">
                <a:solidFill>
                  <a:srgbClr val="C00000"/>
                </a:solidFill>
              </a:rPr>
              <a:t> </a:t>
            </a:r>
            <a:r>
              <a:rPr lang="en-GB" sz="3200" b="1" dirty="0" err="1" smtClean="0">
                <a:solidFill>
                  <a:srgbClr val="C00000"/>
                </a:solidFill>
              </a:rPr>
              <a:t>electrónico</a:t>
            </a:r>
            <a:r>
              <a:rPr lang="en-GB" sz="3200" b="1" dirty="0" smtClean="0">
                <a:solidFill>
                  <a:srgbClr val="C00000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GB" sz="3200" b="1" dirty="0" smtClean="0">
                <a:solidFill>
                  <a:srgbClr val="0070C0"/>
                </a:solidFill>
              </a:rPr>
              <a:t>mexico@ilo.org</a:t>
            </a:r>
            <a:r>
              <a:rPr lang="en-GB" sz="3200" b="1" dirty="0" smtClean="0">
                <a:solidFill>
                  <a:srgbClr val="C00000"/>
                </a:solidFill>
              </a:rPr>
              <a:t> </a:t>
            </a:r>
            <a:endParaRPr lang="en-GB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sz="4400" b="1" dirty="0">
              <a:solidFill>
                <a:srgbClr val="C00000"/>
              </a:solidFill>
            </a:endParaRPr>
          </a:p>
        </p:txBody>
      </p:sp>
      <p:pic>
        <p:nvPicPr>
          <p:cNvPr id="6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60648"/>
            <a:ext cx="98768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982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2304</TotalTime>
  <Words>1162</Words>
  <Application>Microsoft Office PowerPoint</Application>
  <PresentationFormat>Presentación en pantalla (4:3)</PresentationFormat>
  <Paragraphs>152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Calibri</vt:lpstr>
      <vt:lpstr>Tw Cen MT</vt:lpstr>
      <vt:lpstr>Wingdings</vt:lpstr>
      <vt:lpstr>Wingdings 2</vt:lpstr>
      <vt:lpstr>Intermedio</vt:lpstr>
      <vt:lpstr>Las competencias en el marco de la agenda 2030 para el desarrollo sostenible </vt:lpstr>
      <vt:lpstr>Las competencias en el marco de la Agenda 2030 para el desarrollo sostenible</vt:lpstr>
      <vt:lpstr>1. El escenario laboral internacional</vt:lpstr>
      <vt:lpstr>1. Los retos globales de desarrollo</vt:lpstr>
      <vt:lpstr>1. Los retos globales de desarrollo</vt:lpstr>
      <vt:lpstr>2. La Agenda 2030 y el Trabajo Decente</vt:lpstr>
      <vt:lpstr>2. La Agenda 2030 y el Trabajo Decente </vt:lpstr>
      <vt:lpstr>2. La Agenda 2030 y el Trabajo Decente </vt:lpstr>
      <vt:lpstr>2. La Agenda 2030 y el Trabajo Decente </vt:lpstr>
      <vt:lpstr>2. La Agenda 2030 y el Trabajo Decente </vt:lpstr>
      <vt:lpstr>2. La Agenda 2030 y el Trabajo Decente </vt:lpstr>
      <vt:lpstr>2. La Agenda 2030 y el Trabajo Decente </vt:lpstr>
      <vt:lpstr>3. ¿Qué tipos de competencias?</vt:lpstr>
      <vt:lpstr>3. ¿Qué tipos de competencias?</vt:lpstr>
      <vt:lpstr>3. ¿Qué tipo de competencias?</vt:lpstr>
      <vt:lpstr>3. ¿Qué tipo de competencias?</vt:lpstr>
      <vt:lpstr>Competencias laborales y desarrollo sostenible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dual –  experiencias internacionales</dc:title>
  <dc:creator>Usuario</dc:creator>
  <cp:lastModifiedBy>CONOCER</cp:lastModifiedBy>
  <cp:revision>134</cp:revision>
  <cp:lastPrinted>2013-02-12T02:45:08Z</cp:lastPrinted>
  <dcterms:created xsi:type="dcterms:W3CDTF">2013-02-11T04:39:24Z</dcterms:created>
  <dcterms:modified xsi:type="dcterms:W3CDTF">2015-10-12T15:18:15Z</dcterms:modified>
</cp:coreProperties>
</file>