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333" r:id="rId5"/>
    <p:sldId id="262" r:id="rId6"/>
    <p:sldId id="335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265" r:id="rId15"/>
    <p:sldId id="362" r:id="rId16"/>
    <p:sldId id="370" r:id="rId17"/>
    <p:sldId id="371" r:id="rId18"/>
    <p:sldId id="372" r:id="rId19"/>
    <p:sldId id="373" r:id="rId20"/>
    <p:sldId id="375" r:id="rId21"/>
  </p:sldIdLst>
  <p:sldSz cx="9144000" cy="6858000" type="screen4x3"/>
  <p:notesSz cx="6834188" cy="9979025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an V" initials="AV" lastIdx="1" clrIdx="0">
    <p:extLst/>
  </p:cmAuthor>
  <p:cmAuthor id="2" name="Fausto Maldonado" initials="FM" lastIdx="14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FF5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9" autoAdjust="0"/>
    <p:restoredTop sz="93548" autoAdjust="0"/>
  </p:normalViewPr>
  <p:slideViewPr>
    <p:cSldViewPr>
      <p:cViewPr varScale="1">
        <p:scale>
          <a:sx n="102" d="100"/>
          <a:sy n="102" d="100"/>
        </p:scale>
        <p:origin x="-3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7D527F-53DD-4252-A627-32C5B4486A23}" type="doc">
      <dgm:prSet loTypeId="urn:microsoft.com/office/officeart/2005/8/layout/hierarchy3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86963628-CDC0-4E8D-AF6B-7D173F2411D6}">
      <dgm:prSet phldrT="[Texto]" custT="1"/>
      <dgm:spPr/>
      <dgm:t>
        <a:bodyPr/>
        <a:lstStyle/>
        <a:p>
          <a:r>
            <a:rPr lang="es-EC" sz="2500" b="1" dirty="0" smtClean="0">
              <a:latin typeface="Book Antiqua" panose="02040602050305030304" pitchFamily="18" charset="0"/>
            </a:rPr>
            <a:t>Mundo</a:t>
          </a:r>
          <a:endParaRPr lang="es-EC" sz="2500" b="1" dirty="0">
            <a:latin typeface="Book Antiqua" panose="02040602050305030304" pitchFamily="18" charset="0"/>
          </a:endParaRPr>
        </a:p>
      </dgm:t>
    </dgm:pt>
    <dgm:pt modelId="{5E2FA59E-8D44-47AB-A007-F050139AB909}" type="parTrans" cxnId="{C18BB2ED-EAD7-4FBD-9636-034CE783D0BA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02841EFC-ED9D-4C69-914C-36F9006CD717}" type="sibTrans" cxnId="{C18BB2ED-EAD7-4FBD-9636-034CE783D0BA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8F05300A-22A5-46C7-AE41-9A5A154DA541}">
      <dgm:prSet phldrT="[Texto]" custT="1"/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Desempleo juvenil: 13,1% (2014)</a:t>
          </a:r>
        </a:p>
      </dgm:t>
    </dgm:pt>
    <dgm:pt modelId="{2AEDEE02-87F9-474C-AA42-AE614E34F677}" type="parTrans" cxnId="{0297E27B-93CA-42B0-B1E1-0F3F5A9B30A3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0884CA46-7EBD-455F-B287-EDA566B9C61F}" type="sibTrans" cxnId="{0297E27B-93CA-42B0-B1E1-0F3F5A9B30A3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A1288BB7-DC71-43EB-BEA7-D8BDED59FE61}">
      <dgm:prSet phldrT="[Texto]" custT="1"/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74,5 millones de jóvenes (15-24 años) buscando empleo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AF242C1-E234-4534-B5B1-6DD28B6729FC}" type="parTrans" cxnId="{0B1C2BDA-997C-4C2C-9302-A6DC72526E0D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5719933F-CB3B-4E98-8A11-9180443D49F8}" type="sibTrans" cxnId="{0B1C2BDA-997C-4C2C-9302-A6DC72526E0D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720059DD-E429-4D47-BF48-7E080BA257DD}">
      <dgm:prSet phldrT="[Texto]" custT="1"/>
      <dgm:spPr/>
      <dgm:t>
        <a:bodyPr/>
        <a:lstStyle/>
        <a:p>
          <a:r>
            <a:rPr lang="es-EC" sz="2500" b="1" dirty="0" smtClean="0">
              <a:latin typeface="Book Antiqua" panose="02040602050305030304" pitchFamily="18" charset="0"/>
            </a:rPr>
            <a:t>América Latina</a:t>
          </a:r>
          <a:endParaRPr lang="es-EC" sz="2500" b="1" dirty="0">
            <a:latin typeface="Book Antiqua" panose="02040602050305030304" pitchFamily="18" charset="0"/>
          </a:endParaRPr>
        </a:p>
      </dgm:t>
    </dgm:pt>
    <dgm:pt modelId="{0C07FC50-E9A9-4C76-A0A1-2406F9D8E6FC}" type="parTrans" cxnId="{5966DB8B-C796-4D25-A24C-3B3980D84E70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89CC52F2-A65A-4357-9B28-DBA355EA0982}" type="sibTrans" cxnId="{5966DB8B-C796-4D25-A24C-3B3980D84E70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5F018AF5-79F7-41AF-A78A-E94183642A80}">
      <dgm:prSet phldrT="[Texto]" custT="1"/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10 millones de jóvenes desempleados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3FC2EAD0-5BA5-443E-950F-CF84F269C7F8}" type="parTrans" cxnId="{B7E0A37F-81B7-45E3-8A51-F3F21865EF90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3C46EFD5-4227-4532-9CED-136B943A4A08}" type="sibTrans" cxnId="{B7E0A37F-81B7-45E3-8A51-F3F21865EF90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D6099B90-2AF9-45F8-8699-38A08E9E04D1}">
      <dgm:prSet phldrT="[Texto]" custT="1"/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30 millones con malas condiciones laborales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7A282EA5-FCF8-4D87-BEE9-579578F57BDD}" type="parTrans" cxnId="{E7606450-0279-4E7B-A509-90D027FCCCA3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889EC068-EE61-47A9-A60C-28C1591E3E6C}" type="sibTrans" cxnId="{E7606450-0279-4E7B-A509-90D027FCCCA3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F7639F9A-E7E0-433A-B68F-3C1449D8FDB0}">
      <dgm:prSet phldrT="[Texto]" custT="1"/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Tasa de desempleo juvenil es el doble que la de los adultos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64E4503-5C5E-47E0-84E3-E918167DD782}" type="parTrans" cxnId="{331866E5-E2B6-4105-9A7A-8106338A5714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6055A950-3AF2-4167-970D-C0AA114B0DCC}" type="sibTrans" cxnId="{331866E5-E2B6-4105-9A7A-8106338A5714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DC3E9A3F-0562-48D1-BF68-9668DFA6EE45}">
      <dgm:prSet phldrT="[Texto]" custT="1"/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22 millones de jóvenes que no estudian ni trabajan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9F9E975A-C903-4E65-8593-D49DC6F3D0D8}" type="parTrans" cxnId="{2D8B16DF-2B09-430F-BAB9-692ABFA006F3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7E683590-C1A2-4549-A037-6C3EA847B924}" type="sibTrans" cxnId="{2D8B16DF-2B09-430F-BAB9-692ABFA006F3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EDF949D8-7786-4378-8FE1-E715FE1804FD}">
      <dgm:prSet phldrT="[Texto]" custT="1"/>
      <dgm:spPr/>
      <dgm:t>
        <a:bodyPr/>
        <a:lstStyle/>
        <a:p>
          <a:r>
            <a:rPr lang="es-EC" sz="2500" b="1" dirty="0" smtClean="0">
              <a:latin typeface="Book Antiqua" panose="02040602050305030304" pitchFamily="18" charset="0"/>
            </a:rPr>
            <a:t>Ecuador</a:t>
          </a:r>
          <a:endParaRPr lang="es-EC" sz="2500" b="1" dirty="0">
            <a:latin typeface="Book Antiqua" panose="02040602050305030304" pitchFamily="18" charset="0"/>
          </a:endParaRPr>
        </a:p>
      </dgm:t>
    </dgm:pt>
    <dgm:pt modelId="{E9812E04-869D-486B-B0B8-C4730A935964}" type="parTrans" cxnId="{6B288330-806E-4CF3-8994-1E12937EA265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97F36DE9-8C73-4A87-87B4-900B1AE5C9A1}" type="sibTrans" cxnId="{6B288330-806E-4CF3-8994-1E12937EA265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9273DB44-D96A-4181-855C-9FFCBFBEAD5D}">
      <dgm:prSet custT="1"/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18,1% de la población es joven (15-24 años)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CD336CE1-F5E2-4D11-A9D5-23850191FA77}" type="parTrans" cxnId="{342EBA5E-9111-435C-9F40-62E64E04D6E3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C3666AFD-8100-4B99-B639-EDB5470F6A65}" type="sibTrans" cxnId="{342EBA5E-9111-435C-9F40-62E64E04D6E3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969A1A41-9A1C-4BC9-833C-1972332B2B5D}">
      <dgm:prSet custT="1"/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Tasa de desempleo juvenil: 10,4% (2015)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1AB8D5AE-53E2-4C01-9DF6-53A05BEBD86B}" type="parTrans" cxnId="{CD8C17F0-7D4F-4759-B686-F86C9FAA695F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0B03BE23-4F38-44B0-AE84-A460F105E8A3}" type="sibTrans" cxnId="{CD8C17F0-7D4F-4759-B686-F86C9FAA695F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426C297D-3A65-45BA-B085-37FA4A4710AC}">
      <dgm:prSet custT="1"/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Tasa de empleo inadecuado: 58,4% (2015)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2F7B7A0C-B397-4857-91E0-188390D7633A}" type="parTrans" cxnId="{0D0EAE2A-29E5-44A4-8F2C-68A99CD7748C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ED232D48-816B-437D-9AAA-160C1B94B262}" type="sibTrans" cxnId="{0D0EAE2A-29E5-44A4-8F2C-68A99CD7748C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BBB8C807-69C6-487F-97EF-1A80A6868C15}" type="pres">
      <dgm:prSet presAssocID="{AC7D527F-53DD-4252-A627-32C5B4486A2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1B331CEF-B843-4B23-BC41-3A59114B1832}" type="pres">
      <dgm:prSet presAssocID="{86963628-CDC0-4E8D-AF6B-7D173F2411D6}" presName="root" presStyleCnt="0"/>
      <dgm:spPr/>
    </dgm:pt>
    <dgm:pt modelId="{DD58DFCB-B91B-4261-81AE-AC8F5D02B4CA}" type="pres">
      <dgm:prSet presAssocID="{86963628-CDC0-4E8D-AF6B-7D173F2411D6}" presName="rootComposite" presStyleCnt="0"/>
      <dgm:spPr/>
    </dgm:pt>
    <dgm:pt modelId="{4DC57B6A-BD2B-4F63-A4C4-4BD0C3F0328C}" type="pres">
      <dgm:prSet presAssocID="{86963628-CDC0-4E8D-AF6B-7D173F2411D6}" presName="rootText" presStyleLbl="node1" presStyleIdx="0" presStyleCnt="3" custScaleX="161746"/>
      <dgm:spPr/>
      <dgm:t>
        <a:bodyPr/>
        <a:lstStyle/>
        <a:p>
          <a:endParaRPr lang="es-EC"/>
        </a:p>
      </dgm:t>
    </dgm:pt>
    <dgm:pt modelId="{4B3A0821-C78C-42F3-A924-97C629CCBF81}" type="pres">
      <dgm:prSet presAssocID="{86963628-CDC0-4E8D-AF6B-7D173F2411D6}" presName="rootConnector" presStyleLbl="node1" presStyleIdx="0" presStyleCnt="3"/>
      <dgm:spPr/>
      <dgm:t>
        <a:bodyPr/>
        <a:lstStyle/>
        <a:p>
          <a:endParaRPr lang="es-EC"/>
        </a:p>
      </dgm:t>
    </dgm:pt>
    <dgm:pt modelId="{7C72A036-564D-48FE-8B42-EBBA82E398BD}" type="pres">
      <dgm:prSet presAssocID="{86963628-CDC0-4E8D-AF6B-7D173F2411D6}" presName="childShape" presStyleCnt="0"/>
      <dgm:spPr/>
    </dgm:pt>
    <dgm:pt modelId="{1B5C07A1-0488-47C5-B4F1-75098CEBAC94}" type="pres">
      <dgm:prSet presAssocID="{2AEDEE02-87F9-474C-AA42-AE614E34F677}" presName="Name13" presStyleLbl="parChTrans1D2" presStyleIdx="0" presStyleCnt="9"/>
      <dgm:spPr/>
      <dgm:t>
        <a:bodyPr/>
        <a:lstStyle/>
        <a:p>
          <a:endParaRPr lang="es-EC"/>
        </a:p>
      </dgm:t>
    </dgm:pt>
    <dgm:pt modelId="{3505CF3A-ED1F-45AB-BD4B-A9012DF65C2B}" type="pres">
      <dgm:prSet presAssocID="{8F05300A-22A5-46C7-AE41-9A5A154DA541}" presName="childText" presStyleLbl="bgAcc1" presStyleIdx="0" presStyleCnt="9" custScaleX="187798" custScaleY="1534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4DA5F69-3501-4049-9ADE-870BB7418183}" type="pres">
      <dgm:prSet presAssocID="{FAF242C1-E234-4534-B5B1-6DD28B6729FC}" presName="Name13" presStyleLbl="parChTrans1D2" presStyleIdx="1" presStyleCnt="9"/>
      <dgm:spPr/>
      <dgm:t>
        <a:bodyPr/>
        <a:lstStyle/>
        <a:p>
          <a:endParaRPr lang="es-EC"/>
        </a:p>
      </dgm:t>
    </dgm:pt>
    <dgm:pt modelId="{41D6EAA7-6D08-48ED-886A-1869E58CD450}" type="pres">
      <dgm:prSet presAssocID="{A1288BB7-DC71-43EB-BEA7-D8BDED59FE61}" presName="childText" presStyleLbl="bgAcc1" presStyleIdx="1" presStyleCnt="9" custScaleX="187798" custScaleY="1534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2B339DB-D3C3-45A2-8CE4-4D0A8BAEB54D}" type="pres">
      <dgm:prSet presAssocID="{F64E4503-5C5E-47E0-84E3-E918167DD782}" presName="Name13" presStyleLbl="parChTrans1D2" presStyleIdx="2" presStyleCnt="9"/>
      <dgm:spPr/>
      <dgm:t>
        <a:bodyPr/>
        <a:lstStyle/>
        <a:p>
          <a:endParaRPr lang="es-EC"/>
        </a:p>
      </dgm:t>
    </dgm:pt>
    <dgm:pt modelId="{61F1B2B2-2F9F-446A-BFBD-96CB7BFD0B02}" type="pres">
      <dgm:prSet presAssocID="{F7639F9A-E7E0-433A-B68F-3C1449D8FDB0}" presName="childText" presStyleLbl="bgAcc1" presStyleIdx="2" presStyleCnt="9" custScaleX="187798" custScaleY="1534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C14B31B-0628-4099-B6FE-411E59206D32}" type="pres">
      <dgm:prSet presAssocID="{720059DD-E429-4D47-BF48-7E080BA257DD}" presName="root" presStyleCnt="0"/>
      <dgm:spPr/>
    </dgm:pt>
    <dgm:pt modelId="{B3D2B8F2-282D-4D6A-8109-50F08DF70B0C}" type="pres">
      <dgm:prSet presAssocID="{720059DD-E429-4D47-BF48-7E080BA257DD}" presName="rootComposite" presStyleCnt="0"/>
      <dgm:spPr/>
    </dgm:pt>
    <dgm:pt modelId="{F8A3B687-FA4A-49D0-A3D9-0C8E179D6784}" type="pres">
      <dgm:prSet presAssocID="{720059DD-E429-4D47-BF48-7E080BA257DD}" presName="rootText" presStyleLbl="node1" presStyleIdx="1" presStyleCnt="3" custScaleX="161746"/>
      <dgm:spPr/>
      <dgm:t>
        <a:bodyPr/>
        <a:lstStyle/>
        <a:p>
          <a:endParaRPr lang="es-EC"/>
        </a:p>
      </dgm:t>
    </dgm:pt>
    <dgm:pt modelId="{8F4B863A-A9B5-48BA-92A1-5E8E49B6FC07}" type="pres">
      <dgm:prSet presAssocID="{720059DD-E429-4D47-BF48-7E080BA257DD}" presName="rootConnector" presStyleLbl="node1" presStyleIdx="1" presStyleCnt="3"/>
      <dgm:spPr/>
      <dgm:t>
        <a:bodyPr/>
        <a:lstStyle/>
        <a:p>
          <a:endParaRPr lang="es-EC"/>
        </a:p>
      </dgm:t>
    </dgm:pt>
    <dgm:pt modelId="{43620760-551A-4C1D-AAAC-0E3ECAC7E4EB}" type="pres">
      <dgm:prSet presAssocID="{720059DD-E429-4D47-BF48-7E080BA257DD}" presName="childShape" presStyleCnt="0"/>
      <dgm:spPr/>
    </dgm:pt>
    <dgm:pt modelId="{51400AD7-8915-4B3F-88BF-F5E3EEAA5528}" type="pres">
      <dgm:prSet presAssocID="{3FC2EAD0-5BA5-443E-950F-CF84F269C7F8}" presName="Name13" presStyleLbl="parChTrans1D2" presStyleIdx="3" presStyleCnt="9"/>
      <dgm:spPr/>
      <dgm:t>
        <a:bodyPr/>
        <a:lstStyle/>
        <a:p>
          <a:endParaRPr lang="es-EC"/>
        </a:p>
      </dgm:t>
    </dgm:pt>
    <dgm:pt modelId="{E43234ED-0D10-4169-B9FD-516288AFA6D0}" type="pres">
      <dgm:prSet presAssocID="{5F018AF5-79F7-41AF-A78A-E94183642A80}" presName="childText" presStyleLbl="bgAcc1" presStyleIdx="3" presStyleCnt="9" custScaleX="187798" custScaleY="1534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C55C179-120D-4EDD-8EF6-9809691EBEC0}" type="pres">
      <dgm:prSet presAssocID="{7A282EA5-FCF8-4D87-BEE9-579578F57BDD}" presName="Name13" presStyleLbl="parChTrans1D2" presStyleIdx="4" presStyleCnt="9"/>
      <dgm:spPr/>
      <dgm:t>
        <a:bodyPr/>
        <a:lstStyle/>
        <a:p>
          <a:endParaRPr lang="es-EC"/>
        </a:p>
      </dgm:t>
    </dgm:pt>
    <dgm:pt modelId="{7A05C96F-6FCE-4282-BCD0-B5BE9B02E722}" type="pres">
      <dgm:prSet presAssocID="{D6099B90-2AF9-45F8-8699-38A08E9E04D1}" presName="childText" presStyleLbl="bgAcc1" presStyleIdx="4" presStyleCnt="9" custScaleX="187798" custScaleY="1534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9A8FFFA-48A0-4F62-81AC-42045F52836B}" type="pres">
      <dgm:prSet presAssocID="{9F9E975A-C903-4E65-8593-D49DC6F3D0D8}" presName="Name13" presStyleLbl="parChTrans1D2" presStyleIdx="5" presStyleCnt="9"/>
      <dgm:spPr/>
      <dgm:t>
        <a:bodyPr/>
        <a:lstStyle/>
        <a:p>
          <a:endParaRPr lang="es-EC"/>
        </a:p>
      </dgm:t>
    </dgm:pt>
    <dgm:pt modelId="{EE6550F0-359E-474C-9EFD-E63937287EB6}" type="pres">
      <dgm:prSet presAssocID="{DC3E9A3F-0562-48D1-BF68-9668DFA6EE45}" presName="childText" presStyleLbl="bgAcc1" presStyleIdx="5" presStyleCnt="9" custScaleX="187798" custScaleY="1534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AA5CA8A-E6A0-4F78-969F-55C71B0F9F80}" type="pres">
      <dgm:prSet presAssocID="{EDF949D8-7786-4378-8FE1-E715FE1804FD}" presName="root" presStyleCnt="0"/>
      <dgm:spPr/>
    </dgm:pt>
    <dgm:pt modelId="{CAB930B2-14C0-4B1C-ADB1-BD06DE43F838}" type="pres">
      <dgm:prSet presAssocID="{EDF949D8-7786-4378-8FE1-E715FE1804FD}" presName="rootComposite" presStyleCnt="0"/>
      <dgm:spPr/>
    </dgm:pt>
    <dgm:pt modelId="{A029E694-0DAF-4F38-9B6D-34E5DE9AF21A}" type="pres">
      <dgm:prSet presAssocID="{EDF949D8-7786-4378-8FE1-E715FE1804FD}" presName="rootText" presStyleLbl="node1" presStyleIdx="2" presStyleCnt="3" custScaleX="161746"/>
      <dgm:spPr/>
      <dgm:t>
        <a:bodyPr/>
        <a:lstStyle/>
        <a:p>
          <a:endParaRPr lang="es-EC"/>
        </a:p>
      </dgm:t>
    </dgm:pt>
    <dgm:pt modelId="{811EFD70-8D08-4355-943F-6967F2B4DDAD}" type="pres">
      <dgm:prSet presAssocID="{EDF949D8-7786-4378-8FE1-E715FE1804FD}" presName="rootConnector" presStyleLbl="node1" presStyleIdx="2" presStyleCnt="3"/>
      <dgm:spPr/>
      <dgm:t>
        <a:bodyPr/>
        <a:lstStyle/>
        <a:p>
          <a:endParaRPr lang="es-EC"/>
        </a:p>
      </dgm:t>
    </dgm:pt>
    <dgm:pt modelId="{BB42CCF5-2B61-45A1-99D1-0A4EB1468327}" type="pres">
      <dgm:prSet presAssocID="{EDF949D8-7786-4378-8FE1-E715FE1804FD}" presName="childShape" presStyleCnt="0"/>
      <dgm:spPr/>
    </dgm:pt>
    <dgm:pt modelId="{6BBC345D-E8F0-413C-84FF-9208F7F25E6C}" type="pres">
      <dgm:prSet presAssocID="{CD336CE1-F5E2-4D11-A9D5-23850191FA77}" presName="Name13" presStyleLbl="parChTrans1D2" presStyleIdx="6" presStyleCnt="9"/>
      <dgm:spPr/>
      <dgm:t>
        <a:bodyPr/>
        <a:lstStyle/>
        <a:p>
          <a:endParaRPr lang="es-EC"/>
        </a:p>
      </dgm:t>
    </dgm:pt>
    <dgm:pt modelId="{43D15CD0-D525-4DAC-8794-1A26D2452B3F}" type="pres">
      <dgm:prSet presAssocID="{9273DB44-D96A-4181-855C-9FFCBFBEAD5D}" presName="childText" presStyleLbl="bgAcc1" presStyleIdx="6" presStyleCnt="9" custScaleX="187798" custScaleY="1534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46FB9B1-2340-4698-B0C1-191DF23CE05E}" type="pres">
      <dgm:prSet presAssocID="{1AB8D5AE-53E2-4C01-9DF6-53A05BEBD86B}" presName="Name13" presStyleLbl="parChTrans1D2" presStyleIdx="7" presStyleCnt="9"/>
      <dgm:spPr/>
      <dgm:t>
        <a:bodyPr/>
        <a:lstStyle/>
        <a:p>
          <a:endParaRPr lang="es-EC"/>
        </a:p>
      </dgm:t>
    </dgm:pt>
    <dgm:pt modelId="{2BED0B1D-2BAE-4D74-AD99-E9F1C024DF61}" type="pres">
      <dgm:prSet presAssocID="{969A1A41-9A1C-4BC9-833C-1972332B2B5D}" presName="childText" presStyleLbl="bgAcc1" presStyleIdx="7" presStyleCnt="9" custScaleX="187798" custScaleY="1534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B0BAF8A-24A2-4F17-BBAD-8F96EEF526E6}" type="pres">
      <dgm:prSet presAssocID="{2F7B7A0C-B397-4857-91E0-188390D7633A}" presName="Name13" presStyleLbl="parChTrans1D2" presStyleIdx="8" presStyleCnt="9"/>
      <dgm:spPr/>
      <dgm:t>
        <a:bodyPr/>
        <a:lstStyle/>
        <a:p>
          <a:endParaRPr lang="es-EC"/>
        </a:p>
      </dgm:t>
    </dgm:pt>
    <dgm:pt modelId="{86F3144A-F9F0-4227-A178-46BAE7491E2D}" type="pres">
      <dgm:prSet presAssocID="{426C297D-3A65-45BA-B085-37FA4A4710AC}" presName="childText" presStyleLbl="bgAcc1" presStyleIdx="8" presStyleCnt="9" custScaleX="187798" custScaleY="1534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EADD2FB-A593-4EFB-A67D-1D50D6824B79}" type="presOf" srcId="{1AB8D5AE-53E2-4C01-9DF6-53A05BEBD86B}" destId="{A46FB9B1-2340-4698-B0C1-191DF23CE05E}" srcOrd="0" destOrd="0" presId="urn:microsoft.com/office/officeart/2005/8/layout/hierarchy3"/>
    <dgm:cxn modelId="{331866E5-E2B6-4105-9A7A-8106338A5714}" srcId="{86963628-CDC0-4E8D-AF6B-7D173F2411D6}" destId="{F7639F9A-E7E0-433A-B68F-3C1449D8FDB0}" srcOrd="2" destOrd="0" parTransId="{F64E4503-5C5E-47E0-84E3-E918167DD782}" sibTransId="{6055A950-3AF2-4167-970D-C0AA114B0DCC}"/>
    <dgm:cxn modelId="{2D8B16DF-2B09-430F-BAB9-692ABFA006F3}" srcId="{720059DD-E429-4D47-BF48-7E080BA257DD}" destId="{DC3E9A3F-0562-48D1-BF68-9668DFA6EE45}" srcOrd="2" destOrd="0" parTransId="{9F9E975A-C903-4E65-8593-D49DC6F3D0D8}" sibTransId="{7E683590-C1A2-4549-A037-6C3EA847B924}"/>
    <dgm:cxn modelId="{3013EEB2-DF49-49AF-ABB7-E02F803C15CD}" type="presOf" srcId="{86963628-CDC0-4E8D-AF6B-7D173F2411D6}" destId="{4B3A0821-C78C-42F3-A924-97C629CCBF81}" srcOrd="1" destOrd="0" presId="urn:microsoft.com/office/officeart/2005/8/layout/hierarchy3"/>
    <dgm:cxn modelId="{B7E0A37F-81B7-45E3-8A51-F3F21865EF90}" srcId="{720059DD-E429-4D47-BF48-7E080BA257DD}" destId="{5F018AF5-79F7-41AF-A78A-E94183642A80}" srcOrd="0" destOrd="0" parTransId="{3FC2EAD0-5BA5-443E-950F-CF84F269C7F8}" sibTransId="{3C46EFD5-4227-4532-9CED-136B943A4A08}"/>
    <dgm:cxn modelId="{F5011241-B49E-48B6-A9A1-3915F599CB1F}" type="presOf" srcId="{5F018AF5-79F7-41AF-A78A-E94183642A80}" destId="{E43234ED-0D10-4169-B9FD-516288AFA6D0}" srcOrd="0" destOrd="0" presId="urn:microsoft.com/office/officeart/2005/8/layout/hierarchy3"/>
    <dgm:cxn modelId="{6B288330-806E-4CF3-8994-1E12937EA265}" srcId="{AC7D527F-53DD-4252-A627-32C5B4486A23}" destId="{EDF949D8-7786-4378-8FE1-E715FE1804FD}" srcOrd="2" destOrd="0" parTransId="{E9812E04-869D-486B-B0B8-C4730A935964}" sibTransId="{97F36DE9-8C73-4A87-87B4-900B1AE5C9A1}"/>
    <dgm:cxn modelId="{19927CE1-E76D-4853-8844-0534ED9C29B6}" type="presOf" srcId="{2F7B7A0C-B397-4857-91E0-188390D7633A}" destId="{9B0BAF8A-24A2-4F17-BBAD-8F96EEF526E6}" srcOrd="0" destOrd="0" presId="urn:microsoft.com/office/officeart/2005/8/layout/hierarchy3"/>
    <dgm:cxn modelId="{6149DF46-2F7F-4F44-9E43-6DF9B4731AE1}" type="presOf" srcId="{9273DB44-D96A-4181-855C-9FFCBFBEAD5D}" destId="{43D15CD0-D525-4DAC-8794-1A26D2452B3F}" srcOrd="0" destOrd="0" presId="urn:microsoft.com/office/officeart/2005/8/layout/hierarchy3"/>
    <dgm:cxn modelId="{4C388FDE-6AF5-472A-A8AB-64312C444FBA}" type="presOf" srcId="{720059DD-E429-4D47-BF48-7E080BA257DD}" destId="{8F4B863A-A9B5-48BA-92A1-5E8E49B6FC07}" srcOrd="1" destOrd="0" presId="urn:microsoft.com/office/officeart/2005/8/layout/hierarchy3"/>
    <dgm:cxn modelId="{5966DB8B-C796-4D25-A24C-3B3980D84E70}" srcId="{AC7D527F-53DD-4252-A627-32C5B4486A23}" destId="{720059DD-E429-4D47-BF48-7E080BA257DD}" srcOrd="1" destOrd="0" parTransId="{0C07FC50-E9A9-4C76-A0A1-2406F9D8E6FC}" sibTransId="{89CC52F2-A65A-4357-9B28-DBA355EA0982}"/>
    <dgm:cxn modelId="{0D0EAE2A-29E5-44A4-8F2C-68A99CD7748C}" srcId="{EDF949D8-7786-4378-8FE1-E715FE1804FD}" destId="{426C297D-3A65-45BA-B085-37FA4A4710AC}" srcOrd="2" destOrd="0" parTransId="{2F7B7A0C-B397-4857-91E0-188390D7633A}" sibTransId="{ED232D48-816B-437D-9AAA-160C1B94B262}"/>
    <dgm:cxn modelId="{18FAF775-8005-4C33-8427-7327F68292DA}" type="presOf" srcId="{9F9E975A-C903-4E65-8593-D49DC6F3D0D8}" destId="{A9A8FFFA-48A0-4F62-81AC-42045F52836B}" srcOrd="0" destOrd="0" presId="urn:microsoft.com/office/officeart/2005/8/layout/hierarchy3"/>
    <dgm:cxn modelId="{8F9CB864-C93D-42E2-9778-F5A19CF89927}" type="presOf" srcId="{AC7D527F-53DD-4252-A627-32C5B4486A23}" destId="{BBB8C807-69C6-487F-97EF-1A80A6868C15}" srcOrd="0" destOrd="0" presId="urn:microsoft.com/office/officeart/2005/8/layout/hierarchy3"/>
    <dgm:cxn modelId="{2277BD38-F413-4467-85DD-90825606CCC2}" type="presOf" srcId="{D6099B90-2AF9-45F8-8699-38A08E9E04D1}" destId="{7A05C96F-6FCE-4282-BCD0-B5BE9B02E722}" srcOrd="0" destOrd="0" presId="urn:microsoft.com/office/officeart/2005/8/layout/hierarchy3"/>
    <dgm:cxn modelId="{9101F19E-8586-41AC-8B05-A7A0670C6514}" type="presOf" srcId="{969A1A41-9A1C-4BC9-833C-1972332B2B5D}" destId="{2BED0B1D-2BAE-4D74-AD99-E9F1C024DF61}" srcOrd="0" destOrd="0" presId="urn:microsoft.com/office/officeart/2005/8/layout/hierarchy3"/>
    <dgm:cxn modelId="{342EBA5E-9111-435C-9F40-62E64E04D6E3}" srcId="{EDF949D8-7786-4378-8FE1-E715FE1804FD}" destId="{9273DB44-D96A-4181-855C-9FFCBFBEAD5D}" srcOrd="0" destOrd="0" parTransId="{CD336CE1-F5E2-4D11-A9D5-23850191FA77}" sibTransId="{C3666AFD-8100-4B99-B639-EDB5470F6A65}"/>
    <dgm:cxn modelId="{CAA514A4-6B9C-426A-B67F-373A96243971}" type="presOf" srcId="{CD336CE1-F5E2-4D11-A9D5-23850191FA77}" destId="{6BBC345D-E8F0-413C-84FF-9208F7F25E6C}" srcOrd="0" destOrd="0" presId="urn:microsoft.com/office/officeart/2005/8/layout/hierarchy3"/>
    <dgm:cxn modelId="{71BF2BC7-D2C0-4134-A5E9-877FE04B6FC1}" type="presOf" srcId="{86963628-CDC0-4E8D-AF6B-7D173F2411D6}" destId="{4DC57B6A-BD2B-4F63-A4C4-4BD0C3F0328C}" srcOrd="0" destOrd="0" presId="urn:microsoft.com/office/officeart/2005/8/layout/hierarchy3"/>
    <dgm:cxn modelId="{C18BB2ED-EAD7-4FBD-9636-034CE783D0BA}" srcId="{AC7D527F-53DD-4252-A627-32C5B4486A23}" destId="{86963628-CDC0-4E8D-AF6B-7D173F2411D6}" srcOrd="0" destOrd="0" parTransId="{5E2FA59E-8D44-47AB-A007-F050139AB909}" sibTransId="{02841EFC-ED9D-4C69-914C-36F9006CD717}"/>
    <dgm:cxn modelId="{BFBC2189-D731-44CB-88B3-E772F55D9360}" type="presOf" srcId="{3FC2EAD0-5BA5-443E-950F-CF84F269C7F8}" destId="{51400AD7-8915-4B3F-88BF-F5E3EEAA5528}" srcOrd="0" destOrd="0" presId="urn:microsoft.com/office/officeart/2005/8/layout/hierarchy3"/>
    <dgm:cxn modelId="{99E58474-98FF-43AC-A633-36FCE9FFA168}" type="presOf" srcId="{EDF949D8-7786-4378-8FE1-E715FE1804FD}" destId="{A029E694-0DAF-4F38-9B6D-34E5DE9AF21A}" srcOrd="0" destOrd="0" presId="urn:microsoft.com/office/officeart/2005/8/layout/hierarchy3"/>
    <dgm:cxn modelId="{E7606450-0279-4E7B-A509-90D027FCCCA3}" srcId="{720059DD-E429-4D47-BF48-7E080BA257DD}" destId="{D6099B90-2AF9-45F8-8699-38A08E9E04D1}" srcOrd="1" destOrd="0" parTransId="{7A282EA5-FCF8-4D87-BEE9-579578F57BDD}" sibTransId="{889EC068-EE61-47A9-A60C-28C1591E3E6C}"/>
    <dgm:cxn modelId="{CD8C17F0-7D4F-4759-B686-F86C9FAA695F}" srcId="{EDF949D8-7786-4378-8FE1-E715FE1804FD}" destId="{969A1A41-9A1C-4BC9-833C-1972332B2B5D}" srcOrd="1" destOrd="0" parTransId="{1AB8D5AE-53E2-4C01-9DF6-53A05BEBD86B}" sibTransId="{0B03BE23-4F38-44B0-AE84-A460F105E8A3}"/>
    <dgm:cxn modelId="{3843AB04-6509-4221-9A1A-7B963D239ACB}" type="presOf" srcId="{2AEDEE02-87F9-474C-AA42-AE614E34F677}" destId="{1B5C07A1-0488-47C5-B4F1-75098CEBAC94}" srcOrd="0" destOrd="0" presId="urn:microsoft.com/office/officeart/2005/8/layout/hierarchy3"/>
    <dgm:cxn modelId="{0297E27B-93CA-42B0-B1E1-0F3F5A9B30A3}" srcId="{86963628-CDC0-4E8D-AF6B-7D173F2411D6}" destId="{8F05300A-22A5-46C7-AE41-9A5A154DA541}" srcOrd="0" destOrd="0" parTransId="{2AEDEE02-87F9-474C-AA42-AE614E34F677}" sibTransId="{0884CA46-7EBD-455F-B287-EDA566B9C61F}"/>
    <dgm:cxn modelId="{0B1C2BDA-997C-4C2C-9302-A6DC72526E0D}" srcId="{86963628-CDC0-4E8D-AF6B-7D173F2411D6}" destId="{A1288BB7-DC71-43EB-BEA7-D8BDED59FE61}" srcOrd="1" destOrd="0" parTransId="{FAF242C1-E234-4534-B5B1-6DD28B6729FC}" sibTransId="{5719933F-CB3B-4E98-8A11-9180443D49F8}"/>
    <dgm:cxn modelId="{A3C10D12-E8BD-4227-941E-A25E1E58A89F}" type="presOf" srcId="{7A282EA5-FCF8-4D87-BEE9-579578F57BDD}" destId="{3C55C179-120D-4EDD-8EF6-9809691EBEC0}" srcOrd="0" destOrd="0" presId="urn:microsoft.com/office/officeart/2005/8/layout/hierarchy3"/>
    <dgm:cxn modelId="{D2B584E9-961A-4230-87F9-B02CA2A60770}" type="presOf" srcId="{EDF949D8-7786-4378-8FE1-E715FE1804FD}" destId="{811EFD70-8D08-4355-943F-6967F2B4DDAD}" srcOrd="1" destOrd="0" presId="urn:microsoft.com/office/officeart/2005/8/layout/hierarchy3"/>
    <dgm:cxn modelId="{2A78DC81-DF17-4FA2-BC56-87B59FA32DB4}" type="presOf" srcId="{A1288BB7-DC71-43EB-BEA7-D8BDED59FE61}" destId="{41D6EAA7-6D08-48ED-886A-1869E58CD450}" srcOrd="0" destOrd="0" presId="urn:microsoft.com/office/officeart/2005/8/layout/hierarchy3"/>
    <dgm:cxn modelId="{88E8645F-1CE1-42A2-8389-4F3D06BD815B}" type="presOf" srcId="{F64E4503-5C5E-47E0-84E3-E918167DD782}" destId="{E2B339DB-D3C3-45A2-8CE4-4D0A8BAEB54D}" srcOrd="0" destOrd="0" presId="urn:microsoft.com/office/officeart/2005/8/layout/hierarchy3"/>
    <dgm:cxn modelId="{BE5870D8-3178-479B-B345-43B2F8339819}" type="presOf" srcId="{426C297D-3A65-45BA-B085-37FA4A4710AC}" destId="{86F3144A-F9F0-4227-A178-46BAE7491E2D}" srcOrd="0" destOrd="0" presId="urn:microsoft.com/office/officeart/2005/8/layout/hierarchy3"/>
    <dgm:cxn modelId="{282633EC-EA31-43C3-A22E-DA52F187F8C3}" type="presOf" srcId="{F7639F9A-E7E0-433A-B68F-3C1449D8FDB0}" destId="{61F1B2B2-2F9F-446A-BFBD-96CB7BFD0B02}" srcOrd="0" destOrd="0" presId="urn:microsoft.com/office/officeart/2005/8/layout/hierarchy3"/>
    <dgm:cxn modelId="{3C3B0D21-BBEE-4579-B111-34F2FB03EAC3}" type="presOf" srcId="{FAF242C1-E234-4534-B5B1-6DD28B6729FC}" destId="{A4DA5F69-3501-4049-9ADE-870BB7418183}" srcOrd="0" destOrd="0" presId="urn:microsoft.com/office/officeart/2005/8/layout/hierarchy3"/>
    <dgm:cxn modelId="{C3B7C9F3-0639-4B4A-B969-75F19C151965}" type="presOf" srcId="{720059DD-E429-4D47-BF48-7E080BA257DD}" destId="{F8A3B687-FA4A-49D0-A3D9-0C8E179D6784}" srcOrd="0" destOrd="0" presId="urn:microsoft.com/office/officeart/2005/8/layout/hierarchy3"/>
    <dgm:cxn modelId="{E8541DB6-2C21-41D8-B30F-28CE4948FCA4}" type="presOf" srcId="{8F05300A-22A5-46C7-AE41-9A5A154DA541}" destId="{3505CF3A-ED1F-45AB-BD4B-A9012DF65C2B}" srcOrd="0" destOrd="0" presId="urn:microsoft.com/office/officeart/2005/8/layout/hierarchy3"/>
    <dgm:cxn modelId="{A582D8A4-15C9-42E4-B9D5-0F745D3D8D30}" type="presOf" srcId="{DC3E9A3F-0562-48D1-BF68-9668DFA6EE45}" destId="{EE6550F0-359E-474C-9EFD-E63937287EB6}" srcOrd="0" destOrd="0" presId="urn:microsoft.com/office/officeart/2005/8/layout/hierarchy3"/>
    <dgm:cxn modelId="{A8F244B3-3125-4A5A-B2E3-5F417BA2F539}" type="presParOf" srcId="{BBB8C807-69C6-487F-97EF-1A80A6868C15}" destId="{1B331CEF-B843-4B23-BC41-3A59114B1832}" srcOrd="0" destOrd="0" presId="urn:microsoft.com/office/officeart/2005/8/layout/hierarchy3"/>
    <dgm:cxn modelId="{185B8AC8-C654-4A0D-98AA-55D4C6E2645D}" type="presParOf" srcId="{1B331CEF-B843-4B23-BC41-3A59114B1832}" destId="{DD58DFCB-B91B-4261-81AE-AC8F5D02B4CA}" srcOrd="0" destOrd="0" presId="urn:microsoft.com/office/officeart/2005/8/layout/hierarchy3"/>
    <dgm:cxn modelId="{3E4EC3D9-2E99-4EDB-8420-C23583DFAC1A}" type="presParOf" srcId="{DD58DFCB-B91B-4261-81AE-AC8F5D02B4CA}" destId="{4DC57B6A-BD2B-4F63-A4C4-4BD0C3F0328C}" srcOrd="0" destOrd="0" presId="urn:microsoft.com/office/officeart/2005/8/layout/hierarchy3"/>
    <dgm:cxn modelId="{2F2B7CF3-ABA8-4B9D-A853-2155BBFE2AD1}" type="presParOf" srcId="{DD58DFCB-B91B-4261-81AE-AC8F5D02B4CA}" destId="{4B3A0821-C78C-42F3-A924-97C629CCBF81}" srcOrd="1" destOrd="0" presId="urn:microsoft.com/office/officeart/2005/8/layout/hierarchy3"/>
    <dgm:cxn modelId="{49909762-E965-4BB7-A6DC-60158C287970}" type="presParOf" srcId="{1B331CEF-B843-4B23-BC41-3A59114B1832}" destId="{7C72A036-564D-48FE-8B42-EBBA82E398BD}" srcOrd="1" destOrd="0" presId="urn:microsoft.com/office/officeart/2005/8/layout/hierarchy3"/>
    <dgm:cxn modelId="{288D47AA-0400-462D-89AB-B9D4AA07A334}" type="presParOf" srcId="{7C72A036-564D-48FE-8B42-EBBA82E398BD}" destId="{1B5C07A1-0488-47C5-B4F1-75098CEBAC94}" srcOrd="0" destOrd="0" presId="urn:microsoft.com/office/officeart/2005/8/layout/hierarchy3"/>
    <dgm:cxn modelId="{6A9B486E-CE1C-4D5F-946C-E188F1746F11}" type="presParOf" srcId="{7C72A036-564D-48FE-8B42-EBBA82E398BD}" destId="{3505CF3A-ED1F-45AB-BD4B-A9012DF65C2B}" srcOrd="1" destOrd="0" presId="urn:microsoft.com/office/officeart/2005/8/layout/hierarchy3"/>
    <dgm:cxn modelId="{E472C8F0-BEC8-4C5E-8948-AD019AE903B9}" type="presParOf" srcId="{7C72A036-564D-48FE-8B42-EBBA82E398BD}" destId="{A4DA5F69-3501-4049-9ADE-870BB7418183}" srcOrd="2" destOrd="0" presId="urn:microsoft.com/office/officeart/2005/8/layout/hierarchy3"/>
    <dgm:cxn modelId="{78175E9D-1061-4E02-8FE4-0EF7A09CBD1A}" type="presParOf" srcId="{7C72A036-564D-48FE-8B42-EBBA82E398BD}" destId="{41D6EAA7-6D08-48ED-886A-1869E58CD450}" srcOrd="3" destOrd="0" presId="urn:microsoft.com/office/officeart/2005/8/layout/hierarchy3"/>
    <dgm:cxn modelId="{B6E6959C-9C4F-4FD1-A10A-543CE975D2D0}" type="presParOf" srcId="{7C72A036-564D-48FE-8B42-EBBA82E398BD}" destId="{E2B339DB-D3C3-45A2-8CE4-4D0A8BAEB54D}" srcOrd="4" destOrd="0" presId="urn:microsoft.com/office/officeart/2005/8/layout/hierarchy3"/>
    <dgm:cxn modelId="{BABE08B6-F933-4606-A5C8-EDFFE657FDF0}" type="presParOf" srcId="{7C72A036-564D-48FE-8B42-EBBA82E398BD}" destId="{61F1B2B2-2F9F-446A-BFBD-96CB7BFD0B02}" srcOrd="5" destOrd="0" presId="urn:microsoft.com/office/officeart/2005/8/layout/hierarchy3"/>
    <dgm:cxn modelId="{0B653F22-1812-40BD-92BA-37D7575C0B07}" type="presParOf" srcId="{BBB8C807-69C6-487F-97EF-1A80A6868C15}" destId="{EC14B31B-0628-4099-B6FE-411E59206D32}" srcOrd="1" destOrd="0" presId="urn:microsoft.com/office/officeart/2005/8/layout/hierarchy3"/>
    <dgm:cxn modelId="{8B06E589-3880-4F0D-B19D-B9E466F6EDB5}" type="presParOf" srcId="{EC14B31B-0628-4099-B6FE-411E59206D32}" destId="{B3D2B8F2-282D-4D6A-8109-50F08DF70B0C}" srcOrd="0" destOrd="0" presId="urn:microsoft.com/office/officeart/2005/8/layout/hierarchy3"/>
    <dgm:cxn modelId="{87AD899B-0F73-4CF9-A0D2-E85BD82E61F5}" type="presParOf" srcId="{B3D2B8F2-282D-4D6A-8109-50F08DF70B0C}" destId="{F8A3B687-FA4A-49D0-A3D9-0C8E179D6784}" srcOrd="0" destOrd="0" presId="urn:microsoft.com/office/officeart/2005/8/layout/hierarchy3"/>
    <dgm:cxn modelId="{6346973D-B432-442C-ADEE-A8F302B8DDB8}" type="presParOf" srcId="{B3D2B8F2-282D-4D6A-8109-50F08DF70B0C}" destId="{8F4B863A-A9B5-48BA-92A1-5E8E49B6FC07}" srcOrd="1" destOrd="0" presId="urn:microsoft.com/office/officeart/2005/8/layout/hierarchy3"/>
    <dgm:cxn modelId="{FC84A731-A067-48FF-8F9C-10FAD87B6BA6}" type="presParOf" srcId="{EC14B31B-0628-4099-B6FE-411E59206D32}" destId="{43620760-551A-4C1D-AAAC-0E3ECAC7E4EB}" srcOrd="1" destOrd="0" presId="urn:microsoft.com/office/officeart/2005/8/layout/hierarchy3"/>
    <dgm:cxn modelId="{EE7EB0C9-7982-4E67-98B6-073851E8AE0C}" type="presParOf" srcId="{43620760-551A-4C1D-AAAC-0E3ECAC7E4EB}" destId="{51400AD7-8915-4B3F-88BF-F5E3EEAA5528}" srcOrd="0" destOrd="0" presId="urn:microsoft.com/office/officeart/2005/8/layout/hierarchy3"/>
    <dgm:cxn modelId="{CF8C3BE5-5715-459D-83FA-D53EB09C24CC}" type="presParOf" srcId="{43620760-551A-4C1D-AAAC-0E3ECAC7E4EB}" destId="{E43234ED-0D10-4169-B9FD-516288AFA6D0}" srcOrd="1" destOrd="0" presId="urn:microsoft.com/office/officeart/2005/8/layout/hierarchy3"/>
    <dgm:cxn modelId="{504475C1-16DB-4302-8A1B-BD973B6DBAFE}" type="presParOf" srcId="{43620760-551A-4C1D-AAAC-0E3ECAC7E4EB}" destId="{3C55C179-120D-4EDD-8EF6-9809691EBEC0}" srcOrd="2" destOrd="0" presId="urn:microsoft.com/office/officeart/2005/8/layout/hierarchy3"/>
    <dgm:cxn modelId="{18DF74C5-A756-41AB-A293-793D2C7B0E43}" type="presParOf" srcId="{43620760-551A-4C1D-AAAC-0E3ECAC7E4EB}" destId="{7A05C96F-6FCE-4282-BCD0-B5BE9B02E722}" srcOrd="3" destOrd="0" presId="urn:microsoft.com/office/officeart/2005/8/layout/hierarchy3"/>
    <dgm:cxn modelId="{9D628636-2272-4330-BA5B-AF8DE8AF12A3}" type="presParOf" srcId="{43620760-551A-4C1D-AAAC-0E3ECAC7E4EB}" destId="{A9A8FFFA-48A0-4F62-81AC-42045F52836B}" srcOrd="4" destOrd="0" presId="urn:microsoft.com/office/officeart/2005/8/layout/hierarchy3"/>
    <dgm:cxn modelId="{266B8C9A-89E7-4ADD-8D7F-70BEF4FFD7B3}" type="presParOf" srcId="{43620760-551A-4C1D-AAAC-0E3ECAC7E4EB}" destId="{EE6550F0-359E-474C-9EFD-E63937287EB6}" srcOrd="5" destOrd="0" presId="urn:microsoft.com/office/officeart/2005/8/layout/hierarchy3"/>
    <dgm:cxn modelId="{F994F24C-ED66-4DBE-9039-86A3CC08C71A}" type="presParOf" srcId="{BBB8C807-69C6-487F-97EF-1A80A6868C15}" destId="{DAA5CA8A-E6A0-4F78-969F-55C71B0F9F80}" srcOrd="2" destOrd="0" presId="urn:microsoft.com/office/officeart/2005/8/layout/hierarchy3"/>
    <dgm:cxn modelId="{0FE20FA5-CA10-4788-8756-37B1FB3865F0}" type="presParOf" srcId="{DAA5CA8A-E6A0-4F78-969F-55C71B0F9F80}" destId="{CAB930B2-14C0-4B1C-ADB1-BD06DE43F838}" srcOrd="0" destOrd="0" presId="urn:microsoft.com/office/officeart/2005/8/layout/hierarchy3"/>
    <dgm:cxn modelId="{3F5135B0-111F-41DC-B9B8-9BEBD6091061}" type="presParOf" srcId="{CAB930B2-14C0-4B1C-ADB1-BD06DE43F838}" destId="{A029E694-0DAF-4F38-9B6D-34E5DE9AF21A}" srcOrd="0" destOrd="0" presId="urn:microsoft.com/office/officeart/2005/8/layout/hierarchy3"/>
    <dgm:cxn modelId="{9B031988-9734-4266-93CE-4B1775569583}" type="presParOf" srcId="{CAB930B2-14C0-4B1C-ADB1-BD06DE43F838}" destId="{811EFD70-8D08-4355-943F-6967F2B4DDAD}" srcOrd="1" destOrd="0" presId="urn:microsoft.com/office/officeart/2005/8/layout/hierarchy3"/>
    <dgm:cxn modelId="{4F584D0F-4A5B-4A9C-B873-96E0BE18B79B}" type="presParOf" srcId="{DAA5CA8A-E6A0-4F78-969F-55C71B0F9F80}" destId="{BB42CCF5-2B61-45A1-99D1-0A4EB1468327}" srcOrd="1" destOrd="0" presId="urn:microsoft.com/office/officeart/2005/8/layout/hierarchy3"/>
    <dgm:cxn modelId="{89AC1B76-9D07-4600-8BE6-F74D6B2A2265}" type="presParOf" srcId="{BB42CCF5-2B61-45A1-99D1-0A4EB1468327}" destId="{6BBC345D-E8F0-413C-84FF-9208F7F25E6C}" srcOrd="0" destOrd="0" presId="urn:microsoft.com/office/officeart/2005/8/layout/hierarchy3"/>
    <dgm:cxn modelId="{CCF78AD0-496B-4883-9064-12F996444A72}" type="presParOf" srcId="{BB42CCF5-2B61-45A1-99D1-0A4EB1468327}" destId="{43D15CD0-D525-4DAC-8794-1A26D2452B3F}" srcOrd="1" destOrd="0" presId="urn:microsoft.com/office/officeart/2005/8/layout/hierarchy3"/>
    <dgm:cxn modelId="{4518086C-39B0-4438-BD37-7863DD7A3174}" type="presParOf" srcId="{BB42CCF5-2B61-45A1-99D1-0A4EB1468327}" destId="{A46FB9B1-2340-4698-B0C1-191DF23CE05E}" srcOrd="2" destOrd="0" presId="urn:microsoft.com/office/officeart/2005/8/layout/hierarchy3"/>
    <dgm:cxn modelId="{AD632306-42C3-4D83-959F-303C503B1B14}" type="presParOf" srcId="{BB42CCF5-2B61-45A1-99D1-0A4EB1468327}" destId="{2BED0B1D-2BAE-4D74-AD99-E9F1C024DF61}" srcOrd="3" destOrd="0" presId="urn:microsoft.com/office/officeart/2005/8/layout/hierarchy3"/>
    <dgm:cxn modelId="{ECF76327-77D5-4CE2-8936-2B050193B4C3}" type="presParOf" srcId="{BB42CCF5-2B61-45A1-99D1-0A4EB1468327}" destId="{9B0BAF8A-24A2-4F17-BBAD-8F96EEF526E6}" srcOrd="4" destOrd="0" presId="urn:microsoft.com/office/officeart/2005/8/layout/hierarchy3"/>
    <dgm:cxn modelId="{92A4D358-5466-47A5-B4D7-65B9876BFA9E}" type="presParOf" srcId="{BB42CCF5-2B61-45A1-99D1-0A4EB1468327}" destId="{86F3144A-F9F0-4227-A178-46BAE7491E2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366A81-E194-447E-AC70-AAB74B9093ED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D531E2EF-6EB8-4C05-9CA0-5704C681EFA6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500" dirty="0" smtClean="0">
              <a:solidFill>
                <a:schemeClr val="bg1"/>
              </a:solidFill>
              <a:latin typeface="Book Antiqua" panose="02040602050305030304" pitchFamily="18" charset="0"/>
            </a:rPr>
            <a:t>El desempleo y subempleo de los jóvenes imponen elevados costos sociales y económicos que redundan en la pérdida de oportunidades de crecimiento económico</a:t>
          </a:r>
          <a:endParaRPr lang="es-EC" sz="15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D0D152AA-D729-4E85-AE21-AE1A887759D4}" type="parTrans" cxnId="{BDF351C7-89CC-4A5A-B863-F636634EAA76}">
      <dgm:prSet/>
      <dgm:spPr/>
      <dgm:t>
        <a:bodyPr/>
        <a:lstStyle/>
        <a:p>
          <a:endParaRPr lang="es-EC" sz="140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D6E626A7-B4A1-49AF-9F55-02EF02676BF3}" type="sibTrans" cxnId="{BDF351C7-89CC-4A5A-B863-F636634EAA76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C" sz="14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7AD8EBCC-591A-4865-8521-A9046C0946CD}">
      <dgm:prSet phldrT="[Texto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500" dirty="0" smtClean="0">
              <a:solidFill>
                <a:schemeClr val="bg1"/>
              </a:solidFill>
              <a:latin typeface="Book Antiqua" panose="02040602050305030304" pitchFamily="18" charset="0"/>
            </a:rPr>
            <a:t>En respuesta a la crisis del empleo juvenil la OIT se encuentra desarrollando el programa “Diseño e implementación de un mecanismo innovador de promoción de empleo juvenil en las empresas”</a:t>
          </a:r>
          <a:endParaRPr lang="es-EC" sz="15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476A74A4-71F4-48BA-9D9A-C77737735A0E}" type="parTrans" cxnId="{93AD33CB-BCE2-4B99-867D-FD2EC1D0CF8B}">
      <dgm:prSet/>
      <dgm:spPr/>
      <dgm:t>
        <a:bodyPr/>
        <a:lstStyle/>
        <a:p>
          <a:endParaRPr lang="es-EC" sz="140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8A1A2653-003E-439F-BB3C-E4ADE0DDFE80}" type="sibTrans" cxnId="{93AD33CB-BCE2-4B99-867D-FD2EC1D0CF8B}">
      <dgm:prSet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C" sz="14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6F05871-1364-4A8D-AEDD-07495BB5D692}">
      <dgm:prSet phldrT="[Texto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500" dirty="0" smtClean="0">
              <a:solidFill>
                <a:schemeClr val="bg1"/>
              </a:solidFill>
              <a:latin typeface="Book Antiqua" panose="02040602050305030304" pitchFamily="18" charset="0"/>
            </a:rPr>
            <a:t>Con el fin de articular los servicios de fortalecimiento de capacidades y apoyo al empleo con las demandas de empleadores y jóvenes</a:t>
          </a:r>
          <a:endParaRPr lang="es-EC" sz="15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EE3A424C-5FC4-4B8F-B03B-1EDFFC3C2164}" type="parTrans" cxnId="{098E95C1-662D-45D8-A559-5E21F748B39C}">
      <dgm:prSet/>
      <dgm:spPr/>
      <dgm:t>
        <a:bodyPr/>
        <a:lstStyle/>
        <a:p>
          <a:endParaRPr lang="es-EC" sz="140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747BC7A7-37DA-4155-9019-E23468534546}" type="sibTrans" cxnId="{098E95C1-662D-45D8-A559-5E21F748B39C}">
      <dgm:prSet/>
      <dgm:spPr/>
      <dgm:t>
        <a:bodyPr/>
        <a:lstStyle/>
        <a:p>
          <a:endParaRPr lang="es-EC" sz="140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8A6C87E-89CA-4105-88AE-940438EECFE6}" type="pres">
      <dgm:prSet presAssocID="{AA366A81-E194-447E-AC70-AAB74B9093E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451C1C66-8DED-4ECD-9801-626B8577E1BD}" type="pres">
      <dgm:prSet presAssocID="{D531E2EF-6EB8-4C05-9CA0-5704C681EFA6}" presName="node" presStyleLbl="node1" presStyleIdx="0" presStyleCnt="3" custScaleX="134401" custScaleY="1584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1AE800D-F031-4B00-B32D-3B5077C736C2}" type="pres">
      <dgm:prSet presAssocID="{D6E626A7-B4A1-49AF-9F55-02EF02676BF3}" presName="sibTrans" presStyleLbl="sibTrans2D1" presStyleIdx="0" presStyleCnt="2"/>
      <dgm:spPr/>
      <dgm:t>
        <a:bodyPr/>
        <a:lstStyle/>
        <a:p>
          <a:endParaRPr lang="es-EC"/>
        </a:p>
      </dgm:t>
    </dgm:pt>
    <dgm:pt modelId="{94C35B7E-85C5-437C-9824-6930F8510806}" type="pres">
      <dgm:prSet presAssocID="{D6E626A7-B4A1-49AF-9F55-02EF02676BF3}" presName="connectorText" presStyleLbl="sibTrans2D1" presStyleIdx="0" presStyleCnt="2"/>
      <dgm:spPr/>
      <dgm:t>
        <a:bodyPr/>
        <a:lstStyle/>
        <a:p>
          <a:endParaRPr lang="es-EC"/>
        </a:p>
      </dgm:t>
    </dgm:pt>
    <dgm:pt modelId="{5B221E23-E761-49B8-9328-9490ECD5E64C}" type="pres">
      <dgm:prSet presAssocID="{7AD8EBCC-591A-4865-8521-A9046C0946CD}" presName="node" presStyleLbl="node1" presStyleIdx="1" presStyleCnt="3" custScaleX="134401" custScaleY="1584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3D95CFC-7227-4A1A-B0AC-7AA71A5CFD1D}" type="pres">
      <dgm:prSet presAssocID="{8A1A2653-003E-439F-BB3C-E4ADE0DDFE80}" presName="sibTrans" presStyleLbl="sibTrans2D1" presStyleIdx="1" presStyleCnt="2"/>
      <dgm:spPr/>
      <dgm:t>
        <a:bodyPr/>
        <a:lstStyle/>
        <a:p>
          <a:endParaRPr lang="es-EC"/>
        </a:p>
      </dgm:t>
    </dgm:pt>
    <dgm:pt modelId="{5113240C-2182-4190-89F8-F2B8BCE317FB}" type="pres">
      <dgm:prSet presAssocID="{8A1A2653-003E-439F-BB3C-E4ADE0DDFE80}" presName="connectorText" presStyleLbl="sibTrans2D1" presStyleIdx="1" presStyleCnt="2"/>
      <dgm:spPr/>
      <dgm:t>
        <a:bodyPr/>
        <a:lstStyle/>
        <a:p>
          <a:endParaRPr lang="es-EC"/>
        </a:p>
      </dgm:t>
    </dgm:pt>
    <dgm:pt modelId="{DFBE88F0-05EF-47C0-93BC-D19DB868361C}" type="pres">
      <dgm:prSet presAssocID="{26F05871-1364-4A8D-AEDD-07495BB5D692}" presName="node" presStyleLbl="node1" presStyleIdx="2" presStyleCnt="3" custScaleX="134401" custScaleY="1584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57E1548A-A3A5-4EF4-89EF-3C243168F7C1}" type="presOf" srcId="{D531E2EF-6EB8-4C05-9CA0-5704C681EFA6}" destId="{451C1C66-8DED-4ECD-9801-626B8577E1BD}" srcOrd="0" destOrd="0" presId="urn:microsoft.com/office/officeart/2005/8/layout/process5"/>
    <dgm:cxn modelId="{098E95C1-662D-45D8-A559-5E21F748B39C}" srcId="{AA366A81-E194-447E-AC70-AAB74B9093ED}" destId="{26F05871-1364-4A8D-AEDD-07495BB5D692}" srcOrd="2" destOrd="0" parTransId="{EE3A424C-5FC4-4B8F-B03B-1EDFFC3C2164}" sibTransId="{747BC7A7-37DA-4155-9019-E23468534546}"/>
    <dgm:cxn modelId="{93AD33CB-BCE2-4B99-867D-FD2EC1D0CF8B}" srcId="{AA366A81-E194-447E-AC70-AAB74B9093ED}" destId="{7AD8EBCC-591A-4865-8521-A9046C0946CD}" srcOrd="1" destOrd="0" parTransId="{476A74A4-71F4-48BA-9D9A-C77737735A0E}" sibTransId="{8A1A2653-003E-439F-BB3C-E4ADE0DDFE80}"/>
    <dgm:cxn modelId="{E8ED545C-2539-4142-A05D-84ED6D4FCDD5}" type="presOf" srcId="{AA366A81-E194-447E-AC70-AAB74B9093ED}" destId="{28A6C87E-89CA-4105-88AE-940438EECFE6}" srcOrd="0" destOrd="0" presId="urn:microsoft.com/office/officeart/2005/8/layout/process5"/>
    <dgm:cxn modelId="{BDF351C7-89CC-4A5A-B863-F636634EAA76}" srcId="{AA366A81-E194-447E-AC70-AAB74B9093ED}" destId="{D531E2EF-6EB8-4C05-9CA0-5704C681EFA6}" srcOrd="0" destOrd="0" parTransId="{D0D152AA-D729-4E85-AE21-AE1A887759D4}" sibTransId="{D6E626A7-B4A1-49AF-9F55-02EF02676BF3}"/>
    <dgm:cxn modelId="{E954246E-D616-4734-B022-49FD577D60D8}" type="presOf" srcId="{8A1A2653-003E-439F-BB3C-E4ADE0DDFE80}" destId="{5113240C-2182-4190-89F8-F2B8BCE317FB}" srcOrd="1" destOrd="0" presId="urn:microsoft.com/office/officeart/2005/8/layout/process5"/>
    <dgm:cxn modelId="{3D83B787-1EA4-4B5D-9D25-4804FA135C4D}" type="presOf" srcId="{8A1A2653-003E-439F-BB3C-E4ADE0DDFE80}" destId="{E3D95CFC-7227-4A1A-B0AC-7AA71A5CFD1D}" srcOrd="0" destOrd="0" presId="urn:microsoft.com/office/officeart/2005/8/layout/process5"/>
    <dgm:cxn modelId="{801E7351-CD0B-40F1-A32D-6DA700CAC74A}" type="presOf" srcId="{D6E626A7-B4A1-49AF-9F55-02EF02676BF3}" destId="{94C35B7E-85C5-437C-9824-6930F8510806}" srcOrd="1" destOrd="0" presId="urn:microsoft.com/office/officeart/2005/8/layout/process5"/>
    <dgm:cxn modelId="{48E9E42A-4957-4D5A-80CB-BC0E10A55A12}" type="presOf" srcId="{26F05871-1364-4A8D-AEDD-07495BB5D692}" destId="{DFBE88F0-05EF-47C0-93BC-D19DB868361C}" srcOrd="0" destOrd="0" presId="urn:microsoft.com/office/officeart/2005/8/layout/process5"/>
    <dgm:cxn modelId="{CDD9B8B6-49F3-47EF-AAC4-525067672A17}" type="presOf" srcId="{D6E626A7-B4A1-49AF-9F55-02EF02676BF3}" destId="{01AE800D-F031-4B00-B32D-3B5077C736C2}" srcOrd="0" destOrd="0" presId="urn:microsoft.com/office/officeart/2005/8/layout/process5"/>
    <dgm:cxn modelId="{6B7C22FB-46B6-4838-89E0-B5FA4A9713B3}" type="presOf" srcId="{7AD8EBCC-591A-4865-8521-A9046C0946CD}" destId="{5B221E23-E761-49B8-9328-9490ECD5E64C}" srcOrd="0" destOrd="0" presId="urn:microsoft.com/office/officeart/2005/8/layout/process5"/>
    <dgm:cxn modelId="{31877F00-8D61-47E3-BC95-33D333388D52}" type="presParOf" srcId="{28A6C87E-89CA-4105-88AE-940438EECFE6}" destId="{451C1C66-8DED-4ECD-9801-626B8577E1BD}" srcOrd="0" destOrd="0" presId="urn:microsoft.com/office/officeart/2005/8/layout/process5"/>
    <dgm:cxn modelId="{BCAAFBA8-ABF7-440F-9D8F-B4AD3EB7F0D2}" type="presParOf" srcId="{28A6C87E-89CA-4105-88AE-940438EECFE6}" destId="{01AE800D-F031-4B00-B32D-3B5077C736C2}" srcOrd="1" destOrd="0" presId="urn:microsoft.com/office/officeart/2005/8/layout/process5"/>
    <dgm:cxn modelId="{8B163738-AB85-4988-8BB2-A01FE8B32AFA}" type="presParOf" srcId="{01AE800D-F031-4B00-B32D-3B5077C736C2}" destId="{94C35B7E-85C5-437C-9824-6930F8510806}" srcOrd="0" destOrd="0" presId="urn:microsoft.com/office/officeart/2005/8/layout/process5"/>
    <dgm:cxn modelId="{93842625-7538-4C24-8A29-56983F6419E4}" type="presParOf" srcId="{28A6C87E-89CA-4105-88AE-940438EECFE6}" destId="{5B221E23-E761-49B8-9328-9490ECD5E64C}" srcOrd="2" destOrd="0" presId="urn:microsoft.com/office/officeart/2005/8/layout/process5"/>
    <dgm:cxn modelId="{E24CA3ED-FC16-4C04-999F-81EC94CA7592}" type="presParOf" srcId="{28A6C87E-89CA-4105-88AE-940438EECFE6}" destId="{E3D95CFC-7227-4A1A-B0AC-7AA71A5CFD1D}" srcOrd="3" destOrd="0" presId="urn:microsoft.com/office/officeart/2005/8/layout/process5"/>
    <dgm:cxn modelId="{C312074C-A883-44AD-81C0-1C02A2C5145A}" type="presParOf" srcId="{E3D95CFC-7227-4A1A-B0AC-7AA71A5CFD1D}" destId="{5113240C-2182-4190-89F8-F2B8BCE317FB}" srcOrd="0" destOrd="0" presId="urn:microsoft.com/office/officeart/2005/8/layout/process5"/>
    <dgm:cxn modelId="{1B5534B8-EDA4-4A62-B9AC-C2ABBD734B8F}" type="presParOf" srcId="{28A6C87E-89CA-4105-88AE-940438EECFE6}" destId="{DFBE88F0-05EF-47C0-93BC-D19DB868361C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A66DC6-9288-4B3F-AD45-8280EEEA3825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6FA930A9-D95D-4C8D-9BEE-25886C38B18F}">
      <dgm:prSet phldrT="[Texto]" phldr="1" custT="1"/>
      <dgm:spPr/>
      <dgm:t>
        <a:bodyPr/>
        <a:lstStyle/>
        <a:p>
          <a:endParaRPr lang="es-EC" sz="1800" dirty="0">
            <a:latin typeface="Book Antiqua" panose="02040602050305030304" pitchFamily="18" charset="0"/>
          </a:endParaRPr>
        </a:p>
      </dgm:t>
    </dgm:pt>
    <dgm:pt modelId="{F716536F-CD4D-44F3-9F1F-512685412738}" type="parTrans" cxnId="{0920F76F-51AA-410E-A1B0-25406E047037}">
      <dgm:prSet/>
      <dgm:spPr/>
      <dgm:t>
        <a:bodyPr/>
        <a:lstStyle/>
        <a:p>
          <a:endParaRPr lang="es-EC" sz="1800">
            <a:latin typeface="Book Antiqua" panose="02040602050305030304" pitchFamily="18" charset="0"/>
          </a:endParaRPr>
        </a:p>
      </dgm:t>
    </dgm:pt>
    <dgm:pt modelId="{433033E9-42C9-4085-BA4E-78DEA5B778B1}" type="sibTrans" cxnId="{0920F76F-51AA-410E-A1B0-25406E047037}">
      <dgm:prSet/>
      <dgm:spPr/>
      <dgm:t>
        <a:bodyPr/>
        <a:lstStyle/>
        <a:p>
          <a:endParaRPr lang="es-EC" sz="1800">
            <a:latin typeface="Book Antiqua" panose="02040602050305030304" pitchFamily="18" charset="0"/>
          </a:endParaRPr>
        </a:p>
      </dgm:t>
    </dgm:pt>
    <dgm:pt modelId="{F1E11AAA-F5E2-46CF-9257-8FEDB12206ED}">
      <dgm:prSet phldrT="[Texto]" custT="1"/>
      <dgm:spPr/>
      <dgm:t>
        <a:bodyPr/>
        <a:lstStyle/>
        <a:p>
          <a:r>
            <a:rPr lang="es-EC" sz="1800" dirty="0" smtClean="0">
              <a:latin typeface="Book Antiqua" panose="02040602050305030304" pitchFamily="18" charset="0"/>
            </a:rPr>
            <a:t>Gobierno</a:t>
          </a:r>
          <a:endParaRPr lang="es-EC" sz="1800" dirty="0">
            <a:latin typeface="Book Antiqua" panose="02040602050305030304" pitchFamily="18" charset="0"/>
          </a:endParaRPr>
        </a:p>
      </dgm:t>
    </dgm:pt>
    <dgm:pt modelId="{13A64A5C-DBB4-45F6-9D75-FBC8A6B7A67C}" type="parTrans" cxnId="{12A04892-437F-4B10-B21C-9CE048E50D00}">
      <dgm:prSet/>
      <dgm:spPr/>
      <dgm:t>
        <a:bodyPr/>
        <a:lstStyle/>
        <a:p>
          <a:endParaRPr lang="es-EC" sz="1800">
            <a:latin typeface="Book Antiqua" panose="02040602050305030304" pitchFamily="18" charset="0"/>
          </a:endParaRPr>
        </a:p>
      </dgm:t>
    </dgm:pt>
    <dgm:pt modelId="{DCBC7B1F-A08F-4C9F-A2E8-A650CF1AD23E}" type="sibTrans" cxnId="{12A04892-437F-4B10-B21C-9CE048E50D00}">
      <dgm:prSet/>
      <dgm:spPr/>
      <dgm:t>
        <a:bodyPr/>
        <a:lstStyle/>
        <a:p>
          <a:endParaRPr lang="es-EC" sz="1800">
            <a:latin typeface="Book Antiqua" panose="02040602050305030304" pitchFamily="18" charset="0"/>
          </a:endParaRPr>
        </a:p>
      </dgm:t>
    </dgm:pt>
    <dgm:pt modelId="{6DBC5277-DE09-46F7-915C-5DAA34A01B24}">
      <dgm:prSet phldrT="[Texto]" custT="1"/>
      <dgm:spPr/>
      <dgm:t>
        <a:bodyPr/>
        <a:lstStyle/>
        <a:p>
          <a:r>
            <a:rPr lang="es-EC" sz="1800" dirty="0" smtClean="0">
              <a:latin typeface="Book Antiqua" panose="02040602050305030304" pitchFamily="18" charset="0"/>
            </a:rPr>
            <a:t>Empleadores</a:t>
          </a:r>
          <a:endParaRPr lang="es-EC" sz="1800" dirty="0">
            <a:latin typeface="Book Antiqua" panose="02040602050305030304" pitchFamily="18" charset="0"/>
          </a:endParaRPr>
        </a:p>
      </dgm:t>
    </dgm:pt>
    <dgm:pt modelId="{B01CDFFB-00D9-43A5-9B24-2176A8C55F3A}" type="parTrans" cxnId="{2380ED6A-13A2-493C-A3BA-39EA005D553C}">
      <dgm:prSet/>
      <dgm:spPr/>
      <dgm:t>
        <a:bodyPr/>
        <a:lstStyle/>
        <a:p>
          <a:endParaRPr lang="es-EC" sz="1800">
            <a:latin typeface="Book Antiqua" panose="02040602050305030304" pitchFamily="18" charset="0"/>
          </a:endParaRPr>
        </a:p>
      </dgm:t>
    </dgm:pt>
    <dgm:pt modelId="{20D3B7D2-15D2-4105-BD06-E4701E46D0F8}" type="sibTrans" cxnId="{2380ED6A-13A2-493C-A3BA-39EA005D553C}">
      <dgm:prSet/>
      <dgm:spPr/>
      <dgm:t>
        <a:bodyPr/>
        <a:lstStyle/>
        <a:p>
          <a:endParaRPr lang="es-EC" sz="1800">
            <a:latin typeface="Book Antiqua" panose="02040602050305030304" pitchFamily="18" charset="0"/>
          </a:endParaRPr>
        </a:p>
      </dgm:t>
    </dgm:pt>
    <dgm:pt modelId="{C00F0526-0BB6-4389-9B3C-91147E4DFB6E}">
      <dgm:prSet phldrT="[Texto]" custT="1"/>
      <dgm:spPr/>
      <dgm:t>
        <a:bodyPr/>
        <a:lstStyle/>
        <a:p>
          <a:r>
            <a:rPr lang="es-EC" sz="1800" dirty="0" smtClean="0">
              <a:latin typeface="Book Antiqua" panose="02040602050305030304" pitchFamily="18" charset="0"/>
            </a:rPr>
            <a:t>Trabajadores</a:t>
          </a:r>
          <a:endParaRPr lang="es-EC" sz="1800" dirty="0">
            <a:latin typeface="Book Antiqua" panose="02040602050305030304" pitchFamily="18" charset="0"/>
          </a:endParaRPr>
        </a:p>
      </dgm:t>
    </dgm:pt>
    <dgm:pt modelId="{B28FC6FF-D533-4F10-B75C-0767176CD719}" type="parTrans" cxnId="{10D93F47-0410-444C-8316-CB293F59ED68}">
      <dgm:prSet/>
      <dgm:spPr/>
      <dgm:t>
        <a:bodyPr/>
        <a:lstStyle/>
        <a:p>
          <a:endParaRPr lang="es-EC" sz="1800">
            <a:latin typeface="Book Antiqua" panose="02040602050305030304" pitchFamily="18" charset="0"/>
          </a:endParaRPr>
        </a:p>
      </dgm:t>
    </dgm:pt>
    <dgm:pt modelId="{B06E4A93-52B7-41CE-B2F0-8A77E4216423}" type="sibTrans" cxnId="{10D93F47-0410-444C-8316-CB293F59ED68}">
      <dgm:prSet/>
      <dgm:spPr/>
      <dgm:t>
        <a:bodyPr/>
        <a:lstStyle/>
        <a:p>
          <a:endParaRPr lang="es-EC" sz="1800">
            <a:latin typeface="Book Antiqua" panose="02040602050305030304" pitchFamily="18" charset="0"/>
          </a:endParaRPr>
        </a:p>
      </dgm:t>
    </dgm:pt>
    <dgm:pt modelId="{99B38D08-E439-4FE8-A9E1-188782F0C445}" type="pres">
      <dgm:prSet presAssocID="{E0A66DC6-9288-4B3F-AD45-8280EEEA382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E72014D4-C398-457F-9338-F73F2B373001}" type="pres">
      <dgm:prSet presAssocID="{6FA930A9-D95D-4C8D-9BEE-25886C38B18F}" presName="hierRoot1" presStyleCnt="0">
        <dgm:presLayoutVars>
          <dgm:hierBranch val="init"/>
        </dgm:presLayoutVars>
      </dgm:prSet>
      <dgm:spPr/>
    </dgm:pt>
    <dgm:pt modelId="{F433CF11-869C-48C4-8846-4DB6300B5912}" type="pres">
      <dgm:prSet presAssocID="{6FA930A9-D95D-4C8D-9BEE-25886C38B18F}" presName="rootComposite1" presStyleCnt="0"/>
      <dgm:spPr/>
    </dgm:pt>
    <dgm:pt modelId="{FAD20A47-CBE1-40A4-BE50-5E016F65C3B6}" type="pres">
      <dgm:prSet presAssocID="{6FA930A9-D95D-4C8D-9BEE-25886C38B18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742A050E-EB73-4B3B-BECB-D9744B1CDDF8}" type="pres">
      <dgm:prSet presAssocID="{6FA930A9-D95D-4C8D-9BEE-25886C38B18F}" presName="rootConnector1" presStyleLbl="node1" presStyleIdx="0" presStyleCnt="0"/>
      <dgm:spPr/>
      <dgm:t>
        <a:bodyPr/>
        <a:lstStyle/>
        <a:p>
          <a:endParaRPr lang="es-EC"/>
        </a:p>
      </dgm:t>
    </dgm:pt>
    <dgm:pt modelId="{6C1D4D29-BDEB-4DC8-AE81-E6434FD0BA3C}" type="pres">
      <dgm:prSet presAssocID="{6FA930A9-D95D-4C8D-9BEE-25886C38B18F}" presName="hierChild2" presStyleCnt="0"/>
      <dgm:spPr/>
    </dgm:pt>
    <dgm:pt modelId="{99101ED4-4B7D-455E-883C-486E681B0DA0}" type="pres">
      <dgm:prSet presAssocID="{13A64A5C-DBB4-45F6-9D75-FBC8A6B7A67C}" presName="Name37" presStyleLbl="parChTrans1D2" presStyleIdx="0" presStyleCnt="3"/>
      <dgm:spPr/>
      <dgm:t>
        <a:bodyPr/>
        <a:lstStyle/>
        <a:p>
          <a:endParaRPr lang="es-EC"/>
        </a:p>
      </dgm:t>
    </dgm:pt>
    <dgm:pt modelId="{69512A28-CE19-4B9B-BB55-0064EE323097}" type="pres">
      <dgm:prSet presAssocID="{F1E11AAA-F5E2-46CF-9257-8FEDB12206ED}" presName="hierRoot2" presStyleCnt="0">
        <dgm:presLayoutVars>
          <dgm:hierBranch val="init"/>
        </dgm:presLayoutVars>
      </dgm:prSet>
      <dgm:spPr/>
    </dgm:pt>
    <dgm:pt modelId="{7819D6A1-83FF-450E-9334-8F208220270A}" type="pres">
      <dgm:prSet presAssocID="{F1E11AAA-F5E2-46CF-9257-8FEDB12206ED}" presName="rootComposite" presStyleCnt="0"/>
      <dgm:spPr/>
    </dgm:pt>
    <dgm:pt modelId="{FDCDEEF1-23EB-48C1-8C14-347362B2DB87}" type="pres">
      <dgm:prSet presAssocID="{F1E11AAA-F5E2-46CF-9257-8FEDB12206ED}" presName="rootText" presStyleLbl="node2" presStyleIdx="0" presStyleCnt="3" custScaleX="188310" custScaleY="166816" custLinFactY="100000" custLinFactNeighborY="12875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E61AA383-D579-4BC2-BC21-B5C596C74803}" type="pres">
      <dgm:prSet presAssocID="{F1E11AAA-F5E2-46CF-9257-8FEDB12206ED}" presName="rootConnector" presStyleLbl="node2" presStyleIdx="0" presStyleCnt="3"/>
      <dgm:spPr/>
      <dgm:t>
        <a:bodyPr/>
        <a:lstStyle/>
        <a:p>
          <a:endParaRPr lang="es-EC"/>
        </a:p>
      </dgm:t>
    </dgm:pt>
    <dgm:pt modelId="{E541614B-9889-4A8E-A4B5-D38CF50B0533}" type="pres">
      <dgm:prSet presAssocID="{F1E11AAA-F5E2-46CF-9257-8FEDB12206ED}" presName="hierChild4" presStyleCnt="0"/>
      <dgm:spPr/>
    </dgm:pt>
    <dgm:pt modelId="{23240916-459C-47DC-AB6F-1B2EA2D27AC4}" type="pres">
      <dgm:prSet presAssocID="{F1E11AAA-F5E2-46CF-9257-8FEDB12206ED}" presName="hierChild5" presStyleCnt="0"/>
      <dgm:spPr/>
    </dgm:pt>
    <dgm:pt modelId="{7E4D3EFC-0FB7-4342-A0CC-D7E38446F5BE}" type="pres">
      <dgm:prSet presAssocID="{B01CDFFB-00D9-43A5-9B24-2176A8C55F3A}" presName="Name37" presStyleLbl="parChTrans1D2" presStyleIdx="1" presStyleCnt="3"/>
      <dgm:spPr/>
      <dgm:t>
        <a:bodyPr/>
        <a:lstStyle/>
        <a:p>
          <a:endParaRPr lang="es-EC"/>
        </a:p>
      </dgm:t>
    </dgm:pt>
    <dgm:pt modelId="{C6C3789F-BD74-4CD8-AC25-BC2AC8E846F5}" type="pres">
      <dgm:prSet presAssocID="{6DBC5277-DE09-46F7-915C-5DAA34A01B24}" presName="hierRoot2" presStyleCnt="0">
        <dgm:presLayoutVars>
          <dgm:hierBranch val="init"/>
        </dgm:presLayoutVars>
      </dgm:prSet>
      <dgm:spPr/>
    </dgm:pt>
    <dgm:pt modelId="{A2C26E3A-892A-4B5C-B853-172BC6B2D9F4}" type="pres">
      <dgm:prSet presAssocID="{6DBC5277-DE09-46F7-915C-5DAA34A01B24}" presName="rootComposite" presStyleCnt="0"/>
      <dgm:spPr/>
    </dgm:pt>
    <dgm:pt modelId="{D8D0EB80-2D94-4EA9-B3F0-F94D5DCFB387}" type="pres">
      <dgm:prSet presAssocID="{6DBC5277-DE09-46F7-915C-5DAA34A01B24}" presName="rootText" presStyleLbl="node2" presStyleIdx="1" presStyleCnt="3" custScaleX="188310" custScaleY="166816" custLinFactY="100000" custLinFactNeighborY="12875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7C2171B-2091-438D-B8EF-D6C90D12F053}" type="pres">
      <dgm:prSet presAssocID="{6DBC5277-DE09-46F7-915C-5DAA34A01B24}" presName="rootConnector" presStyleLbl="node2" presStyleIdx="1" presStyleCnt="3"/>
      <dgm:spPr/>
      <dgm:t>
        <a:bodyPr/>
        <a:lstStyle/>
        <a:p>
          <a:endParaRPr lang="es-EC"/>
        </a:p>
      </dgm:t>
    </dgm:pt>
    <dgm:pt modelId="{F990E123-3A2F-46D5-837A-C4F9B4E93C78}" type="pres">
      <dgm:prSet presAssocID="{6DBC5277-DE09-46F7-915C-5DAA34A01B24}" presName="hierChild4" presStyleCnt="0"/>
      <dgm:spPr/>
    </dgm:pt>
    <dgm:pt modelId="{129BA274-DAD5-4B41-AFF0-36EB3A306759}" type="pres">
      <dgm:prSet presAssocID="{6DBC5277-DE09-46F7-915C-5DAA34A01B24}" presName="hierChild5" presStyleCnt="0"/>
      <dgm:spPr/>
    </dgm:pt>
    <dgm:pt modelId="{A07B7D57-1834-4FE8-8F64-3C84CEA5FB8D}" type="pres">
      <dgm:prSet presAssocID="{B28FC6FF-D533-4F10-B75C-0767176CD719}" presName="Name37" presStyleLbl="parChTrans1D2" presStyleIdx="2" presStyleCnt="3"/>
      <dgm:spPr/>
      <dgm:t>
        <a:bodyPr/>
        <a:lstStyle/>
        <a:p>
          <a:endParaRPr lang="es-EC"/>
        </a:p>
      </dgm:t>
    </dgm:pt>
    <dgm:pt modelId="{9375F5D8-D533-4D71-B478-DAF6B0C1328F}" type="pres">
      <dgm:prSet presAssocID="{C00F0526-0BB6-4389-9B3C-91147E4DFB6E}" presName="hierRoot2" presStyleCnt="0">
        <dgm:presLayoutVars>
          <dgm:hierBranch val="init"/>
        </dgm:presLayoutVars>
      </dgm:prSet>
      <dgm:spPr/>
    </dgm:pt>
    <dgm:pt modelId="{D5DBF2DA-3483-4D32-B546-AD92ADCF572B}" type="pres">
      <dgm:prSet presAssocID="{C00F0526-0BB6-4389-9B3C-91147E4DFB6E}" presName="rootComposite" presStyleCnt="0"/>
      <dgm:spPr/>
    </dgm:pt>
    <dgm:pt modelId="{D8421808-328F-416E-9B71-C0E25446CF0A}" type="pres">
      <dgm:prSet presAssocID="{C00F0526-0BB6-4389-9B3C-91147E4DFB6E}" presName="rootText" presStyleLbl="node2" presStyleIdx="2" presStyleCnt="3" custScaleX="188310" custScaleY="166816" custLinFactY="100000" custLinFactNeighborY="12875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672FD87F-1A0D-43EA-A195-ECCE60F19A8D}" type="pres">
      <dgm:prSet presAssocID="{C00F0526-0BB6-4389-9B3C-91147E4DFB6E}" presName="rootConnector" presStyleLbl="node2" presStyleIdx="2" presStyleCnt="3"/>
      <dgm:spPr/>
      <dgm:t>
        <a:bodyPr/>
        <a:lstStyle/>
        <a:p>
          <a:endParaRPr lang="es-EC"/>
        </a:p>
      </dgm:t>
    </dgm:pt>
    <dgm:pt modelId="{DB76AC25-41C1-48E7-927C-C1B80D36F963}" type="pres">
      <dgm:prSet presAssocID="{C00F0526-0BB6-4389-9B3C-91147E4DFB6E}" presName="hierChild4" presStyleCnt="0"/>
      <dgm:spPr/>
    </dgm:pt>
    <dgm:pt modelId="{906F61A6-BDF0-4018-8F8C-14F12349F192}" type="pres">
      <dgm:prSet presAssocID="{C00F0526-0BB6-4389-9B3C-91147E4DFB6E}" presName="hierChild5" presStyleCnt="0"/>
      <dgm:spPr/>
    </dgm:pt>
    <dgm:pt modelId="{25F502DB-363D-4DAF-9458-601CAABE3A19}" type="pres">
      <dgm:prSet presAssocID="{6FA930A9-D95D-4C8D-9BEE-25886C38B18F}" presName="hierChild3" presStyleCnt="0"/>
      <dgm:spPr/>
    </dgm:pt>
  </dgm:ptLst>
  <dgm:cxnLst>
    <dgm:cxn modelId="{2380ED6A-13A2-493C-A3BA-39EA005D553C}" srcId="{6FA930A9-D95D-4C8D-9BEE-25886C38B18F}" destId="{6DBC5277-DE09-46F7-915C-5DAA34A01B24}" srcOrd="1" destOrd="0" parTransId="{B01CDFFB-00D9-43A5-9B24-2176A8C55F3A}" sibTransId="{20D3B7D2-15D2-4105-BD06-E4701E46D0F8}"/>
    <dgm:cxn modelId="{3650285E-C772-4B85-8072-FD628ABF2D70}" type="presOf" srcId="{E0A66DC6-9288-4B3F-AD45-8280EEEA3825}" destId="{99B38D08-E439-4FE8-A9E1-188782F0C445}" srcOrd="0" destOrd="0" presId="urn:microsoft.com/office/officeart/2005/8/layout/orgChart1"/>
    <dgm:cxn modelId="{12A04892-437F-4B10-B21C-9CE048E50D00}" srcId="{6FA930A9-D95D-4C8D-9BEE-25886C38B18F}" destId="{F1E11AAA-F5E2-46CF-9257-8FEDB12206ED}" srcOrd="0" destOrd="0" parTransId="{13A64A5C-DBB4-45F6-9D75-FBC8A6B7A67C}" sibTransId="{DCBC7B1F-A08F-4C9F-A2E8-A650CF1AD23E}"/>
    <dgm:cxn modelId="{DE92FB79-4950-4982-8939-F3DA0C8EC1B3}" type="presOf" srcId="{F1E11AAA-F5E2-46CF-9257-8FEDB12206ED}" destId="{E61AA383-D579-4BC2-BC21-B5C596C74803}" srcOrd="1" destOrd="0" presId="urn:microsoft.com/office/officeart/2005/8/layout/orgChart1"/>
    <dgm:cxn modelId="{BFA3C6AF-E7D3-4C29-8F52-E3D68DDDA399}" type="presOf" srcId="{6FA930A9-D95D-4C8D-9BEE-25886C38B18F}" destId="{FAD20A47-CBE1-40A4-BE50-5E016F65C3B6}" srcOrd="0" destOrd="0" presId="urn:microsoft.com/office/officeart/2005/8/layout/orgChart1"/>
    <dgm:cxn modelId="{10D93F47-0410-444C-8316-CB293F59ED68}" srcId="{6FA930A9-D95D-4C8D-9BEE-25886C38B18F}" destId="{C00F0526-0BB6-4389-9B3C-91147E4DFB6E}" srcOrd="2" destOrd="0" parTransId="{B28FC6FF-D533-4F10-B75C-0767176CD719}" sibTransId="{B06E4A93-52B7-41CE-B2F0-8A77E4216423}"/>
    <dgm:cxn modelId="{AB79BCCA-8E4F-4057-99B6-2CB18FABCF36}" type="presOf" srcId="{6DBC5277-DE09-46F7-915C-5DAA34A01B24}" destId="{D8D0EB80-2D94-4EA9-B3F0-F94D5DCFB387}" srcOrd="0" destOrd="0" presId="urn:microsoft.com/office/officeart/2005/8/layout/orgChart1"/>
    <dgm:cxn modelId="{3F7E9904-FC5A-4A69-90CF-DA80EF0AF8A5}" type="presOf" srcId="{B01CDFFB-00D9-43A5-9B24-2176A8C55F3A}" destId="{7E4D3EFC-0FB7-4342-A0CC-D7E38446F5BE}" srcOrd="0" destOrd="0" presId="urn:microsoft.com/office/officeart/2005/8/layout/orgChart1"/>
    <dgm:cxn modelId="{616D2D1D-E7A8-4390-B91D-0403CF866BCC}" type="presOf" srcId="{6DBC5277-DE09-46F7-915C-5DAA34A01B24}" destId="{17C2171B-2091-438D-B8EF-D6C90D12F053}" srcOrd="1" destOrd="0" presId="urn:microsoft.com/office/officeart/2005/8/layout/orgChart1"/>
    <dgm:cxn modelId="{E660EE1F-493D-403B-B7D6-F9D36DBBED82}" type="presOf" srcId="{C00F0526-0BB6-4389-9B3C-91147E4DFB6E}" destId="{672FD87F-1A0D-43EA-A195-ECCE60F19A8D}" srcOrd="1" destOrd="0" presId="urn:microsoft.com/office/officeart/2005/8/layout/orgChart1"/>
    <dgm:cxn modelId="{85332DFD-E566-4F12-A128-F464359AD736}" type="presOf" srcId="{B28FC6FF-D533-4F10-B75C-0767176CD719}" destId="{A07B7D57-1834-4FE8-8F64-3C84CEA5FB8D}" srcOrd="0" destOrd="0" presId="urn:microsoft.com/office/officeart/2005/8/layout/orgChart1"/>
    <dgm:cxn modelId="{75D1833F-E74F-4DC3-A57F-7A2005122F97}" type="presOf" srcId="{13A64A5C-DBB4-45F6-9D75-FBC8A6B7A67C}" destId="{99101ED4-4B7D-455E-883C-486E681B0DA0}" srcOrd="0" destOrd="0" presId="urn:microsoft.com/office/officeart/2005/8/layout/orgChart1"/>
    <dgm:cxn modelId="{318B7D08-61ED-43DC-9E6E-1AE9D2A3C850}" type="presOf" srcId="{F1E11AAA-F5E2-46CF-9257-8FEDB12206ED}" destId="{FDCDEEF1-23EB-48C1-8C14-347362B2DB87}" srcOrd="0" destOrd="0" presId="urn:microsoft.com/office/officeart/2005/8/layout/orgChart1"/>
    <dgm:cxn modelId="{50EF9241-251F-4EEC-BFAD-158531D059BD}" type="presOf" srcId="{6FA930A9-D95D-4C8D-9BEE-25886C38B18F}" destId="{742A050E-EB73-4B3B-BECB-D9744B1CDDF8}" srcOrd="1" destOrd="0" presId="urn:microsoft.com/office/officeart/2005/8/layout/orgChart1"/>
    <dgm:cxn modelId="{0920F76F-51AA-410E-A1B0-25406E047037}" srcId="{E0A66DC6-9288-4B3F-AD45-8280EEEA3825}" destId="{6FA930A9-D95D-4C8D-9BEE-25886C38B18F}" srcOrd="0" destOrd="0" parTransId="{F716536F-CD4D-44F3-9F1F-512685412738}" sibTransId="{433033E9-42C9-4085-BA4E-78DEA5B778B1}"/>
    <dgm:cxn modelId="{E0224D42-2CC1-4AE1-A2F7-B3E0AB3BD67A}" type="presOf" srcId="{C00F0526-0BB6-4389-9B3C-91147E4DFB6E}" destId="{D8421808-328F-416E-9B71-C0E25446CF0A}" srcOrd="0" destOrd="0" presId="urn:microsoft.com/office/officeart/2005/8/layout/orgChart1"/>
    <dgm:cxn modelId="{07936A73-08EA-4B83-9E5B-FDA49B723797}" type="presParOf" srcId="{99B38D08-E439-4FE8-A9E1-188782F0C445}" destId="{E72014D4-C398-457F-9338-F73F2B373001}" srcOrd="0" destOrd="0" presId="urn:microsoft.com/office/officeart/2005/8/layout/orgChart1"/>
    <dgm:cxn modelId="{AA37F99A-3466-48CB-B81E-D4C32805C098}" type="presParOf" srcId="{E72014D4-C398-457F-9338-F73F2B373001}" destId="{F433CF11-869C-48C4-8846-4DB6300B5912}" srcOrd="0" destOrd="0" presId="urn:microsoft.com/office/officeart/2005/8/layout/orgChart1"/>
    <dgm:cxn modelId="{8082F323-6238-45AA-B316-732CED180FBC}" type="presParOf" srcId="{F433CF11-869C-48C4-8846-4DB6300B5912}" destId="{FAD20A47-CBE1-40A4-BE50-5E016F65C3B6}" srcOrd="0" destOrd="0" presId="urn:microsoft.com/office/officeart/2005/8/layout/orgChart1"/>
    <dgm:cxn modelId="{32567C32-1C24-4A3B-B672-C8F590675FCB}" type="presParOf" srcId="{F433CF11-869C-48C4-8846-4DB6300B5912}" destId="{742A050E-EB73-4B3B-BECB-D9744B1CDDF8}" srcOrd="1" destOrd="0" presId="urn:microsoft.com/office/officeart/2005/8/layout/orgChart1"/>
    <dgm:cxn modelId="{5404610D-C382-46E5-81CC-2D24208EE9B5}" type="presParOf" srcId="{E72014D4-C398-457F-9338-F73F2B373001}" destId="{6C1D4D29-BDEB-4DC8-AE81-E6434FD0BA3C}" srcOrd="1" destOrd="0" presId="urn:microsoft.com/office/officeart/2005/8/layout/orgChart1"/>
    <dgm:cxn modelId="{E579B5B5-3B74-4BCD-B36F-70DA524DF4C2}" type="presParOf" srcId="{6C1D4D29-BDEB-4DC8-AE81-E6434FD0BA3C}" destId="{99101ED4-4B7D-455E-883C-486E681B0DA0}" srcOrd="0" destOrd="0" presId="urn:microsoft.com/office/officeart/2005/8/layout/orgChart1"/>
    <dgm:cxn modelId="{7F00ED87-833C-43F1-8A61-18C43F5BAE26}" type="presParOf" srcId="{6C1D4D29-BDEB-4DC8-AE81-E6434FD0BA3C}" destId="{69512A28-CE19-4B9B-BB55-0064EE323097}" srcOrd="1" destOrd="0" presId="urn:microsoft.com/office/officeart/2005/8/layout/orgChart1"/>
    <dgm:cxn modelId="{BCD01BEF-7650-49BA-AF09-5A342ADF1435}" type="presParOf" srcId="{69512A28-CE19-4B9B-BB55-0064EE323097}" destId="{7819D6A1-83FF-450E-9334-8F208220270A}" srcOrd="0" destOrd="0" presId="urn:microsoft.com/office/officeart/2005/8/layout/orgChart1"/>
    <dgm:cxn modelId="{58519837-AF11-4E8F-83EA-8F0C287C0D18}" type="presParOf" srcId="{7819D6A1-83FF-450E-9334-8F208220270A}" destId="{FDCDEEF1-23EB-48C1-8C14-347362B2DB87}" srcOrd="0" destOrd="0" presId="urn:microsoft.com/office/officeart/2005/8/layout/orgChart1"/>
    <dgm:cxn modelId="{BCB06ECD-0F64-4880-97F4-C17D0BC27E2E}" type="presParOf" srcId="{7819D6A1-83FF-450E-9334-8F208220270A}" destId="{E61AA383-D579-4BC2-BC21-B5C596C74803}" srcOrd="1" destOrd="0" presId="urn:microsoft.com/office/officeart/2005/8/layout/orgChart1"/>
    <dgm:cxn modelId="{0A26F579-697C-4507-9453-A34DEC815F49}" type="presParOf" srcId="{69512A28-CE19-4B9B-BB55-0064EE323097}" destId="{E541614B-9889-4A8E-A4B5-D38CF50B0533}" srcOrd="1" destOrd="0" presId="urn:microsoft.com/office/officeart/2005/8/layout/orgChart1"/>
    <dgm:cxn modelId="{8E2FFFAC-F9FA-4CD8-B94B-2252D421F4AA}" type="presParOf" srcId="{69512A28-CE19-4B9B-BB55-0064EE323097}" destId="{23240916-459C-47DC-AB6F-1B2EA2D27AC4}" srcOrd="2" destOrd="0" presId="urn:microsoft.com/office/officeart/2005/8/layout/orgChart1"/>
    <dgm:cxn modelId="{4BFD24BF-A56A-433F-967E-8326E396E84F}" type="presParOf" srcId="{6C1D4D29-BDEB-4DC8-AE81-E6434FD0BA3C}" destId="{7E4D3EFC-0FB7-4342-A0CC-D7E38446F5BE}" srcOrd="2" destOrd="0" presId="urn:microsoft.com/office/officeart/2005/8/layout/orgChart1"/>
    <dgm:cxn modelId="{FCE14BF5-583D-4D2A-80BE-DCED6025AE2E}" type="presParOf" srcId="{6C1D4D29-BDEB-4DC8-AE81-E6434FD0BA3C}" destId="{C6C3789F-BD74-4CD8-AC25-BC2AC8E846F5}" srcOrd="3" destOrd="0" presId="urn:microsoft.com/office/officeart/2005/8/layout/orgChart1"/>
    <dgm:cxn modelId="{F77DEEBF-5BFF-48F4-B178-1D670723DA56}" type="presParOf" srcId="{C6C3789F-BD74-4CD8-AC25-BC2AC8E846F5}" destId="{A2C26E3A-892A-4B5C-B853-172BC6B2D9F4}" srcOrd="0" destOrd="0" presId="urn:microsoft.com/office/officeart/2005/8/layout/orgChart1"/>
    <dgm:cxn modelId="{B2827DFE-1588-46B1-9765-51FCE1CDAFE9}" type="presParOf" srcId="{A2C26E3A-892A-4B5C-B853-172BC6B2D9F4}" destId="{D8D0EB80-2D94-4EA9-B3F0-F94D5DCFB387}" srcOrd="0" destOrd="0" presId="urn:microsoft.com/office/officeart/2005/8/layout/orgChart1"/>
    <dgm:cxn modelId="{D7473891-FF91-4B9D-B1E4-E0C09972B527}" type="presParOf" srcId="{A2C26E3A-892A-4B5C-B853-172BC6B2D9F4}" destId="{17C2171B-2091-438D-B8EF-D6C90D12F053}" srcOrd="1" destOrd="0" presId="urn:microsoft.com/office/officeart/2005/8/layout/orgChart1"/>
    <dgm:cxn modelId="{D833A6DA-1935-4C45-B41A-DF1DB32A605D}" type="presParOf" srcId="{C6C3789F-BD74-4CD8-AC25-BC2AC8E846F5}" destId="{F990E123-3A2F-46D5-837A-C4F9B4E93C78}" srcOrd="1" destOrd="0" presId="urn:microsoft.com/office/officeart/2005/8/layout/orgChart1"/>
    <dgm:cxn modelId="{941EB124-6FAB-442A-949E-945114EB4808}" type="presParOf" srcId="{C6C3789F-BD74-4CD8-AC25-BC2AC8E846F5}" destId="{129BA274-DAD5-4B41-AFF0-36EB3A306759}" srcOrd="2" destOrd="0" presId="urn:microsoft.com/office/officeart/2005/8/layout/orgChart1"/>
    <dgm:cxn modelId="{8533BA6F-D86A-4BBD-B0E6-724448C4E4B4}" type="presParOf" srcId="{6C1D4D29-BDEB-4DC8-AE81-E6434FD0BA3C}" destId="{A07B7D57-1834-4FE8-8F64-3C84CEA5FB8D}" srcOrd="4" destOrd="0" presId="urn:microsoft.com/office/officeart/2005/8/layout/orgChart1"/>
    <dgm:cxn modelId="{D7B630ED-B1D7-4A3A-B5D6-5E3967FBB603}" type="presParOf" srcId="{6C1D4D29-BDEB-4DC8-AE81-E6434FD0BA3C}" destId="{9375F5D8-D533-4D71-B478-DAF6B0C1328F}" srcOrd="5" destOrd="0" presId="urn:microsoft.com/office/officeart/2005/8/layout/orgChart1"/>
    <dgm:cxn modelId="{BFBEC619-E064-4091-A4FE-F20B559BECFD}" type="presParOf" srcId="{9375F5D8-D533-4D71-B478-DAF6B0C1328F}" destId="{D5DBF2DA-3483-4D32-B546-AD92ADCF572B}" srcOrd="0" destOrd="0" presId="urn:microsoft.com/office/officeart/2005/8/layout/orgChart1"/>
    <dgm:cxn modelId="{33019099-F0E6-46F1-837A-46061ED6BA9E}" type="presParOf" srcId="{D5DBF2DA-3483-4D32-B546-AD92ADCF572B}" destId="{D8421808-328F-416E-9B71-C0E25446CF0A}" srcOrd="0" destOrd="0" presId="urn:microsoft.com/office/officeart/2005/8/layout/orgChart1"/>
    <dgm:cxn modelId="{753F1592-E9F0-4336-BB78-84D0088EB3D0}" type="presParOf" srcId="{D5DBF2DA-3483-4D32-B546-AD92ADCF572B}" destId="{672FD87F-1A0D-43EA-A195-ECCE60F19A8D}" srcOrd="1" destOrd="0" presId="urn:microsoft.com/office/officeart/2005/8/layout/orgChart1"/>
    <dgm:cxn modelId="{EB67DF76-8EF3-409F-805E-9BFC1B7F976C}" type="presParOf" srcId="{9375F5D8-D533-4D71-B478-DAF6B0C1328F}" destId="{DB76AC25-41C1-48E7-927C-C1B80D36F963}" srcOrd="1" destOrd="0" presId="urn:microsoft.com/office/officeart/2005/8/layout/orgChart1"/>
    <dgm:cxn modelId="{16898C15-C71C-4E8B-8F87-76D113E86647}" type="presParOf" srcId="{9375F5D8-D533-4D71-B478-DAF6B0C1328F}" destId="{906F61A6-BDF0-4018-8F8C-14F12349F192}" srcOrd="2" destOrd="0" presId="urn:microsoft.com/office/officeart/2005/8/layout/orgChart1"/>
    <dgm:cxn modelId="{F99462ED-6E80-4D8E-9BEF-D3C9E8D29A1B}" type="presParOf" srcId="{E72014D4-C398-457F-9338-F73F2B373001}" destId="{25F502DB-363D-4DAF-9458-601CAABE3A1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2A934F-5F48-419C-9355-955E300625DC}" type="doc">
      <dgm:prSet loTypeId="urn:microsoft.com/office/officeart/2005/8/layout/pyramid3" loCatId="pyramid" qsTypeId="urn:microsoft.com/office/officeart/2005/8/quickstyle/3d1" qsCatId="3D" csTypeId="urn:microsoft.com/office/officeart/2005/8/colors/colorful1#19" csCatId="colorful" phldr="1"/>
      <dgm:spPr/>
    </dgm:pt>
    <dgm:pt modelId="{B9FE8311-82D9-48A3-ACBB-75718508A768}">
      <dgm:prSet phldrT="[Texto]"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Cambio en la normativa</a:t>
          </a:r>
          <a:endParaRPr lang="es-EC" sz="1500" dirty="0">
            <a:latin typeface="Book Antiqua" pitchFamily="18" charset="0"/>
          </a:endParaRPr>
        </a:p>
      </dgm:t>
    </dgm:pt>
    <dgm:pt modelId="{042C9D00-6863-458D-B1B5-341C14BC70A9}" type="parTrans" cxnId="{5D1F222C-C38D-4D9F-A633-B156F9947B01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19389174-7786-44FB-9714-5163DA398C49}" type="sibTrans" cxnId="{5D1F222C-C38D-4D9F-A633-B156F9947B01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A27C1886-58D9-4E2B-8AF7-6E1DFE5AEA61}">
      <dgm:prSet phldrT="[Texto]"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Cursos de capacitación + Pasantía profesional</a:t>
          </a:r>
          <a:endParaRPr lang="es-EC" sz="1500" dirty="0">
            <a:latin typeface="Book Antiqua" pitchFamily="18" charset="0"/>
          </a:endParaRPr>
        </a:p>
      </dgm:t>
    </dgm:pt>
    <dgm:pt modelId="{8DC6396B-3724-4D4C-A9B9-05DAC0A7C533}" type="parTrans" cxnId="{6F6D4328-5C51-4012-9E6D-A66C579DBC27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0221DDAB-E4B0-4079-9E07-0737DF90075C}" type="sibTrans" cxnId="{6F6D4328-5C51-4012-9E6D-A66C579DBC27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72E17CCA-F0C4-4CCE-A794-197CA29BD6C4}">
      <dgm:prSet phldrT="[Texto]"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Cursos de capacitación</a:t>
          </a:r>
          <a:endParaRPr lang="es-EC" sz="1500" dirty="0">
            <a:latin typeface="Book Antiqua" pitchFamily="18" charset="0"/>
          </a:endParaRPr>
        </a:p>
      </dgm:t>
    </dgm:pt>
    <dgm:pt modelId="{10EC6520-B79E-4DB4-B4EA-B9D09AAC3672}" type="parTrans" cxnId="{45C18A88-E376-47AD-AB16-6E72C780F8FC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8FFF3501-874F-454A-BC56-6EB59C0930B6}" type="sibTrans" cxnId="{45C18A88-E376-47AD-AB16-6E72C780F8FC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902A1FA1-CB1D-4127-A780-6161AA24EEDA}">
      <dgm:prSet custT="1"/>
      <dgm:spPr/>
      <dgm:t>
        <a:bodyPr/>
        <a:lstStyle/>
        <a:p>
          <a:pPr algn="l"/>
          <a:r>
            <a:rPr lang="es-EC" sz="1500" smtClean="0">
              <a:latin typeface="Book Antiqua" pitchFamily="18" charset="0"/>
            </a:rPr>
            <a:t>Incentivos</a:t>
          </a:r>
          <a:endParaRPr lang="es-EC" sz="1500" dirty="0">
            <a:latin typeface="Book Antiqua" pitchFamily="18" charset="0"/>
          </a:endParaRPr>
        </a:p>
      </dgm:t>
    </dgm:pt>
    <dgm:pt modelId="{E36E9A0D-F933-4646-A9DB-B26D5C5175B3}" type="parTrans" cxnId="{2764ED20-9852-46C4-9DD4-CCEDAFC8B2B5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8E976E68-C195-4E2E-A08B-30CA097A92C6}" type="sibTrans" cxnId="{2764ED20-9852-46C4-9DD4-CCEDAFC8B2B5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E2495EB1-80F6-4D0C-8178-6CA9606136FA}">
      <dgm:prSet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Cursos de capacitación + Pasantía profesional + Seguimiento (Ente intermediario)</a:t>
          </a:r>
          <a:endParaRPr lang="es-EC" sz="1500" dirty="0">
            <a:latin typeface="Book Antiqua" pitchFamily="18" charset="0"/>
          </a:endParaRPr>
        </a:p>
      </dgm:t>
    </dgm:pt>
    <dgm:pt modelId="{562FA937-90FE-4B8A-975F-6FCB0875CFF5}" type="parTrans" cxnId="{C3838624-F2C4-4626-8BDC-6A75541480E6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3F189A8F-BF0D-43C0-952E-6ED445E06F04}" type="sibTrans" cxnId="{C3838624-F2C4-4626-8BDC-6A75541480E6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E802D2F6-C8CE-4F28-81FD-CB3B5AAC7F31}">
      <dgm:prSet custT="1"/>
      <dgm:spPr/>
      <dgm:t>
        <a:bodyPr/>
        <a:lstStyle/>
        <a:p>
          <a:pPr algn="l"/>
          <a:r>
            <a:rPr lang="es-EC" sz="1200" b="1" dirty="0" smtClean="0">
              <a:latin typeface="Book Antiqua" pitchFamily="18" charset="0"/>
            </a:rPr>
            <a:t>+ Efectividad</a:t>
          </a:r>
          <a:endParaRPr lang="es-EC" sz="1200" b="1" dirty="0">
            <a:latin typeface="Book Antiqua" pitchFamily="18" charset="0"/>
          </a:endParaRPr>
        </a:p>
      </dgm:t>
    </dgm:pt>
    <dgm:pt modelId="{E786E7A9-40E7-458B-89A6-0F9743779C47}" type="parTrans" cxnId="{CEDDC93D-2B94-4C68-8830-4ABB0BD20208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5C97E1B4-2FD9-44EB-871C-2AC327F1837F}" type="sibTrans" cxnId="{CEDDC93D-2B94-4C68-8830-4ABB0BD20208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557A78E9-47E5-405B-BDDC-34CAB4E83C40}">
      <dgm:prSet custT="1"/>
      <dgm:spPr/>
      <dgm:t>
        <a:bodyPr/>
        <a:lstStyle/>
        <a:p>
          <a:pPr algn="l"/>
          <a:endParaRPr lang="es-EC" sz="1500" dirty="0">
            <a:latin typeface="Book Antiqua" pitchFamily="18" charset="0"/>
          </a:endParaRPr>
        </a:p>
      </dgm:t>
    </dgm:pt>
    <dgm:pt modelId="{76373EBE-B836-4A93-8876-66D63C506340}" type="parTrans" cxnId="{F1DAD4FD-E4CD-4BE7-8C31-3B9B84354BE3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86BA813F-D671-4E92-A7F0-FB151C6E400E}" type="sibTrans" cxnId="{F1DAD4FD-E4CD-4BE7-8C31-3B9B84354BE3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41A45BB7-8FBC-4435-8CDE-7FB82310BEE8}">
      <dgm:prSet custT="1"/>
      <dgm:spPr/>
      <dgm:t>
        <a:bodyPr/>
        <a:lstStyle/>
        <a:p>
          <a:pPr algn="l"/>
          <a:endParaRPr lang="es-EC" sz="1500" dirty="0">
            <a:latin typeface="Book Antiqua" pitchFamily="18" charset="0"/>
          </a:endParaRPr>
        </a:p>
      </dgm:t>
    </dgm:pt>
    <dgm:pt modelId="{9117293B-7740-403B-B6C8-4C1F47EA6826}" type="parTrans" cxnId="{3285BC6B-5859-4CD6-9237-04461B0FCB33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1F8458FD-1989-4D4A-9B23-D3A4BA8EFBBA}" type="sibTrans" cxnId="{3285BC6B-5859-4CD6-9237-04461B0FCB33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076EC7E7-640C-4B4E-B855-9A9C0639FDDE}">
      <dgm:prSet custT="1"/>
      <dgm:spPr/>
      <dgm:t>
        <a:bodyPr/>
        <a:lstStyle/>
        <a:p>
          <a:pPr algn="l"/>
          <a:endParaRPr lang="es-EC" sz="1500" dirty="0">
            <a:latin typeface="Book Antiqua" pitchFamily="18" charset="0"/>
          </a:endParaRPr>
        </a:p>
      </dgm:t>
    </dgm:pt>
    <dgm:pt modelId="{D4E64EA4-1755-437A-8D8D-2115CE4982E2}" type="parTrans" cxnId="{B5463068-8CBD-439E-9D87-4E5DA57823E2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BC6F24E9-F529-477A-84F9-D2004A197DD1}" type="sibTrans" cxnId="{B5463068-8CBD-439E-9D87-4E5DA57823E2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DDB1B713-A4C8-46AC-AA03-1AD4B031F517}">
      <dgm:prSet custT="1"/>
      <dgm:spPr/>
      <dgm:t>
        <a:bodyPr/>
        <a:lstStyle/>
        <a:p>
          <a:pPr algn="l"/>
          <a:r>
            <a:rPr lang="es-EC" sz="1200" b="1" dirty="0" smtClean="0">
              <a:latin typeface="Book Antiqua" pitchFamily="18" charset="0"/>
            </a:rPr>
            <a:t>- Efectividad </a:t>
          </a:r>
          <a:endParaRPr lang="es-EC" sz="1200" b="1" dirty="0">
            <a:latin typeface="Book Antiqua" pitchFamily="18" charset="0"/>
          </a:endParaRPr>
        </a:p>
      </dgm:t>
    </dgm:pt>
    <dgm:pt modelId="{76D83B30-11C2-4518-9A04-BB7DDD3438E9}" type="parTrans" cxnId="{B6894AC6-C138-499A-84F7-EB1C378522F4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9DE9C08A-7402-4FE1-BACC-545B502EDB4F}" type="sibTrans" cxnId="{B6894AC6-C138-499A-84F7-EB1C378522F4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DF35A6CC-34B5-4AF7-9F1B-2DDFE051FB5F}">
      <dgm:prSet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Deducción de impuestos</a:t>
          </a:r>
          <a:endParaRPr lang="es-EC" sz="1500" dirty="0">
            <a:latin typeface="Book Antiqua" pitchFamily="18" charset="0"/>
          </a:endParaRPr>
        </a:p>
      </dgm:t>
    </dgm:pt>
    <dgm:pt modelId="{EE98BB01-B18F-466D-8D6A-44AA8D583293}" type="parTrans" cxnId="{EEDDDC77-BBEC-4CE8-B091-A213C6441967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36FCDAB9-3CDC-471A-96A7-ABCE72CFA3C6}" type="sibTrans" cxnId="{EEDDDC77-BBEC-4CE8-B091-A213C6441967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86986079-DA12-4E58-9F92-5AA768328151}">
      <dgm:prSet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Subsidio al sueldo</a:t>
          </a:r>
          <a:endParaRPr lang="es-EC" sz="1500" dirty="0">
            <a:latin typeface="Book Antiqua" pitchFamily="18" charset="0"/>
          </a:endParaRPr>
        </a:p>
      </dgm:t>
    </dgm:pt>
    <dgm:pt modelId="{F4BA0E69-D278-46DC-8A56-85E75FF6385B}" type="parTrans" cxnId="{FA634A0D-2764-43A2-BE20-80273CFE5D41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0E76580E-656C-46DA-99E1-BE65465D483B}" type="sibTrans" cxnId="{FA634A0D-2764-43A2-BE20-80273CFE5D41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1326A004-4146-4E42-982F-12E296642623}" type="pres">
      <dgm:prSet presAssocID="{722A934F-5F48-419C-9355-955E300625DC}" presName="Name0" presStyleCnt="0">
        <dgm:presLayoutVars>
          <dgm:dir/>
          <dgm:animLvl val="lvl"/>
          <dgm:resizeHandles val="exact"/>
        </dgm:presLayoutVars>
      </dgm:prSet>
      <dgm:spPr/>
    </dgm:pt>
    <dgm:pt modelId="{81428C35-BFE7-488F-8C54-85C49ADBF86A}" type="pres">
      <dgm:prSet presAssocID="{E802D2F6-C8CE-4F28-81FD-CB3B5AAC7F31}" presName="Name8" presStyleCnt="0"/>
      <dgm:spPr/>
    </dgm:pt>
    <dgm:pt modelId="{71CC512E-829F-4F92-9088-56E133A532A3}" type="pres">
      <dgm:prSet presAssocID="{E802D2F6-C8CE-4F28-81FD-CB3B5AAC7F31}" presName="acctBkgd" presStyleLbl="alignAcc1" presStyleIdx="0" presStyleCnt="5"/>
      <dgm:spPr/>
      <dgm:t>
        <a:bodyPr/>
        <a:lstStyle/>
        <a:p>
          <a:endParaRPr lang="es-EC"/>
        </a:p>
      </dgm:t>
    </dgm:pt>
    <dgm:pt modelId="{4AD321DA-427F-4E5E-9C92-54336533B614}" type="pres">
      <dgm:prSet presAssocID="{E802D2F6-C8CE-4F28-81FD-CB3B5AAC7F31}" presName="acctTx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11C17F9-F8AD-4DDA-9C3A-F603BA5B933A}" type="pres">
      <dgm:prSet presAssocID="{E802D2F6-C8CE-4F28-81FD-CB3B5AAC7F31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B940B2D-7484-4DC3-9AF0-2F2CA48C7AC2}" type="pres">
      <dgm:prSet presAssocID="{E802D2F6-C8CE-4F28-81FD-CB3B5AAC7F3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D13CF75-BED1-487F-9051-67C4C337EEC4}" type="pres">
      <dgm:prSet presAssocID="{557A78E9-47E5-405B-BDDC-34CAB4E83C40}" presName="Name8" presStyleCnt="0"/>
      <dgm:spPr/>
    </dgm:pt>
    <dgm:pt modelId="{7C4775B5-1249-4211-9DA4-A3C29B1107CA}" type="pres">
      <dgm:prSet presAssocID="{557A78E9-47E5-405B-BDDC-34CAB4E83C40}" presName="acctBkgd" presStyleLbl="alignAcc1" presStyleIdx="1" presStyleCnt="5"/>
      <dgm:spPr/>
      <dgm:t>
        <a:bodyPr/>
        <a:lstStyle/>
        <a:p>
          <a:endParaRPr lang="es-EC"/>
        </a:p>
      </dgm:t>
    </dgm:pt>
    <dgm:pt modelId="{68508D68-CBDE-4C23-BBF6-2EB75A0E7CC3}" type="pres">
      <dgm:prSet presAssocID="{557A78E9-47E5-405B-BDDC-34CAB4E83C40}" presName="acctTx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DEB003F-EAEB-4B8D-88DD-74D8BD0EDCCB}" type="pres">
      <dgm:prSet presAssocID="{557A78E9-47E5-405B-BDDC-34CAB4E83C40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4B51575-601D-40CE-8EBA-FAFD67CD8CEB}" type="pres">
      <dgm:prSet presAssocID="{557A78E9-47E5-405B-BDDC-34CAB4E83C4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A007A70-26E5-4C58-B671-4710E22943B0}" type="pres">
      <dgm:prSet presAssocID="{41A45BB7-8FBC-4435-8CDE-7FB82310BEE8}" presName="Name8" presStyleCnt="0"/>
      <dgm:spPr/>
    </dgm:pt>
    <dgm:pt modelId="{C52A3AC4-5A88-4700-BBCF-DBB97B94AEC4}" type="pres">
      <dgm:prSet presAssocID="{41A45BB7-8FBC-4435-8CDE-7FB82310BEE8}" presName="acctBkgd" presStyleLbl="alignAcc1" presStyleIdx="2" presStyleCnt="5"/>
      <dgm:spPr/>
      <dgm:t>
        <a:bodyPr/>
        <a:lstStyle/>
        <a:p>
          <a:endParaRPr lang="es-EC"/>
        </a:p>
      </dgm:t>
    </dgm:pt>
    <dgm:pt modelId="{49E1D4DD-0F1A-4A1C-874C-A71B5EDBB8ED}" type="pres">
      <dgm:prSet presAssocID="{41A45BB7-8FBC-4435-8CDE-7FB82310BEE8}" presName="acctTx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B599BD1-323C-414D-841F-2A75A582411E}" type="pres">
      <dgm:prSet presAssocID="{41A45BB7-8FBC-4435-8CDE-7FB82310BEE8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62CB32B-8344-41BB-914B-F4535CD8828B}" type="pres">
      <dgm:prSet presAssocID="{41A45BB7-8FBC-4435-8CDE-7FB82310BEE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2B6BE50-A9ED-49D6-AA8E-3E1ADE9EBA0C}" type="pres">
      <dgm:prSet presAssocID="{076EC7E7-640C-4B4E-B855-9A9C0639FDDE}" presName="Name8" presStyleCnt="0"/>
      <dgm:spPr/>
    </dgm:pt>
    <dgm:pt modelId="{F3457A80-4591-40E0-96AD-F1A2851EB1FD}" type="pres">
      <dgm:prSet presAssocID="{076EC7E7-640C-4B4E-B855-9A9C0639FDDE}" presName="acctBkgd" presStyleLbl="alignAcc1" presStyleIdx="3" presStyleCnt="5"/>
      <dgm:spPr/>
      <dgm:t>
        <a:bodyPr/>
        <a:lstStyle/>
        <a:p>
          <a:endParaRPr lang="es-EC"/>
        </a:p>
      </dgm:t>
    </dgm:pt>
    <dgm:pt modelId="{91E01076-160D-4317-B823-5CD82830E912}" type="pres">
      <dgm:prSet presAssocID="{076EC7E7-640C-4B4E-B855-9A9C0639FDDE}" presName="acctTx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8F90B97-89AA-4CB9-AAB7-2077EC302E62}" type="pres">
      <dgm:prSet presAssocID="{076EC7E7-640C-4B4E-B855-9A9C0639FDDE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F7EB9D4-2D66-445B-878F-5D0EEDB205C7}" type="pres">
      <dgm:prSet presAssocID="{076EC7E7-640C-4B4E-B855-9A9C0639FDD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F595EA5-E060-4F6F-800A-E4C76B6260D6}" type="pres">
      <dgm:prSet presAssocID="{DDB1B713-A4C8-46AC-AA03-1AD4B031F517}" presName="Name8" presStyleCnt="0"/>
      <dgm:spPr/>
    </dgm:pt>
    <dgm:pt modelId="{23000DE0-5EA7-4ACF-8CF3-570AF0B1A63E}" type="pres">
      <dgm:prSet presAssocID="{DDB1B713-A4C8-46AC-AA03-1AD4B031F517}" presName="acctBkgd" presStyleLbl="alignAcc1" presStyleIdx="4" presStyleCnt="5"/>
      <dgm:spPr/>
      <dgm:t>
        <a:bodyPr/>
        <a:lstStyle/>
        <a:p>
          <a:endParaRPr lang="es-EC"/>
        </a:p>
      </dgm:t>
    </dgm:pt>
    <dgm:pt modelId="{3F7C35F5-3DAB-4DE2-A047-71FBA71603D3}" type="pres">
      <dgm:prSet presAssocID="{DDB1B713-A4C8-46AC-AA03-1AD4B031F517}" presName="acctTx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D6B70DF-68C2-4DFE-88C6-BC08645E31AF}" type="pres">
      <dgm:prSet presAssocID="{DDB1B713-A4C8-46AC-AA03-1AD4B031F517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59349E3-BA39-4EBD-947E-997155F79957}" type="pres">
      <dgm:prSet presAssocID="{DDB1B713-A4C8-46AC-AA03-1AD4B031F51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AD7FD06-685D-4A27-8EFA-A64412D220BD}" type="presOf" srcId="{72E17CCA-F0C4-4CCE-A794-197CA29BD6C4}" destId="{23000DE0-5EA7-4ACF-8CF3-570AF0B1A63E}" srcOrd="0" destOrd="0" presId="urn:microsoft.com/office/officeart/2005/8/layout/pyramid3"/>
    <dgm:cxn modelId="{3285BC6B-5859-4CD6-9237-04461B0FCB33}" srcId="{722A934F-5F48-419C-9355-955E300625DC}" destId="{41A45BB7-8FBC-4435-8CDE-7FB82310BEE8}" srcOrd="2" destOrd="0" parTransId="{9117293B-7740-403B-B6C8-4C1F47EA6826}" sibTransId="{1F8458FD-1989-4D4A-9B23-D3A4BA8EFBBA}"/>
    <dgm:cxn modelId="{D8B90238-DBE2-4BBC-B0DF-0D861C715C40}" type="presOf" srcId="{722A934F-5F48-419C-9355-955E300625DC}" destId="{1326A004-4146-4E42-982F-12E296642623}" srcOrd="0" destOrd="0" presId="urn:microsoft.com/office/officeart/2005/8/layout/pyramid3"/>
    <dgm:cxn modelId="{F99FAC37-2787-4990-A92B-6BD420D11F2D}" type="presOf" srcId="{41A45BB7-8FBC-4435-8CDE-7FB82310BEE8}" destId="{2B599BD1-323C-414D-841F-2A75A582411E}" srcOrd="0" destOrd="0" presId="urn:microsoft.com/office/officeart/2005/8/layout/pyramid3"/>
    <dgm:cxn modelId="{90EA6854-D6B5-4F8B-9BD2-D26EEA58AC6F}" type="presOf" srcId="{E802D2F6-C8CE-4F28-81FD-CB3B5AAC7F31}" destId="{211C17F9-F8AD-4DDA-9C3A-F603BA5B933A}" srcOrd="0" destOrd="0" presId="urn:microsoft.com/office/officeart/2005/8/layout/pyramid3"/>
    <dgm:cxn modelId="{0FD46160-901C-492C-B114-251FCF85ABDC}" type="presOf" srcId="{DF35A6CC-34B5-4AF7-9F1B-2DDFE051FB5F}" destId="{68508D68-CBDE-4C23-BBF6-2EB75A0E7CC3}" srcOrd="1" destOrd="2" presId="urn:microsoft.com/office/officeart/2005/8/layout/pyramid3"/>
    <dgm:cxn modelId="{C3838624-F2C4-4626-8BDC-6A75541480E6}" srcId="{41A45BB7-8FBC-4435-8CDE-7FB82310BEE8}" destId="{E2495EB1-80F6-4D0C-8178-6CA9606136FA}" srcOrd="0" destOrd="0" parTransId="{562FA937-90FE-4B8A-975F-6FCB0875CFF5}" sibTransId="{3F189A8F-BF0D-43C0-952E-6ED445E06F04}"/>
    <dgm:cxn modelId="{0ED77D39-67FA-4817-A7AF-AEC5F3CA1B75}" type="presOf" srcId="{E2495EB1-80F6-4D0C-8178-6CA9606136FA}" destId="{49E1D4DD-0F1A-4A1C-874C-A71B5EDBB8ED}" srcOrd="1" destOrd="0" presId="urn:microsoft.com/office/officeart/2005/8/layout/pyramid3"/>
    <dgm:cxn modelId="{3B3BB100-D212-40F4-AFD5-D285C22FFA5A}" type="presOf" srcId="{557A78E9-47E5-405B-BDDC-34CAB4E83C40}" destId="{94B51575-601D-40CE-8EBA-FAFD67CD8CEB}" srcOrd="1" destOrd="0" presId="urn:microsoft.com/office/officeart/2005/8/layout/pyramid3"/>
    <dgm:cxn modelId="{2764ED20-9852-46C4-9DD4-CCEDAFC8B2B5}" srcId="{557A78E9-47E5-405B-BDDC-34CAB4E83C40}" destId="{902A1FA1-CB1D-4127-A780-6161AA24EEDA}" srcOrd="0" destOrd="0" parTransId="{E36E9A0D-F933-4646-A9DB-B26D5C5175B3}" sibTransId="{8E976E68-C195-4E2E-A08B-30CA097A92C6}"/>
    <dgm:cxn modelId="{B6894AC6-C138-499A-84F7-EB1C378522F4}" srcId="{722A934F-5F48-419C-9355-955E300625DC}" destId="{DDB1B713-A4C8-46AC-AA03-1AD4B031F517}" srcOrd="4" destOrd="0" parTransId="{76D83B30-11C2-4518-9A04-BB7DDD3438E9}" sibTransId="{9DE9C08A-7402-4FE1-BACC-545B502EDB4F}"/>
    <dgm:cxn modelId="{4257C909-27CC-4E48-A503-676518BE2777}" type="presOf" srcId="{B9FE8311-82D9-48A3-ACBB-75718508A768}" destId="{4AD321DA-427F-4E5E-9C92-54336533B614}" srcOrd="1" destOrd="0" presId="urn:microsoft.com/office/officeart/2005/8/layout/pyramid3"/>
    <dgm:cxn modelId="{CEDDC93D-2B94-4C68-8830-4ABB0BD20208}" srcId="{722A934F-5F48-419C-9355-955E300625DC}" destId="{E802D2F6-C8CE-4F28-81FD-CB3B5AAC7F31}" srcOrd="0" destOrd="0" parTransId="{E786E7A9-40E7-458B-89A6-0F9743779C47}" sibTransId="{5C97E1B4-2FD9-44EB-871C-2AC327F1837F}"/>
    <dgm:cxn modelId="{843511D3-457D-45FB-8A83-6A234BD87D7A}" type="presOf" srcId="{72E17CCA-F0C4-4CCE-A794-197CA29BD6C4}" destId="{3F7C35F5-3DAB-4DE2-A047-71FBA71603D3}" srcOrd="1" destOrd="0" presId="urn:microsoft.com/office/officeart/2005/8/layout/pyramid3"/>
    <dgm:cxn modelId="{F42ADB5B-D368-41B4-890A-6915819348D4}" type="presOf" srcId="{86986079-DA12-4E58-9F92-5AA768328151}" destId="{68508D68-CBDE-4C23-BBF6-2EB75A0E7CC3}" srcOrd="1" destOrd="1" presId="urn:microsoft.com/office/officeart/2005/8/layout/pyramid3"/>
    <dgm:cxn modelId="{6F6D4328-5C51-4012-9E6D-A66C579DBC27}" srcId="{076EC7E7-640C-4B4E-B855-9A9C0639FDDE}" destId="{A27C1886-58D9-4E2B-8AF7-6E1DFE5AEA61}" srcOrd="0" destOrd="0" parTransId="{8DC6396B-3724-4D4C-A9B9-05DAC0A7C533}" sibTransId="{0221DDAB-E4B0-4079-9E07-0737DF90075C}"/>
    <dgm:cxn modelId="{5E495B4C-7A67-46D8-BDEA-347E4D99D97D}" type="presOf" srcId="{DDB1B713-A4C8-46AC-AA03-1AD4B031F517}" destId="{4D6B70DF-68C2-4DFE-88C6-BC08645E31AF}" srcOrd="0" destOrd="0" presId="urn:microsoft.com/office/officeart/2005/8/layout/pyramid3"/>
    <dgm:cxn modelId="{20DA3AC3-648F-4B9E-8A44-7DA9ABBC7EFE}" type="presOf" srcId="{557A78E9-47E5-405B-BDDC-34CAB4E83C40}" destId="{ADEB003F-EAEB-4B8D-88DD-74D8BD0EDCCB}" srcOrd="0" destOrd="0" presId="urn:microsoft.com/office/officeart/2005/8/layout/pyramid3"/>
    <dgm:cxn modelId="{09B5B050-50BC-4DF0-8FF2-7342E6497991}" type="presOf" srcId="{E2495EB1-80F6-4D0C-8178-6CA9606136FA}" destId="{C52A3AC4-5A88-4700-BBCF-DBB97B94AEC4}" srcOrd="0" destOrd="0" presId="urn:microsoft.com/office/officeart/2005/8/layout/pyramid3"/>
    <dgm:cxn modelId="{9A7A057A-D4E4-4128-AE6D-184625FBC972}" type="presOf" srcId="{A27C1886-58D9-4E2B-8AF7-6E1DFE5AEA61}" destId="{F3457A80-4591-40E0-96AD-F1A2851EB1FD}" srcOrd="0" destOrd="0" presId="urn:microsoft.com/office/officeart/2005/8/layout/pyramid3"/>
    <dgm:cxn modelId="{5D1F222C-C38D-4D9F-A633-B156F9947B01}" srcId="{E802D2F6-C8CE-4F28-81FD-CB3B5AAC7F31}" destId="{B9FE8311-82D9-48A3-ACBB-75718508A768}" srcOrd="0" destOrd="0" parTransId="{042C9D00-6863-458D-B1B5-341C14BC70A9}" sibTransId="{19389174-7786-44FB-9714-5163DA398C49}"/>
    <dgm:cxn modelId="{CCB147B7-49A9-4802-B926-4D8B06B74081}" type="presOf" srcId="{86986079-DA12-4E58-9F92-5AA768328151}" destId="{7C4775B5-1249-4211-9DA4-A3C29B1107CA}" srcOrd="0" destOrd="1" presId="urn:microsoft.com/office/officeart/2005/8/layout/pyramid3"/>
    <dgm:cxn modelId="{3DD25594-97AD-4BDB-91AA-73E8208BA177}" type="presOf" srcId="{DDB1B713-A4C8-46AC-AA03-1AD4B031F517}" destId="{559349E3-BA39-4EBD-947E-997155F79957}" srcOrd="1" destOrd="0" presId="urn:microsoft.com/office/officeart/2005/8/layout/pyramid3"/>
    <dgm:cxn modelId="{852AF0C0-A5D6-46BB-B898-010E4B6B006B}" type="presOf" srcId="{B9FE8311-82D9-48A3-ACBB-75718508A768}" destId="{71CC512E-829F-4F92-9088-56E133A532A3}" srcOrd="0" destOrd="0" presId="urn:microsoft.com/office/officeart/2005/8/layout/pyramid3"/>
    <dgm:cxn modelId="{342EADB7-DD02-45DA-B6CD-FD2086B7CDFC}" type="presOf" srcId="{076EC7E7-640C-4B4E-B855-9A9C0639FDDE}" destId="{F8F90B97-89AA-4CB9-AAB7-2077EC302E62}" srcOrd="0" destOrd="0" presId="urn:microsoft.com/office/officeart/2005/8/layout/pyramid3"/>
    <dgm:cxn modelId="{5E8601E4-E2E9-426D-84BD-F65C69B2806C}" type="presOf" srcId="{076EC7E7-640C-4B4E-B855-9A9C0639FDDE}" destId="{7F7EB9D4-2D66-445B-878F-5D0EEDB205C7}" srcOrd="1" destOrd="0" presId="urn:microsoft.com/office/officeart/2005/8/layout/pyramid3"/>
    <dgm:cxn modelId="{45C18A88-E376-47AD-AB16-6E72C780F8FC}" srcId="{DDB1B713-A4C8-46AC-AA03-1AD4B031F517}" destId="{72E17CCA-F0C4-4CCE-A794-197CA29BD6C4}" srcOrd="0" destOrd="0" parTransId="{10EC6520-B79E-4DB4-B4EA-B9D09AAC3672}" sibTransId="{8FFF3501-874F-454A-BC56-6EB59C0930B6}"/>
    <dgm:cxn modelId="{EF5CD51C-DE90-4BC4-9176-151182232175}" type="presOf" srcId="{DF35A6CC-34B5-4AF7-9F1B-2DDFE051FB5F}" destId="{7C4775B5-1249-4211-9DA4-A3C29B1107CA}" srcOrd="0" destOrd="2" presId="urn:microsoft.com/office/officeart/2005/8/layout/pyramid3"/>
    <dgm:cxn modelId="{C93FC6D4-90C5-43EA-B743-3EEA736FE9D0}" type="presOf" srcId="{A27C1886-58D9-4E2B-8AF7-6E1DFE5AEA61}" destId="{91E01076-160D-4317-B823-5CD82830E912}" srcOrd="1" destOrd="0" presId="urn:microsoft.com/office/officeart/2005/8/layout/pyramid3"/>
    <dgm:cxn modelId="{FA634A0D-2764-43A2-BE20-80273CFE5D41}" srcId="{902A1FA1-CB1D-4127-A780-6161AA24EEDA}" destId="{86986079-DA12-4E58-9F92-5AA768328151}" srcOrd="0" destOrd="0" parTransId="{F4BA0E69-D278-46DC-8A56-85E75FF6385B}" sibTransId="{0E76580E-656C-46DA-99E1-BE65465D483B}"/>
    <dgm:cxn modelId="{4F20F243-FC36-4053-8304-CE5B82FD3515}" type="presOf" srcId="{902A1FA1-CB1D-4127-A780-6161AA24EEDA}" destId="{68508D68-CBDE-4C23-BBF6-2EB75A0E7CC3}" srcOrd="1" destOrd="0" presId="urn:microsoft.com/office/officeart/2005/8/layout/pyramid3"/>
    <dgm:cxn modelId="{B00B5693-A5B9-43F7-9A8C-A964B0626FEF}" type="presOf" srcId="{41A45BB7-8FBC-4435-8CDE-7FB82310BEE8}" destId="{362CB32B-8344-41BB-914B-F4535CD8828B}" srcOrd="1" destOrd="0" presId="urn:microsoft.com/office/officeart/2005/8/layout/pyramid3"/>
    <dgm:cxn modelId="{F1DAD4FD-E4CD-4BE7-8C31-3B9B84354BE3}" srcId="{722A934F-5F48-419C-9355-955E300625DC}" destId="{557A78E9-47E5-405B-BDDC-34CAB4E83C40}" srcOrd="1" destOrd="0" parTransId="{76373EBE-B836-4A93-8876-66D63C506340}" sibTransId="{86BA813F-D671-4E92-A7F0-FB151C6E400E}"/>
    <dgm:cxn modelId="{EEDDDC77-BBEC-4CE8-B091-A213C6441967}" srcId="{902A1FA1-CB1D-4127-A780-6161AA24EEDA}" destId="{DF35A6CC-34B5-4AF7-9F1B-2DDFE051FB5F}" srcOrd="1" destOrd="0" parTransId="{EE98BB01-B18F-466D-8D6A-44AA8D583293}" sibTransId="{36FCDAB9-3CDC-471A-96A7-ABCE72CFA3C6}"/>
    <dgm:cxn modelId="{D0E83C0E-7976-40FC-983B-FC6705D736D3}" type="presOf" srcId="{E802D2F6-C8CE-4F28-81FD-CB3B5AAC7F31}" destId="{3B940B2D-7484-4DC3-9AF0-2F2CA48C7AC2}" srcOrd="1" destOrd="0" presId="urn:microsoft.com/office/officeart/2005/8/layout/pyramid3"/>
    <dgm:cxn modelId="{B5463068-8CBD-439E-9D87-4E5DA57823E2}" srcId="{722A934F-5F48-419C-9355-955E300625DC}" destId="{076EC7E7-640C-4B4E-B855-9A9C0639FDDE}" srcOrd="3" destOrd="0" parTransId="{D4E64EA4-1755-437A-8D8D-2115CE4982E2}" sibTransId="{BC6F24E9-F529-477A-84F9-D2004A197DD1}"/>
    <dgm:cxn modelId="{5476F048-1982-4BDF-8BB6-B63887A7C580}" type="presOf" srcId="{902A1FA1-CB1D-4127-A780-6161AA24EEDA}" destId="{7C4775B5-1249-4211-9DA4-A3C29B1107CA}" srcOrd="0" destOrd="0" presId="urn:microsoft.com/office/officeart/2005/8/layout/pyramid3"/>
    <dgm:cxn modelId="{E8C67625-A611-4DD3-BE0B-AE083C0AD64B}" type="presParOf" srcId="{1326A004-4146-4E42-982F-12E296642623}" destId="{81428C35-BFE7-488F-8C54-85C49ADBF86A}" srcOrd="0" destOrd="0" presId="urn:microsoft.com/office/officeart/2005/8/layout/pyramid3"/>
    <dgm:cxn modelId="{BFBAF76C-2896-4CD7-91E4-7CE61BD1A01A}" type="presParOf" srcId="{81428C35-BFE7-488F-8C54-85C49ADBF86A}" destId="{71CC512E-829F-4F92-9088-56E133A532A3}" srcOrd="0" destOrd="0" presId="urn:microsoft.com/office/officeart/2005/8/layout/pyramid3"/>
    <dgm:cxn modelId="{6BA449C5-6A44-41D4-8171-2C9DD64F1D51}" type="presParOf" srcId="{81428C35-BFE7-488F-8C54-85C49ADBF86A}" destId="{4AD321DA-427F-4E5E-9C92-54336533B614}" srcOrd="1" destOrd="0" presId="urn:microsoft.com/office/officeart/2005/8/layout/pyramid3"/>
    <dgm:cxn modelId="{BB8B87D0-AF61-495F-9C94-9B8580D44DA4}" type="presParOf" srcId="{81428C35-BFE7-488F-8C54-85C49ADBF86A}" destId="{211C17F9-F8AD-4DDA-9C3A-F603BA5B933A}" srcOrd="2" destOrd="0" presId="urn:microsoft.com/office/officeart/2005/8/layout/pyramid3"/>
    <dgm:cxn modelId="{C21BA6A3-330C-47C5-B16D-A4923DF85F80}" type="presParOf" srcId="{81428C35-BFE7-488F-8C54-85C49ADBF86A}" destId="{3B940B2D-7484-4DC3-9AF0-2F2CA48C7AC2}" srcOrd="3" destOrd="0" presId="urn:microsoft.com/office/officeart/2005/8/layout/pyramid3"/>
    <dgm:cxn modelId="{C4DE0B96-FFBC-4951-B2C4-DFD02F4CA722}" type="presParOf" srcId="{1326A004-4146-4E42-982F-12E296642623}" destId="{1D13CF75-BED1-487F-9051-67C4C337EEC4}" srcOrd="1" destOrd="0" presId="urn:microsoft.com/office/officeart/2005/8/layout/pyramid3"/>
    <dgm:cxn modelId="{B6196A35-83B2-4E5A-9C94-03D7AE02C88C}" type="presParOf" srcId="{1D13CF75-BED1-487F-9051-67C4C337EEC4}" destId="{7C4775B5-1249-4211-9DA4-A3C29B1107CA}" srcOrd="0" destOrd="0" presId="urn:microsoft.com/office/officeart/2005/8/layout/pyramid3"/>
    <dgm:cxn modelId="{C956A4E8-DDC8-493C-A923-BBAE7F85D0A8}" type="presParOf" srcId="{1D13CF75-BED1-487F-9051-67C4C337EEC4}" destId="{68508D68-CBDE-4C23-BBF6-2EB75A0E7CC3}" srcOrd="1" destOrd="0" presId="urn:microsoft.com/office/officeart/2005/8/layout/pyramid3"/>
    <dgm:cxn modelId="{F612AE36-AC27-45C7-9CB8-ADF14A6D6823}" type="presParOf" srcId="{1D13CF75-BED1-487F-9051-67C4C337EEC4}" destId="{ADEB003F-EAEB-4B8D-88DD-74D8BD0EDCCB}" srcOrd="2" destOrd="0" presId="urn:microsoft.com/office/officeart/2005/8/layout/pyramid3"/>
    <dgm:cxn modelId="{4A3F6AAE-5A0B-4F94-BADF-77F12C2EEA57}" type="presParOf" srcId="{1D13CF75-BED1-487F-9051-67C4C337EEC4}" destId="{94B51575-601D-40CE-8EBA-FAFD67CD8CEB}" srcOrd="3" destOrd="0" presId="urn:microsoft.com/office/officeart/2005/8/layout/pyramid3"/>
    <dgm:cxn modelId="{6A8F1A09-17F0-4F0E-85B0-73C1C2140C28}" type="presParOf" srcId="{1326A004-4146-4E42-982F-12E296642623}" destId="{5A007A70-26E5-4C58-B671-4710E22943B0}" srcOrd="2" destOrd="0" presId="urn:microsoft.com/office/officeart/2005/8/layout/pyramid3"/>
    <dgm:cxn modelId="{1D946644-C92E-48DD-B505-96C22F805CE4}" type="presParOf" srcId="{5A007A70-26E5-4C58-B671-4710E22943B0}" destId="{C52A3AC4-5A88-4700-BBCF-DBB97B94AEC4}" srcOrd="0" destOrd="0" presId="urn:microsoft.com/office/officeart/2005/8/layout/pyramid3"/>
    <dgm:cxn modelId="{805F91BC-8321-4CCE-90AF-7C5B310A2C79}" type="presParOf" srcId="{5A007A70-26E5-4C58-B671-4710E22943B0}" destId="{49E1D4DD-0F1A-4A1C-874C-A71B5EDBB8ED}" srcOrd="1" destOrd="0" presId="urn:microsoft.com/office/officeart/2005/8/layout/pyramid3"/>
    <dgm:cxn modelId="{005297FA-392F-4161-B2DE-0E9061319804}" type="presParOf" srcId="{5A007A70-26E5-4C58-B671-4710E22943B0}" destId="{2B599BD1-323C-414D-841F-2A75A582411E}" srcOrd="2" destOrd="0" presId="urn:microsoft.com/office/officeart/2005/8/layout/pyramid3"/>
    <dgm:cxn modelId="{DC7F1A22-A3AA-4D0C-B40E-CAC25A846F8A}" type="presParOf" srcId="{5A007A70-26E5-4C58-B671-4710E22943B0}" destId="{362CB32B-8344-41BB-914B-F4535CD8828B}" srcOrd="3" destOrd="0" presId="urn:microsoft.com/office/officeart/2005/8/layout/pyramid3"/>
    <dgm:cxn modelId="{00B13294-D060-41EA-AF36-A9318CAA8FB4}" type="presParOf" srcId="{1326A004-4146-4E42-982F-12E296642623}" destId="{12B6BE50-A9ED-49D6-AA8E-3E1ADE9EBA0C}" srcOrd="3" destOrd="0" presId="urn:microsoft.com/office/officeart/2005/8/layout/pyramid3"/>
    <dgm:cxn modelId="{6DEC8B29-7864-41B3-AC7A-FD2F3CF6545B}" type="presParOf" srcId="{12B6BE50-A9ED-49D6-AA8E-3E1ADE9EBA0C}" destId="{F3457A80-4591-40E0-96AD-F1A2851EB1FD}" srcOrd="0" destOrd="0" presId="urn:microsoft.com/office/officeart/2005/8/layout/pyramid3"/>
    <dgm:cxn modelId="{4319D634-AF8D-4BD0-8B3F-420750CA0FFF}" type="presParOf" srcId="{12B6BE50-A9ED-49D6-AA8E-3E1ADE9EBA0C}" destId="{91E01076-160D-4317-B823-5CD82830E912}" srcOrd="1" destOrd="0" presId="urn:microsoft.com/office/officeart/2005/8/layout/pyramid3"/>
    <dgm:cxn modelId="{CEE3C73B-9A83-4372-B795-4A4B2DE24A4A}" type="presParOf" srcId="{12B6BE50-A9ED-49D6-AA8E-3E1ADE9EBA0C}" destId="{F8F90B97-89AA-4CB9-AAB7-2077EC302E62}" srcOrd="2" destOrd="0" presId="urn:microsoft.com/office/officeart/2005/8/layout/pyramid3"/>
    <dgm:cxn modelId="{C894C09F-02B1-431A-A524-9F5573D31863}" type="presParOf" srcId="{12B6BE50-A9ED-49D6-AA8E-3E1ADE9EBA0C}" destId="{7F7EB9D4-2D66-445B-878F-5D0EEDB205C7}" srcOrd="3" destOrd="0" presId="urn:microsoft.com/office/officeart/2005/8/layout/pyramid3"/>
    <dgm:cxn modelId="{3A5662B1-D662-4AA9-909B-B8934A1BCE30}" type="presParOf" srcId="{1326A004-4146-4E42-982F-12E296642623}" destId="{5F595EA5-E060-4F6F-800A-E4C76B6260D6}" srcOrd="4" destOrd="0" presId="urn:microsoft.com/office/officeart/2005/8/layout/pyramid3"/>
    <dgm:cxn modelId="{5BB68373-A580-41F9-A248-8F4C4FC2D28A}" type="presParOf" srcId="{5F595EA5-E060-4F6F-800A-E4C76B6260D6}" destId="{23000DE0-5EA7-4ACF-8CF3-570AF0B1A63E}" srcOrd="0" destOrd="0" presId="urn:microsoft.com/office/officeart/2005/8/layout/pyramid3"/>
    <dgm:cxn modelId="{38D9EAAC-3C5F-4A9B-98F7-A8163D3E6B9A}" type="presParOf" srcId="{5F595EA5-E060-4F6F-800A-E4C76B6260D6}" destId="{3F7C35F5-3DAB-4DE2-A047-71FBA71603D3}" srcOrd="1" destOrd="0" presId="urn:microsoft.com/office/officeart/2005/8/layout/pyramid3"/>
    <dgm:cxn modelId="{75BCF28D-811A-4992-B333-4B80303EE629}" type="presParOf" srcId="{5F595EA5-E060-4F6F-800A-E4C76B6260D6}" destId="{4D6B70DF-68C2-4DFE-88C6-BC08645E31AF}" srcOrd="2" destOrd="0" presId="urn:microsoft.com/office/officeart/2005/8/layout/pyramid3"/>
    <dgm:cxn modelId="{30BD82B6-118C-42A6-94D0-8B8625809A9A}" type="presParOf" srcId="{5F595EA5-E060-4F6F-800A-E4C76B6260D6}" destId="{559349E3-BA39-4EBD-947E-997155F79957}" srcOrd="3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C1A93C-19E3-4B6B-8DB8-576115C4785D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73766C3E-352E-4F1A-A62B-1FD2C621F39C}">
      <dgm:prSet phldrT="[Texto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900" b="1" u="none" dirty="0" smtClean="0">
              <a:latin typeface="Book Antiqua" panose="02040602050305030304" pitchFamily="18" charset="0"/>
            </a:rPr>
            <a:t>FORMACIÓN Y CAPACITACIÓN</a:t>
          </a:r>
          <a:endParaRPr lang="es-EC" sz="1900" b="1" u="none" dirty="0">
            <a:latin typeface="Book Antiqua" panose="02040602050305030304" pitchFamily="18" charset="0"/>
          </a:endParaRPr>
        </a:p>
      </dgm:t>
    </dgm:pt>
    <dgm:pt modelId="{0E5116DE-26DE-49C9-9DF7-F8B09C63E42E}" type="parTrans" cxnId="{512B1A94-880F-4A5D-8FBF-40D0CC444F48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68D75976-478D-4C83-8763-8266AA8E917D}" type="sibTrans" cxnId="{512B1A94-880F-4A5D-8FBF-40D0CC444F48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BBD520C3-DE0C-4D13-AEDD-EC60788F0010}">
      <dgm:prSet phldrT="[Texto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C" sz="1300" dirty="0" smtClean="0">
              <a:latin typeface="Book Antiqua" panose="02040602050305030304" pitchFamily="18" charset="0"/>
            </a:rPr>
            <a:t>Incrementar la difusión de los programas de capacitación e inserción laboral (campañas informativas, mecanismos digitales y redes sociales)</a:t>
          </a:r>
          <a:endParaRPr lang="es-EC" sz="1300" u="none" dirty="0">
            <a:latin typeface="Book Antiqua" panose="02040602050305030304" pitchFamily="18" charset="0"/>
          </a:endParaRPr>
        </a:p>
      </dgm:t>
    </dgm:pt>
    <dgm:pt modelId="{B4509681-71AA-40D6-A06A-F5A06B2ACB14}" type="parTrans" cxnId="{A5BFF108-3CE2-4006-AD2C-6130AC68B388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5106D148-68D2-4CE2-B5DC-346911F17B12}" type="sibTrans" cxnId="{A5BFF108-3CE2-4006-AD2C-6130AC68B388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2A20B321-ED63-4CB6-8AD0-7EBCF5312178}">
      <dgm:prSet custT="1"/>
      <dgm:spPr/>
      <dgm:t>
        <a:bodyPr/>
        <a:lstStyle/>
        <a:p>
          <a:r>
            <a:rPr lang="es-EC" sz="1300" dirty="0" smtClean="0">
              <a:latin typeface="Book Antiqua" panose="02040602050305030304" pitchFamily="18" charset="0"/>
            </a:rPr>
            <a:t>Las empresas privadas deben generar programas de capacitación (la estructura del programa puede ser diseñada conjuntamente) </a:t>
          </a:r>
          <a:endParaRPr lang="es-EC" sz="1300" dirty="0">
            <a:latin typeface="Book Antiqua" panose="02040602050305030304" pitchFamily="18" charset="0"/>
          </a:endParaRPr>
        </a:p>
      </dgm:t>
    </dgm:pt>
    <dgm:pt modelId="{2DC7D34F-6B40-445E-94AE-19116DBFAA8E}" type="parTrans" cxnId="{1A523AFA-A2CB-41DA-B304-D89F5C6DA137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F8E284E9-0BBE-4AB4-97BA-1794ECDE370A}" type="sibTrans" cxnId="{1A523AFA-A2CB-41DA-B304-D89F5C6DA137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6C01E55A-D0E4-4F99-B80D-C0214EAD2934}">
      <dgm:prSet custT="1"/>
      <dgm:spPr/>
      <dgm:t>
        <a:bodyPr/>
        <a:lstStyle/>
        <a:p>
          <a:r>
            <a:rPr lang="es-EC" sz="1300" dirty="0" smtClean="0">
              <a:latin typeface="Book Antiqua" panose="02040602050305030304" pitchFamily="18" charset="0"/>
            </a:rPr>
            <a:t>Certificar, con respaldo de una entidad pública, los aprendizajes adquiridos tanto en capacitaciones como en pasantías laborales</a:t>
          </a:r>
          <a:endParaRPr lang="es-EC" sz="1300" dirty="0">
            <a:latin typeface="Book Antiqua" panose="02040602050305030304" pitchFamily="18" charset="0"/>
          </a:endParaRPr>
        </a:p>
      </dgm:t>
    </dgm:pt>
    <dgm:pt modelId="{5CDD1D4D-516A-4F64-8E6E-0D6FFC3AF5B8}" type="parTrans" cxnId="{8FBFD25E-5796-406D-B4C2-FC0477B7887C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8F915C79-169A-4545-8F10-A53910F396D0}" type="sibTrans" cxnId="{8FBFD25E-5796-406D-B4C2-FC0477B7887C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93449CD3-89DD-4700-9588-21A11251715B}">
      <dgm:prSet custT="1"/>
      <dgm:spPr/>
      <dgm:t>
        <a:bodyPr/>
        <a:lstStyle/>
        <a:p>
          <a:r>
            <a:rPr lang="es-EC" sz="1300" dirty="0" smtClean="0">
              <a:latin typeface="Book Antiqua" panose="02040602050305030304" pitchFamily="18" charset="0"/>
            </a:rPr>
            <a:t>Promocionar las opciones de empleo para las carreras técnicas y tecnológicas e incrementar sus beneficios laborales</a:t>
          </a:r>
          <a:endParaRPr lang="es-EC" sz="1300" dirty="0">
            <a:latin typeface="Book Antiqua" panose="02040602050305030304" pitchFamily="18" charset="0"/>
          </a:endParaRPr>
        </a:p>
      </dgm:t>
    </dgm:pt>
    <dgm:pt modelId="{170D1F0B-C960-4A9B-8A51-028542FD8813}" type="parTrans" cxnId="{98808414-6273-44F4-AE54-755AAAA3647F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72D4E843-3EE6-489E-A999-E49E4E3AF652}" type="sibTrans" cxnId="{98808414-6273-44F4-AE54-755AAAA3647F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1083694F-9F20-4545-B9DC-B91B972C95E2}">
      <dgm:prSet custT="1"/>
      <dgm:spPr/>
      <dgm:t>
        <a:bodyPr/>
        <a:lstStyle/>
        <a:p>
          <a:r>
            <a:rPr lang="es-EC" sz="1300" dirty="0" smtClean="0">
              <a:latin typeface="Book Antiqua" panose="02040602050305030304" pitchFamily="18" charset="0"/>
            </a:rPr>
            <a:t>Ajustar la formación y capacitación con las necesidades productivas (contar con un estudio que vincule la orientación vocacional, formación y requerimientos productivos)</a:t>
          </a:r>
          <a:endParaRPr lang="es-EC" sz="1300" dirty="0">
            <a:latin typeface="Book Antiqua" panose="02040602050305030304" pitchFamily="18" charset="0"/>
          </a:endParaRPr>
        </a:p>
      </dgm:t>
    </dgm:pt>
    <dgm:pt modelId="{734DEB9F-8035-4983-8ED2-8D9B598D0265}" type="parTrans" cxnId="{F24EF877-341F-4C59-8A2C-E447FC92D019}">
      <dgm:prSet/>
      <dgm:spPr/>
      <dgm:t>
        <a:bodyPr/>
        <a:lstStyle/>
        <a:p>
          <a:endParaRPr lang="es-EC"/>
        </a:p>
      </dgm:t>
    </dgm:pt>
    <dgm:pt modelId="{C15BC816-86A5-46FA-BC20-266E4EC79D73}" type="sibTrans" cxnId="{F24EF877-341F-4C59-8A2C-E447FC92D019}">
      <dgm:prSet/>
      <dgm:spPr/>
      <dgm:t>
        <a:bodyPr/>
        <a:lstStyle/>
        <a:p>
          <a:endParaRPr lang="es-EC"/>
        </a:p>
      </dgm:t>
    </dgm:pt>
    <dgm:pt modelId="{1D70A7C8-1C04-48DE-AB5B-5EA516587C56}">
      <dgm:prSet custT="1"/>
      <dgm:spPr/>
      <dgm:t>
        <a:bodyPr/>
        <a:lstStyle/>
        <a:p>
          <a:r>
            <a:rPr lang="es-EC" sz="1300" dirty="0" smtClean="0">
              <a:latin typeface="Book Antiqua" panose="02040602050305030304" pitchFamily="18" charset="0"/>
            </a:rPr>
            <a:t>Fortalecer el sistema de formación dual. Generar un piloto con un número pequeño de empresas</a:t>
          </a:r>
          <a:endParaRPr lang="es-EC" sz="1300" dirty="0">
            <a:latin typeface="Book Antiqua" panose="02040602050305030304" pitchFamily="18" charset="0"/>
          </a:endParaRPr>
        </a:p>
      </dgm:t>
    </dgm:pt>
    <dgm:pt modelId="{E326D3CF-DAAB-41B1-AC1D-B977552DB6C7}" type="parTrans" cxnId="{F37BE4CB-4BA1-4428-9860-630D6EFF45D2}">
      <dgm:prSet/>
      <dgm:spPr/>
      <dgm:t>
        <a:bodyPr/>
        <a:lstStyle/>
        <a:p>
          <a:endParaRPr lang="es-EC"/>
        </a:p>
      </dgm:t>
    </dgm:pt>
    <dgm:pt modelId="{BD0F8A37-617F-47B9-89D5-D212C7F65A75}" type="sibTrans" cxnId="{F37BE4CB-4BA1-4428-9860-630D6EFF45D2}">
      <dgm:prSet/>
      <dgm:spPr/>
      <dgm:t>
        <a:bodyPr/>
        <a:lstStyle/>
        <a:p>
          <a:endParaRPr lang="es-EC"/>
        </a:p>
      </dgm:t>
    </dgm:pt>
    <dgm:pt modelId="{313988EF-C741-472E-9C34-E36E505B502B}">
      <dgm:prSet phldrT="[Texto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es-EC" sz="1300" u="none" dirty="0">
            <a:latin typeface="Book Antiqua" panose="02040602050305030304" pitchFamily="18" charset="0"/>
          </a:endParaRPr>
        </a:p>
      </dgm:t>
    </dgm:pt>
    <dgm:pt modelId="{E490D250-9ECF-4051-8ADB-6E4F10A33357}" type="parTrans" cxnId="{6070BC78-81A8-45B2-AB5A-038BAC7D7194}">
      <dgm:prSet/>
      <dgm:spPr/>
      <dgm:t>
        <a:bodyPr/>
        <a:lstStyle/>
        <a:p>
          <a:endParaRPr lang="es-EC"/>
        </a:p>
      </dgm:t>
    </dgm:pt>
    <dgm:pt modelId="{99588B3B-D0F0-4226-B67B-380728B60199}" type="sibTrans" cxnId="{6070BC78-81A8-45B2-AB5A-038BAC7D7194}">
      <dgm:prSet/>
      <dgm:spPr/>
      <dgm:t>
        <a:bodyPr/>
        <a:lstStyle/>
        <a:p>
          <a:endParaRPr lang="es-EC"/>
        </a:p>
      </dgm:t>
    </dgm:pt>
    <dgm:pt modelId="{A2D94B99-CE6A-407E-8AAB-DD9376904616}">
      <dgm:prSet custT="1"/>
      <dgm:spPr/>
      <dgm:t>
        <a:bodyPr/>
        <a:lstStyle/>
        <a:p>
          <a:endParaRPr lang="es-EC" sz="1300" dirty="0">
            <a:latin typeface="Book Antiqua" panose="02040602050305030304" pitchFamily="18" charset="0"/>
          </a:endParaRPr>
        </a:p>
      </dgm:t>
    </dgm:pt>
    <dgm:pt modelId="{918FBDE1-EFB1-43FD-BB8A-1F07B42C7302}" type="parTrans" cxnId="{F89A7967-E91E-4E35-A990-CCC93442AD0B}">
      <dgm:prSet/>
      <dgm:spPr/>
      <dgm:t>
        <a:bodyPr/>
        <a:lstStyle/>
        <a:p>
          <a:endParaRPr lang="es-EC"/>
        </a:p>
      </dgm:t>
    </dgm:pt>
    <dgm:pt modelId="{59A46E84-FD0C-489F-9319-2E968FAE8B9C}" type="sibTrans" cxnId="{F89A7967-E91E-4E35-A990-CCC93442AD0B}">
      <dgm:prSet/>
      <dgm:spPr/>
      <dgm:t>
        <a:bodyPr/>
        <a:lstStyle/>
        <a:p>
          <a:endParaRPr lang="es-EC"/>
        </a:p>
      </dgm:t>
    </dgm:pt>
    <dgm:pt modelId="{7B185733-F35A-4D99-B3AB-1A6A63635538}">
      <dgm:prSet custT="1"/>
      <dgm:spPr/>
      <dgm:t>
        <a:bodyPr/>
        <a:lstStyle/>
        <a:p>
          <a:endParaRPr lang="es-EC" sz="1300" dirty="0">
            <a:latin typeface="Book Antiqua" panose="02040602050305030304" pitchFamily="18" charset="0"/>
          </a:endParaRPr>
        </a:p>
      </dgm:t>
    </dgm:pt>
    <dgm:pt modelId="{BD138327-2F28-477B-9DD0-6C9BB75BEA3E}" type="parTrans" cxnId="{2CC30995-DA21-4138-A224-DD63AC9B3260}">
      <dgm:prSet/>
      <dgm:spPr/>
      <dgm:t>
        <a:bodyPr/>
        <a:lstStyle/>
        <a:p>
          <a:endParaRPr lang="es-EC"/>
        </a:p>
      </dgm:t>
    </dgm:pt>
    <dgm:pt modelId="{6670AFD1-FE08-45D1-B7E9-A5B24D52171D}" type="sibTrans" cxnId="{2CC30995-DA21-4138-A224-DD63AC9B3260}">
      <dgm:prSet/>
      <dgm:spPr/>
      <dgm:t>
        <a:bodyPr/>
        <a:lstStyle/>
        <a:p>
          <a:endParaRPr lang="es-EC"/>
        </a:p>
      </dgm:t>
    </dgm:pt>
    <dgm:pt modelId="{C1823BA2-4B42-4443-A439-8465AD52D540}">
      <dgm:prSet custT="1"/>
      <dgm:spPr/>
      <dgm:t>
        <a:bodyPr/>
        <a:lstStyle/>
        <a:p>
          <a:endParaRPr lang="es-EC" sz="1300" dirty="0">
            <a:latin typeface="Book Antiqua" panose="02040602050305030304" pitchFamily="18" charset="0"/>
          </a:endParaRPr>
        </a:p>
      </dgm:t>
    </dgm:pt>
    <dgm:pt modelId="{4D69C200-EF41-4015-B800-B2544AF832DE}" type="parTrans" cxnId="{B9FA2CD6-4D2C-49F5-9511-5987D4AB0285}">
      <dgm:prSet/>
      <dgm:spPr/>
      <dgm:t>
        <a:bodyPr/>
        <a:lstStyle/>
        <a:p>
          <a:endParaRPr lang="es-EC"/>
        </a:p>
      </dgm:t>
    </dgm:pt>
    <dgm:pt modelId="{4A115F89-6114-4AD8-B9F9-BCBF9517AEE1}" type="sibTrans" cxnId="{B9FA2CD6-4D2C-49F5-9511-5987D4AB0285}">
      <dgm:prSet/>
      <dgm:spPr/>
      <dgm:t>
        <a:bodyPr/>
        <a:lstStyle/>
        <a:p>
          <a:endParaRPr lang="es-EC"/>
        </a:p>
      </dgm:t>
    </dgm:pt>
    <dgm:pt modelId="{48A7ECF3-9C88-4CF6-BD0C-99024D1D8823}">
      <dgm:prSet custT="1"/>
      <dgm:spPr/>
      <dgm:t>
        <a:bodyPr/>
        <a:lstStyle/>
        <a:p>
          <a:endParaRPr lang="es-EC" sz="1300" dirty="0">
            <a:latin typeface="Book Antiqua" panose="02040602050305030304" pitchFamily="18" charset="0"/>
          </a:endParaRPr>
        </a:p>
      </dgm:t>
    </dgm:pt>
    <dgm:pt modelId="{D4055C7B-3F13-49E3-B36F-6BE3F7C47364}" type="parTrans" cxnId="{EAD96B93-614B-4819-9875-69D76D50811E}">
      <dgm:prSet/>
      <dgm:spPr/>
      <dgm:t>
        <a:bodyPr/>
        <a:lstStyle/>
        <a:p>
          <a:endParaRPr lang="es-EC"/>
        </a:p>
      </dgm:t>
    </dgm:pt>
    <dgm:pt modelId="{850FE313-EE60-4D18-9DDE-C2AE58B53D75}" type="sibTrans" cxnId="{EAD96B93-614B-4819-9875-69D76D50811E}">
      <dgm:prSet/>
      <dgm:spPr/>
      <dgm:t>
        <a:bodyPr/>
        <a:lstStyle/>
        <a:p>
          <a:endParaRPr lang="es-EC"/>
        </a:p>
      </dgm:t>
    </dgm:pt>
    <dgm:pt modelId="{510DD007-D260-4FF6-B54B-C4D6D1674D04}">
      <dgm:prSet custT="1"/>
      <dgm:spPr/>
      <dgm:t>
        <a:bodyPr/>
        <a:lstStyle/>
        <a:p>
          <a:r>
            <a:rPr lang="es-EC" sz="1300" dirty="0" smtClean="0">
              <a:latin typeface="Book Antiqua" panose="02040602050305030304" pitchFamily="18" charset="0"/>
            </a:rPr>
            <a:t>Crear programas de pasantías considerando experiencias internacionales</a:t>
          </a:r>
          <a:endParaRPr lang="es-EC" sz="1300" dirty="0">
            <a:latin typeface="Book Antiqua" panose="02040602050305030304" pitchFamily="18" charset="0"/>
          </a:endParaRPr>
        </a:p>
      </dgm:t>
    </dgm:pt>
    <dgm:pt modelId="{4456E36A-359C-4336-B929-78A82DB3323B}" type="parTrans" cxnId="{BDFB73EF-A0D9-460A-9DD1-69E403648BDA}">
      <dgm:prSet/>
      <dgm:spPr/>
      <dgm:t>
        <a:bodyPr/>
        <a:lstStyle/>
        <a:p>
          <a:endParaRPr lang="es-EC"/>
        </a:p>
      </dgm:t>
    </dgm:pt>
    <dgm:pt modelId="{6103A65B-6266-4C52-AE61-95BEEE96771D}" type="sibTrans" cxnId="{BDFB73EF-A0D9-460A-9DD1-69E403648BDA}">
      <dgm:prSet/>
      <dgm:spPr/>
      <dgm:t>
        <a:bodyPr/>
        <a:lstStyle/>
        <a:p>
          <a:endParaRPr lang="es-EC"/>
        </a:p>
      </dgm:t>
    </dgm:pt>
    <dgm:pt modelId="{3897018A-0C6C-48D9-A551-8F9AAB9FF2D8}">
      <dgm:prSet custT="1"/>
      <dgm:spPr/>
      <dgm:t>
        <a:bodyPr/>
        <a:lstStyle/>
        <a:p>
          <a:endParaRPr lang="es-EC" sz="1300" dirty="0">
            <a:latin typeface="Book Antiqua" panose="02040602050305030304" pitchFamily="18" charset="0"/>
          </a:endParaRPr>
        </a:p>
      </dgm:t>
    </dgm:pt>
    <dgm:pt modelId="{EB91FCB0-6C9A-46CB-B740-5CD74C824797}" type="parTrans" cxnId="{81F97156-64FC-4704-B414-8CDAAC29DA52}">
      <dgm:prSet/>
      <dgm:spPr/>
      <dgm:t>
        <a:bodyPr/>
        <a:lstStyle/>
        <a:p>
          <a:endParaRPr lang="es-EC"/>
        </a:p>
      </dgm:t>
    </dgm:pt>
    <dgm:pt modelId="{844DC664-3A63-4DB0-933F-F99875D3EA83}" type="sibTrans" cxnId="{81F97156-64FC-4704-B414-8CDAAC29DA52}">
      <dgm:prSet/>
      <dgm:spPr/>
      <dgm:t>
        <a:bodyPr/>
        <a:lstStyle/>
        <a:p>
          <a:endParaRPr lang="es-EC"/>
        </a:p>
      </dgm:t>
    </dgm:pt>
    <dgm:pt modelId="{C1D91DED-C3E9-49D1-9768-21FEEE045745}" type="pres">
      <dgm:prSet presAssocID="{9FC1A93C-19E3-4B6B-8DB8-576115C478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C1241D8-CD1B-48F0-97D1-CAA68AA8CF94}" type="pres">
      <dgm:prSet presAssocID="{73766C3E-352E-4F1A-A62B-1FD2C621F39C}" presName="linNode" presStyleCnt="0"/>
      <dgm:spPr/>
    </dgm:pt>
    <dgm:pt modelId="{068D460C-355E-42EA-B734-8B7C61800063}" type="pres">
      <dgm:prSet presAssocID="{73766C3E-352E-4F1A-A62B-1FD2C621F39C}" presName="parentText" presStyleLbl="node1" presStyleIdx="0" presStyleCnt="1" custScaleY="6086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74881D0-D83E-4F28-895B-F70DB82A963D}" type="pres">
      <dgm:prSet presAssocID="{73766C3E-352E-4F1A-A62B-1FD2C621F39C}" presName="descendantText" presStyleLbl="alignAccFollowNode1" presStyleIdx="0" presStyleCnt="1" custScaleY="1201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CC30995-DA21-4138-A224-DD63AC9B3260}" srcId="{73766C3E-352E-4F1A-A62B-1FD2C621F39C}" destId="{7B185733-F35A-4D99-B3AB-1A6A63635538}" srcOrd="5" destOrd="0" parTransId="{BD138327-2F28-477B-9DD0-6C9BB75BEA3E}" sibTransId="{6670AFD1-FE08-45D1-B7E9-A5B24D52171D}"/>
    <dgm:cxn modelId="{A5BFF108-3CE2-4006-AD2C-6130AC68B388}" srcId="{73766C3E-352E-4F1A-A62B-1FD2C621F39C}" destId="{BBD520C3-DE0C-4D13-AEDD-EC60788F0010}" srcOrd="0" destOrd="0" parTransId="{B4509681-71AA-40D6-A06A-F5A06B2ACB14}" sibTransId="{5106D148-68D2-4CE2-B5DC-346911F17B12}"/>
    <dgm:cxn modelId="{EAD96B93-614B-4819-9875-69D76D50811E}" srcId="{73766C3E-352E-4F1A-A62B-1FD2C621F39C}" destId="{48A7ECF3-9C88-4CF6-BD0C-99024D1D8823}" srcOrd="9" destOrd="0" parTransId="{D4055C7B-3F13-49E3-B36F-6BE3F7C47364}" sibTransId="{850FE313-EE60-4D18-9DDE-C2AE58B53D75}"/>
    <dgm:cxn modelId="{94EE6864-908A-4B3C-BBD3-DBF44530DFB9}" type="presOf" srcId="{510DD007-D260-4FF6-B54B-C4D6D1674D04}" destId="{174881D0-D83E-4F28-895B-F70DB82A963D}" srcOrd="0" destOrd="12" presId="urn:microsoft.com/office/officeart/2005/8/layout/vList5"/>
    <dgm:cxn modelId="{CA815115-3774-4284-97AE-CA95A7AC4954}" type="presOf" srcId="{2A20B321-ED63-4CB6-8AD0-7EBCF5312178}" destId="{174881D0-D83E-4F28-895B-F70DB82A963D}" srcOrd="0" destOrd="2" presId="urn:microsoft.com/office/officeart/2005/8/layout/vList5"/>
    <dgm:cxn modelId="{512B1A94-880F-4A5D-8FBF-40D0CC444F48}" srcId="{9FC1A93C-19E3-4B6B-8DB8-576115C4785D}" destId="{73766C3E-352E-4F1A-A62B-1FD2C621F39C}" srcOrd="0" destOrd="0" parTransId="{0E5116DE-26DE-49C9-9DF7-F8B09C63E42E}" sibTransId="{68D75976-478D-4C83-8763-8266AA8E917D}"/>
    <dgm:cxn modelId="{32E2BFE7-A242-4367-BE94-8DBDAD5B0E7F}" type="presOf" srcId="{BBD520C3-DE0C-4D13-AEDD-EC60788F0010}" destId="{174881D0-D83E-4F28-895B-F70DB82A963D}" srcOrd="0" destOrd="0" presId="urn:microsoft.com/office/officeart/2005/8/layout/vList5"/>
    <dgm:cxn modelId="{355A3284-4FAD-4572-8D69-6256E8F4548C}" type="presOf" srcId="{C1823BA2-4B42-4443-A439-8465AD52D540}" destId="{174881D0-D83E-4F28-895B-F70DB82A963D}" srcOrd="0" destOrd="7" presId="urn:microsoft.com/office/officeart/2005/8/layout/vList5"/>
    <dgm:cxn modelId="{80EE9553-63B5-4A26-85AE-7A03C1685C3D}" type="presOf" srcId="{A2D94B99-CE6A-407E-8AAB-DD9376904616}" destId="{174881D0-D83E-4F28-895B-F70DB82A963D}" srcOrd="0" destOrd="3" presId="urn:microsoft.com/office/officeart/2005/8/layout/vList5"/>
    <dgm:cxn modelId="{F37BE4CB-4BA1-4428-9860-630D6EFF45D2}" srcId="{73766C3E-352E-4F1A-A62B-1FD2C621F39C}" destId="{1D70A7C8-1C04-48DE-AB5B-5EA516587C56}" srcOrd="10" destOrd="0" parTransId="{E326D3CF-DAAB-41B1-AC1D-B977552DB6C7}" sibTransId="{BD0F8A37-617F-47B9-89D5-D212C7F65A75}"/>
    <dgm:cxn modelId="{42D233C0-EEE2-42CC-92A7-95810BF2F17A}" type="presOf" srcId="{73766C3E-352E-4F1A-A62B-1FD2C621F39C}" destId="{068D460C-355E-42EA-B734-8B7C61800063}" srcOrd="0" destOrd="0" presId="urn:microsoft.com/office/officeart/2005/8/layout/vList5"/>
    <dgm:cxn modelId="{BDFB73EF-A0D9-460A-9DD1-69E403648BDA}" srcId="{73766C3E-352E-4F1A-A62B-1FD2C621F39C}" destId="{510DD007-D260-4FF6-B54B-C4D6D1674D04}" srcOrd="12" destOrd="0" parTransId="{4456E36A-359C-4336-B929-78A82DB3323B}" sibTransId="{6103A65B-6266-4C52-AE61-95BEEE96771D}"/>
    <dgm:cxn modelId="{DAF9AE53-89B5-43E2-BC84-BAF6C87C7BF4}" type="presOf" srcId="{1D70A7C8-1C04-48DE-AB5B-5EA516587C56}" destId="{174881D0-D83E-4F28-895B-F70DB82A963D}" srcOrd="0" destOrd="10" presId="urn:microsoft.com/office/officeart/2005/8/layout/vList5"/>
    <dgm:cxn modelId="{F24EF877-341F-4C59-8A2C-E447FC92D019}" srcId="{73766C3E-352E-4F1A-A62B-1FD2C621F39C}" destId="{1083694F-9F20-4545-B9DC-B91B972C95E2}" srcOrd="4" destOrd="0" parTransId="{734DEB9F-8035-4983-8ED2-8D9B598D0265}" sibTransId="{C15BC816-86A5-46FA-BC20-266E4EC79D73}"/>
    <dgm:cxn modelId="{60F543C8-084D-40E1-B449-D99CE34BBC25}" type="presOf" srcId="{313988EF-C741-472E-9C34-E36E505B502B}" destId="{174881D0-D83E-4F28-895B-F70DB82A963D}" srcOrd="0" destOrd="1" presId="urn:microsoft.com/office/officeart/2005/8/layout/vList5"/>
    <dgm:cxn modelId="{DE6CAD4D-A136-4BD3-93D2-8737E79593B5}" type="presOf" srcId="{1083694F-9F20-4545-B9DC-B91B972C95E2}" destId="{174881D0-D83E-4F28-895B-F70DB82A963D}" srcOrd="0" destOrd="4" presId="urn:microsoft.com/office/officeart/2005/8/layout/vList5"/>
    <dgm:cxn modelId="{6307E223-F888-4CF9-98ED-D606AFDF671A}" type="presOf" srcId="{7B185733-F35A-4D99-B3AB-1A6A63635538}" destId="{174881D0-D83E-4F28-895B-F70DB82A963D}" srcOrd="0" destOrd="5" presId="urn:microsoft.com/office/officeart/2005/8/layout/vList5"/>
    <dgm:cxn modelId="{8FBFD25E-5796-406D-B4C2-FC0477B7887C}" srcId="{73766C3E-352E-4F1A-A62B-1FD2C621F39C}" destId="{6C01E55A-D0E4-4F99-B80D-C0214EAD2934}" srcOrd="6" destOrd="0" parTransId="{5CDD1D4D-516A-4F64-8E6E-0D6FFC3AF5B8}" sibTransId="{8F915C79-169A-4545-8F10-A53910F396D0}"/>
    <dgm:cxn modelId="{6070BC78-81A8-45B2-AB5A-038BAC7D7194}" srcId="{73766C3E-352E-4F1A-A62B-1FD2C621F39C}" destId="{313988EF-C741-472E-9C34-E36E505B502B}" srcOrd="1" destOrd="0" parTransId="{E490D250-9ECF-4051-8ADB-6E4F10A33357}" sibTransId="{99588B3B-D0F0-4226-B67B-380728B60199}"/>
    <dgm:cxn modelId="{96F68906-D14F-41C6-A206-03350B6845CD}" type="presOf" srcId="{3897018A-0C6C-48D9-A551-8F9AAB9FF2D8}" destId="{174881D0-D83E-4F28-895B-F70DB82A963D}" srcOrd="0" destOrd="11" presId="urn:microsoft.com/office/officeart/2005/8/layout/vList5"/>
    <dgm:cxn modelId="{B9FA2CD6-4D2C-49F5-9511-5987D4AB0285}" srcId="{73766C3E-352E-4F1A-A62B-1FD2C621F39C}" destId="{C1823BA2-4B42-4443-A439-8465AD52D540}" srcOrd="7" destOrd="0" parTransId="{4D69C200-EF41-4015-B800-B2544AF832DE}" sibTransId="{4A115F89-6114-4AD8-B9F9-BCBF9517AEE1}"/>
    <dgm:cxn modelId="{5ACD39DE-E057-4969-8830-49ACF76AA5C5}" type="presOf" srcId="{48A7ECF3-9C88-4CF6-BD0C-99024D1D8823}" destId="{174881D0-D83E-4F28-895B-F70DB82A963D}" srcOrd="0" destOrd="9" presId="urn:microsoft.com/office/officeart/2005/8/layout/vList5"/>
    <dgm:cxn modelId="{980F3810-DA66-490D-9924-3B905FB2CF87}" type="presOf" srcId="{93449CD3-89DD-4700-9588-21A11251715B}" destId="{174881D0-D83E-4F28-895B-F70DB82A963D}" srcOrd="0" destOrd="8" presId="urn:microsoft.com/office/officeart/2005/8/layout/vList5"/>
    <dgm:cxn modelId="{17F79BE8-805C-4745-8420-3F2204301B16}" type="presOf" srcId="{9FC1A93C-19E3-4B6B-8DB8-576115C4785D}" destId="{C1D91DED-C3E9-49D1-9768-21FEEE045745}" srcOrd="0" destOrd="0" presId="urn:microsoft.com/office/officeart/2005/8/layout/vList5"/>
    <dgm:cxn modelId="{1A523AFA-A2CB-41DA-B304-D89F5C6DA137}" srcId="{73766C3E-352E-4F1A-A62B-1FD2C621F39C}" destId="{2A20B321-ED63-4CB6-8AD0-7EBCF5312178}" srcOrd="2" destOrd="0" parTransId="{2DC7D34F-6B40-445E-94AE-19116DBFAA8E}" sibTransId="{F8E284E9-0BBE-4AB4-97BA-1794ECDE370A}"/>
    <dgm:cxn modelId="{81F97156-64FC-4704-B414-8CDAAC29DA52}" srcId="{73766C3E-352E-4F1A-A62B-1FD2C621F39C}" destId="{3897018A-0C6C-48D9-A551-8F9AAB9FF2D8}" srcOrd="11" destOrd="0" parTransId="{EB91FCB0-6C9A-46CB-B740-5CD74C824797}" sibTransId="{844DC664-3A63-4DB0-933F-F99875D3EA83}"/>
    <dgm:cxn modelId="{98808414-6273-44F4-AE54-755AAAA3647F}" srcId="{73766C3E-352E-4F1A-A62B-1FD2C621F39C}" destId="{93449CD3-89DD-4700-9588-21A11251715B}" srcOrd="8" destOrd="0" parTransId="{170D1F0B-C960-4A9B-8A51-028542FD8813}" sibTransId="{72D4E843-3EE6-489E-A999-E49E4E3AF652}"/>
    <dgm:cxn modelId="{E9F17106-E8B8-493E-B2D9-B9A4B88C4F75}" type="presOf" srcId="{6C01E55A-D0E4-4F99-B80D-C0214EAD2934}" destId="{174881D0-D83E-4F28-895B-F70DB82A963D}" srcOrd="0" destOrd="6" presId="urn:microsoft.com/office/officeart/2005/8/layout/vList5"/>
    <dgm:cxn modelId="{F89A7967-E91E-4E35-A990-CCC93442AD0B}" srcId="{73766C3E-352E-4F1A-A62B-1FD2C621F39C}" destId="{A2D94B99-CE6A-407E-8AAB-DD9376904616}" srcOrd="3" destOrd="0" parTransId="{918FBDE1-EFB1-43FD-BB8A-1F07B42C7302}" sibTransId="{59A46E84-FD0C-489F-9319-2E968FAE8B9C}"/>
    <dgm:cxn modelId="{96FAD8FD-A7E7-488E-B34E-664A60820C2B}" type="presParOf" srcId="{C1D91DED-C3E9-49D1-9768-21FEEE045745}" destId="{EC1241D8-CD1B-48F0-97D1-CAA68AA8CF94}" srcOrd="0" destOrd="0" presId="urn:microsoft.com/office/officeart/2005/8/layout/vList5"/>
    <dgm:cxn modelId="{7B37D058-4916-4857-A7ED-3D106FFD303F}" type="presParOf" srcId="{EC1241D8-CD1B-48F0-97D1-CAA68AA8CF94}" destId="{068D460C-355E-42EA-B734-8B7C61800063}" srcOrd="0" destOrd="0" presId="urn:microsoft.com/office/officeart/2005/8/layout/vList5"/>
    <dgm:cxn modelId="{C4BAB47C-CEFC-4550-9518-4B05C7A39315}" type="presParOf" srcId="{EC1241D8-CD1B-48F0-97D1-CAA68AA8CF94}" destId="{174881D0-D83E-4F28-895B-F70DB82A963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C1A93C-19E3-4B6B-8DB8-576115C4785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C5FCEA83-3612-4654-BE99-4F37D0307B24}">
      <dgm:prSet phldrT="[Texto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800" b="1" u="none" dirty="0" smtClean="0">
              <a:latin typeface="Book Antiqua" panose="02040602050305030304" pitchFamily="18" charset="0"/>
            </a:rPr>
            <a:t>SEGUIMIENTO</a:t>
          </a:r>
          <a:endParaRPr lang="es-EC" sz="1800" b="1" u="none" dirty="0">
            <a:latin typeface="Book Antiqua" panose="02040602050305030304" pitchFamily="18" charset="0"/>
          </a:endParaRPr>
        </a:p>
      </dgm:t>
    </dgm:pt>
    <dgm:pt modelId="{B1B3239A-5FBE-4F55-8DA6-D97F2D910F41}" type="parTrans" cxnId="{BB49A3C8-2C5E-49BB-A287-A1486946B59F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BAA9CA18-C9BD-43C4-AACF-406D3FFF6045}" type="sibTrans" cxnId="{BB49A3C8-2C5E-49BB-A287-A1486946B59F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BC341593-24A3-431F-B404-7D4DD2E0D732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s-EC" sz="1400" dirty="0" smtClean="0">
              <a:latin typeface="Book Antiqua" panose="02040602050305030304" pitchFamily="18" charset="0"/>
              <a:cs typeface="Times New Roman" panose="02020603050405020304" pitchFamily="18" charset="0"/>
            </a:rPr>
            <a:t>Crear un ente de control que aborde la temática de juventud (educación y empleo) dentro del MDT</a:t>
          </a:r>
          <a:endParaRPr lang="es-EC" sz="1400" u="none" dirty="0">
            <a:latin typeface="Book Antiqua" panose="02040602050305030304" pitchFamily="18" charset="0"/>
            <a:cs typeface="Times New Roman" panose="02020603050405020304" pitchFamily="18" charset="0"/>
          </a:endParaRPr>
        </a:p>
      </dgm:t>
    </dgm:pt>
    <dgm:pt modelId="{A43BE8BB-4149-43B7-A77B-E6E3B8C87535}" type="parTrans" cxnId="{2F5C125F-DB83-41CD-80E6-14B485CDF8C6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4A462B5C-93D4-4C7A-B25D-261132BC40A1}" type="sibTrans" cxnId="{2F5C125F-DB83-41CD-80E6-14B485CDF8C6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F2444138-DEE4-4646-9B60-A9D1811EE23B}">
      <dgm:prSet custT="1"/>
      <dgm:spPr/>
      <dgm:t>
        <a:bodyPr/>
        <a:lstStyle/>
        <a:p>
          <a:r>
            <a:rPr lang="es-EC" sz="1400" dirty="0" smtClean="0">
              <a:latin typeface="Book Antiqua" panose="02040602050305030304" pitchFamily="18" charset="0"/>
              <a:cs typeface="Times New Roman" panose="02020603050405020304" pitchFamily="18" charset="0"/>
            </a:rPr>
            <a:t>Generar mecanismos de seguimiento al desempeño de los jóvenes que participan en los programas públicos de inserción laboral</a:t>
          </a:r>
          <a:endParaRPr lang="es-EC" sz="1400" dirty="0">
            <a:latin typeface="Book Antiqua" panose="02040602050305030304" pitchFamily="18" charset="0"/>
            <a:cs typeface="Times New Roman" panose="02020603050405020304" pitchFamily="18" charset="0"/>
          </a:endParaRPr>
        </a:p>
      </dgm:t>
    </dgm:pt>
    <dgm:pt modelId="{3583D6A2-DE50-4674-A684-5228260B1BF4}" type="parTrans" cxnId="{4D1263BC-84BA-431F-9231-C442D6D675AD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F89A3FF2-EFEE-408B-96CD-612289688ADD}" type="sibTrans" cxnId="{4D1263BC-84BA-431F-9231-C442D6D675AD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DCED362B-B9E1-4CD9-ADB1-9BE018F5C60E}">
      <dgm:prSet custT="1"/>
      <dgm:spPr/>
      <dgm:t>
        <a:bodyPr/>
        <a:lstStyle/>
        <a:p>
          <a:r>
            <a:rPr lang="es-EC" sz="1400" dirty="0" smtClean="0">
              <a:latin typeface="Book Antiqua" panose="02040602050305030304" pitchFamily="18" charset="0"/>
              <a:cs typeface="Times New Roman" panose="02020603050405020304" pitchFamily="18" charset="0"/>
            </a:rPr>
            <a:t>Mantener bases de datos y estadísticas actualizadas y de libre acceso acerca de los resultados de los programas con el fin de evaluar su efectividad</a:t>
          </a:r>
          <a:endParaRPr lang="es-EC" sz="1400" dirty="0">
            <a:latin typeface="Book Antiqua" panose="02040602050305030304" pitchFamily="18" charset="0"/>
            <a:cs typeface="Times New Roman" panose="02020603050405020304" pitchFamily="18" charset="0"/>
          </a:endParaRPr>
        </a:p>
      </dgm:t>
    </dgm:pt>
    <dgm:pt modelId="{C3C26EBE-C76A-454A-B7C7-59E73CBDC074}" type="parTrans" cxnId="{7E1B9172-B807-4A6F-AD46-EA3E280E5756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09A1AD12-16CA-4045-8E9B-69DA0ED177C0}" type="sibTrans" cxnId="{7E1B9172-B807-4A6F-AD46-EA3E280E5756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439BDB4C-E829-4F00-AD2C-C80DDBD97F34}">
      <dgm:prSet custT="1"/>
      <dgm:spPr/>
      <dgm:t>
        <a:bodyPr/>
        <a:lstStyle/>
        <a:p>
          <a:endParaRPr lang="es-EC" sz="1400" dirty="0">
            <a:latin typeface="Book Antiqua" panose="02040602050305030304" pitchFamily="18" charset="0"/>
            <a:cs typeface="Times New Roman" panose="02020603050405020304" pitchFamily="18" charset="0"/>
          </a:endParaRPr>
        </a:p>
      </dgm:t>
    </dgm:pt>
    <dgm:pt modelId="{A0D4F09A-BE3B-4946-B0D1-A90D59F59F90}" type="parTrans" cxnId="{D1BDFE69-51D7-4252-8B97-73EDA2B2AC78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75BE5747-5E03-4B45-A81E-0EAF4B312366}" type="sibTrans" cxnId="{D1BDFE69-51D7-4252-8B97-73EDA2B2AC78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5B891229-1CED-4E70-8519-D6E4A1EECB37}">
      <dgm:prSet custT="1"/>
      <dgm:spPr/>
      <dgm:t>
        <a:bodyPr/>
        <a:lstStyle/>
        <a:p>
          <a:endParaRPr lang="es-EC" sz="1400" dirty="0">
            <a:latin typeface="Book Antiqua" panose="02040602050305030304" pitchFamily="18" charset="0"/>
            <a:cs typeface="Times New Roman" panose="02020603050405020304" pitchFamily="18" charset="0"/>
          </a:endParaRPr>
        </a:p>
      </dgm:t>
    </dgm:pt>
    <dgm:pt modelId="{48DEBB26-D7E2-4690-BDBC-B289BC02FEE8}" type="parTrans" cxnId="{3A16A056-A10B-409B-B30F-3EBDDD8C9FA4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FD76B890-A79F-4B19-A012-CE4213948748}" type="sibTrans" cxnId="{3A16A056-A10B-409B-B30F-3EBDDD8C9FA4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C1D91DED-C3E9-49D1-9768-21FEEE045745}" type="pres">
      <dgm:prSet presAssocID="{9FC1A93C-19E3-4B6B-8DB8-576115C478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5F76A2E-5761-4D4D-9A8D-F269B13CB0A7}" type="pres">
      <dgm:prSet presAssocID="{C5FCEA83-3612-4654-BE99-4F37D0307B24}" presName="linNode" presStyleCnt="0"/>
      <dgm:spPr/>
    </dgm:pt>
    <dgm:pt modelId="{DE7956E1-EB12-4DA9-B082-B1B592374B01}" type="pres">
      <dgm:prSet presAssocID="{C5FCEA83-3612-4654-BE99-4F37D0307B24}" presName="parentText" presStyleLbl="node1" presStyleIdx="0" presStyleCnt="1" custScaleY="6583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E34BC61-99BB-4781-8533-9305230324C8}" type="pres">
      <dgm:prSet presAssocID="{C5FCEA83-3612-4654-BE99-4F37D0307B24}" presName="descendantText" presStyleLbl="alignAccFollowNode1" presStyleIdx="0" presStyleCnt="1" custScaleY="10080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BC983BF-46E5-4E51-8CA7-59267536FFA8}" type="presOf" srcId="{9FC1A93C-19E3-4B6B-8DB8-576115C4785D}" destId="{C1D91DED-C3E9-49D1-9768-21FEEE045745}" srcOrd="0" destOrd="0" presId="urn:microsoft.com/office/officeart/2005/8/layout/vList5"/>
    <dgm:cxn modelId="{BB49A3C8-2C5E-49BB-A287-A1486946B59F}" srcId="{9FC1A93C-19E3-4B6B-8DB8-576115C4785D}" destId="{C5FCEA83-3612-4654-BE99-4F37D0307B24}" srcOrd="0" destOrd="0" parTransId="{B1B3239A-5FBE-4F55-8DA6-D97F2D910F41}" sibTransId="{BAA9CA18-C9BD-43C4-AACF-406D3FFF6045}"/>
    <dgm:cxn modelId="{4D1263BC-84BA-431F-9231-C442D6D675AD}" srcId="{C5FCEA83-3612-4654-BE99-4F37D0307B24}" destId="{F2444138-DEE4-4646-9B60-A9D1811EE23B}" srcOrd="2" destOrd="0" parTransId="{3583D6A2-DE50-4674-A684-5228260B1BF4}" sibTransId="{F89A3FF2-EFEE-408B-96CD-612289688ADD}"/>
    <dgm:cxn modelId="{6A7C7475-D74F-4303-81F0-DD9326816DDE}" type="presOf" srcId="{C5FCEA83-3612-4654-BE99-4F37D0307B24}" destId="{DE7956E1-EB12-4DA9-B082-B1B592374B01}" srcOrd="0" destOrd="0" presId="urn:microsoft.com/office/officeart/2005/8/layout/vList5"/>
    <dgm:cxn modelId="{24EAA1C5-095C-4416-B17E-C98FBF8F442A}" type="presOf" srcId="{DCED362B-B9E1-4CD9-ADB1-9BE018F5C60E}" destId="{CE34BC61-99BB-4781-8533-9305230324C8}" srcOrd="0" destOrd="4" presId="urn:microsoft.com/office/officeart/2005/8/layout/vList5"/>
    <dgm:cxn modelId="{515B837C-41DD-47E2-8252-E80AF10BABE2}" type="presOf" srcId="{439BDB4C-E829-4F00-AD2C-C80DDBD97F34}" destId="{CE34BC61-99BB-4781-8533-9305230324C8}" srcOrd="0" destOrd="1" presId="urn:microsoft.com/office/officeart/2005/8/layout/vList5"/>
    <dgm:cxn modelId="{2F5C125F-DB83-41CD-80E6-14B485CDF8C6}" srcId="{C5FCEA83-3612-4654-BE99-4F37D0307B24}" destId="{BC341593-24A3-431F-B404-7D4DD2E0D732}" srcOrd="0" destOrd="0" parTransId="{A43BE8BB-4149-43B7-A77B-E6E3B8C87535}" sibTransId="{4A462B5C-93D4-4C7A-B25D-261132BC40A1}"/>
    <dgm:cxn modelId="{D1BDFE69-51D7-4252-8B97-73EDA2B2AC78}" srcId="{C5FCEA83-3612-4654-BE99-4F37D0307B24}" destId="{439BDB4C-E829-4F00-AD2C-C80DDBD97F34}" srcOrd="1" destOrd="0" parTransId="{A0D4F09A-BE3B-4946-B0D1-A90D59F59F90}" sibTransId="{75BE5747-5E03-4B45-A81E-0EAF4B312366}"/>
    <dgm:cxn modelId="{851DBE11-29DA-4754-94C7-13B6010AE2F2}" type="presOf" srcId="{5B891229-1CED-4E70-8519-D6E4A1EECB37}" destId="{CE34BC61-99BB-4781-8533-9305230324C8}" srcOrd="0" destOrd="3" presId="urn:microsoft.com/office/officeart/2005/8/layout/vList5"/>
    <dgm:cxn modelId="{9EA76E1D-E4B4-4B4B-8A6C-680BE28CD4C4}" type="presOf" srcId="{F2444138-DEE4-4646-9B60-A9D1811EE23B}" destId="{CE34BC61-99BB-4781-8533-9305230324C8}" srcOrd="0" destOrd="2" presId="urn:microsoft.com/office/officeart/2005/8/layout/vList5"/>
    <dgm:cxn modelId="{3A16A056-A10B-409B-B30F-3EBDDD8C9FA4}" srcId="{C5FCEA83-3612-4654-BE99-4F37D0307B24}" destId="{5B891229-1CED-4E70-8519-D6E4A1EECB37}" srcOrd="3" destOrd="0" parTransId="{48DEBB26-D7E2-4690-BDBC-B289BC02FEE8}" sibTransId="{FD76B890-A79F-4B19-A012-CE4213948748}"/>
    <dgm:cxn modelId="{7E1B9172-B807-4A6F-AD46-EA3E280E5756}" srcId="{C5FCEA83-3612-4654-BE99-4F37D0307B24}" destId="{DCED362B-B9E1-4CD9-ADB1-9BE018F5C60E}" srcOrd="4" destOrd="0" parTransId="{C3C26EBE-C76A-454A-B7C7-59E73CBDC074}" sibTransId="{09A1AD12-16CA-4045-8E9B-69DA0ED177C0}"/>
    <dgm:cxn modelId="{D02B8F8F-F5A7-4C82-86A0-35EEA5568D65}" type="presOf" srcId="{BC341593-24A3-431F-B404-7D4DD2E0D732}" destId="{CE34BC61-99BB-4781-8533-9305230324C8}" srcOrd="0" destOrd="0" presId="urn:microsoft.com/office/officeart/2005/8/layout/vList5"/>
    <dgm:cxn modelId="{8601FF65-6FE7-4209-92E4-D967306E8CF0}" type="presParOf" srcId="{C1D91DED-C3E9-49D1-9768-21FEEE045745}" destId="{E5F76A2E-5761-4D4D-9A8D-F269B13CB0A7}" srcOrd="0" destOrd="0" presId="urn:microsoft.com/office/officeart/2005/8/layout/vList5"/>
    <dgm:cxn modelId="{ECDDECE7-238F-4D6D-86F0-B71D773B1EF2}" type="presParOf" srcId="{E5F76A2E-5761-4D4D-9A8D-F269B13CB0A7}" destId="{DE7956E1-EB12-4DA9-B082-B1B592374B01}" srcOrd="0" destOrd="0" presId="urn:microsoft.com/office/officeart/2005/8/layout/vList5"/>
    <dgm:cxn modelId="{1FAEDF2C-E404-4BF4-963B-45F7E1C7FEBD}" type="presParOf" srcId="{E5F76A2E-5761-4D4D-9A8D-F269B13CB0A7}" destId="{CE34BC61-99BB-4781-8533-9305230324C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FC1A93C-19E3-4B6B-8DB8-576115C4785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AA1357B1-46DF-4C31-B987-0642ED6DD370}">
      <dgm:prSet phldrT="[Texto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800" b="1" u="none" dirty="0" smtClean="0">
              <a:latin typeface="Book Antiqua" panose="02040602050305030304" pitchFamily="18" charset="0"/>
            </a:rPr>
            <a:t>SUBSIDIOS E INCENTIVOS</a:t>
          </a:r>
          <a:endParaRPr lang="es-EC" sz="1800" b="1" u="none" dirty="0">
            <a:latin typeface="Book Antiqua" panose="02040602050305030304" pitchFamily="18" charset="0"/>
          </a:endParaRPr>
        </a:p>
      </dgm:t>
    </dgm:pt>
    <dgm:pt modelId="{6F7D7F73-0337-48E1-B8CE-9F7168D553D7}" type="parTrans" cxnId="{412BFB6B-5728-4B60-BE4A-B8102F98A44C}">
      <dgm:prSet/>
      <dgm:spPr/>
      <dgm:t>
        <a:bodyPr/>
        <a:lstStyle/>
        <a:p>
          <a:endParaRPr lang="es-EC" sz="1300">
            <a:latin typeface="Book Antiqua" panose="02040602050305030304" pitchFamily="18" charset="0"/>
          </a:endParaRPr>
        </a:p>
      </dgm:t>
    </dgm:pt>
    <dgm:pt modelId="{C94F9FE3-CC66-4BC9-9EC0-AC34B3F83CE3}" type="sibTrans" cxnId="{412BFB6B-5728-4B60-BE4A-B8102F98A44C}">
      <dgm:prSet/>
      <dgm:spPr/>
      <dgm:t>
        <a:bodyPr/>
        <a:lstStyle/>
        <a:p>
          <a:endParaRPr lang="es-EC" sz="1300">
            <a:latin typeface="Book Antiqua" panose="02040602050305030304" pitchFamily="18" charset="0"/>
          </a:endParaRPr>
        </a:p>
      </dgm:t>
    </dgm:pt>
    <dgm:pt modelId="{31326968-2B89-453F-BA15-06FDDDEDE2C4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EC" sz="1500" dirty="0" smtClean="0">
              <a:latin typeface="Book Antiqua" panose="02040602050305030304" pitchFamily="18" charset="0"/>
            </a:rPr>
            <a:t>Evaluar junto con el SRI y el MCPEC los costos tributarios de generar un programa de incentivos de reducción o exoneración de impuestos por contratar o capacitar jóvenes</a:t>
          </a:r>
          <a:endParaRPr lang="es-EC" sz="1500" dirty="0">
            <a:latin typeface="Book Antiqua" panose="02040602050305030304" pitchFamily="18" charset="0"/>
          </a:endParaRPr>
        </a:p>
      </dgm:t>
    </dgm:pt>
    <dgm:pt modelId="{6172ED70-D153-42D2-8419-3B16B047F1F5}" type="parTrans" cxnId="{E7D8CD64-412E-489B-96BF-C0E5848F24D0}">
      <dgm:prSet/>
      <dgm:spPr/>
      <dgm:t>
        <a:bodyPr/>
        <a:lstStyle/>
        <a:p>
          <a:endParaRPr lang="es-EC" sz="1300">
            <a:latin typeface="Book Antiqua" panose="02040602050305030304" pitchFamily="18" charset="0"/>
          </a:endParaRPr>
        </a:p>
      </dgm:t>
    </dgm:pt>
    <dgm:pt modelId="{9D80979A-9F57-4D36-9AC2-B90915136692}" type="sibTrans" cxnId="{E7D8CD64-412E-489B-96BF-C0E5848F24D0}">
      <dgm:prSet/>
      <dgm:spPr/>
      <dgm:t>
        <a:bodyPr/>
        <a:lstStyle/>
        <a:p>
          <a:endParaRPr lang="es-EC" sz="1300">
            <a:latin typeface="Book Antiqua" panose="02040602050305030304" pitchFamily="18" charset="0"/>
          </a:endParaRPr>
        </a:p>
      </dgm:t>
    </dgm:pt>
    <dgm:pt modelId="{2CF94BF0-2387-41B3-97C7-C6D875198CBE}">
      <dgm:prSet custT="1"/>
      <dgm:spPr/>
      <dgm:t>
        <a:bodyPr/>
        <a:lstStyle/>
        <a:p>
          <a:r>
            <a:rPr lang="es-EC" sz="1500" dirty="0" smtClean="0">
              <a:latin typeface="Book Antiqua" panose="02040602050305030304" pitchFamily="18" charset="0"/>
            </a:rPr>
            <a:t>Dentro de la seguridad social otorgar un beneficio especial para jóvenes</a:t>
          </a:r>
          <a:endParaRPr lang="es-EC" sz="1500" dirty="0">
            <a:latin typeface="Book Antiqua" panose="02040602050305030304" pitchFamily="18" charset="0"/>
          </a:endParaRPr>
        </a:p>
      </dgm:t>
    </dgm:pt>
    <dgm:pt modelId="{52B501E4-70AD-4001-8656-589127769C50}" type="parTrans" cxnId="{1F1E3747-8508-406A-86E5-376DB4323282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BCE17775-B4F5-48F8-9133-6F478914ACF8}" type="sibTrans" cxnId="{1F1E3747-8508-406A-86E5-376DB4323282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34EA23C3-A6AE-4AE5-9FDC-FA536783A637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es-EC" sz="1500" dirty="0">
            <a:latin typeface="Book Antiqua" panose="02040602050305030304" pitchFamily="18" charset="0"/>
          </a:endParaRPr>
        </a:p>
      </dgm:t>
    </dgm:pt>
    <dgm:pt modelId="{45BD00A0-88B7-408D-BC52-980F400D3AAB}" type="parTrans" cxnId="{E350A379-1C7C-4B05-BF3F-7DACF631C467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DD7C07BE-DCC2-474F-B73B-51D7B8A8D13A}" type="sibTrans" cxnId="{E350A379-1C7C-4B05-BF3F-7DACF631C467}">
      <dgm:prSet/>
      <dgm:spPr/>
      <dgm:t>
        <a:bodyPr/>
        <a:lstStyle/>
        <a:p>
          <a:endParaRPr lang="es-EC">
            <a:latin typeface="Book Antiqua" panose="02040602050305030304" pitchFamily="18" charset="0"/>
          </a:endParaRPr>
        </a:p>
      </dgm:t>
    </dgm:pt>
    <dgm:pt modelId="{CAEB8F8E-B015-4D86-8434-B3D31C07DC87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EC" sz="1500" dirty="0" smtClean="0">
              <a:latin typeface="Book Antiqua" panose="02040602050305030304" pitchFamily="18" charset="0"/>
            </a:rPr>
            <a:t>Analizar una propuesta de transferencias directas para cubrir parte de los honorarios de los jóvenes</a:t>
          </a:r>
          <a:endParaRPr lang="es-EC" sz="1500" dirty="0">
            <a:latin typeface="Book Antiqua" panose="02040602050305030304" pitchFamily="18" charset="0"/>
          </a:endParaRPr>
        </a:p>
      </dgm:t>
    </dgm:pt>
    <dgm:pt modelId="{20549413-0528-4D69-9FD4-7F7B2A2AF100}" type="parTrans" cxnId="{0614985B-910C-42FC-97B9-D425B5E0AC42}">
      <dgm:prSet/>
      <dgm:spPr/>
    </dgm:pt>
    <dgm:pt modelId="{0D4A5DCB-53D1-4904-8201-915A9130C21E}" type="sibTrans" cxnId="{0614985B-910C-42FC-97B9-D425B5E0AC42}">
      <dgm:prSet/>
      <dgm:spPr/>
    </dgm:pt>
    <dgm:pt modelId="{BEEC6EAF-0BB3-413F-9756-15A1B180456F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es-EC" sz="1500" dirty="0">
            <a:latin typeface="Book Antiqua" panose="02040602050305030304" pitchFamily="18" charset="0"/>
          </a:endParaRPr>
        </a:p>
      </dgm:t>
    </dgm:pt>
    <dgm:pt modelId="{B47B12F1-BBD2-4F06-9E7A-59F7EDB861FE}" type="parTrans" cxnId="{712A11ED-6CDE-426F-9B8A-A55D560543A8}">
      <dgm:prSet/>
      <dgm:spPr/>
    </dgm:pt>
    <dgm:pt modelId="{BF85FEF0-29A0-4BD1-A941-F0EB562892AE}" type="sibTrans" cxnId="{712A11ED-6CDE-426F-9B8A-A55D560543A8}">
      <dgm:prSet/>
      <dgm:spPr/>
    </dgm:pt>
    <dgm:pt modelId="{567F842A-735E-40A2-9C3E-9596ABD4197A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s-EC" sz="1500" dirty="0" smtClean="0">
              <a:latin typeface="Book Antiqua" panose="02040602050305030304" pitchFamily="18" charset="0"/>
            </a:rPr>
            <a:t>Generar un reconocimiento para las empresas que incentiven el empleo juvenil</a:t>
          </a:r>
          <a:endParaRPr lang="es-EC" sz="1500" dirty="0">
            <a:latin typeface="Book Antiqua" panose="02040602050305030304" pitchFamily="18" charset="0"/>
          </a:endParaRPr>
        </a:p>
      </dgm:t>
    </dgm:pt>
    <dgm:pt modelId="{5123DB51-DBA0-45CE-8BB0-2F9D64B8E68C}" type="parTrans" cxnId="{0A3A2FC1-D43E-4BC0-97F5-6AEB4DA11D7B}">
      <dgm:prSet/>
      <dgm:spPr/>
    </dgm:pt>
    <dgm:pt modelId="{86981597-6032-4C08-9F25-50F55B078FC5}" type="sibTrans" cxnId="{0A3A2FC1-D43E-4BC0-97F5-6AEB4DA11D7B}">
      <dgm:prSet/>
      <dgm:spPr/>
    </dgm:pt>
    <dgm:pt modelId="{94AEAC80-D828-4565-91EF-2BF5295C86F4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es-EC" sz="1500" dirty="0">
            <a:latin typeface="Book Antiqua" panose="02040602050305030304" pitchFamily="18" charset="0"/>
          </a:endParaRPr>
        </a:p>
      </dgm:t>
    </dgm:pt>
    <dgm:pt modelId="{42A7F34D-3EA4-4D90-B2BB-F3F2EA8469D1}" type="parTrans" cxnId="{185E0887-34D9-435B-B127-0125E0FBD95F}">
      <dgm:prSet/>
      <dgm:spPr/>
    </dgm:pt>
    <dgm:pt modelId="{24170AD5-C904-43CE-A22C-0E4CE8F8ACF7}" type="sibTrans" cxnId="{185E0887-34D9-435B-B127-0125E0FBD95F}">
      <dgm:prSet/>
      <dgm:spPr/>
    </dgm:pt>
    <dgm:pt modelId="{C1D91DED-C3E9-49D1-9768-21FEEE045745}" type="pres">
      <dgm:prSet presAssocID="{9FC1A93C-19E3-4B6B-8DB8-576115C478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682586C-FD67-4C56-B18F-57AC0122D5ED}" type="pres">
      <dgm:prSet presAssocID="{AA1357B1-46DF-4C31-B987-0642ED6DD370}" presName="linNode" presStyleCnt="0"/>
      <dgm:spPr/>
    </dgm:pt>
    <dgm:pt modelId="{7007A91C-CDD9-4A0B-A988-FB96D1A427E5}" type="pres">
      <dgm:prSet presAssocID="{AA1357B1-46DF-4C31-B987-0642ED6DD370}" presName="parentText" presStyleLbl="node1" presStyleIdx="0" presStyleCnt="1" custScaleY="63129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6647B8C-83D7-45E7-BC6C-624C05FE7991}" type="pres">
      <dgm:prSet presAssocID="{AA1357B1-46DF-4C31-B987-0642ED6DD370}" presName="descendantText" presStyleLbl="alignAccFollowNode1" presStyleIdx="0" presStyleCnt="1" custScaleY="10080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85E0887-34D9-435B-B127-0125E0FBD95F}" srcId="{AA1357B1-46DF-4C31-B987-0642ED6DD370}" destId="{94AEAC80-D828-4565-91EF-2BF5295C86F4}" srcOrd="3" destOrd="0" parTransId="{42A7F34D-3EA4-4D90-B2BB-F3F2EA8469D1}" sibTransId="{24170AD5-C904-43CE-A22C-0E4CE8F8ACF7}"/>
    <dgm:cxn modelId="{D75D69E4-CAE7-46FE-9045-8806207E74EA}" type="presOf" srcId="{567F842A-735E-40A2-9C3E-9596ABD4197A}" destId="{D6647B8C-83D7-45E7-BC6C-624C05FE7991}" srcOrd="0" destOrd="4" presId="urn:microsoft.com/office/officeart/2005/8/layout/vList5"/>
    <dgm:cxn modelId="{1F1E3747-8508-406A-86E5-376DB4323282}" srcId="{AA1357B1-46DF-4C31-B987-0642ED6DD370}" destId="{2CF94BF0-2387-41B3-97C7-C6D875198CBE}" srcOrd="6" destOrd="0" parTransId="{52B501E4-70AD-4001-8656-589127769C50}" sibTransId="{BCE17775-B4F5-48F8-9133-6F478914ACF8}"/>
    <dgm:cxn modelId="{9FE9D62B-3244-40D6-9522-75C41C80CFBD}" type="presOf" srcId="{BEEC6EAF-0BB3-413F-9756-15A1B180456F}" destId="{D6647B8C-83D7-45E7-BC6C-624C05FE7991}" srcOrd="0" destOrd="1" presId="urn:microsoft.com/office/officeart/2005/8/layout/vList5"/>
    <dgm:cxn modelId="{35EAA250-8AF7-4D5C-88A3-3B66EA93C738}" type="presOf" srcId="{AA1357B1-46DF-4C31-B987-0642ED6DD370}" destId="{7007A91C-CDD9-4A0B-A988-FB96D1A427E5}" srcOrd="0" destOrd="0" presId="urn:microsoft.com/office/officeart/2005/8/layout/vList5"/>
    <dgm:cxn modelId="{B1E58C97-D29A-4BCA-A6AF-7136F2D11704}" type="presOf" srcId="{94AEAC80-D828-4565-91EF-2BF5295C86F4}" destId="{D6647B8C-83D7-45E7-BC6C-624C05FE7991}" srcOrd="0" destOrd="3" presId="urn:microsoft.com/office/officeart/2005/8/layout/vList5"/>
    <dgm:cxn modelId="{E350A379-1C7C-4B05-BF3F-7DACF631C467}" srcId="{AA1357B1-46DF-4C31-B987-0642ED6DD370}" destId="{34EA23C3-A6AE-4AE5-9FDC-FA536783A637}" srcOrd="5" destOrd="0" parTransId="{45BD00A0-88B7-408D-BC52-980F400D3AAB}" sibTransId="{DD7C07BE-DCC2-474F-B73B-51D7B8A8D13A}"/>
    <dgm:cxn modelId="{C52D2241-6E63-4688-976F-AEDB5274CE41}" type="presOf" srcId="{34EA23C3-A6AE-4AE5-9FDC-FA536783A637}" destId="{D6647B8C-83D7-45E7-BC6C-624C05FE7991}" srcOrd="0" destOrd="5" presId="urn:microsoft.com/office/officeart/2005/8/layout/vList5"/>
    <dgm:cxn modelId="{712A11ED-6CDE-426F-9B8A-A55D560543A8}" srcId="{AA1357B1-46DF-4C31-B987-0642ED6DD370}" destId="{BEEC6EAF-0BB3-413F-9756-15A1B180456F}" srcOrd="1" destOrd="0" parTransId="{B47B12F1-BBD2-4F06-9E7A-59F7EDB861FE}" sibTransId="{BF85FEF0-29A0-4BD1-A941-F0EB562892AE}"/>
    <dgm:cxn modelId="{2BF17F08-E17A-4F53-A6E2-F3BDBC273D0A}" type="presOf" srcId="{2CF94BF0-2387-41B3-97C7-C6D875198CBE}" destId="{D6647B8C-83D7-45E7-BC6C-624C05FE7991}" srcOrd="0" destOrd="6" presId="urn:microsoft.com/office/officeart/2005/8/layout/vList5"/>
    <dgm:cxn modelId="{412BFB6B-5728-4B60-BE4A-B8102F98A44C}" srcId="{9FC1A93C-19E3-4B6B-8DB8-576115C4785D}" destId="{AA1357B1-46DF-4C31-B987-0642ED6DD370}" srcOrd="0" destOrd="0" parTransId="{6F7D7F73-0337-48E1-B8CE-9F7168D553D7}" sibTransId="{C94F9FE3-CC66-4BC9-9EC0-AC34B3F83CE3}"/>
    <dgm:cxn modelId="{0614985B-910C-42FC-97B9-D425B5E0AC42}" srcId="{AA1357B1-46DF-4C31-B987-0642ED6DD370}" destId="{CAEB8F8E-B015-4D86-8434-B3D31C07DC87}" srcOrd="2" destOrd="0" parTransId="{20549413-0528-4D69-9FD4-7F7B2A2AF100}" sibTransId="{0D4A5DCB-53D1-4904-8201-915A9130C21E}"/>
    <dgm:cxn modelId="{A218C3A4-958F-499F-AA8C-68D8EA173250}" type="presOf" srcId="{31326968-2B89-453F-BA15-06FDDDEDE2C4}" destId="{D6647B8C-83D7-45E7-BC6C-624C05FE7991}" srcOrd="0" destOrd="0" presId="urn:microsoft.com/office/officeart/2005/8/layout/vList5"/>
    <dgm:cxn modelId="{0A3A2FC1-D43E-4BC0-97F5-6AEB4DA11D7B}" srcId="{AA1357B1-46DF-4C31-B987-0642ED6DD370}" destId="{567F842A-735E-40A2-9C3E-9596ABD4197A}" srcOrd="4" destOrd="0" parTransId="{5123DB51-DBA0-45CE-8BB0-2F9D64B8E68C}" sibTransId="{86981597-6032-4C08-9F25-50F55B078FC5}"/>
    <dgm:cxn modelId="{E7D8CD64-412E-489B-96BF-C0E5848F24D0}" srcId="{AA1357B1-46DF-4C31-B987-0642ED6DD370}" destId="{31326968-2B89-453F-BA15-06FDDDEDE2C4}" srcOrd="0" destOrd="0" parTransId="{6172ED70-D153-42D2-8419-3B16B047F1F5}" sibTransId="{9D80979A-9F57-4D36-9AC2-B90915136692}"/>
    <dgm:cxn modelId="{8205B5AE-1FCC-409F-976B-A655EE8829C1}" type="presOf" srcId="{9FC1A93C-19E3-4B6B-8DB8-576115C4785D}" destId="{C1D91DED-C3E9-49D1-9768-21FEEE045745}" srcOrd="0" destOrd="0" presId="urn:microsoft.com/office/officeart/2005/8/layout/vList5"/>
    <dgm:cxn modelId="{70EB9EE2-0E45-4DC4-80A3-EFAE02497104}" type="presOf" srcId="{CAEB8F8E-B015-4D86-8434-B3D31C07DC87}" destId="{D6647B8C-83D7-45E7-BC6C-624C05FE7991}" srcOrd="0" destOrd="2" presId="urn:microsoft.com/office/officeart/2005/8/layout/vList5"/>
    <dgm:cxn modelId="{948200B4-E8E3-4CC5-9129-1CDA2979D43F}" type="presParOf" srcId="{C1D91DED-C3E9-49D1-9768-21FEEE045745}" destId="{E682586C-FD67-4C56-B18F-57AC0122D5ED}" srcOrd="0" destOrd="0" presId="urn:microsoft.com/office/officeart/2005/8/layout/vList5"/>
    <dgm:cxn modelId="{178521CE-014D-4A24-9D1D-B76DC72F17B2}" type="presParOf" srcId="{E682586C-FD67-4C56-B18F-57AC0122D5ED}" destId="{7007A91C-CDD9-4A0B-A988-FB96D1A427E5}" srcOrd="0" destOrd="0" presId="urn:microsoft.com/office/officeart/2005/8/layout/vList5"/>
    <dgm:cxn modelId="{45D57C56-3756-44C2-9154-1C4FCAF4F9C8}" type="presParOf" srcId="{E682586C-FD67-4C56-B18F-57AC0122D5ED}" destId="{D6647B8C-83D7-45E7-BC6C-624C05FE799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FC1A93C-19E3-4B6B-8DB8-576115C4785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C6982696-F919-480F-A9E5-C28040CCEB9B}">
      <dgm:prSet phldrT="[Texto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800" b="1" u="none" dirty="0" smtClean="0">
              <a:latin typeface="Book Antiqua" panose="02040602050305030304" pitchFamily="18" charset="0"/>
            </a:rPr>
            <a:t>NORMATIVA</a:t>
          </a:r>
          <a:endParaRPr lang="es-EC" sz="1800" b="1" u="none" dirty="0">
            <a:latin typeface="Book Antiqua" panose="02040602050305030304" pitchFamily="18" charset="0"/>
          </a:endParaRPr>
        </a:p>
      </dgm:t>
    </dgm:pt>
    <dgm:pt modelId="{9D75CC52-AFA7-4C40-9594-4CA7CC4D3A02}" type="parTrans" cxnId="{3E4FE78D-F3DA-4C48-A4A6-8222F460A363}">
      <dgm:prSet/>
      <dgm:spPr/>
      <dgm:t>
        <a:bodyPr/>
        <a:lstStyle/>
        <a:p>
          <a:endParaRPr lang="es-EC" sz="1300">
            <a:latin typeface="Book Antiqua" panose="02040602050305030304" pitchFamily="18" charset="0"/>
          </a:endParaRPr>
        </a:p>
      </dgm:t>
    </dgm:pt>
    <dgm:pt modelId="{70C60686-497C-49DE-B784-3FF13812FD9A}" type="sibTrans" cxnId="{3E4FE78D-F3DA-4C48-A4A6-8222F460A363}">
      <dgm:prSet/>
      <dgm:spPr/>
      <dgm:t>
        <a:bodyPr/>
        <a:lstStyle/>
        <a:p>
          <a:endParaRPr lang="es-EC" sz="1300">
            <a:latin typeface="Book Antiqua" panose="02040602050305030304" pitchFamily="18" charset="0"/>
          </a:endParaRPr>
        </a:p>
      </dgm:t>
    </dgm:pt>
    <dgm:pt modelId="{7F985B0F-365D-464D-9E1A-3ED9C4E08014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es-EC" sz="1700" dirty="0" smtClean="0">
              <a:latin typeface="Book Antiqua" panose="02040602050305030304" pitchFamily="18" charset="0"/>
              <a:cs typeface="Times New Roman" panose="02020603050405020304" pitchFamily="18" charset="0"/>
            </a:rPr>
            <a:t>Contar con un marco normativo claro en cuanto a juventud que establezca el rol e incentivos de los actores y los mecanismos de seguimiento. Que sea una norma permanente en el tiempo (ley única de empleo juvenil que recoja todas las propuestas y programas)</a:t>
          </a:r>
          <a:endParaRPr lang="es-EC" sz="1700" dirty="0">
            <a:latin typeface="Book Antiqua" panose="02040602050305030304" pitchFamily="18" charset="0"/>
            <a:cs typeface="Times New Roman" panose="02020603050405020304" pitchFamily="18" charset="0"/>
          </a:endParaRPr>
        </a:p>
      </dgm:t>
    </dgm:pt>
    <dgm:pt modelId="{408A7936-C3DA-4D4E-95E6-265A6371D5D4}" type="parTrans" cxnId="{30902BA5-FBC3-4E80-96FE-76D3F3AAABEE}">
      <dgm:prSet/>
      <dgm:spPr/>
      <dgm:t>
        <a:bodyPr/>
        <a:lstStyle/>
        <a:p>
          <a:endParaRPr lang="es-EC" sz="1300">
            <a:latin typeface="Book Antiqua" panose="02040602050305030304" pitchFamily="18" charset="0"/>
          </a:endParaRPr>
        </a:p>
      </dgm:t>
    </dgm:pt>
    <dgm:pt modelId="{17E58B04-7758-4001-A902-210EEB240CA1}" type="sibTrans" cxnId="{30902BA5-FBC3-4E80-96FE-76D3F3AAABEE}">
      <dgm:prSet/>
      <dgm:spPr/>
      <dgm:t>
        <a:bodyPr/>
        <a:lstStyle/>
        <a:p>
          <a:endParaRPr lang="es-EC" sz="1300">
            <a:latin typeface="Book Antiqua" panose="02040602050305030304" pitchFamily="18" charset="0"/>
          </a:endParaRPr>
        </a:p>
      </dgm:t>
    </dgm:pt>
    <dgm:pt modelId="{C1D91DED-C3E9-49D1-9768-21FEEE045745}" type="pres">
      <dgm:prSet presAssocID="{9FC1A93C-19E3-4B6B-8DB8-576115C478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B819D27-4D5F-47A6-9AF7-024EAE769704}" type="pres">
      <dgm:prSet presAssocID="{C6982696-F919-480F-A9E5-C28040CCEB9B}" presName="linNode" presStyleCnt="0"/>
      <dgm:spPr/>
    </dgm:pt>
    <dgm:pt modelId="{2AB08319-3F2B-4093-B3F3-1962452A7316}" type="pres">
      <dgm:prSet presAssocID="{C6982696-F919-480F-A9E5-C28040CCEB9B}" presName="parentText" presStyleLbl="node1" presStyleIdx="0" presStyleCnt="1" custScaleY="6225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986444A-5F1E-4651-932A-CED2125FE5DC}" type="pres">
      <dgm:prSet presAssocID="{C6982696-F919-480F-A9E5-C28040CCEB9B}" presName="descendantText" presStyleLbl="alignAccFollowNode1" presStyleIdx="0" presStyleCnt="1" custScaleX="111257" custScaleY="9715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0902BA5-FBC3-4E80-96FE-76D3F3AAABEE}" srcId="{C6982696-F919-480F-A9E5-C28040CCEB9B}" destId="{7F985B0F-365D-464D-9E1A-3ED9C4E08014}" srcOrd="0" destOrd="0" parTransId="{408A7936-C3DA-4D4E-95E6-265A6371D5D4}" sibTransId="{17E58B04-7758-4001-A902-210EEB240CA1}"/>
    <dgm:cxn modelId="{6033345C-3C24-4956-87FA-D6CE77B4BE16}" type="presOf" srcId="{9FC1A93C-19E3-4B6B-8DB8-576115C4785D}" destId="{C1D91DED-C3E9-49D1-9768-21FEEE045745}" srcOrd="0" destOrd="0" presId="urn:microsoft.com/office/officeart/2005/8/layout/vList5"/>
    <dgm:cxn modelId="{C050E984-0408-4F01-B1A0-30718F3FB644}" type="presOf" srcId="{C6982696-F919-480F-A9E5-C28040CCEB9B}" destId="{2AB08319-3F2B-4093-B3F3-1962452A7316}" srcOrd="0" destOrd="0" presId="urn:microsoft.com/office/officeart/2005/8/layout/vList5"/>
    <dgm:cxn modelId="{3E4FE78D-F3DA-4C48-A4A6-8222F460A363}" srcId="{9FC1A93C-19E3-4B6B-8DB8-576115C4785D}" destId="{C6982696-F919-480F-A9E5-C28040CCEB9B}" srcOrd="0" destOrd="0" parTransId="{9D75CC52-AFA7-4C40-9594-4CA7CC4D3A02}" sibTransId="{70C60686-497C-49DE-B784-3FF13812FD9A}"/>
    <dgm:cxn modelId="{300F028F-79FC-4800-B8B2-AD44415A8B4C}" type="presOf" srcId="{7F985B0F-365D-464D-9E1A-3ED9C4E08014}" destId="{6986444A-5F1E-4651-932A-CED2125FE5DC}" srcOrd="0" destOrd="0" presId="urn:microsoft.com/office/officeart/2005/8/layout/vList5"/>
    <dgm:cxn modelId="{3A65C224-8817-417B-8B59-6E5D70FBB78A}" type="presParOf" srcId="{C1D91DED-C3E9-49D1-9768-21FEEE045745}" destId="{EB819D27-4D5F-47A6-9AF7-024EAE769704}" srcOrd="0" destOrd="0" presId="urn:microsoft.com/office/officeart/2005/8/layout/vList5"/>
    <dgm:cxn modelId="{252ED3AA-9603-4378-AFCC-DF13B2A3B2F4}" type="presParOf" srcId="{EB819D27-4D5F-47A6-9AF7-024EAE769704}" destId="{2AB08319-3F2B-4093-B3F3-1962452A7316}" srcOrd="0" destOrd="0" presId="urn:microsoft.com/office/officeart/2005/8/layout/vList5"/>
    <dgm:cxn modelId="{69AF3466-E7EE-465C-80FF-AE7162FDE6D8}" type="presParOf" srcId="{EB819D27-4D5F-47A6-9AF7-024EAE769704}" destId="{6986444A-5F1E-4651-932A-CED2125FE5D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C1A93C-19E3-4B6B-8DB8-576115C4785D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99FC5A2D-40D9-45DE-98AF-7E9332F01DC3}">
      <dgm:prSet phldrT="[Texto]" custT="1"/>
      <dgm:spPr>
        <a:solidFill>
          <a:schemeClr val="tx2"/>
        </a:solidFill>
      </dgm:spPr>
      <dgm:t>
        <a:bodyPr/>
        <a:lstStyle/>
        <a:p>
          <a:r>
            <a:rPr lang="es-EC" sz="1800" b="1" u="none" dirty="0" smtClean="0">
              <a:latin typeface="Book Antiqua" panose="02040602050305030304" pitchFamily="18" charset="0"/>
            </a:rPr>
            <a:t>ARTICULACIÓN</a:t>
          </a:r>
          <a:endParaRPr lang="es-EC" sz="1800" b="1" u="none" dirty="0">
            <a:latin typeface="Book Antiqua" panose="02040602050305030304" pitchFamily="18" charset="0"/>
          </a:endParaRPr>
        </a:p>
      </dgm:t>
    </dgm:pt>
    <dgm:pt modelId="{D11FCC86-B874-489F-8E17-AC74E227997C}" type="parTrans" cxnId="{D08699FF-8B39-4302-B97B-7D432C906737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C97EFD1C-B9DA-48BE-AEEA-1D69B8CDA8D2}" type="sibTrans" cxnId="{D08699FF-8B39-4302-B97B-7D432C906737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5C09D4BF-2810-47E4-9C1F-64C68F0EE3E0}">
      <dgm:prSet custT="1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  <dgm:t>
        <a:bodyPr/>
        <a:lstStyle/>
        <a:p>
          <a:r>
            <a:rPr lang="es-EC" sz="1600" u="none" dirty="0" smtClean="0">
              <a:latin typeface="Book Antiqua" panose="02040602050305030304" pitchFamily="18" charset="0"/>
            </a:rPr>
            <a:t>Mejorar la articulación, comunicación y trabajo conjunto entre el sector público y privado y entre entidades publicas</a:t>
          </a:r>
          <a:endParaRPr lang="es-EC" sz="1600" u="none" dirty="0">
            <a:latin typeface="Book Antiqua" panose="02040602050305030304" pitchFamily="18" charset="0"/>
          </a:endParaRPr>
        </a:p>
      </dgm:t>
    </dgm:pt>
    <dgm:pt modelId="{8D5AE2C7-5619-4A13-9C9A-083F586D3514}" type="parTrans" cxnId="{F2346339-C69A-4743-87A2-C8131C0E3F7C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6EAAAA71-A57B-44DC-B6F5-CF811E3CD694}" type="sibTrans" cxnId="{F2346339-C69A-4743-87A2-C8131C0E3F7C}">
      <dgm:prSet/>
      <dgm:spPr/>
      <dgm:t>
        <a:bodyPr/>
        <a:lstStyle/>
        <a:p>
          <a:endParaRPr lang="es-EC" sz="1300" u="none">
            <a:latin typeface="Book Antiqua" panose="02040602050305030304" pitchFamily="18" charset="0"/>
          </a:endParaRPr>
        </a:p>
      </dgm:t>
    </dgm:pt>
    <dgm:pt modelId="{4BBEFD9A-D636-4F69-9927-01E245BD67A0}">
      <dgm:prSet custT="1"/>
      <dgm:spPr/>
      <dgm:t>
        <a:bodyPr/>
        <a:lstStyle/>
        <a:p>
          <a:r>
            <a:rPr lang="es-EC" sz="1600" u="none" dirty="0" smtClean="0">
              <a:latin typeface="Book Antiqua" panose="02040602050305030304" pitchFamily="18" charset="0"/>
            </a:rPr>
            <a:t>Construcción participativa de políticas (fomentar la participación de los jóvenes)</a:t>
          </a:r>
          <a:endParaRPr lang="es-EC" sz="1600" u="none" dirty="0">
            <a:latin typeface="Book Antiqua" panose="02040602050305030304" pitchFamily="18" charset="0"/>
          </a:endParaRPr>
        </a:p>
      </dgm:t>
    </dgm:pt>
    <dgm:pt modelId="{A0B5F273-9C24-4D1A-AA6F-E771B40EA1FD}" type="parTrans" cxnId="{749A20F1-473D-42AF-8DFE-2982657C144C}">
      <dgm:prSet/>
      <dgm:spPr/>
      <dgm:t>
        <a:bodyPr/>
        <a:lstStyle/>
        <a:p>
          <a:endParaRPr lang="es-EC"/>
        </a:p>
      </dgm:t>
    </dgm:pt>
    <dgm:pt modelId="{45B54BEF-F137-43DB-8B76-0F29214244A6}" type="sibTrans" cxnId="{749A20F1-473D-42AF-8DFE-2982657C144C}">
      <dgm:prSet/>
      <dgm:spPr/>
      <dgm:t>
        <a:bodyPr/>
        <a:lstStyle/>
        <a:p>
          <a:endParaRPr lang="es-EC"/>
        </a:p>
      </dgm:t>
    </dgm:pt>
    <dgm:pt modelId="{D687EEE6-534B-4D05-992F-111E5B4D6580}">
      <dgm:prSet custT="1"/>
      <dgm:spPr/>
      <dgm:t>
        <a:bodyPr/>
        <a:lstStyle/>
        <a:p>
          <a:r>
            <a:rPr lang="es-EC" sz="1600" u="none" dirty="0" smtClean="0">
              <a:latin typeface="Book Antiqua" panose="02040602050305030304" pitchFamily="18" charset="0"/>
            </a:rPr>
            <a:t>Establecer convenios con las empresas y las universidades y colegios para mejorar el vínculo entre educación y empleo</a:t>
          </a:r>
          <a:endParaRPr lang="es-EC" sz="1600" u="none" dirty="0">
            <a:latin typeface="Book Antiqua" panose="02040602050305030304" pitchFamily="18" charset="0"/>
          </a:endParaRPr>
        </a:p>
      </dgm:t>
    </dgm:pt>
    <dgm:pt modelId="{D0EC157E-E12D-4DCE-A143-C542A5423B62}" type="parTrans" cxnId="{CE32B654-70F0-4323-8979-266CF7461B13}">
      <dgm:prSet/>
      <dgm:spPr/>
      <dgm:t>
        <a:bodyPr/>
        <a:lstStyle/>
        <a:p>
          <a:endParaRPr lang="es-EC"/>
        </a:p>
      </dgm:t>
    </dgm:pt>
    <dgm:pt modelId="{B4A8F519-5210-437F-B260-CA0DE036AE37}" type="sibTrans" cxnId="{CE32B654-70F0-4323-8979-266CF7461B13}">
      <dgm:prSet/>
      <dgm:spPr/>
      <dgm:t>
        <a:bodyPr/>
        <a:lstStyle/>
        <a:p>
          <a:endParaRPr lang="es-EC"/>
        </a:p>
      </dgm:t>
    </dgm:pt>
    <dgm:pt modelId="{973D0BF7-9D61-45B2-BB79-53588057A846}">
      <dgm:prSet custT="1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  <dgm:t>
        <a:bodyPr/>
        <a:lstStyle/>
        <a:p>
          <a:endParaRPr lang="es-EC" sz="1600" u="none" dirty="0">
            <a:latin typeface="Book Antiqua" panose="02040602050305030304" pitchFamily="18" charset="0"/>
          </a:endParaRPr>
        </a:p>
      </dgm:t>
    </dgm:pt>
    <dgm:pt modelId="{D72AA6D0-DE81-46FF-8D9E-902749D6C3E6}" type="parTrans" cxnId="{6327ADA4-FB20-4F08-B01B-A08ED14C3A08}">
      <dgm:prSet/>
      <dgm:spPr/>
      <dgm:t>
        <a:bodyPr/>
        <a:lstStyle/>
        <a:p>
          <a:endParaRPr lang="es-EC"/>
        </a:p>
      </dgm:t>
    </dgm:pt>
    <dgm:pt modelId="{A12E1466-0EFD-43C2-B6C3-36A5D31C9321}" type="sibTrans" cxnId="{6327ADA4-FB20-4F08-B01B-A08ED14C3A08}">
      <dgm:prSet/>
      <dgm:spPr/>
      <dgm:t>
        <a:bodyPr/>
        <a:lstStyle/>
        <a:p>
          <a:endParaRPr lang="es-EC"/>
        </a:p>
      </dgm:t>
    </dgm:pt>
    <dgm:pt modelId="{BBCD96F1-6748-4EEF-8042-DFD3D17163F9}">
      <dgm:prSet custT="1"/>
      <dgm:spPr/>
      <dgm:t>
        <a:bodyPr/>
        <a:lstStyle/>
        <a:p>
          <a:endParaRPr lang="es-EC" sz="1600" u="none" dirty="0">
            <a:latin typeface="Book Antiqua" panose="02040602050305030304" pitchFamily="18" charset="0"/>
          </a:endParaRPr>
        </a:p>
      </dgm:t>
    </dgm:pt>
    <dgm:pt modelId="{B99301D5-C6F2-4221-AFA5-B848A5A7636D}" type="parTrans" cxnId="{497AF46B-CFD8-4E4D-85AA-1B4A272B1BD0}">
      <dgm:prSet/>
      <dgm:spPr/>
      <dgm:t>
        <a:bodyPr/>
        <a:lstStyle/>
        <a:p>
          <a:endParaRPr lang="es-EC"/>
        </a:p>
      </dgm:t>
    </dgm:pt>
    <dgm:pt modelId="{6E816E43-3C26-434D-BED9-838B13170728}" type="sibTrans" cxnId="{497AF46B-CFD8-4E4D-85AA-1B4A272B1BD0}">
      <dgm:prSet/>
      <dgm:spPr/>
      <dgm:t>
        <a:bodyPr/>
        <a:lstStyle/>
        <a:p>
          <a:endParaRPr lang="es-EC"/>
        </a:p>
      </dgm:t>
    </dgm:pt>
    <dgm:pt modelId="{C1D91DED-C3E9-49D1-9768-21FEEE045745}" type="pres">
      <dgm:prSet presAssocID="{9FC1A93C-19E3-4B6B-8DB8-576115C478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DE61ED5-4CCD-49BE-8E12-A46CAF6FA478}" type="pres">
      <dgm:prSet presAssocID="{99FC5A2D-40D9-45DE-98AF-7E9332F01DC3}" presName="linNode" presStyleCnt="0"/>
      <dgm:spPr/>
    </dgm:pt>
    <dgm:pt modelId="{48B684E2-D693-4C84-8592-80605319979B}" type="pres">
      <dgm:prSet presAssocID="{99FC5A2D-40D9-45DE-98AF-7E9332F01DC3}" presName="parentText" presStyleLbl="node1" presStyleIdx="0" presStyleCnt="1" custScaleY="62256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787869B-B714-4EA2-90A3-9EFB76DE16E4}" type="pres">
      <dgm:prSet presAssocID="{99FC5A2D-40D9-45DE-98AF-7E9332F01DC3}" presName="descendantText" presStyleLbl="alignAccFollowNode1" presStyleIdx="0" presStyleCnt="1" custScaleY="10243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54F30EE-0319-4955-94F2-136650171E01}" type="presOf" srcId="{9FC1A93C-19E3-4B6B-8DB8-576115C4785D}" destId="{C1D91DED-C3E9-49D1-9768-21FEEE045745}" srcOrd="0" destOrd="0" presId="urn:microsoft.com/office/officeart/2005/8/layout/vList5"/>
    <dgm:cxn modelId="{497AF46B-CFD8-4E4D-85AA-1B4A272B1BD0}" srcId="{99FC5A2D-40D9-45DE-98AF-7E9332F01DC3}" destId="{BBCD96F1-6748-4EEF-8042-DFD3D17163F9}" srcOrd="3" destOrd="0" parTransId="{B99301D5-C6F2-4221-AFA5-B848A5A7636D}" sibTransId="{6E816E43-3C26-434D-BED9-838B13170728}"/>
    <dgm:cxn modelId="{9F64CBF0-B19E-460C-BBE5-507F7D6CA907}" type="presOf" srcId="{D687EEE6-534B-4D05-992F-111E5B4D6580}" destId="{4787869B-B714-4EA2-90A3-9EFB76DE16E4}" srcOrd="0" destOrd="4" presId="urn:microsoft.com/office/officeart/2005/8/layout/vList5"/>
    <dgm:cxn modelId="{199BDE4F-D560-43E6-B5A2-820A297CE1BF}" type="presOf" srcId="{5C09D4BF-2810-47E4-9C1F-64C68F0EE3E0}" destId="{4787869B-B714-4EA2-90A3-9EFB76DE16E4}" srcOrd="0" destOrd="0" presId="urn:microsoft.com/office/officeart/2005/8/layout/vList5"/>
    <dgm:cxn modelId="{C9B05F28-EFE3-429E-BF01-CBE0AFE981A3}" type="presOf" srcId="{973D0BF7-9D61-45B2-BB79-53588057A846}" destId="{4787869B-B714-4EA2-90A3-9EFB76DE16E4}" srcOrd="0" destOrd="1" presId="urn:microsoft.com/office/officeart/2005/8/layout/vList5"/>
    <dgm:cxn modelId="{D08699FF-8B39-4302-B97B-7D432C906737}" srcId="{9FC1A93C-19E3-4B6B-8DB8-576115C4785D}" destId="{99FC5A2D-40D9-45DE-98AF-7E9332F01DC3}" srcOrd="0" destOrd="0" parTransId="{D11FCC86-B874-489F-8E17-AC74E227997C}" sibTransId="{C97EFD1C-B9DA-48BE-AEEA-1D69B8CDA8D2}"/>
    <dgm:cxn modelId="{31A01DA7-AA21-4C31-ACB2-3E8AEED33984}" type="presOf" srcId="{4BBEFD9A-D636-4F69-9927-01E245BD67A0}" destId="{4787869B-B714-4EA2-90A3-9EFB76DE16E4}" srcOrd="0" destOrd="2" presId="urn:microsoft.com/office/officeart/2005/8/layout/vList5"/>
    <dgm:cxn modelId="{749A20F1-473D-42AF-8DFE-2982657C144C}" srcId="{99FC5A2D-40D9-45DE-98AF-7E9332F01DC3}" destId="{4BBEFD9A-D636-4F69-9927-01E245BD67A0}" srcOrd="2" destOrd="0" parTransId="{A0B5F273-9C24-4D1A-AA6F-E771B40EA1FD}" sibTransId="{45B54BEF-F137-43DB-8B76-0F29214244A6}"/>
    <dgm:cxn modelId="{F2346339-C69A-4743-87A2-C8131C0E3F7C}" srcId="{99FC5A2D-40D9-45DE-98AF-7E9332F01DC3}" destId="{5C09D4BF-2810-47E4-9C1F-64C68F0EE3E0}" srcOrd="0" destOrd="0" parTransId="{8D5AE2C7-5619-4A13-9C9A-083F586D3514}" sibTransId="{6EAAAA71-A57B-44DC-B6F5-CF811E3CD694}"/>
    <dgm:cxn modelId="{CE32B654-70F0-4323-8979-266CF7461B13}" srcId="{99FC5A2D-40D9-45DE-98AF-7E9332F01DC3}" destId="{D687EEE6-534B-4D05-992F-111E5B4D6580}" srcOrd="4" destOrd="0" parTransId="{D0EC157E-E12D-4DCE-A143-C542A5423B62}" sibTransId="{B4A8F519-5210-437F-B260-CA0DE036AE37}"/>
    <dgm:cxn modelId="{6849E923-E2A4-47C1-B686-12F1F785F7AB}" type="presOf" srcId="{BBCD96F1-6748-4EEF-8042-DFD3D17163F9}" destId="{4787869B-B714-4EA2-90A3-9EFB76DE16E4}" srcOrd="0" destOrd="3" presId="urn:microsoft.com/office/officeart/2005/8/layout/vList5"/>
    <dgm:cxn modelId="{6327ADA4-FB20-4F08-B01B-A08ED14C3A08}" srcId="{99FC5A2D-40D9-45DE-98AF-7E9332F01DC3}" destId="{973D0BF7-9D61-45B2-BB79-53588057A846}" srcOrd="1" destOrd="0" parTransId="{D72AA6D0-DE81-46FF-8D9E-902749D6C3E6}" sibTransId="{A12E1466-0EFD-43C2-B6C3-36A5D31C9321}"/>
    <dgm:cxn modelId="{4EC0416D-8D25-4E10-AD85-8AB3C64D4081}" type="presOf" srcId="{99FC5A2D-40D9-45DE-98AF-7E9332F01DC3}" destId="{48B684E2-D693-4C84-8592-80605319979B}" srcOrd="0" destOrd="0" presId="urn:microsoft.com/office/officeart/2005/8/layout/vList5"/>
    <dgm:cxn modelId="{F6B94B69-DCD5-4DB4-B9D8-482B0CB247CA}" type="presParOf" srcId="{C1D91DED-C3E9-49D1-9768-21FEEE045745}" destId="{8DE61ED5-4CCD-49BE-8E12-A46CAF6FA478}" srcOrd="0" destOrd="0" presId="urn:microsoft.com/office/officeart/2005/8/layout/vList5"/>
    <dgm:cxn modelId="{A1E721ED-DCF0-42DF-8057-41799D64D33D}" type="presParOf" srcId="{8DE61ED5-4CCD-49BE-8E12-A46CAF6FA478}" destId="{48B684E2-D693-4C84-8592-80605319979B}" srcOrd="0" destOrd="0" presId="urn:microsoft.com/office/officeart/2005/8/layout/vList5"/>
    <dgm:cxn modelId="{1CB8E9BE-741C-4851-9A5F-A1F3516985DD}" type="presParOf" srcId="{8DE61ED5-4CCD-49BE-8E12-A46CAF6FA478}" destId="{4787869B-B714-4EA2-90A3-9EFB76DE16E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FC1A93C-19E3-4B6B-8DB8-576115C4785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BC99578-5AC3-4F0A-874B-F5DCA6359FFA}">
      <dgm:prSet phldrT="[Texto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u="none" dirty="0" smtClean="0">
              <a:latin typeface="Book Antiqua" panose="02040602050305030304" pitchFamily="18" charset="0"/>
            </a:rPr>
            <a:t>EMPRENDIMIENTO</a:t>
          </a:r>
          <a:endParaRPr lang="es-EC" sz="1600" b="1" u="none" dirty="0">
            <a:latin typeface="Book Antiqua" panose="02040602050305030304" pitchFamily="18" charset="0"/>
          </a:endParaRPr>
        </a:p>
      </dgm:t>
    </dgm:pt>
    <dgm:pt modelId="{EC05EF6C-ED90-47DE-A2B9-693F99D9AFEA}" type="sibTrans" cxnId="{31D4C625-E961-4A77-AE6C-CC25DD680E7C}">
      <dgm:prSet/>
      <dgm:spPr/>
      <dgm:t>
        <a:bodyPr/>
        <a:lstStyle/>
        <a:p>
          <a:endParaRPr lang="es-EC" sz="1300" b="0" u="none">
            <a:latin typeface="Book Antiqua" panose="02040602050305030304" pitchFamily="18" charset="0"/>
          </a:endParaRPr>
        </a:p>
      </dgm:t>
    </dgm:pt>
    <dgm:pt modelId="{85034880-D371-4927-9944-3A6F6FA4C353}" type="parTrans" cxnId="{31D4C625-E961-4A77-AE6C-CC25DD680E7C}">
      <dgm:prSet/>
      <dgm:spPr/>
      <dgm:t>
        <a:bodyPr/>
        <a:lstStyle/>
        <a:p>
          <a:endParaRPr lang="es-EC" sz="1300" b="0" u="none">
            <a:latin typeface="Book Antiqua" panose="02040602050305030304" pitchFamily="18" charset="0"/>
          </a:endParaRPr>
        </a:p>
      </dgm:t>
    </dgm:pt>
    <dgm:pt modelId="{40497E71-72D0-4E6B-8824-D2AE1CC8E401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EC" sz="1600" b="0" u="none" dirty="0" smtClean="0">
              <a:latin typeface="Book Antiqua" panose="02040602050305030304" pitchFamily="18" charset="0"/>
            </a:rPr>
            <a:t>Fomentar la cultura empresarial de los jóvenes y procesos de acompañamiento al emprendimiento: talleres de orientación vocacional y capacitaciones</a:t>
          </a:r>
          <a:endParaRPr lang="es-EC" sz="1600" b="0" u="none" dirty="0">
            <a:latin typeface="Book Antiqua" panose="02040602050305030304" pitchFamily="18" charset="0"/>
          </a:endParaRPr>
        </a:p>
      </dgm:t>
    </dgm:pt>
    <dgm:pt modelId="{72E0AFF8-D99D-4751-A940-65E3436BAAB7}" type="parTrans" cxnId="{45C7F08E-6C3E-462E-858A-EEA216C7CEC7}">
      <dgm:prSet/>
      <dgm:spPr/>
    </dgm:pt>
    <dgm:pt modelId="{3E5E713A-BE41-4800-858D-3C91FFA18A23}" type="sibTrans" cxnId="{45C7F08E-6C3E-462E-858A-EEA216C7CEC7}">
      <dgm:prSet/>
      <dgm:spPr/>
    </dgm:pt>
    <dgm:pt modelId="{DCD8EE80-95E1-401B-BA13-CD0C1DE5D6D1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EC" sz="1600" b="0" u="none" dirty="0" smtClean="0">
              <a:latin typeface="Book Antiqua" panose="02040602050305030304" pitchFamily="18" charset="0"/>
            </a:rPr>
            <a:t>Destinar fondos concursables para los emprendedores con los mejores proyectos (CFN)</a:t>
          </a:r>
          <a:endParaRPr lang="es-EC" sz="1600" b="0" u="none" dirty="0">
            <a:latin typeface="Book Antiqua" panose="02040602050305030304" pitchFamily="18" charset="0"/>
          </a:endParaRPr>
        </a:p>
      </dgm:t>
    </dgm:pt>
    <dgm:pt modelId="{3A5ADA71-A198-4A13-B538-C5E49446EA08}" type="parTrans" cxnId="{7C4EB6D1-CBA5-48AC-9658-90CCBF1FFC48}">
      <dgm:prSet/>
      <dgm:spPr/>
    </dgm:pt>
    <dgm:pt modelId="{A912444A-A578-48EC-8FCA-295EFA8605A9}" type="sibTrans" cxnId="{7C4EB6D1-CBA5-48AC-9658-90CCBF1FFC48}">
      <dgm:prSet/>
      <dgm:spPr/>
    </dgm:pt>
    <dgm:pt modelId="{6A0EBEC4-F8EB-4B9A-B4DF-1EB1FBD9A7FE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EC" sz="1600" b="0" u="none" dirty="0" smtClean="0">
              <a:latin typeface="Book Antiqua" panose="02040602050305030304" pitchFamily="18" charset="0"/>
            </a:rPr>
            <a:t>Identificar las incubadoras y fomentar su capacidad</a:t>
          </a:r>
          <a:endParaRPr lang="es-EC" sz="1600" b="0" u="none" dirty="0">
            <a:latin typeface="Book Antiqua" panose="02040602050305030304" pitchFamily="18" charset="0"/>
          </a:endParaRPr>
        </a:p>
      </dgm:t>
    </dgm:pt>
    <dgm:pt modelId="{074D00BA-D975-4684-8D52-3214A0426E42}" type="parTrans" cxnId="{DC048A74-01C4-48AE-80FB-2FE3FE7BD757}">
      <dgm:prSet/>
      <dgm:spPr/>
    </dgm:pt>
    <dgm:pt modelId="{2A51BBE7-F20B-49EF-89B0-9265C5FD04C0}" type="sibTrans" cxnId="{DC048A74-01C4-48AE-80FB-2FE3FE7BD757}">
      <dgm:prSet/>
      <dgm:spPr/>
    </dgm:pt>
    <dgm:pt modelId="{E91EBDC3-FACD-4D13-831A-BCAAACAFB496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es-EC" sz="1600" b="0" u="none" dirty="0">
            <a:latin typeface="Book Antiqua" panose="02040602050305030304" pitchFamily="18" charset="0"/>
          </a:endParaRPr>
        </a:p>
      </dgm:t>
    </dgm:pt>
    <dgm:pt modelId="{C4DE88C4-BBB9-4A4D-B06B-076D41907316}" type="parTrans" cxnId="{3BA95C32-1751-48A4-A232-1B11962BDD12}">
      <dgm:prSet/>
      <dgm:spPr/>
    </dgm:pt>
    <dgm:pt modelId="{26078890-030B-4E3B-AB9C-3B938C01787E}" type="sibTrans" cxnId="{3BA95C32-1751-48A4-A232-1B11962BDD12}">
      <dgm:prSet/>
      <dgm:spPr/>
    </dgm:pt>
    <dgm:pt modelId="{E56A78A9-F51C-4B70-9998-E400D1C52950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es-EC" sz="1600" b="0" u="none" dirty="0">
            <a:latin typeface="Book Antiqua" panose="02040602050305030304" pitchFamily="18" charset="0"/>
          </a:endParaRPr>
        </a:p>
      </dgm:t>
    </dgm:pt>
    <dgm:pt modelId="{68E0E71A-4AA0-4E5E-B153-A2EE8362A4F5}" type="parTrans" cxnId="{34474FA3-9B10-49E0-A899-431B9356AEB0}">
      <dgm:prSet/>
      <dgm:spPr/>
    </dgm:pt>
    <dgm:pt modelId="{FDF1FEEB-2283-4132-B22F-EE714E34E697}" type="sibTrans" cxnId="{34474FA3-9B10-49E0-A899-431B9356AEB0}">
      <dgm:prSet/>
      <dgm:spPr/>
    </dgm:pt>
    <dgm:pt modelId="{C1D91DED-C3E9-49D1-9768-21FEEE045745}" type="pres">
      <dgm:prSet presAssocID="{9FC1A93C-19E3-4B6B-8DB8-576115C478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E55C19E-4C19-4668-AA38-BEBDAD08EF50}" type="pres">
      <dgm:prSet presAssocID="{FBC99578-5AC3-4F0A-874B-F5DCA6359FFA}" presName="linNode" presStyleCnt="0"/>
      <dgm:spPr/>
    </dgm:pt>
    <dgm:pt modelId="{C0B1A124-059C-4F89-86C9-65127036B4CF}" type="pres">
      <dgm:prSet presAssocID="{FBC99578-5AC3-4F0A-874B-F5DCA6359FFA}" presName="parentText" presStyleLbl="node1" presStyleIdx="0" presStyleCnt="1" custScaleY="63129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FEAEB46-7735-40DD-833F-42FEF49E0042}" type="pres">
      <dgm:prSet presAssocID="{FBC99578-5AC3-4F0A-874B-F5DCA6359FFA}" presName="descendantText" presStyleLbl="alignAccFollowNode1" presStyleIdx="0" presStyleCnt="1" custScaleY="10080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4474FA3-9B10-49E0-A899-431B9356AEB0}" srcId="{FBC99578-5AC3-4F0A-874B-F5DCA6359FFA}" destId="{E56A78A9-F51C-4B70-9998-E400D1C52950}" srcOrd="3" destOrd="0" parTransId="{68E0E71A-4AA0-4E5E-B153-A2EE8362A4F5}" sibTransId="{FDF1FEEB-2283-4132-B22F-EE714E34E697}"/>
    <dgm:cxn modelId="{0295EC91-EC16-4104-8DEC-EF6A4F185567}" type="presOf" srcId="{DCD8EE80-95E1-401B-BA13-CD0C1DE5D6D1}" destId="{2FEAEB46-7735-40DD-833F-42FEF49E0042}" srcOrd="0" destOrd="2" presId="urn:microsoft.com/office/officeart/2005/8/layout/vList5"/>
    <dgm:cxn modelId="{FE2D13BB-E85D-44FF-923A-55C9FED60EB4}" type="presOf" srcId="{9FC1A93C-19E3-4B6B-8DB8-576115C4785D}" destId="{C1D91DED-C3E9-49D1-9768-21FEEE045745}" srcOrd="0" destOrd="0" presId="urn:microsoft.com/office/officeart/2005/8/layout/vList5"/>
    <dgm:cxn modelId="{3BA95C32-1751-48A4-A232-1B11962BDD12}" srcId="{FBC99578-5AC3-4F0A-874B-F5DCA6359FFA}" destId="{E91EBDC3-FACD-4D13-831A-BCAAACAFB496}" srcOrd="1" destOrd="0" parTransId="{C4DE88C4-BBB9-4A4D-B06B-076D41907316}" sibTransId="{26078890-030B-4E3B-AB9C-3B938C01787E}"/>
    <dgm:cxn modelId="{DC048A74-01C4-48AE-80FB-2FE3FE7BD757}" srcId="{FBC99578-5AC3-4F0A-874B-F5DCA6359FFA}" destId="{6A0EBEC4-F8EB-4B9A-B4DF-1EB1FBD9A7FE}" srcOrd="4" destOrd="0" parTransId="{074D00BA-D975-4684-8D52-3214A0426E42}" sibTransId="{2A51BBE7-F20B-49EF-89B0-9265C5FD04C0}"/>
    <dgm:cxn modelId="{B36AE2A0-B521-4D61-BFAE-C2059677E61F}" type="presOf" srcId="{FBC99578-5AC3-4F0A-874B-F5DCA6359FFA}" destId="{C0B1A124-059C-4F89-86C9-65127036B4CF}" srcOrd="0" destOrd="0" presId="urn:microsoft.com/office/officeart/2005/8/layout/vList5"/>
    <dgm:cxn modelId="{1802DA34-20B4-4DEB-8CEC-E08D576C4569}" type="presOf" srcId="{40497E71-72D0-4E6B-8824-D2AE1CC8E401}" destId="{2FEAEB46-7735-40DD-833F-42FEF49E0042}" srcOrd="0" destOrd="0" presId="urn:microsoft.com/office/officeart/2005/8/layout/vList5"/>
    <dgm:cxn modelId="{220AB8B2-512F-41A8-A307-414E444A9495}" type="presOf" srcId="{6A0EBEC4-F8EB-4B9A-B4DF-1EB1FBD9A7FE}" destId="{2FEAEB46-7735-40DD-833F-42FEF49E0042}" srcOrd="0" destOrd="4" presId="urn:microsoft.com/office/officeart/2005/8/layout/vList5"/>
    <dgm:cxn modelId="{7C4EB6D1-CBA5-48AC-9658-90CCBF1FFC48}" srcId="{FBC99578-5AC3-4F0A-874B-F5DCA6359FFA}" destId="{DCD8EE80-95E1-401B-BA13-CD0C1DE5D6D1}" srcOrd="2" destOrd="0" parTransId="{3A5ADA71-A198-4A13-B538-C5E49446EA08}" sibTransId="{A912444A-A578-48EC-8FCA-295EFA8605A9}"/>
    <dgm:cxn modelId="{7DC73B1E-61BF-4279-BF21-E7F04045B0BA}" type="presOf" srcId="{E91EBDC3-FACD-4D13-831A-BCAAACAFB496}" destId="{2FEAEB46-7735-40DD-833F-42FEF49E0042}" srcOrd="0" destOrd="1" presId="urn:microsoft.com/office/officeart/2005/8/layout/vList5"/>
    <dgm:cxn modelId="{45C7F08E-6C3E-462E-858A-EEA216C7CEC7}" srcId="{FBC99578-5AC3-4F0A-874B-F5DCA6359FFA}" destId="{40497E71-72D0-4E6B-8824-D2AE1CC8E401}" srcOrd="0" destOrd="0" parTransId="{72E0AFF8-D99D-4751-A940-65E3436BAAB7}" sibTransId="{3E5E713A-BE41-4800-858D-3C91FFA18A23}"/>
    <dgm:cxn modelId="{31D4C625-E961-4A77-AE6C-CC25DD680E7C}" srcId="{9FC1A93C-19E3-4B6B-8DB8-576115C4785D}" destId="{FBC99578-5AC3-4F0A-874B-F5DCA6359FFA}" srcOrd="0" destOrd="0" parTransId="{85034880-D371-4927-9944-3A6F6FA4C353}" sibTransId="{EC05EF6C-ED90-47DE-A2B9-693F99D9AFEA}"/>
    <dgm:cxn modelId="{3DEF976A-DFF9-4C23-9425-F6ABCA6FF734}" type="presOf" srcId="{E56A78A9-F51C-4B70-9998-E400D1C52950}" destId="{2FEAEB46-7735-40DD-833F-42FEF49E0042}" srcOrd="0" destOrd="3" presId="urn:microsoft.com/office/officeart/2005/8/layout/vList5"/>
    <dgm:cxn modelId="{89C4CC55-3A61-4A25-8179-C46CBC5C5848}" type="presParOf" srcId="{C1D91DED-C3E9-49D1-9768-21FEEE045745}" destId="{CE55C19E-4C19-4668-AA38-BEBDAD08EF50}" srcOrd="0" destOrd="0" presId="urn:microsoft.com/office/officeart/2005/8/layout/vList5"/>
    <dgm:cxn modelId="{7C402C61-9A12-487C-ACE5-DF35793A63C3}" type="presParOf" srcId="{CE55C19E-4C19-4668-AA38-BEBDAD08EF50}" destId="{C0B1A124-059C-4F89-86C9-65127036B4CF}" srcOrd="0" destOrd="0" presId="urn:microsoft.com/office/officeart/2005/8/layout/vList5"/>
    <dgm:cxn modelId="{81BCD7A8-56A7-461F-B2AE-9019A88DD644}" type="presParOf" srcId="{CE55C19E-4C19-4668-AA38-BEBDAD08EF50}" destId="{2FEAEB46-7735-40DD-833F-42FEF49E004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C57B6A-BD2B-4F63-A4C4-4BD0C3F0328C}">
      <dsp:nvSpPr>
        <dsp:cNvPr id="0" name=""/>
        <dsp:cNvSpPr/>
      </dsp:nvSpPr>
      <dsp:spPr>
        <a:xfrm>
          <a:off x="2748" y="819798"/>
          <a:ext cx="2010877" cy="621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b="1" kern="1200" dirty="0" smtClean="0">
              <a:latin typeface="Book Antiqua" panose="02040602050305030304" pitchFamily="18" charset="0"/>
            </a:rPr>
            <a:t>Mundo</a:t>
          </a:r>
          <a:endParaRPr lang="es-EC" sz="2500" b="1" kern="1200" dirty="0">
            <a:latin typeface="Book Antiqua" panose="02040602050305030304" pitchFamily="18" charset="0"/>
          </a:endParaRPr>
        </a:p>
      </dsp:txBody>
      <dsp:txXfrm>
        <a:off x="20954" y="838004"/>
        <a:ext cx="1974465" cy="585203"/>
      </dsp:txXfrm>
    </dsp:sp>
    <dsp:sp modelId="{1B5C07A1-0488-47C5-B4F1-75098CEBAC94}">
      <dsp:nvSpPr>
        <dsp:cNvPr id="0" name=""/>
        <dsp:cNvSpPr/>
      </dsp:nvSpPr>
      <dsp:spPr>
        <a:xfrm>
          <a:off x="203836" y="1441414"/>
          <a:ext cx="201087" cy="632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373"/>
              </a:lnTo>
              <a:lnTo>
                <a:pt x="201087" y="63237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05CF3A-ED1F-45AB-BD4B-A9012DF65C2B}">
      <dsp:nvSpPr>
        <dsp:cNvPr id="0" name=""/>
        <dsp:cNvSpPr/>
      </dsp:nvSpPr>
      <dsp:spPr>
        <a:xfrm>
          <a:off x="404923" y="1596818"/>
          <a:ext cx="1867811" cy="953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Desempleo juvenil: 13,1% (2014)</a:t>
          </a:r>
        </a:p>
      </dsp:txBody>
      <dsp:txXfrm>
        <a:off x="432863" y="1624758"/>
        <a:ext cx="1811931" cy="898058"/>
      </dsp:txXfrm>
    </dsp:sp>
    <dsp:sp modelId="{A4DA5F69-3501-4049-9ADE-870BB7418183}">
      <dsp:nvSpPr>
        <dsp:cNvPr id="0" name=""/>
        <dsp:cNvSpPr/>
      </dsp:nvSpPr>
      <dsp:spPr>
        <a:xfrm>
          <a:off x="203836" y="1441414"/>
          <a:ext cx="201087" cy="1741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1715"/>
              </a:lnTo>
              <a:lnTo>
                <a:pt x="201087" y="17417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6EAA7-6D08-48ED-886A-1869E58CD450}">
      <dsp:nvSpPr>
        <dsp:cNvPr id="0" name=""/>
        <dsp:cNvSpPr/>
      </dsp:nvSpPr>
      <dsp:spPr>
        <a:xfrm>
          <a:off x="404923" y="2706160"/>
          <a:ext cx="1867811" cy="953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406283"/>
              <a:satOff val="-2110"/>
              <a:lumOff val="-34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74,5 millones de jóvenes (15-24 años) buscando empleo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432863" y="2734100"/>
        <a:ext cx="1811931" cy="898058"/>
      </dsp:txXfrm>
    </dsp:sp>
    <dsp:sp modelId="{E2B339DB-D3C3-45A2-8CE4-4D0A8BAEB54D}">
      <dsp:nvSpPr>
        <dsp:cNvPr id="0" name=""/>
        <dsp:cNvSpPr/>
      </dsp:nvSpPr>
      <dsp:spPr>
        <a:xfrm>
          <a:off x="203836" y="1441414"/>
          <a:ext cx="201087" cy="2851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1057"/>
              </a:lnTo>
              <a:lnTo>
                <a:pt x="201087" y="285105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F1B2B2-2F9F-446A-BFBD-96CB7BFD0B02}">
      <dsp:nvSpPr>
        <dsp:cNvPr id="0" name=""/>
        <dsp:cNvSpPr/>
      </dsp:nvSpPr>
      <dsp:spPr>
        <a:xfrm>
          <a:off x="404923" y="3815503"/>
          <a:ext cx="1867811" cy="953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2812566"/>
              <a:satOff val="-4220"/>
              <a:lumOff val="-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Tasa de desempleo juvenil es el doble que la de los adultos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432863" y="3843443"/>
        <a:ext cx="1811931" cy="898058"/>
      </dsp:txXfrm>
    </dsp:sp>
    <dsp:sp modelId="{F8A3B687-FA4A-49D0-A3D9-0C8E179D6784}">
      <dsp:nvSpPr>
        <dsp:cNvPr id="0" name=""/>
        <dsp:cNvSpPr/>
      </dsp:nvSpPr>
      <dsp:spPr>
        <a:xfrm>
          <a:off x="2324434" y="819798"/>
          <a:ext cx="2010877" cy="621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b="1" kern="1200" dirty="0" smtClean="0">
              <a:latin typeface="Book Antiqua" panose="02040602050305030304" pitchFamily="18" charset="0"/>
            </a:rPr>
            <a:t>América Latina</a:t>
          </a:r>
          <a:endParaRPr lang="es-EC" sz="2500" b="1" kern="1200" dirty="0">
            <a:latin typeface="Book Antiqua" panose="02040602050305030304" pitchFamily="18" charset="0"/>
          </a:endParaRPr>
        </a:p>
      </dsp:txBody>
      <dsp:txXfrm>
        <a:off x="2342640" y="838004"/>
        <a:ext cx="1974465" cy="585203"/>
      </dsp:txXfrm>
    </dsp:sp>
    <dsp:sp modelId="{51400AD7-8915-4B3F-88BF-F5E3EEAA5528}">
      <dsp:nvSpPr>
        <dsp:cNvPr id="0" name=""/>
        <dsp:cNvSpPr/>
      </dsp:nvSpPr>
      <dsp:spPr>
        <a:xfrm>
          <a:off x="2525522" y="1441414"/>
          <a:ext cx="201087" cy="632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373"/>
              </a:lnTo>
              <a:lnTo>
                <a:pt x="201087" y="63237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234ED-0D10-4169-B9FD-516288AFA6D0}">
      <dsp:nvSpPr>
        <dsp:cNvPr id="0" name=""/>
        <dsp:cNvSpPr/>
      </dsp:nvSpPr>
      <dsp:spPr>
        <a:xfrm>
          <a:off x="2726609" y="1596818"/>
          <a:ext cx="1867811" cy="953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4218849"/>
              <a:satOff val="-6330"/>
              <a:lumOff val="-102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10 millones de jóvenes desempleados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2754549" y="1624758"/>
        <a:ext cx="1811931" cy="898058"/>
      </dsp:txXfrm>
    </dsp:sp>
    <dsp:sp modelId="{3C55C179-120D-4EDD-8EF6-9809691EBEC0}">
      <dsp:nvSpPr>
        <dsp:cNvPr id="0" name=""/>
        <dsp:cNvSpPr/>
      </dsp:nvSpPr>
      <dsp:spPr>
        <a:xfrm>
          <a:off x="2525522" y="1441414"/>
          <a:ext cx="201087" cy="1741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1715"/>
              </a:lnTo>
              <a:lnTo>
                <a:pt x="201087" y="17417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05C96F-6FCE-4282-BCD0-B5BE9B02E722}">
      <dsp:nvSpPr>
        <dsp:cNvPr id="0" name=""/>
        <dsp:cNvSpPr/>
      </dsp:nvSpPr>
      <dsp:spPr>
        <a:xfrm>
          <a:off x="2726609" y="2706160"/>
          <a:ext cx="1867811" cy="953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30 millones con malas condiciones laborales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2754549" y="2734100"/>
        <a:ext cx="1811931" cy="898058"/>
      </dsp:txXfrm>
    </dsp:sp>
    <dsp:sp modelId="{A9A8FFFA-48A0-4F62-81AC-42045F52836B}">
      <dsp:nvSpPr>
        <dsp:cNvPr id="0" name=""/>
        <dsp:cNvSpPr/>
      </dsp:nvSpPr>
      <dsp:spPr>
        <a:xfrm>
          <a:off x="2525522" y="1441414"/>
          <a:ext cx="201087" cy="2851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1057"/>
              </a:lnTo>
              <a:lnTo>
                <a:pt x="201087" y="285105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6550F0-359E-474C-9EFD-E63937287EB6}">
      <dsp:nvSpPr>
        <dsp:cNvPr id="0" name=""/>
        <dsp:cNvSpPr/>
      </dsp:nvSpPr>
      <dsp:spPr>
        <a:xfrm>
          <a:off x="2726609" y="3815503"/>
          <a:ext cx="1867811" cy="953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031415"/>
              <a:satOff val="-10550"/>
              <a:lumOff val="-171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22 millones de jóvenes que no estudian ni trabajan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2754549" y="3843443"/>
        <a:ext cx="1811931" cy="898058"/>
      </dsp:txXfrm>
    </dsp:sp>
    <dsp:sp modelId="{A029E694-0DAF-4F38-9B6D-34E5DE9AF21A}">
      <dsp:nvSpPr>
        <dsp:cNvPr id="0" name=""/>
        <dsp:cNvSpPr/>
      </dsp:nvSpPr>
      <dsp:spPr>
        <a:xfrm>
          <a:off x="4646120" y="819798"/>
          <a:ext cx="2010877" cy="6216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500" b="1" kern="1200" dirty="0" smtClean="0">
              <a:latin typeface="Book Antiqua" panose="02040602050305030304" pitchFamily="18" charset="0"/>
            </a:rPr>
            <a:t>Ecuador</a:t>
          </a:r>
          <a:endParaRPr lang="es-EC" sz="2500" b="1" kern="1200" dirty="0">
            <a:latin typeface="Book Antiqua" panose="02040602050305030304" pitchFamily="18" charset="0"/>
          </a:endParaRPr>
        </a:p>
      </dsp:txBody>
      <dsp:txXfrm>
        <a:off x="4664326" y="838004"/>
        <a:ext cx="1974465" cy="585203"/>
      </dsp:txXfrm>
    </dsp:sp>
    <dsp:sp modelId="{6BBC345D-E8F0-413C-84FF-9208F7F25E6C}">
      <dsp:nvSpPr>
        <dsp:cNvPr id="0" name=""/>
        <dsp:cNvSpPr/>
      </dsp:nvSpPr>
      <dsp:spPr>
        <a:xfrm>
          <a:off x="4847208" y="1441414"/>
          <a:ext cx="201087" cy="632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373"/>
              </a:lnTo>
              <a:lnTo>
                <a:pt x="201087" y="632373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D15CD0-D525-4DAC-8794-1A26D2452B3F}">
      <dsp:nvSpPr>
        <dsp:cNvPr id="0" name=""/>
        <dsp:cNvSpPr/>
      </dsp:nvSpPr>
      <dsp:spPr>
        <a:xfrm>
          <a:off x="5048295" y="1596818"/>
          <a:ext cx="1867811" cy="953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8437698"/>
              <a:satOff val="-12660"/>
              <a:lumOff val="-205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18,1% de la población es joven (15-24 años)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5076235" y="1624758"/>
        <a:ext cx="1811931" cy="898058"/>
      </dsp:txXfrm>
    </dsp:sp>
    <dsp:sp modelId="{A46FB9B1-2340-4698-B0C1-191DF23CE05E}">
      <dsp:nvSpPr>
        <dsp:cNvPr id="0" name=""/>
        <dsp:cNvSpPr/>
      </dsp:nvSpPr>
      <dsp:spPr>
        <a:xfrm>
          <a:off x="4847208" y="1441414"/>
          <a:ext cx="201087" cy="1741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41715"/>
              </a:lnTo>
              <a:lnTo>
                <a:pt x="201087" y="17417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ED0B1D-2BAE-4D74-AD99-E9F1C024DF61}">
      <dsp:nvSpPr>
        <dsp:cNvPr id="0" name=""/>
        <dsp:cNvSpPr/>
      </dsp:nvSpPr>
      <dsp:spPr>
        <a:xfrm>
          <a:off x="5048295" y="2706160"/>
          <a:ext cx="1867811" cy="953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9843981"/>
              <a:satOff val="-14770"/>
              <a:lumOff val="-240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Tasa de desempleo juvenil: 10,4% (2015)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5076235" y="2734100"/>
        <a:ext cx="1811931" cy="898058"/>
      </dsp:txXfrm>
    </dsp:sp>
    <dsp:sp modelId="{9B0BAF8A-24A2-4F17-BBAD-8F96EEF526E6}">
      <dsp:nvSpPr>
        <dsp:cNvPr id="0" name=""/>
        <dsp:cNvSpPr/>
      </dsp:nvSpPr>
      <dsp:spPr>
        <a:xfrm>
          <a:off x="4847208" y="1441414"/>
          <a:ext cx="201087" cy="2851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1057"/>
              </a:lnTo>
              <a:lnTo>
                <a:pt x="201087" y="2851057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F3144A-F9F0-4227-A178-46BAE7491E2D}">
      <dsp:nvSpPr>
        <dsp:cNvPr id="0" name=""/>
        <dsp:cNvSpPr/>
      </dsp:nvSpPr>
      <dsp:spPr>
        <a:xfrm>
          <a:off x="5048295" y="3815503"/>
          <a:ext cx="1867811" cy="953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Tasa de empleo inadecuado: 58,4% (2015)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5076235" y="3843443"/>
        <a:ext cx="1811931" cy="8980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C1C66-8DED-4ECD-9801-626B8577E1BD}">
      <dsp:nvSpPr>
        <dsp:cNvPr id="0" name=""/>
        <dsp:cNvSpPr/>
      </dsp:nvSpPr>
      <dsp:spPr>
        <a:xfrm>
          <a:off x="280436" y="279"/>
          <a:ext cx="2636186" cy="18644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El desempleo y subempleo de los jóvenes imponen elevados costos sociales y económicos que redundan en la pérdida de oportunidades de crecimiento económico</a:t>
          </a:r>
          <a:endParaRPr lang="es-EC" sz="15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335045" y="54888"/>
        <a:ext cx="2526968" cy="1755281"/>
      </dsp:txXfrm>
    </dsp:sp>
    <dsp:sp modelId="{01AE800D-F031-4B00-B32D-3B5077C736C2}">
      <dsp:nvSpPr>
        <dsp:cNvPr id="0" name=""/>
        <dsp:cNvSpPr/>
      </dsp:nvSpPr>
      <dsp:spPr>
        <a:xfrm>
          <a:off x="3089228" y="689311"/>
          <a:ext cx="415823" cy="486435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3089228" y="786598"/>
        <a:ext cx="291076" cy="291861"/>
      </dsp:txXfrm>
    </dsp:sp>
    <dsp:sp modelId="{5B221E23-E761-49B8-9328-9490ECD5E64C}">
      <dsp:nvSpPr>
        <dsp:cNvPr id="0" name=""/>
        <dsp:cNvSpPr/>
      </dsp:nvSpPr>
      <dsp:spPr>
        <a:xfrm>
          <a:off x="3701196" y="279"/>
          <a:ext cx="2636186" cy="18644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En respuesta a la crisis del empleo juvenil la OIT se encuentra desarrollando el programa “Diseño e implementación de un mecanismo innovador de promoción de empleo juvenil en las empresas”</a:t>
          </a:r>
          <a:endParaRPr lang="es-EC" sz="15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3755805" y="54888"/>
        <a:ext cx="2526968" cy="1755281"/>
      </dsp:txXfrm>
    </dsp:sp>
    <dsp:sp modelId="{E3D95CFC-7227-4A1A-B0AC-7AA71A5CFD1D}">
      <dsp:nvSpPr>
        <dsp:cNvPr id="0" name=""/>
        <dsp:cNvSpPr/>
      </dsp:nvSpPr>
      <dsp:spPr>
        <a:xfrm rot="5400000">
          <a:off x="4811377" y="2002079"/>
          <a:ext cx="415823" cy="486435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4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 rot="-5400000">
        <a:off x="4873359" y="2037385"/>
        <a:ext cx="291861" cy="291076"/>
      </dsp:txXfrm>
    </dsp:sp>
    <dsp:sp modelId="{DFBE88F0-05EF-47C0-93BC-D19DB868361C}">
      <dsp:nvSpPr>
        <dsp:cNvPr id="0" name=""/>
        <dsp:cNvSpPr/>
      </dsp:nvSpPr>
      <dsp:spPr>
        <a:xfrm>
          <a:off x="3701196" y="2649352"/>
          <a:ext cx="2636186" cy="186449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Con el fin de articular los servicios de fortalecimiento de capacidades y apoyo al empleo con las demandas de empleadores y jóvenes</a:t>
          </a:r>
          <a:endParaRPr lang="es-EC" sz="15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3755805" y="2703961"/>
        <a:ext cx="2526968" cy="17552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B7D57-1834-4FE8-8F64-3C84CEA5FB8D}">
      <dsp:nvSpPr>
        <dsp:cNvPr id="0" name=""/>
        <dsp:cNvSpPr/>
      </dsp:nvSpPr>
      <dsp:spPr>
        <a:xfrm>
          <a:off x="2196244" y="1835712"/>
          <a:ext cx="1512305" cy="978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2245"/>
              </a:lnTo>
              <a:lnTo>
                <a:pt x="1512305" y="902245"/>
              </a:lnTo>
              <a:lnTo>
                <a:pt x="1512305" y="9781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4D3EFC-0FB7-4342-A0CC-D7E38446F5BE}">
      <dsp:nvSpPr>
        <dsp:cNvPr id="0" name=""/>
        <dsp:cNvSpPr/>
      </dsp:nvSpPr>
      <dsp:spPr>
        <a:xfrm>
          <a:off x="2150524" y="1835712"/>
          <a:ext cx="91440" cy="978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781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01ED4-4B7D-455E-883C-486E681B0DA0}">
      <dsp:nvSpPr>
        <dsp:cNvPr id="0" name=""/>
        <dsp:cNvSpPr/>
      </dsp:nvSpPr>
      <dsp:spPr>
        <a:xfrm>
          <a:off x="683938" y="1835712"/>
          <a:ext cx="1512305" cy="978110"/>
        </a:xfrm>
        <a:custGeom>
          <a:avLst/>
          <a:gdLst/>
          <a:ahLst/>
          <a:cxnLst/>
          <a:rect l="0" t="0" r="0" b="0"/>
          <a:pathLst>
            <a:path>
              <a:moveTo>
                <a:pt x="1512305" y="0"/>
              </a:moveTo>
              <a:lnTo>
                <a:pt x="1512305" y="902245"/>
              </a:lnTo>
              <a:lnTo>
                <a:pt x="0" y="902245"/>
              </a:lnTo>
              <a:lnTo>
                <a:pt x="0" y="9781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20A47-CBE1-40A4-BE50-5E016F65C3B6}">
      <dsp:nvSpPr>
        <dsp:cNvPr id="0" name=""/>
        <dsp:cNvSpPr/>
      </dsp:nvSpPr>
      <dsp:spPr>
        <a:xfrm>
          <a:off x="1834984" y="1474453"/>
          <a:ext cx="722519" cy="3612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 dirty="0">
            <a:latin typeface="Book Antiqua" panose="02040602050305030304" pitchFamily="18" charset="0"/>
          </a:endParaRPr>
        </a:p>
      </dsp:txBody>
      <dsp:txXfrm>
        <a:off x="1834984" y="1474453"/>
        <a:ext cx="722519" cy="361259"/>
      </dsp:txXfrm>
    </dsp:sp>
    <dsp:sp modelId="{FDCDEEF1-23EB-48C1-8C14-347362B2DB87}">
      <dsp:nvSpPr>
        <dsp:cNvPr id="0" name=""/>
        <dsp:cNvSpPr/>
      </dsp:nvSpPr>
      <dsp:spPr>
        <a:xfrm>
          <a:off x="3651" y="2813823"/>
          <a:ext cx="1360575" cy="6026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>
              <a:latin typeface="Book Antiqua" panose="02040602050305030304" pitchFamily="18" charset="0"/>
            </a:rPr>
            <a:t>Gobierno</a:t>
          </a:r>
          <a:endParaRPr lang="es-EC" sz="1800" kern="1200" dirty="0">
            <a:latin typeface="Book Antiqua" panose="02040602050305030304" pitchFamily="18" charset="0"/>
          </a:endParaRPr>
        </a:p>
      </dsp:txBody>
      <dsp:txXfrm>
        <a:off x="3651" y="2813823"/>
        <a:ext cx="1360575" cy="602638"/>
      </dsp:txXfrm>
    </dsp:sp>
    <dsp:sp modelId="{D8D0EB80-2D94-4EA9-B3F0-F94D5DCFB387}">
      <dsp:nvSpPr>
        <dsp:cNvPr id="0" name=""/>
        <dsp:cNvSpPr/>
      </dsp:nvSpPr>
      <dsp:spPr>
        <a:xfrm>
          <a:off x="1515956" y="2813823"/>
          <a:ext cx="1360575" cy="6026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>
              <a:latin typeface="Book Antiqua" panose="02040602050305030304" pitchFamily="18" charset="0"/>
            </a:rPr>
            <a:t>Empleadores</a:t>
          </a:r>
          <a:endParaRPr lang="es-EC" sz="1800" kern="1200" dirty="0">
            <a:latin typeface="Book Antiqua" panose="02040602050305030304" pitchFamily="18" charset="0"/>
          </a:endParaRPr>
        </a:p>
      </dsp:txBody>
      <dsp:txXfrm>
        <a:off x="1515956" y="2813823"/>
        <a:ext cx="1360575" cy="602638"/>
      </dsp:txXfrm>
    </dsp:sp>
    <dsp:sp modelId="{D8421808-328F-416E-9B71-C0E25446CF0A}">
      <dsp:nvSpPr>
        <dsp:cNvPr id="0" name=""/>
        <dsp:cNvSpPr/>
      </dsp:nvSpPr>
      <dsp:spPr>
        <a:xfrm>
          <a:off x="3028261" y="2813823"/>
          <a:ext cx="1360575" cy="6026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>
              <a:latin typeface="Book Antiqua" panose="02040602050305030304" pitchFamily="18" charset="0"/>
            </a:rPr>
            <a:t>Trabajadores</a:t>
          </a:r>
          <a:endParaRPr lang="es-EC" sz="1800" kern="1200" dirty="0">
            <a:latin typeface="Book Antiqua" panose="02040602050305030304" pitchFamily="18" charset="0"/>
          </a:endParaRPr>
        </a:p>
      </dsp:txBody>
      <dsp:txXfrm>
        <a:off x="3028261" y="2813823"/>
        <a:ext cx="1360575" cy="6026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CC512E-829F-4F92-9088-56E133A532A3}">
      <dsp:nvSpPr>
        <dsp:cNvPr id="0" name=""/>
        <dsp:cNvSpPr/>
      </dsp:nvSpPr>
      <dsp:spPr>
        <a:xfrm>
          <a:off x="4721766" y="0"/>
          <a:ext cx="2993537" cy="1014419"/>
        </a:xfrm>
        <a:prstGeom prst="nonIsoscelesTrapezoid">
          <a:avLst>
            <a:gd name="adj1" fmla="val 51718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500" kern="1200" dirty="0" smtClean="0">
              <a:latin typeface="Book Antiqua" pitchFamily="18" charset="0"/>
            </a:rPr>
            <a:t>Cambio en la normativa</a:t>
          </a:r>
          <a:endParaRPr lang="es-EC" sz="1500" kern="1200" dirty="0">
            <a:latin typeface="Book Antiqua" pitchFamily="18" charset="0"/>
          </a:endParaRPr>
        </a:p>
      </dsp:txBody>
      <dsp:txXfrm>
        <a:off x="5246406" y="0"/>
        <a:ext cx="2468897" cy="1014419"/>
      </dsp:txXfrm>
    </dsp:sp>
    <dsp:sp modelId="{211C17F9-F8AD-4DDA-9C3A-F603BA5B933A}">
      <dsp:nvSpPr>
        <dsp:cNvPr id="0" name=""/>
        <dsp:cNvSpPr/>
      </dsp:nvSpPr>
      <dsp:spPr>
        <a:xfrm rot="10800000">
          <a:off x="0" y="0"/>
          <a:ext cx="5246406" cy="1014419"/>
        </a:xfrm>
        <a:prstGeom prst="trapezoid">
          <a:avLst>
            <a:gd name="adj" fmla="val 51718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latin typeface="Book Antiqua" pitchFamily="18" charset="0"/>
            </a:rPr>
            <a:t>+ Efectividad</a:t>
          </a:r>
          <a:endParaRPr lang="es-EC" sz="1200" b="1" kern="1200" dirty="0">
            <a:latin typeface="Book Antiqua" pitchFamily="18" charset="0"/>
          </a:endParaRPr>
        </a:p>
      </dsp:txBody>
      <dsp:txXfrm rot="-10800000">
        <a:off x="918121" y="0"/>
        <a:ext cx="3410164" cy="1014419"/>
      </dsp:txXfrm>
    </dsp:sp>
    <dsp:sp modelId="{7C4775B5-1249-4211-9DA4-A3C29B1107CA}">
      <dsp:nvSpPr>
        <dsp:cNvPr id="0" name=""/>
        <dsp:cNvSpPr/>
      </dsp:nvSpPr>
      <dsp:spPr>
        <a:xfrm>
          <a:off x="4197125" y="1014419"/>
          <a:ext cx="3518178" cy="1014419"/>
        </a:xfrm>
        <a:prstGeom prst="nonIsoscelesTrapezoid">
          <a:avLst>
            <a:gd name="adj1" fmla="val 51718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500" kern="1200" smtClean="0">
              <a:latin typeface="Book Antiqua" pitchFamily="18" charset="0"/>
            </a:rPr>
            <a:t>Incentivos</a:t>
          </a:r>
          <a:endParaRPr lang="es-EC" sz="1500" kern="1200" dirty="0">
            <a:latin typeface="Book Antiqua" pitchFamily="18" charset="0"/>
          </a:endParaRP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500" kern="1200" dirty="0" smtClean="0">
              <a:latin typeface="Book Antiqua" pitchFamily="18" charset="0"/>
            </a:rPr>
            <a:t>Subsidio al sueldo</a:t>
          </a:r>
          <a:endParaRPr lang="es-EC" sz="1500" kern="1200" dirty="0">
            <a:latin typeface="Book Antiqua" pitchFamily="18" charset="0"/>
          </a:endParaRP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500" kern="1200" dirty="0" smtClean="0">
              <a:latin typeface="Book Antiqua" pitchFamily="18" charset="0"/>
            </a:rPr>
            <a:t>Deducción de impuestos</a:t>
          </a:r>
          <a:endParaRPr lang="es-EC" sz="1500" kern="1200" dirty="0">
            <a:latin typeface="Book Antiqua" pitchFamily="18" charset="0"/>
          </a:endParaRPr>
        </a:p>
      </dsp:txBody>
      <dsp:txXfrm>
        <a:off x="4721766" y="1014419"/>
        <a:ext cx="2993537" cy="1014419"/>
      </dsp:txXfrm>
    </dsp:sp>
    <dsp:sp modelId="{ADEB003F-EAEB-4B8D-88DD-74D8BD0EDCCB}">
      <dsp:nvSpPr>
        <dsp:cNvPr id="0" name=""/>
        <dsp:cNvSpPr/>
      </dsp:nvSpPr>
      <dsp:spPr>
        <a:xfrm rot="10800000">
          <a:off x="524640" y="1014419"/>
          <a:ext cx="4197125" cy="1014419"/>
        </a:xfrm>
        <a:prstGeom prst="trapezoid">
          <a:avLst>
            <a:gd name="adj" fmla="val 51718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500" kern="1200" dirty="0">
            <a:latin typeface="Book Antiqua" pitchFamily="18" charset="0"/>
          </a:endParaRPr>
        </a:p>
      </dsp:txBody>
      <dsp:txXfrm rot="-10800000">
        <a:off x="1259137" y="1014419"/>
        <a:ext cx="2728131" cy="1014419"/>
      </dsp:txXfrm>
    </dsp:sp>
    <dsp:sp modelId="{C52A3AC4-5A88-4700-BBCF-DBB97B94AEC4}">
      <dsp:nvSpPr>
        <dsp:cNvPr id="0" name=""/>
        <dsp:cNvSpPr/>
      </dsp:nvSpPr>
      <dsp:spPr>
        <a:xfrm>
          <a:off x="3672484" y="2028839"/>
          <a:ext cx="4042819" cy="1014419"/>
        </a:xfrm>
        <a:prstGeom prst="nonIsoscelesTrapezoid">
          <a:avLst>
            <a:gd name="adj1" fmla="val 51718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500" kern="1200" dirty="0" smtClean="0">
              <a:latin typeface="Book Antiqua" pitchFamily="18" charset="0"/>
            </a:rPr>
            <a:t>Cursos de capacitación + Pasantía profesional + Seguimiento (Ente intermediario)</a:t>
          </a:r>
          <a:endParaRPr lang="es-EC" sz="1500" kern="1200" dirty="0">
            <a:latin typeface="Book Antiqua" pitchFamily="18" charset="0"/>
          </a:endParaRPr>
        </a:p>
      </dsp:txBody>
      <dsp:txXfrm>
        <a:off x="4197125" y="2028839"/>
        <a:ext cx="3518178" cy="1014419"/>
      </dsp:txXfrm>
    </dsp:sp>
    <dsp:sp modelId="{2B599BD1-323C-414D-841F-2A75A582411E}">
      <dsp:nvSpPr>
        <dsp:cNvPr id="0" name=""/>
        <dsp:cNvSpPr/>
      </dsp:nvSpPr>
      <dsp:spPr>
        <a:xfrm rot="10800000">
          <a:off x="1049281" y="2028839"/>
          <a:ext cx="3147844" cy="1014419"/>
        </a:xfrm>
        <a:prstGeom prst="trapezoid">
          <a:avLst>
            <a:gd name="adj" fmla="val 51718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500" kern="1200" dirty="0">
            <a:latin typeface="Book Antiqua" pitchFamily="18" charset="0"/>
          </a:endParaRPr>
        </a:p>
      </dsp:txBody>
      <dsp:txXfrm rot="-10800000">
        <a:off x="1600154" y="2028839"/>
        <a:ext cx="2046098" cy="1014419"/>
      </dsp:txXfrm>
    </dsp:sp>
    <dsp:sp modelId="{F3457A80-4591-40E0-96AD-F1A2851EB1FD}">
      <dsp:nvSpPr>
        <dsp:cNvPr id="0" name=""/>
        <dsp:cNvSpPr/>
      </dsp:nvSpPr>
      <dsp:spPr>
        <a:xfrm>
          <a:off x="3147844" y="3043258"/>
          <a:ext cx="4567459" cy="1014419"/>
        </a:xfrm>
        <a:prstGeom prst="nonIsoscelesTrapezoid">
          <a:avLst>
            <a:gd name="adj1" fmla="val 51718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500" kern="1200" dirty="0" smtClean="0">
              <a:latin typeface="Book Antiqua" pitchFamily="18" charset="0"/>
            </a:rPr>
            <a:t>Cursos de capacitación + Pasantía profesional</a:t>
          </a:r>
          <a:endParaRPr lang="es-EC" sz="1500" kern="1200" dirty="0">
            <a:latin typeface="Book Antiqua" pitchFamily="18" charset="0"/>
          </a:endParaRPr>
        </a:p>
      </dsp:txBody>
      <dsp:txXfrm>
        <a:off x="3672484" y="3043258"/>
        <a:ext cx="4042819" cy="1014419"/>
      </dsp:txXfrm>
    </dsp:sp>
    <dsp:sp modelId="{F8F90B97-89AA-4CB9-AAB7-2077EC302E62}">
      <dsp:nvSpPr>
        <dsp:cNvPr id="0" name=""/>
        <dsp:cNvSpPr/>
      </dsp:nvSpPr>
      <dsp:spPr>
        <a:xfrm rot="10800000">
          <a:off x="1573922" y="3043258"/>
          <a:ext cx="2098562" cy="1014419"/>
        </a:xfrm>
        <a:prstGeom prst="trapezoid">
          <a:avLst>
            <a:gd name="adj" fmla="val 51718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500" kern="1200" dirty="0">
            <a:latin typeface="Book Antiqua" pitchFamily="18" charset="0"/>
          </a:endParaRPr>
        </a:p>
      </dsp:txBody>
      <dsp:txXfrm rot="-10800000">
        <a:off x="1941170" y="3043258"/>
        <a:ext cx="1364065" cy="1014419"/>
      </dsp:txXfrm>
    </dsp:sp>
    <dsp:sp modelId="{23000DE0-5EA7-4ACF-8CF3-570AF0B1A63E}">
      <dsp:nvSpPr>
        <dsp:cNvPr id="0" name=""/>
        <dsp:cNvSpPr/>
      </dsp:nvSpPr>
      <dsp:spPr>
        <a:xfrm>
          <a:off x="2623203" y="4057678"/>
          <a:ext cx="5092100" cy="1014419"/>
        </a:xfrm>
        <a:prstGeom prst="nonIsoscelesTrapezoid">
          <a:avLst>
            <a:gd name="adj1" fmla="val 51718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500" kern="1200" dirty="0" smtClean="0">
              <a:latin typeface="Book Antiqua" pitchFamily="18" charset="0"/>
            </a:rPr>
            <a:t>Cursos de capacitación</a:t>
          </a:r>
          <a:endParaRPr lang="es-EC" sz="1500" kern="1200" dirty="0">
            <a:latin typeface="Book Antiqua" pitchFamily="18" charset="0"/>
          </a:endParaRPr>
        </a:p>
      </dsp:txBody>
      <dsp:txXfrm>
        <a:off x="3147844" y="4057678"/>
        <a:ext cx="4567459" cy="1014419"/>
      </dsp:txXfrm>
    </dsp:sp>
    <dsp:sp modelId="{4D6B70DF-68C2-4DFE-88C6-BC08645E31AF}">
      <dsp:nvSpPr>
        <dsp:cNvPr id="0" name=""/>
        <dsp:cNvSpPr/>
      </dsp:nvSpPr>
      <dsp:spPr>
        <a:xfrm rot="10800000">
          <a:off x="2098562" y="4057678"/>
          <a:ext cx="1049281" cy="1014419"/>
        </a:xfrm>
        <a:prstGeom prst="trapezoid">
          <a:avLst>
            <a:gd name="adj" fmla="val 51718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latin typeface="Book Antiqua" pitchFamily="18" charset="0"/>
            </a:rPr>
            <a:t>- Efectividad </a:t>
          </a:r>
          <a:endParaRPr lang="es-EC" sz="1200" b="1" kern="1200" dirty="0">
            <a:latin typeface="Book Antiqua" pitchFamily="18" charset="0"/>
          </a:endParaRPr>
        </a:p>
      </dsp:txBody>
      <dsp:txXfrm rot="-10800000">
        <a:off x="2098562" y="4057678"/>
        <a:ext cx="1049281" cy="10144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34AFA-477D-4E0E-805E-B9F6585B7DD1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D77D5-EDAA-4B4F-9353-E83C46634868}" type="slidenum">
              <a:rPr lang="es-EC" smtClean="0"/>
              <a:pPr/>
              <a:t>‹#›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99853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28BEC-44E2-41B0-B1AB-F77E64045974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739C-C507-48DE-B971-9765A2BF7C6B}" type="slidenum">
              <a:rPr lang="es-EC" smtClean="0"/>
              <a:pPr/>
              <a:t>‹#›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59577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smtClean="0"/>
              <a:t>En todas las presentaciones debemos colocar CEC-EPN y no CEC-EPN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2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288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smtClean="0"/>
              <a:t>Fecha del levantamiento</a:t>
            </a:r>
            <a:r>
              <a:rPr lang="es-EC" baseline="0" dirty="0" smtClean="0"/>
              <a:t> en provincias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3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46312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smtClean="0"/>
              <a:t>Fecha del levantamiento</a:t>
            </a:r>
            <a:r>
              <a:rPr lang="es-EC" baseline="0" dirty="0" smtClean="0"/>
              <a:t> en provincias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64703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6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79139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7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660203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8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70113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9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994263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10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62302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11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0402439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12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94385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13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659351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15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6218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7.jpe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5" Type="http://schemas.openxmlformats.org/officeDocument/2006/relationships/image" Target="../media/image8.jpeg"/><Relationship Id="rId10" Type="http://schemas.microsoft.com/office/2007/relationships/diagramDrawing" Target="../diagrams/drawing2.xml"/><Relationship Id="rId4" Type="http://schemas.openxmlformats.org/officeDocument/2006/relationships/image" Target="../media/image2.jpe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67008" cy="4221088"/>
          </a:xfrm>
          <a:prstGeom prst="rect">
            <a:avLst/>
          </a:prstGeom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8" name="17 Rectángulo"/>
          <p:cNvSpPr/>
          <p:nvPr/>
        </p:nvSpPr>
        <p:spPr>
          <a:xfrm>
            <a:off x="1489180" y="4653136"/>
            <a:ext cx="56166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PROPUESTA DE INCENTIVOS PARA LA INSERCIÓN LABORAL DE JÓVENES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7183547" y="6490211"/>
            <a:ext cx="1917408" cy="3539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C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Noviembre 2015</a:t>
            </a:r>
            <a:endParaRPr lang="es-EC" sz="17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pic>
        <p:nvPicPr>
          <p:cNvPr id="3074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483" y="4797152"/>
            <a:ext cx="1747076" cy="99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1" descr="http://www.oitcinterfor.org/sites/default/files/edit/img_otros/logo_asdi_colores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877272"/>
            <a:ext cx="1152128" cy="494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Triángulo isósceles"/>
          <p:cNvSpPr/>
          <p:nvPr/>
        </p:nvSpPr>
        <p:spPr>
          <a:xfrm rot="5400000">
            <a:off x="-2223120" y="2195736"/>
            <a:ext cx="6858000" cy="2411760"/>
          </a:xfrm>
          <a:prstGeom prst="triangle">
            <a:avLst>
              <a:gd name="adj" fmla="val 65666"/>
            </a:avLst>
          </a:prstGeom>
          <a:blipFill>
            <a:blip r:embed="rId3" cstate="print"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cxnSp>
        <p:nvCxnSpPr>
          <p:cNvPr id="12" name="11 Conector recto"/>
          <p:cNvCxnSpPr/>
          <p:nvPr/>
        </p:nvCxnSpPr>
        <p:spPr>
          <a:xfrm>
            <a:off x="3851920" y="692696"/>
            <a:ext cx="0" cy="5040560"/>
          </a:xfrm>
          <a:prstGeom prst="line">
            <a:avLst/>
          </a:prstGeom>
          <a:ln w="28575" cmpd="dbl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1403648" y="836712"/>
            <a:ext cx="18389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CONTE</a:t>
            </a:r>
          </a:p>
        </p:txBody>
      </p:sp>
      <p:sp>
        <p:nvSpPr>
          <p:cNvPr id="24" name="23 Rectángulo"/>
          <p:cNvSpPr/>
          <p:nvPr/>
        </p:nvSpPr>
        <p:spPr>
          <a:xfrm>
            <a:off x="1453556" y="1268760"/>
            <a:ext cx="13869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latin typeface="Arial Rounded MT Bold" pitchFamily="34" charset="0"/>
              </a:rPr>
              <a:t>NIDO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283968" y="2432120"/>
            <a:ext cx="441319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EC" sz="2500" dirty="0" smtClean="0">
                <a:solidFill>
                  <a:srgbClr val="002060"/>
                </a:solidFill>
                <a:latin typeface="Bookman Old Style" pitchFamily="18" charset="0"/>
                <a:ea typeface="Verdana" pitchFamily="34" charset="0"/>
                <a:cs typeface="Verdana" pitchFamily="34" charset="0"/>
              </a:rPr>
              <a:t>Introducción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EC" sz="2500" dirty="0" smtClean="0">
              <a:solidFill>
                <a:srgbClr val="002060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EC" sz="2500" dirty="0" smtClean="0">
                <a:solidFill>
                  <a:srgbClr val="002060"/>
                </a:solidFill>
                <a:latin typeface="Bookman Old Style" pitchFamily="18" charset="0"/>
                <a:ea typeface="Verdana" pitchFamily="34" charset="0"/>
                <a:cs typeface="Verdana" pitchFamily="34" charset="0"/>
              </a:rPr>
              <a:t>Objetivo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EC" sz="2500" dirty="0" smtClean="0">
              <a:solidFill>
                <a:srgbClr val="002060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EC" sz="2500" dirty="0" smtClean="0">
                <a:solidFill>
                  <a:srgbClr val="002060"/>
                </a:solidFill>
                <a:latin typeface="Bookman Old Style" pitchFamily="18" charset="0"/>
                <a:ea typeface="Verdana" pitchFamily="34" charset="0"/>
                <a:cs typeface="Verdana" pitchFamily="34" charset="0"/>
              </a:rPr>
              <a:t>Propuestas</a:t>
            </a:r>
          </a:p>
          <a:p>
            <a:pPr lvl="2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2500" dirty="0" smtClean="0">
                <a:solidFill>
                  <a:srgbClr val="0070C0"/>
                </a:solidFill>
                <a:latin typeface="Bookman Old Style" pitchFamily="18" charset="0"/>
                <a:ea typeface="Verdana" pitchFamily="34" charset="0"/>
                <a:cs typeface="Verdana" pitchFamily="34" charset="0"/>
              </a:rPr>
              <a:t>Grupos focales</a:t>
            </a:r>
          </a:p>
          <a:p>
            <a:pPr lvl="2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C" sz="2500" dirty="0" smtClean="0">
                <a:solidFill>
                  <a:srgbClr val="0070C0"/>
                </a:solidFill>
                <a:latin typeface="Bookman Old Style" pitchFamily="18" charset="0"/>
                <a:ea typeface="Verdana" pitchFamily="34" charset="0"/>
                <a:cs typeface="Verdana" pitchFamily="34" charset="0"/>
              </a:rPr>
              <a:t>Propuesta final</a:t>
            </a:r>
          </a:p>
        </p:txBody>
      </p:sp>
      <p:pic>
        <p:nvPicPr>
          <p:cNvPr id="3" name="Picture 4" descr="http://cuva.uta.cl/cuva2/media/k2/items/cache/faf563c975c003218aecd8e06d26aaac_X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885" y="4365104"/>
            <a:ext cx="70896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kampussia.com/lau/files/2013/04/tus-idea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255" y="5021709"/>
            <a:ext cx="462222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4" name="13 Rectángulo"/>
          <p:cNvSpPr/>
          <p:nvPr/>
        </p:nvSpPr>
        <p:spPr>
          <a:xfrm>
            <a:off x="1403648" y="836712"/>
            <a:ext cx="162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INTRO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1453556" y="1268760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latin typeface="Arial Rounded MT Bold" pitchFamily="34" charset="0"/>
              </a:rPr>
              <a:t>DUCCIÓN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971600" y="548680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1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77694521"/>
              </p:ext>
            </p:extLst>
          </p:nvPr>
        </p:nvGraphicFramePr>
        <p:xfrm>
          <a:off x="2129052" y="1401743"/>
          <a:ext cx="6918856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noticias.iberestudios.com/files/2015/05/requisitos_para_encontrar_trabaj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126" y="4261655"/>
            <a:ext cx="3550704" cy="236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4" name="13 Rectángulo"/>
          <p:cNvSpPr/>
          <p:nvPr/>
        </p:nvSpPr>
        <p:spPr>
          <a:xfrm>
            <a:off x="1403648" y="836712"/>
            <a:ext cx="162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INTRO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1453556" y="1268760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latin typeface="Arial Rounded MT Bold" pitchFamily="34" charset="0"/>
              </a:rPr>
              <a:t>DUCCIÓN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971600" y="548680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1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72339"/>
            <a:ext cx="2604258" cy="2392842"/>
          </a:xfrm>
          <a:prstGeom prst="rect">
            <a:avLst/>
          </a:prstGeom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126664145"/>
              </p:ext>
            </p:extLst>
          </p:nvPr>
        </p:nvGraphicFramePr>
        <p:xfrm>
          <a:off x="2330124" y="2176755"/>
          <a:ext cx="6617819" cy="4514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1970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33" y="5913844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oesolidaria.org/wp-content/uploads/2015/03/tendencia_al_alz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8"/>
          <a:stretch/>
        </p:blipFill>
        <p:spPr bwMode="auto">
          <a:xfrm>
            <a:off x="1619672" y="2103321"/>
            <a:ext cx="4517612" cy="42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25186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OBJETIVO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386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DEL TALLER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294284774"/>
              </p:ext>
            </p:extLst>
          </p:nvPr>
        </p:nvGraphicFramePr>
        <p:xfrm>
          <a:off x="4716016" y="1596714"/>
          <a:ext cx="4392488" cy="4064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256584" y="1412776"/>
            <a:ext cx="3672408" cy="24006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500" dirty="0" smtClean="0">
                <a:latin typeface="Book Antiqua" panose="02040602050305030304" pitchFamily="18" charset="0"/>
              </a:rPr>
              <a:t>Contar con una propuesta de incentivos a la contratación de jóvenes en el Ecuador validada por los actores tripartitos</a:t>
            </a:r>
            <a:endParaRPr lang="es-EC" sz="2500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19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METODOLOGÍA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355417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GRUPOS FOCALES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graphicFrame>
        <p:nvGraphicFramePr>
          <p:cNvPr id="14" name="8 Diagrama"/>
          <p:cNvGraphicFramePr/>
          <p:nvPr>
            <p:extLst>
              <p:ext uri="{D42A27DB-BD31-4B8C-83A1-F6EECF244321}">
                <p14:modId xmlns:p14="http://schemas.microsoft.com/office/powerpoint/2010/main" val="3795517460"/>
              </p:ext>
            </p:extLst>
          </p:nvPr>
        </p:nvGraphicFramePr>
        <p:xfrm>
          <a:off x="1214414" y="1571612"/>
          <a:ext cx="7715304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6119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19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RESULTADOS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023749"/>
              </p:ext>
            </p:extLst>
          </p:nvPr>
        </p:nvGraphicFramePr>
        <p:xfrm>
          <a:off x="2411760" y="1712808"/>
          <a:ext cx="6592791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7597"/>
                <a:gridCol w="2197597"/>
                <a:gridCol w="2197597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EC" sz="1800" dirty="0" smtClean="0">
                          <a:latin typeface="Book Antiqua" panose="02040602050305030304" pitchFamily="18" charset="0"/>
                        </a:rPr>
                        <a:t>Cursos</a:t>
                      </a:r>
                      <a:r>
                        <a:rPr lang="es-EC" sz="1800" baseline="0" dirty="0" smtClean="0">
                          <a:latin typeface="Book Antiqua" panose="02040602050305030304" pitchFamily="18" charset="0"/>
                        </a:rPr>
                        <a:t> de Capacitación</a:t>
                      </a:r>
                      <a:endParaRPr lang="es-EC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Público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Privado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Sindicatos</a:t>
                      </a:r>
                      <a:r>
                        <a:rPr lang="es-EC" sz="1600" b="1" baseline="0" dirty="0" smtClean="0">
                          <a:latin typeface="Book Antiqua" panose="02040602050305030304" pitchFamily="18" charset="0"/>
                        </a:rPr>
                        <a:t> y Org. de Jóvenes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400" kern="1200" dirty="0" smtClean="0">
                          <a:effectLst/>
                          <a:latin typeface="Book Antiqua" panose="02040602050305030304" pitchFamily="18" charset="0"/>
                        </a:rPr>
                        <a:t>Articular educación con necesidades productivas</a:t>
                      </a:r>
                      <a:endParaRPr lang="es-EC" sz="1400" dirty="0" smtClean="0">
                        <a:latin typeface="Book Antiqua" panose="02040602050305030304" pitchFamily="18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effectLst/>
                          <a:latin typeface="Book Antiqua" panose="02040602050305030304" pitchFamily="18" charset="0"/>
                        </a:rPr>
                        <a:t>Insuficiente y de mala calidad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effectLst/>
                          <a:latin typeface="Book Antiqua" panose="02040602050305030304" pitchFamily="18" charset="0"/>
                        </a:rPr>
                        <a:t>Disyuntiva entre si debe ser gratuita, subsidiada o pagada 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effectLst/>
                        <a:latin typeface="Book Antiqua" panose="02040602050305030304" pitchFamily="18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effectLst/>
                          <a:latin typeface="Book Antiqua" panose="02040602050305030304" pitchFamily="18" charset="0"/>
                        </a:rPr>
                        <a:t>Desarrollar habilidades blandas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Articular educación con necesidades productivas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La empresa privada debe capacitar directamente a los trabajadores (con financiamiento mixto)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Importancia de capacitación previo a la inserción laboral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Articular educación con necesidades productivas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La empresa privada debe capacitar directamente a los trabajadores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Problemas de acceso (tiempo, dinero o difusión)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Sistema de formación técnica (certificada como educación de tercer nivel)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13 Rectángulo"/>
          <p:cNvSpPr/>
          <p:nvPr/>
        </p:nvSpPr>
        <p:spPr>
          <a:xfrm>
            <a:off x="1363220" y="406405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24" name="15 Rectángulo"/>
          <p:cNvSpPr/>
          <p:nvPr/>
        </p:nvSpPr>
        <p:spPr>
          <a:xfrm>
            <a:off x="1413128" y="838453"/>
            <a:ext cx="355417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GRUPOS FOCALES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30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19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RESULTADOS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404514"/>
              </p:ext>
            </p:extLst>
          </p:nvPr>
        </p:nvGraphicFramePr>
        <p:xfrm>
          <a:off x="2390927" y="1563086"/>
          <a:ext cx="6592791" cy="5095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97597"/>
                <a:gridCol w="2197597"/>
                <a:gridCol w="2197597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EC" sz="1800" b="1" kern="1200" dirty="0" smtClean="0">
                          <a:solidFill>
                            <a:schemeClr val="lt1"/>
                          </a:solidFill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Pasantías profesionales</a:t>
                      </a:r>
                      <a:endParaRPr lang="es-EC" sz="1800" b="1" kern="1200" dirty="0">
                        <a:solidFill>
                          <a:schemeClr val="lt1"/>
                        </a:solidFill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Público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Privado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Sindicatos</a:t>
                      </a:r>
                      <a:r>
                        <a:rPr lang="es-EC" sz="1600" b="1" baseline="0" dirty="0" smtClean="0">
                          <a:latin typeface="Book Antiqua" panose="02040602050305030304" pitchFamily="18" charset="0"/>
                        </a:rPr>
                        <a:t> y Org. de Jóvenes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Importancia de la formación dual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Necesidad para cubrir la falta de experiencia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Programas de pasantías remuneradas y no remuneradas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Certificación de las pasantías profesionales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Importancia de la formación dual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Necesidad para cubrir la falta de experiencia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Programas de pasantías remuneradas (caso contrario</a:t>
                      </a:r>
                      <a:r>
                        <a:rPr lang="es-EC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genera desmotivación)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Deficiencia en alcance y difusión de programas existentes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C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Importancia de la formación dual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Necesidad para cubrir la falta de experiencia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Programas de pasantías remuneradas y no remuneradas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Deficiencia en alcance y difusión de programas existentes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Intercambios laborales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13 Rectángulo"/>
          <p:cNvSpPr/>
          <p:nvPr/>
        </p:nvSpPr>
        <p:spPr>
          <a:xfrm>
            <a:off x="1363220" y="406405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0" name="15 Rectángulo"/>
          <p:cNvSpPr/>
          <p:nvPr/>
        </p:nvSpPr>
        <p:spPr>
          <a:xfrm>
            <a:off x="1413128" y="838453"/>
            <a:ext cx="355417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GRUPOS FOCALES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2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19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RESULTADOS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834772"/>
              </p:ext>
            </p:extLst>
          </p:nvPr>
        </p:nvGraphicFramePr>
        <p:xfrm>
          <a:off x="2411760" y="2070995"/>
          <a:ext cx="6592791" cy="3175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97597"/>
                <a:gridCol w="2197597"/>
                <a:gridCol w="2197597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EC" sz="1800" dirty="0" smtClean="0">
                          <a:latin typeface="Book Antiqua" panose="02040602050305030304" pitchFamily="18" charset="0"/>
                        </a:rPr>
                        <a:t>Seguimiento</a:t>
                      </a:r>
                      <a:endParaRPr lang="es-EC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Público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Privado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Sindicatos</a:t>
                      </a:r>
                      <a:r>
                        <a:rPr lang="es-EC" sz="1600" b="1" baseline="0" dirty="0" smtClean="0">
                          <a:latin typeface="Book Antiqua" panose="02040602050305030304" pitchFamily="18" charset="0"/>
                        </a:rPr>
                        <a:t> y Org. de Jóvenes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Manejo eficiente de bolsas de empleo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Un solo ente de control que articule las propuestas educación y laborales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Resultados de los</a:t>
                      </a:r>
                      <a:r>
                        <a:rPr lang="es-EC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programas y políticas</a:t>
                      </a:r>
                      <a:endParaRPr lang="es-EC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Un solo ente de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No se aborda esta temática</a:t>
                      </a:r>
                      <a:endParaRPr lang="es-EC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13 Rectángulo"/>
          <p:cNvSpPr/>
          <p:nvPr/>
        </p:nvSpPr>
        <p:spPr>
          <a:xfrm>
            <a:off x="1363220" y="406405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0" name="15 Rectángulo"/>
          <p:cNvSpPr/>
          <p:nvPr/>
        </p:nvSpPr>
        <p:spPr>
          <a:xfrm>
            <a:off x="1413128" y="838453"/>
            <a:ext cx="355417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GRUPOS FOCALES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26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19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RESULTADOS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697463"/>
              </p:ext>
            </p:extLst>
          </p:nvPr>
        </p:nvGraphicFramePr>
        <p:xfrm>
          <a:off x="2411760" y="2064856"/>
          <a:ext cx="6592791" cy="3815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97597"/>
                <a:gridCol w="2197597"/>
                <a:gridCol w="2197597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EC" sz="1800" b="1" kern="1200" dirty="0" smtClean="0">
                          <a:solidFill>
                            <a:schemeClr val="lt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Incentivos a la empresa privada</a:t>
                      </a:r>
                      <a:endParaRPr lang="es-EC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Público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Privado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Sindicatos</a:t>
                      </a:r>
                      <a:r>
                        <a:rPr lang="es-EC" sz="1600" b="1" baseline="0" dirty="0" smtClean="0">
                          <a:latin typeface="Book Antiqua" panose="02040602050305030304" pitchFamily="18" charset="0"/>
                        </a:rPr>
                        <a:t> y Org. de Jóvenes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Incentivos fiscales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Seguridad social especial para jóvenes</a:t>
                      </a:r>
                      <a:endParaRPr lang="es-EC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Incentivos fiscales (Conquito)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Establecer convenios con la empresa privada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Ventaja de contratar jóvenes por su dinamismo, motivación y posibilidades de formación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Incentivos fiscales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Seguridad social especial para jóvenes</a:t>
                      </a:r>
                      <a:endParaRPr lang="es-EC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13 Rectángulo"/>
          <p:cNvSpPr/>
          <p:nvPr/>
        </p:nvSpPr>
        <p:spPr>
          <a:xfrm>
            <a:off x="1363220" y="406405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0" name="15 Rectángulo"/>
          <p:cNvSpPr/>
          <p:nvPr/>
        </p:nvSpPr>
        <p:spPr>
          <a:xfrm>
            <a:off x="1413128" y="838453"/>
            <a:ext cx="355417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GRUPOS FOCALES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16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08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19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RESULTADOS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-27384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920656"/>
              </p:ext>
            </p:extLst>
          </p:nvPr>
        </p:nvGraphicFramePr>
        <p:xfrm>
          <a:off x="2298421" y="1340768"/>
          <a:ext cx="6738075" cy="5400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46025"/>
                <a:gridCol w="2146463"/>
                <a:gridCol w="2345587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EC" sz="1800" b="1" kern="1200" dirty="0" smtClean="0">
                          <a:solidFill>
                            <a:schemeClr val="lt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Normativa</a:t>
                      </a:r>
                      <a:endParaRPr lang="es-EC" sz="1800" dirty="0"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Público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Privado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Sindicatos</a:t>
                      </a:r>
                      <a:r>
                        <a:rPr lang="es-EC" sz="1600" b="1" baseline="0" dirty="0" smtClean="0">
                          <a:latin typeface="Book Antiqua" panose="02040602050305030304" pitchFamily="18" charset="0"/>
                        </a:rPr>
                        <a:t> y Org. de Jóvenes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Crear un marco normativo claro que establezca el rol e incentivos de los actores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3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Acepta la posibilidad de elaborar una ley de inserción obligatoria de jóvenes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EC" sz="13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Precisar qué tipo de política se quiere incentivar, una política de inclusión social o una laboral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3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Cobro de multas por incumplimiento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Crear un marco normativo claro que establezca el rol e incentivos de los actores y que sea permanente en el tiempo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EC" sz="13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Disyuntiva en la aceptación</a:t>
                      </a:r>
                      <a:r>
                        <a:rPr lang="es-EC" sz="1300" kern="1200" baseline="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de una ley </a:t>
                      </a: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de inserción obligatoria de jóvenes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EC" sz="13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La normativa vigente es un limitante para el empleo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Acepta la posibilidad de elaborar una ley de inserción obligatoria de jóvenes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s-EC" sz="13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La normativa vigente es un limitante para el empleo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3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Incremento de la edad de jubilación impide la inserción laboral juvenil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3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Incluir a la juventud como parte de la responsabilidad social de las empresas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3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3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Creación de una ley de empleo juvenil que recoja todas las propuestas y programas</a:t>
                      </a:r>
                      <a:endParaRPr lang="es-EC" sz="1300" dirty="0">
                        <a:latin typeface="Book Antiqua" panose="0204060205030503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13 Rectángulo"/>
          <p:cNvSpPr/>
          <p:nvPr/>
        </p:nvSpPr>
        <p:spPr>
          <a:xfrm>
            <a:off x="1363220" y="260648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0" name="15 Rectángulo"/>
          <p:cNvSpPr/>
          <p:nvPr/>
        </p:nvSpPr>
        <p:spPr>
          <a:xfrm>
            <a:off x="1413128" y="692696"/>
            <a:ext cx="355417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GRUPOS FOCALES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60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19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RESULTADOS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124114"/>
              </p:ext>
            </p:extLst>
          </p:nvPr>
        </p:nvGraphicFramePr>
        <p:xfrm>
          <a:off x="2412752" y="2512336"/>
          <a:ext cx="6592791" cy="2748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97597"/>
                <a:gridCol w="2197597"/>
                <a:gridCol w="2197597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EC" sz="1800" b="1" kern="1200" dirty="0" smtClean="0">
                          <a:solidFill>
                            <a:schemeClr val="lt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Articulación</a:t>
                      </a:r>
                      <a:endParaRPr lang="es-EC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Público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Privado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Sindicatos</a:t>
                      </a:r>
                      <a:r>
                        <a:rPr lang="es-EC" sz="1600" b="1" baseline="0" dirty="0" smtClean="0">
                          <a:latin typeface="Book Antiqua" panose="02040602050305030304" pitchFamily="18" charset="0"/>
                        </a:rPr>
                        <a:t> y Org. de Jóvenes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Falta de articulación público - privada</a:t>
                      </a:r>
                      <a:endParaRPr lang="es-EC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Falta de articulación público – privada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Falta de articulación entre entidades públicas</a:t>
                      </a:r>
                      <a:endParaRPr lang="es-EC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Falta de articulación público – privada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s-EC" sz="1400" kern="1200" dirty="0" smtClean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Construcción de políticas que incluyan a sector público, sector privado</a:t>
                      </a:r>
                      <a:r>
                        <a:rPr lang="es-EC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y trabajadores (</a:t>
                      </a: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jóvenes)</a:t>
                      </a:r>
                      <a:endParaRPr lang="es-EC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13 Rectángulo"/>
          <p:cNvSpPr/>
          <p:nvPr/>
        </p:nvSpPr>
        <p:spPr>
          <a:xfrm>
            <a:off x="1363220" y="406405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0" name="15 Rectángulo"/>
          <p:cNvSpPr/>
          <p:nvPr/>
        </p:nvSpPr>
        <p:spPr>
          <a:xfrm>
            <a:off x="1413128" y="838453"/>
            <a:ext cx="355417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GRUPOS FOCALES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00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19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RESULTADOS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880859"/>
              </p:ext>
            </p:extLst>
          </p:nvPr>
        </p:nvGraphicFramePr>
        <p:xfrm>
          <a:off x="2439061" y="2739663"/>
          <a:ext cx="6592791" cy="1681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97597"/>
                <a:gridCol w="2197597"/>
                <a:gridCol w="2197597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s-EC" sz="1800" b="1" kern="1200" dirty="0" smtClean="0">
                          <a:solidFill>
                            <a:schemeClr val="lt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Emprendimiento</a:t>
                      </a:r>
                      <a:endParaRPr lang="es-EC" sz="18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Público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Sector Privado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C" sz="1600" b="1" dirty="0" smtClean="0">
                          <a:latin typeface="Book Antiqua" panose="02040602050305030304" pitchFamily="18" charset="0"/>
                        </a:rPr>
                        <a:t>Sindicatos</a:t>
                      </a:r>
                      <a:r>
                        <a:rPr lang="es-EC" sz="1600" b="1" baseline="0" dirty="0" smtClean="0">
                          <a:latin typeface="Book Antiqua" panose="02040602050305030304" pitchFamily="18" charset="0"/>
                        </a:rPr>
                        <a:t> y Org. de Jóvenes</a:t>
                      </a:r>
                      <a:endParaRPr lang="es-EC" sz="1600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No existe un proceso de acompañamiento articulado</a:t>
                      </a:r>
                      <a:endParaRPr lang="es-EC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No se aborda esta temática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C" sz="14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No existe un proceso de acompañamiento articulado</a:t>
                      </a:r>
                      <a:endParaRPr lang="es-EC" sz="1400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13 Rectángulo"/>
          <p:cNvSpPr/>
          <p:nvPr/>
        </p:nvSpPr>
        <p:spPr>
          <a:xfrm>
            <a:off x="1363220" y="406405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0" name="15 Rectángulo"/>
          <p:cNvSpPr/>
          <p:nvPr/>
        </p:nvSpPr>
        <p:spPr>
          <a:xfrm>
            <a:off x="1413128" y="838453"/>
            <a:ext cx="355417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GRUPOS FOCALES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2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canalmarketing.files.wordpress.com/2013/12/c6e64-crowdfundin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1311388"/>
            <a:ext cx="5854754" cy="554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6" name="16 CuadroTexto"/>
          <p:cNvSpPr txBox="1"/>
          <p:nvPr/>
        </p:nvSpPr>
        <p:spPr>
          <a:xfrm>
            <a:off x="941349" y="170637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7" name="13 Rectángulo"/>
          <p:cNvSpPr/>
          <p:nvPr/>
        </p:nvSpPr>
        <p:spPr>
          <a:xfrm>
            <a:off x="1548993" y="458669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8" name="15 Rectángulo"/>
          <p:cNvSpPr/>
          <p:nvPr/>
        </p:nvSpPr>
        <p:spPr>
          <a:xfrm>
            <a:off x="1598901" y="890717"/>
            <a:ext cx="124264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FINAL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8" name="16 CuadroTexto"/>
          <p:cNvSpPr txBox="1"/>
          <p:nvPr/>
        </p:nvSpPr>
        <p:spPr>
          <a:xfrm>
            <a:off x="941349" y="170637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10" name="13 Rectángulo"/>
          <p:cNvSpPr/>
          <p:nvPr/>
        </p:nvSpPr>
        <p:spPr>
          <a:xfrm>
            <a:off x="1548993" y="458669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1" name="15 Rectángulo"/>
          <p:cNvSpPr/>
          <p:nvPr/>
        </p:nvSpPr>
        <p:spPr>
          <a:xfrm>
            <a:off x="1598901" y="890717"/>
            <a:ext cx="124264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FINAL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612430143"/>
              </p:ext>
            </p:extLst>
          </p:nvPr>
        </p:nvGraphicFramePr>
        <p:xfrm>
          <a:off x="2389661" y="987936"/>
          <a:ext cx="6696743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1047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8" name="16 CuadroTexto"/>
          <p:cNvSpPr txBox="1"/>
          <p:nvPr/>
        </p:nvSpPr>
        <p:spPr>
          <a:xfrm>
            <a:off x="941349" y="170637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10" name="13 Rectángulo"/>
          <p:cNvSpPr/>
          <p:nvPr/>
        </p:nvSpPr>
        <p:spPr>
          <a:xfrm>
            <a:off x="1548993" y="458669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1" name="15 Rectángulo"/>
          <p:cNvSpPr/>
          <p:nvPr/>
        </p:nvSpPr>
        <p:spPr>
          <a:xfrm>
            <a:off x="1598901" y="890717"/>
            <a:ext cx="124264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FINAL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989150798"/>
              </p:ext>
            </p:extLst>
          </p:nvPr>
        </p:nvGraphicFramePr>
        <p:xfrm>
          <a:off x="2339753" y="1370966"/>
          <a:ext cx="6696000" cy="4921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664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8" name="16 CuadroTexto"/>
          <p:cNvSpPr txBox="1"/>
          <p:nvPr/>
        </p:nvSpPr>
        <p:spPr>
          <a:xfrm>
            <a:off x="941349" y="170637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10" name="13 Rectángulo"/>
          <p:cNvSpPr/>
          <p:nvPr/>
        </p:nvSpPr>
        <p:spPr>
          <a:xfrm>
            <a:off x="1548993" y="458669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1" name="15 Rectángulo"/>
          <p:cNvSpPr/>
          <p:nvPr/>
        </p:nvSpPr>
        <p:spPr>
          <a:xfrm>
            <a:off x="1598901" y="890717"/>
            <a:ext cx="124264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FINAL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397688926"/>
              </p:ext>
            </p:extLst>
          </p:nvPr>
        </p:nvGraphicFramePr>
        <p:xfrm>
          <a:off x="2363404" y="1393032"/>
          <a:ext cx="6696000" cy="5132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023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8" name="16 CuadroTexto"/>
          <p:cNvSpPr txBox="1"/>
          <p:nvPr/>
        </p:nvSpPr>
        <p:spPr>
          <a:xfrm>
            <a:off x="941349" y="170637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10" name="13 Rectángulo"/>
          <p:cNvSpPr/>
          <p:nvPr/>
        </p:nvSpPr>
        <p:spPr>
          <a:xfrm>
            <a:off x="1548993" y="458669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1" name="15 Rectángulo"/>
          <p:cNvSpPr/>
          <p:nvPr/>
        </p:nvSpPr>
        <p:spPr>
          <a:xfrm>
            <a:off x="1598901" y="890717"/>
            <a:ext cx="124264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FINAL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605299580"/>
              </p:ext>
            </p:extLst>
          </p:nvPr>
        </p:nvGraphicFramePr>
        <p:xfrm>
          <a:off x="2339753" y="1393032"/>
          <a:ext cx="6696000" cy="5204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991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8" name="16 CuadroTexto"/>
          <p:cNvSpPr txBox="1"/>
          <p:nvPr/>
        </p:nvSpPr>
        <p:spPr>
          <a:xfrm>
            <a:off x="941349" y="170637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10" name="13 Rectángulo"/>
          <p:cNvSpPr/>
          <p:nvPr/>
        </p:nvSpPr>
        <p:spPr>
          <a:xfrm>
            <a:off x="1548993" y="458669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1" name="15 Rectángulo"/>
          <p:cNvSpPr/>
          <p:nvPr/>
        </p:nvSpPr>
        <p:spPr>
          <a:xfrm>
            <a:off x="1598901" y="890717"/>
            <a:ext cx="124264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FINAL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163082223"/>
              </p:ext>
            </p:extLst>
          </p:nvPr>
        </p:nvGraphicFramePr>
        <p:xfrm>
          <a:off x="2339753" y="1393032"/>
          <a:ext cx="6696000" cy="5204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7618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8" name="16 CuadroTexto"/>
          <p:cNvSpPr txBox="1"/>
          <p:nvPr/>
        </p:nvSpPr>
        <p:spPr>
          <a:xfrm>
            <a:off x="941349" y="170637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10" name="13 Rectángulo"/>
          <p:cNvSpPr/>
          <p:nvPr/>
        </p:nvSpPr>
        <p:spPr>
          <a:xfrm>
            <a:off x="1548993" y="458669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11" name="15 Rectángulo"/>
          <p:cNvSpPr/>
          <p:nvPr/>
        </p:nvSpPr>
        <p:spPr>
          <a:xfrm>
            <a:off x="1598901" y="890717"/>
            <a:ext cx="124264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FINAL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604043150"/>
              </p:ext>
            </p:extLst>
          </p:nvPr>
        </p:nvGraphicFramePr>
        <p:xfrm>
          <a:off x="2339753" y="1393032"/>
          <a:ext cx="6696000" cy="5132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564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3934</TotalTime>
  <Words>1252</Words>
  <Application>Microsoft Office PowerPoint</Application>
  <PresentationFormat>On-screen Show (4:3)</PresentationFormat>
  <Paragraphs>262</Paragraphs>
  <Slides>20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Marco Aguas</dc:creator>
  <cp:lastModifiedBy>Lazo Castro, Milagros</cp:lastModifiedBy>
  <cp:revision>787</cp:revision>
  <dcterms:created xsi:type="dcterms:W3CDTF">2015-07-08T17:38:36Z</dcterms:created>
  <dcterms:modified xsi:type="dcterms:W3CDTF">2016-01-29T13:30:46Z</dcterms:modified>
</cp:coreProperties>
</file>