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85" r:id="rId2"/>
    <p:sldId id="480" r:id="rId3"/>
    <p:sldId id="484" r:id="rId4"/>
    <p:sldId id="485" r:id="rId5"/>
    <p:sldId id="486" r:id="rId6"/>
    <p:sldId id="488" r:id="rId7"/>
    <p:sldId id="489" r:id="rId8"/>
    <p:sldId id="490" r:id="rId9"/>
    <p:sldId id="491" r:id="rId10"/>
    <p:sldId id="492" r:id="rId11"/>
    <p:sldId id="493" r:id="rId12"/>
    <p:sldId id="499" r:id="rId13"/>
    <p:sldId id="494" r:id="rId14"/>
    <p:sldId id="495" r:id="rId15"/>
    <p:sldId id="496" r:id="rId16"/>
    <p:sldId id="428" r:id="rId17"/>
    <p:sldId id="497" r:id="rId18"/>
    <p:sldId id="498" r:id="rId19"/>
    <p:sldId id="379" r:id="rId20"/>
    <p:sldId id="453" r:id="rId21"/>
    <p:sldId id="454" r:id="rId22"/>
    <p:sldId id="409" r:id="rId23"/>
    <p:sldId id="411" r:id="rId24"/>
    <p:sldId id="328" r:id="rId2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170" autoAdjust="0"/>
    <p:restoredTop sz="77845" autoAdjust="0"/>
  </p:normalViewPr>
  <p:slideViewPr>
    <p:cSldViewPr>
      <p:cViewPr>
        <p:scale>
          <a:sx n="100" d="100"/>
          <a:sy n="100" d="100"/>
        </p:scale>
        <p:origin x="-72" y="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4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429D480-8C22-4F84-BF9D-72949F778FC1}" type="datetimeFigureOut">
              <a:rPr lang="en-US" smtClean="0"/>
              <a:pPr/>
              <a:t>2/7/2014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A359F9D-F4A7-4723-B570-6F12198D09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364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D7AFDD-248B-48FE-8082-0DF3DB4D6903}" type="slidenum">
              <a:rPr lang="es-CR"/>
              <a:pPr/>
              <a:t>2</a:t>
            </a:fld>
            <a:endParaRPr lang="es-C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D7AFDD-248B-48FE-8082-0DF3DB4D6903}" type="slidenum">
              <a:rPr lang="es-CR"/>
              <a:pPr/>
              <a:t>3</a:t>
            </a:fld>
            <a:endParaRPr lang="es-C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D7AFDD-248B-48FE-8082-0DF3DB4D6903}" type="slidenum">
              <a:rPr lang="es-CR"/>
              <a:pPr/>
              <a:t>4</a:t>
            </a:fld>
            <a:endParaRPr lang="es-C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D7AFDD-248B-48FE-8082-0DF3DB4D6903}" type="slidenum">
              <a:rPr lang="es-CR"/>
              <a:pPr/>
              <a:t>5</a:t>
            </a:fld>
            <a:endParaRPr lang="es-C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D7AFDD-248B-48FE-8082-0DF3DB4D6903}" type="slidenum">
              <a:rPr lang="es-CR"/>
              <a:pPr/>
              <a:t>6</a:t>
            </a:fld>
            <a:endParaRPr lang="es-C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D7AFDD-248B-48FE-8082-0DF3DB4D6903}" type="slidenum">
              <a:rPr lang="es-CR"/>
              <a:pPr/>
              <a:t>7</a:t>
            </a:fld>
            <a:endParaRPr lang="es-C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D7AFDD-248B-48FE-8082-0DF3DB4D6903}" type="slidenum">
              <a:rPr lang="es-CR"/>
              <a:pPr/>
              <a:t>8</a:t>
            </a:fld>
            <a:endParaRPr lang="es-C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D7AFDD-248B-48FE-8082-0DF3DB4D6903}" type="slidenum">
              <a:rPr lang="es-CR"/>
              <a:pPr/>
              <a:t>9</a:t>
            </a:fld>
            <a:endParaRPr lang="es-C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D7AFDD-248B-48FE-8082-0DF3DB4D6903}" type="slidenum">
              <a:rPr lang="es-CR"/>
              <a:pPr/>
              <a:t>10</a:t>
            </a:fld>
            <a:endParaRPr lang="es-C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D7AFDD-248B-48FE-8082-0DF3DB4D6903}" type="slidenum">
              <a:rPr lang="es-CR"/>
              <a:pPr/>
              <a:t>11</a:t>
            </a:fld>
            <a:endParaRPr lang="es-C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D7AFDD-248B-48FE-8082-0DF3DB4D6903}" type="slidenum">
              <a:rPr lang="es-CR"/>
              <a:pPr/>
              <a:t>12</a:t>
            </a:fld>
            <a:endParaRPr lang="es-C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D7AFDD-248B-48FE-8082-0DF3DB4D6903}" type="slidenum">
              <a:rPr lang="es-CR"/>
              <a:pPr/>
              <a:t>13</a:t>
            </a:fld>
            <a:endParaRPr lang="es-C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D7AFDD-248B-48FE-8082-0DF3DB4D6903}" type="slidenum">
              <a:rPr lang="es-CR"/>
              <a:pPr/>
              <a:t>14</a:t>
            </a:fld>
            <a:endParaRPr lang="es-C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D7AFDD-248B-48FE-8082-0DF3DB4D6903}" type="slidenum">
              <a:rPr lang="es-CR"/>
              <a:pPr/>
              <a:t>15</a:t>
            </a:fld>
            <a:endParaRPr lang="es-C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D7AFDD-248B-48FE-8082-0DF3DB4D6903}" type="slidenum">
              <a:rPr lang="es-CR"/>
              <a:pPr/>
              <a:t>16</a:t>
            </a:fld>
            <a:endParaRPr lang="es-C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D7AFDD-248B-48FE-8082-0DF3DB4D6903}" type="slidenum">
              <a:rPr lang="es-CR"/>
              <a:pPr/>
              <a:t>17</a:t>
            </a:fld>
            <a:endParaRPr lang="es-C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D7AFDD-248B-48FE-8082-0DF3DB4D6903}" type="slidenum">
              <a:rPr lang="es-CR"/>
              <a:pPr/>
              <a:t>18</a:t>
            </a:fld>
            <a:endParaRPr lang="es-C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D7AFDD-248B-48FE-8082-0DF3DB4D6903}" type="slidenum">
              <a:rPr lang="es-CR"/>
              <a:pPr/>
              <a:t>22</a:t>
            </a:fld>
            <a:endParaRPr lang="es-C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D7AFDD-248B-48FE-8082-0DF3DB4D6903}" type="slidenum">
              <a:rPr lang="es-CR"/>
              <a:pPr/>
              <a:t>23</a:t>
            </a:fld>
            <a:endParaRPr lang="es-CR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55CC4-D6BA-487B-A416-B1961FF208C3}" type="datetime1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86B08-1116-4F5B-AB80-E6C52DE20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40A3D7-0388-4E23-88A9-C0D06FE4E46E}" type="datetime1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86B08-1116-4F5B-AB80-E6C52DE20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8554F-36B0-4D30-AA15-BE227CA639DB}" type="datetime1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86B08-1116-4F5B-AB80-E6C52DE20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0366B-CD63-477D-BE69-8EBCB4D6C900}" type="datetime1">
              <a:rPr lang="en-US" smtClean="0"/>
              <a:pPr/>
              <a:t>2/7/2014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86B08-1116-4F5B-AB80-E6C52DE20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752E33-52DA-433D-9165-CD568DAE6B26}" type="datetime1">
              <a:rPr lang="en-US" smtClean="0"/>
              <a:pPr/>
              <a:t>2/7/2014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86B08-1116-4F5B-AB80-E6C52DE20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308C7-D2B9-405A-9072-6275F2826CEA}" type="datetime1">
              <a:rPr lang="en-US" smtClean="0"/>
              <a:pPr/>
              <a:t>2/7/2014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86B08-1116-4F5B-AB80-E6C52DE20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30E7F-3820-48BB-9B6F-9910A2214F5C}" type="datetime1">
              <a:rPr lang="en-US" smtClean="0"/>
              <a:pPr/>
              <a:t>2/7/2014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86B08-1116-4F5B-AB80-E6C52DE20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A74ED-EAFF-450D-BF9A-3222DC185CA0}" type="datetime1">
              <a:rPr lang="en-US" smtClean="0"/>
              <a:pPr/>
              <a:t>2/7/2014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86B08-1116-4F5B-AB80-E6C52DE20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56AAB-C06E-4D1F-A58D-142B26E309E1}" type="datetime1">
              <a:rPr lang="en-US" smtClean="0"/>
              <a:pPr/>
              <a:t>2/7/2014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86B08-1116-4F5B-AB80-E6C52DE20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BDBA6-BD2A-4F40-82A2-E64924808230}" type="datetime1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86B08-1116-4F5B-AB80-E6C52DE20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A2DEF-2223-4075-B814-66376921320E}" type="datetime1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86B08-1116-4F5B-AB80-E6C52DE20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000500"/>
            <a:ext cx="4038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CF192F-7669-43DA-8CBD-6DBB63F2F5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653E42-7EDD-46BC-8323-7062FBF7F78B}" type="datetime1">
              <a:rPr lang="en-US" smtClean="0"/>
              <a:pPr>
                <a:defRPr/>
              </a:pPr>
              <a:t>2/7/2014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F3228-EDE3-4599-B9C4-889D05036820}" type="datetime1">
              <a:rPr lang="en-US" smtClean="0"/>
              <a:pPr/>
              <a:t>2/7/2014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E86B08-1116-4F5B-AB80-E6C52DE2095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2049" name="Picture 3" descr="logo_oficial_oi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187" y="4904648"/>
            <a:ext cx="1063625" cy="137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110951"/>
            <a:ext cx="184731" cy="692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ngsana New" pitchFamily="18" charset="-34"/>
              </a:rPr>
              <a:t/>
            </a:r>
            <a:b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ngsana New" pitchFamily="18" charset="-34"/>
              </a:rPr>
            </a:br>
            <a:endParaRPr kumimoji="0" lang="en-GB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10950"/>
            <a:ext cx="4872540" cy="637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1" descr="LOGO O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05800" y="0"/>
            <a:ext cx="685800" cy="649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52400" y="6400800"/>
            <a:ext cx="37476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Oficina Regional de la OIT para América Latina y el Caribe</a:t>
            </a:r>
            <a:endParaRPr lang="es-PE" sz="120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/>
          <a:srcRect l="1219" t="1680" r="6169" b="900"/>
          <a:stretch>
            <a:fillRect/>
          </a:stretch>
        </p:blipFill>
        <p:spPr bwMode="auto">
          <a:xfrm>
            <a:off x="533400" y="318838"/>
            <a:ext cx="7543800" cy="5757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1" descr="LOGO O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0" y="0"/>
            <a:ext cx="609600" cy="57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52400" y="6400800"/>
            <a:ext cx="37476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Oficina Regional de la OIT para América Latina y el Caribe</a:t>
            </a:r>
            <a:endParaRPr lang="es-PE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838200"/>
            <a:ext cx="8798673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31207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1" descr="LOGO O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28148" y="0"/>
            <a:ext cx="563451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52400" y="6400800"/>
            <a:ext cx="37476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Oficina Regional de la OIT para América Latina y el Caribe</a:t>
            </a:r>
            <a:endParaRPr lang="es-PE" sz="1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063" y="381000"/>
            <a:ext cx="8486451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7016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1" descr="LOGO O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7656" y="0"/>
            <a:ext cx="643944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52400" y="6400800"/>
            <a:ext cx="37476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Oficina Regional de la OIT para América Latina y el Caribe</a:t>
            </a:r>
            <a:endParaRPr lang="es-PE" sz="1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36011"/>
            <a:ext cx="7543799" cy="5567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59899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1" descr="LOGO O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0" y="0"/>
            <a:ext cx="609600" cy="57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52400" y="6400800"/>
            <a:ext cx="37476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Oficina Regional de la OIT para América Latina y el Caribe</a:t>
            </a:r>
            <a:endParaRPr lang="es-PE" sz="1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371474"/>
            <a:ext cx="8237982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79825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1" descr="LOGO O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0" y="0"/>
            <a:ext cx="609600" cy="57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52400" y="6400800"/>
            <a:ext cx="37476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Oficina Regional de la OIT para América Latina y el Caribe</a:t>
            </a:r>
            <a:endParaRPr lang="es-PE" sz="1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09" y="577088"/>
            <a:ext cx="7815174" cy="5214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94571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1" descr="LOGO O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0" y="0"/>
            <a:ext cx="609600" cy="57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52400" y="6400800"/>
            <a:ext cx="37476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Oficina Regional de la OIT para América Latina y el Caribe</a:t>
            </a:r>
            <a:endParaRPr lang="es-PE" sz="1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745" y="762000"/>
            <a:ext cx="8126634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494571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1" descr="LOGO O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0" y="0"/>
            <a:ext cx="609600" cy="57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52400" y="6400800"/>
            <a:ext cx="37476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Oficina Regional de la OIT para América Latina y el Caribe</a:t>
            </a:r>
            <a:endParaRPr lang="es-PE" sz="1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18440"/>
            <a:ext cx="7609390" cy="5725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94474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1" descr="LOGO O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0" y="0"/>
            <a:ext cx="609600" cy="57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52400" y="6400800"/>
            <a:ext cx="37476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Oficina Regional de la OIT para América Latina y el Caribe</a:t>
            </a:r>
            <a:endParaRPr lang="es-PE" sz="1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8132"/>
            <a:ext cx="7270087" cy="5914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94474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1" descr="LOGO O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89134" y="0"/>
            <a:ext cx="40246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52400" y="6400800"/>
            <a:ext cx="37476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Oficina Regional de la OIT para América Latina y el Caribe</a:t>
            </a:r>
            <a:endParaRPr lang="es-PE" sz="1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1" y="706703"/>
            <a:ext cx="7969194" cy="5694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77340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1" descr="LOGO O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89134" y="0"/>
            <a:ext cx="40246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52400" y="6400800"/>
            <a:ext cx="37476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Oficina Regional de la OIT para América Latina y el Caribe</a:t>
            </a:r>
            <a:endParaRPr lang="es-PE" sz="1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218" y="914400"/>
            <a:ext cx="8526337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452102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1" descr="LOGO O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28148" y="0"/>
            <a:ext cx="563451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52400" y="6400800"/>
            <a:ext cx="37476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Oficina Regional de la OIT para América Latina y el Caribe</a:t>
            </a:r>
            <a:endParaRPr lang="es-PE" sz="12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30" y="533399"/>
            <a:ext cx="8053288" cy="5638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61902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1" descr="LOGO O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28148" y="0"/>
            <a:ext cx="563451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52400" y="6400800"/>
            <a:ext cx="37476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Oficina Regional de la OIT para América Latina y el Caribe</a:t>
            </a:r>
            <a:endParaRPr lang="es-PE" sz="1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57200"/>
            <a:ext cx="8852170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6945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1" descr="LOGO O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0" y="0"/>
            <a:ext cx="609600" cy="57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52400" y="6400800"/>
            <a:ext cx="37476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Oficina Regional de la OIT para América Latina y el Caribe</a:t>
            </a:r>
            <a:endParaRPr lang="es-PE" sz="12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447174"/>
            <a:ext cx="8256494" cy="4924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89156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00800" y="6051550"/>
            <a:ext cx="2133600" cy="365125"/>
          </a:xfrm>
        </p:spPr>
        <p:txBody>
          <a:bodyPr/>
          <a:lstStyle/>
          <a:p>
            <a:fld id="{14E86B08-1116-4F5B-AB80-E6C52DE2095B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13" name="Picture 11" descr="LOGO O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1000" y="0"/>
            <a:ext cx="990600" cy="937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0" y="6400800"/>
            <a:ext cx="3839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b="1" dirty="0" smtClean="0">
                <a:solidFill>
                  <a:schemeClr val="tx2"/>
                </a:solidFill>
              </a:rPr>
              <a:t>Oficina Regional de la OIT para América Latina y el Caribe</a:t>
            </a:r>
            <a:endParaRPr lang="es-PE" sz="1200" b="1" dirty="0">
              <a:solidFill>
                <a:schemeClr val="tx2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447800" y="2590799"/>
            <a:ext cx="677560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3200" b="1" dirty="0" smtClean="0">
                <a:solidFill>
                  <a:schemeClr val="tx2"/>
                </a:solidFill>
              </a:rPr>
              <a:t>UNA NUEVA GENERACIÓN DE POLÍTICAS PARA LA PROMOCION DEL EMPLEO Y DEL TRABAJO DECENTE PARA LOS JÓVENES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6976974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1" descr="LOGO O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0" y="0"/>
            <a:ext cx="609600" cy="57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52400" y="6400800"/>
            <a:ext cx="37476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Oficina Regional de la OIT para América Latina y el Caribe</a:t>
            </a:r>
            <a:endParaRPr lang="es-PE" sz="12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463" y="576263"/>
            <a:ext cx="6315075" cy="570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42664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1" descr="LOGO O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0" y="0"/>
            <a:ext cx="609600" cy="57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152400" y="6400800"/>
            <a:ext cx="37476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Oficina Regional de la OIT para América Latina y el Caribe</a:t>
            </a:r>
            <a:endParaRPr lang="es-PE" sz="1200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76200"/>
            <a:ext cx="6286500" cy="6105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71510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86B08-1116-4F5B-AB80-E6C52DE2095B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799"/>
            <a:ext cx="8629650" cy="6403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1" descr="LOGO OI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2400" y="457200"/>
            <a:ext cx="685800" cy="649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0" y="6570202"/>
            <a:ext cx="3839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b="1" dirty="0" smtClean="0">
                <a:solidFill>
                  <a:schemeClr val="tx2"/>
                </a:solidFill>
              </a:rPr>
              <a:t>Oficina Regional de la OIT para América Latina y el Caribe</a:t>
            </a:r>
            <a:endParaRPr lang="es-PE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86B08-1116-4F5B-AB80-E6C52DE2095B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6" name="Picture 11" descr="LOGO OI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5600" y="1100526"/>
            <a:ext cx="685800" cy="649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9" y="143130"/>
            <a:ext cx="8983681" cy="6714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-1" y="6539299"/>
            <a:ext cx="3839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b="1" dirty="0" smtClean="0">
                <a:solidFill>
                  <a:schemeClr val="tx2"/>
                </a:solidFill>
              </a:rPr>
              <a:t>Oficina Regional de la OIT para América Latina y el Caribe</a:t>
            </a:r>
            <a:endParaRPr lang="es-PE" sz="1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8219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E86B08-1116-4F5B-AB80-E6C52DE2095B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4298"/>
            <a:ext cx="8839200" cy="6569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754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2400" y="6400800"/>
            <a:ext cx="37476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dirty="0" smtClean="0"/>
              <a:t>Oficina Regional de la OIT para América Latina y el Caribe</a:t>
            </a:r>
            <a:endParaRPr lang="es-PE" sz="12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1" y="1"/>
            <a:ext cx="8889540" cy="6705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6551174"/>
            <a:ext cx="3839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b="1" dirty="0" smtClean="0">
                <a:solidFill>
                  <a:schemeClr val="tx2"/>
                </a:solidFill>
              </a:rPr>
              <a:t>Oficina Regional de la OIT para América Latina y el Caribe</a:t>
            </a:r>
            <a:endParaRPr lang="es-PE" sz="1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1715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2407"/>
            <a:ext cx="8884458" cy="6633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-1" y="6567100"/>
            <a:ext cx="383957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200" b="1" dirty="0" smtClean="0">
                <a:solidFill>
                  <a:schemeClr val="tx2"/>
                </a:solidFill>
              </a:rPr>
              <a:t>Oficina Regional de la OIT para América Latina y el Caribe</a:t>
            </a:r>
            <a:endParaRPr lang="es-PE" sz="12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1207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2971800"/>
            <a:ext cx="9144000" cy="107950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es-PE" sz="5000" b="1" dirty="0" smtClean="0">
                <a:solidFill>
                  <a:srgbClr val="839DC5"/>
                </a:solidFill>
              </a:rPr>
              <a:t>Gracias</a:t>
            </a:r>
            <a:endParaRPr lang="en-US" sz="5000" b="1" dirty="0" smtClean="0">
              <a:solidFill>
                <a:srgbClr val="839DC5"/>
              </a:solidFill>
            </a:endParaRPr>
          </a:p>
        </p:txBody>
      </p:sp>
      <p:pic>
        <p:nvPicPr>
          <p:cNvPr id="22531" name="Picture 24" descr="LOGO O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685800"/>
            <a:ext cx="1428750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BCF192F-7669-43DA-8CBD-6DBB63F2F55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0" y="4495800"/>
            <a:ext cx="9144000" cy="1079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s-PE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839DC5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www.oit.org.pe</a:t>
            </a:r>
            <a:endParaRPr kumimoji="0" lang="en-US" sz="5000" b="1" i="0" u="none" strike="noStrike" kern="1200" cap="none" spc="0" normalizeH="0" baseline="0" noProof="0" dirty="0" smtClean="0">
              <a:ln>
                <a:noFill/>
              </a:ln>
              <a:solidFill>
                <a:srgbClr val="839DC5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0" y="5562600"/>
            <a:ext cx="7407284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 algn="ctr">
              <a:spcBef>
                <a:spcPct val="20000"/>
              </a:spcBef>
              <a:defRPr/>
            </a:pPr>
            <a:r>
              <a:rPr lang="es-ES" sz="5000" b="1" dirty="0" smtClean="0">
                <a:solidFill>
                  <a:srgbClr val="839DC5"/>
                </a:solidFill>
              </a:rPr>
              <a:t>www.ilo.org/employment/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24585</TotalTime>
  <Words>287</Words>
  <Application>Microsoft Office PowerPoint</Application>
  <PresentationFormat>On-screen Show (4:3)</PresentationFormat>
  <Paragraphs>51</Paragraphs>
  <Slides>24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Tendencias Mundiales Empleo Juvenil</dc:title>
  <dc:creator>Guillermo Dema</dc:creator>
  <cp:keywords>Jóvenes</cp:keywords>
  <cp:lastModifiedBy>ILO</cp:lastModifiedBy>
  <cp:revision>1033</cp:revision>
  <cp:lastPrinted>2014-02-07T18:03:55Z</cp:lastPrinted>
  <dcterms:created xsi:type="dcterms:W3CDTF">2010-08-09T21:37:03Z</dcterms:created>
  <dcterms:modified xsi:type="dcterms:W3CDTF">2014-02-07T18:13:01Z</dcterms:modified>
</cp:coreProperties>
</file>