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59" r:id="rId4"/>
    <p:sldId id="262" r:id="rId5"/>
    <p:sldId id="258" r:id="rId6"/>
    <p:sldId id="263" r:id="rId7"/>
    <p:sldId id="267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34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56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1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97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85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73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723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79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206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67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544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247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82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646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3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5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644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93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89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44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4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4C6FF-5C8D-4009-A89D-20395A4C0EBF}" type="datetimeFigureOut">
              <a:rPr lang="es-ES" smtClean="0"/>
              <a:t>07/12/2010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4AFF4-05A0-4CD9-B58C-8F11B5018C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713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4C6FF-5C8D-4009-A89D-20395A4C0EB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07/12/2010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4AFF4-05A0-4CD9-B58C-8F11B5018C9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48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81000" y="2690336"/>
            <a:ext cx="87629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Seminario Internacional</a:t>
            </a:r>
            <a:endParaRPr lang="es-ES" sz="2800" dirty="0"/>
          </a:p>
          <a:p>
            <a:pPr algn="ctr"/>
            <a:r>
              <a:rPr lang="es-ES" sz="2800" b="1" dirty="0"/>
              <a:t>Buenas Prácticas en la Inspección el Trabajo </a:t>
            </a:r>
            <a:endParaRPr lang="es-ES" sz="2800" dirty="0"/>
          </a:p>
          <a:p>
            <a:r>
              <a:rPr lang="es-ES" sz="2400" dirty="0"/>
              <a:t>Proyecto “Fortalecimiento de los Servicios de Inspección del Trabajo” </a:t>
            </a:r>
          </a:p>
          <a:p>
            <a:endParaRPr lang="es-ES" sz="2400" i="1" dirty="0" smtClean="0"/>
          </a:p>
          <a:p>
            <a:r>
              <a:rPr lang="es-ES" sz="2400" b="1" i="1" dirty="0" smtClean="0">
                <a:solidFill>
                  <a:srgbClr val="FFFF00"/>
                </a:solidFill>
              </a:rPr>
              <a:t>Brasilia</a:t>
            </a:r>
            <a:r>
              <a:rPr lang="es-ES" sz="2400" b="1" i="1" dirty="0">
                <a:solidFill>
                  <a:srgbClr val="FFFF00"/>
                </a:solidFill>
              </a:rPr>
              <a:t>, 06 a 08 de diciembre del 2010</a:t>
            </a:r>
            <a:endParaRPr lang="es-ES" sz="24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logo o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57" y="795636"/>
            <a:ext cx="1901825" cy="160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9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alter Villalobos\Pictures\paloma0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27039"/>
            <a:ext cx="3333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Walter Villalobos\Pictures\bandera_de_Costa_Rica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88138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638800" y="6019800"/>
            <a:ext cx="31242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Betsy </a:t>
            </a:r>
            <a:r>
              <a:rPr lang="en-US" dirty="0" err="1" smtClean="0"/>
              <a:t>García</a:t>
            </a:r>
            <a:r>
              <a:rPr lang="en-US" dirty="0" smtClean="0"/>
              <a:t> </a:t>
            </a:r>
            <a:r>
              <a:rPr lang="en-US" dirty="0" err="1" smtClean="0"/>
              <a:t>Charpentier</a:t>
            </a:r>
            <a:endParaRPr lang="en-US" dirty="0" smtClean="0"/>
          </a:p>
          <a:p>
            <a:r>
              <a:rPr lang="en-US" dirty="0" smtClean="0"/>
              <a:t>Walter Villalobos </a:t>
            </a:r>
            <a:r>
              <a:rPr lang="en-US" dirty="0" err="1" smtClean="0"/>
              <a:t>Fernández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978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02" r="68295" b="6805"/>
          <a:stretch>
            <a:fillRect/>
          </a:stretch>
        </p:blipFill>
        <p:spPr bwMode="auto">
          <a:xfrm>
            <a:off x="2190135" y="1222963"/>
            <a:ext cx="5334000" cy="4412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74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304800"/>
            <a:ext cx="7924800" cy="6172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1 CuadroTexto"/>
          <p:cNvSpPr txBox="1"/>
          <p:nvPr/>
        </p:nvSpPr>
        <p:spPr>
          <a:xfrm>
            <a:off x="533401" y="304800"/>
            <a:ext cx="7924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7162800" y="304800"/>
            <a:ext cx="1295401" cy="556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533401" y="674132"/>
            <a:ext cx="6629399" cy="1307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33401" y="5562600"/>
            <a:ext cx="7924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066800" y="674132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DATOS DE COSTA RICA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28649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214313" y="3857625"/>
            <a:ext cx="142875" cy="142875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14313" y="5357813"/>
            <a:ext cx="142875" cy="142875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14313" y="4286250"/>
            <a:ext cx="142875" cy="142875"/>
          </a:xfrm>
          <a:prstGeom prst="rect">
            <a:avLst/>
          </a:prstGeom>
          <a:solidFill>
            <a:srgbClr val="FC2C1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14313" y="4786313"/>
            <a:ext cx="142875" cy="142875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14313" y="5857875"/>
            <a:ext cx="142875" cy="142875"/>
          </a:xfrm>
          <a:prstGeom prst="rect">
            <a:avLst/>
          </a:prstGeom>
          <a:solidFill>
            <a:srgbClr val="2AD7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14313" y="6357938"/>
            <a:ext cx="142875" cy="142875"/>
          </a:xfrm>
          <a:prstGeom prst="rect">
            <a:avLst/>
          </a:prstGeom>
          <a:solidFill>
            <a:srgbClr val="B3F2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pic>
        <p:nvPicPr>
          <p:cNvPr id="2253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14313"/>
            <a:ext cx="8429625" cy="663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19 CuadroTexto"/>
          <p:cNvSpPr txBox="1">
            <a:spLocks noChangeArrowheads="1"/>
          </p:cNvSpPr>
          <p:nvPr/>
        </p:nvSpPr>
        <p:spPr bwMode="auto">
          <a:xfrm>
            <a:off x="500063" y="3814763"/>
            <a:ext cx="228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Sede Central, Heredia, Cartago, Puriscal, Santa Maria de Dota</a:t>
            </a:r>
          </a:p>
        </p:txBody>
      </p:sp>
      <p:sp>
        <p:nvSpPr>
          <p:cNvPr id="22537" name="20 CuadroTexto"/>
          <p:cNvSpPr txBox="1">
            <a:spLocks noChangeArrowheads="1"/>
          </p:cNvSpPr>
          <p:nvPr/>
        </p:nvSpPr>
        <p:spPr bwMode="auto">
          <a:xfrm>
            <a:off x="500063" y="4214813"/>
            <a:ext cx="250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Alajuela, San Carlos,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 Grecia, Naranjo</a:t>
            </a:r>
          </a:p>
        </p:txBody>
      </p:sp>
      <p:sp>
        <p:nvSpPr>
          <p:cNvPr id="22538" name="21 CuadroTexto"/>
          <p:cNvSpPr txBox="1">
            <a:spLocks noChangeArrowheads="1"/>
          </p:cNvSpPr>
          <p:nvPr/>
        </p:nvSpPr>
        <p:spPr bwMode="auto">
          <a:xfrm>
            <a:off x="500063" y="4643438"/>
            <a:ext cx="1857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Pérez Zeledón, Palmar Norte, Golfito, Cuidad Neilly, San Vito</a:t>
            </a:r>
          </a:p>
        </p:txBody>
      </p:sp>
      <p:sp>
        <p:nvSpPr>
          <p:cNvPr id="22539" name="22 CuadroTexto"/>
          <p:cNvSpPr txBox="1">
            <a:spLocks noChangeArrowheads="1"/>
          </p:cNvSpPr>
          <p:nvPr/>
        </p:nvSpPr>
        <p:spPr bwMode="auto">
          <a:xfrm>
            <a:off x="500063" y="5143500"/>
            <a:ext cx="1714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Limon, Talamanca (Bribri), Siquirres, Pocosí (Guapiles), Turrialba, Guácimo</a:t>
            </a:r>
          </a:p>
        </p:txBody>
      </p:sp>
      <p:sp>
        <p:nvSpPr>
          <p:cNvPr id="22540" name="23 CuadroTexto"/>
          <p:cNvSpPr txBox="1">
            <a:spLocks noChangeArrowheads="1"/>
          </p:cNvSpPr>
          <p:nvPr/>
        </p:nvSpPr>
        <p:spPr bwMode="auto">
          <a:xfrm>
            <a:off x="500063" y="5715000"/>
            <a:ext cx="1714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Santa Cruz, Nicoya, Liberia, Cañas, Upala, Nandayure</a:t>
            </a:r>
          </a:p>
        </p:txBody>
      </p:sp>
      <p:sp>
        <p:nvSpPr>
          <p:cNvPr id="22541" name="24 CuadroTexto"/>
          <p:cNvSpPr txBox="1">
            <a:spLocks noChangeArrowheads="1"/>
          </p:cNvSpPr>
          <p:nvPr/>
        </p:nvSpPr>
        <p:spPr bwMode="auto">
          <a:xfrm>
            <a:off x="500063" y="6215063"/>
            <a:ext cx="1714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sz="1000" b="1" smtClean="0">
                <a:solidFill>
                  <a:prstClr val="black"/>
                </a:solidFill>
                <a:latin typeface="Calibri" pitchFamily="34" charset="0"/>
              </a:rPr>
              <a:t>Puntarenas, San Ramon, Orotina, Quepos</a:t>
            </a:r>
          </a:p>
        </p:txBody>
      </p:sp>
      <p:sp>
        <p:nvSpPr>
          <p:cNvPr id="26" name="25 Conector"/>
          <p:cNvSpPr/>
          <p:nvPr/>
        </p:nvSpPr>
        <p:spPr>
          <a:xfrm>
            <a:off x="5715000" y="300037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8" name="27 Conector"/>
          <p:cNvSpPr/>
          <p:nvPr/>
        </p:nvSpPr>
        <p:spPr>
          <a:xfrm>
            <a:off x="7286625" y="44291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9" name="28 Conector"/>
          <p:cNvSpPr/>
          <p:nvPr/>
        </p:nvSpPr>
        <p:spPr>
          <a:xfrm>
            <a:off x="4857750" y="27146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0" name="29 Conector"/>
          <p:cNvSpPr/>
          <p:nvPr/>
        </p:nvSpPr>
        <p:spPr>
          <a:xfrm>
            <a:off x="4857750" y="314325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1" name="30 Conector"/>
          <p:cNvSpPr/>
          <p:nvPr/>
        </p:nvSpPr>
        <p:spPr>
          <a:xfrm>
            <a:off x="5500688" y="3357563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2" name="31 Conector"/>
          <p:cNvSpPr/>
          <p:nvPr/>
        </p:nvSpPr>
        <p:spPr>
          <a:xfrm>
            <a:off x="4286250" y="15716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3" name="32 Conector"/>
          <p:cNvSpPr/>
          <p:nvPr/>
        </p:nvSpPr>
        <p:spPr>
          <a:xfrm>
            <a:off x="3786188" y="92868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4" name="33 Conector"/>
          <p:cNvSpPr/>
          <p:nvPr/>
        </p:nvSpPr>
        <p:spPr>
          <a:xfrm>
            <a:off x="3357563" y="128587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5" name="34 Conector"/>
          <p:cNvSpPr/>
          <p:nvPr/>
        </p:nvSpPr>
        <p:spPr>
          <a:xfrm>
            <a:off x="3714750" y="171450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7" name="36 Conector"/>
          <p:cNvSpPr/>
          <p:nvPr/>
        </p:nvSpPr>
        <p:spPr>
          <a:xfrm>
            <a:off x="7429500" y="542925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8" name="37 Conector"/>
          <p:cNvSpPr/>
          <p:nvPr/>
        </p:nvSpPr>
        <p:spPr>
          <a:xfrm>
            <a:off x="7858125" y="50006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39" name="38 Conector"/>
          <p:cNvSpPr/>
          <p:nvPr/>
        </p:nvSpPr>
        <p:spPr>
          <a:xfrm>
            <a:off x="7858125" y="5643563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0" name="39 Conector"/>
          <p:cNvSpPr/>
          <p:nvPr/>
        </p:nvSpPr>
        <p:spPr>
          <a:xfrm>
            <a:off x="7072313" y="5072063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1" name="40 Conector"/>
          <p:cNvSpPr/>
          <p:nvPr/>
        </p:nvSpPr>
        <p:spPr>
          <a:xfrm>
            <a:off x="7072313" y="257175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2" name="41 Conector"/>
          <p:cNvSpPr/>
          <p:nvPr/>
        </p:nvSpPr>
        <p:spPr>
          <a:xfrm>
            <a:off x="7500938" y="378618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3" name="42 Conector"/>
          <p:cNvSpPr/>
          <p:nvPr/>
        </p:nvSpPr>
        <p:spPr>
          <a:xfrm>
            <a:off x="6500813" y="207168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4" name="43 Conector"/>
          <p:cNvSpPr/>
          <p:nvPr/>
        </p:nvSpPr>
        <p:spPr>
          <a:xfrm>
            <a:off x="6929438" y="32861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5" name="44 Conector"/>
          <p:cNvSpPr/>
          <p:nvPr/>
        </p:nvSpPr>
        <p:spPr>
          <a:xfrm>
            <a:off x="5715000" y="235743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6" name="45 Conector"/>
          <p:cNvSpPr/>
          <p:nvPr/>
        </p:nvSpPr>
        <p:spPr>
          <a:xfrm>
            <a:off x="1714500" y="85725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7" name="46 Conector"/>
          <p:cNvSpPr/>
          <p:nvPr/>
        </p:nvSpPr>
        <p:spPr>
          <a:xfrm>
            <a:off x="1643063" y="128587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8" name="47 Conector"/>
          <p:cNvSpPr/>
          <p:nvPr/>
        </p:nvSpPr>
        <p:spPr>
          <a:xfrm>
            <a:off x="1928813" y="1643063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49" name="48 Conector"/>
          <p:cNvSpPr/>
          <p:nvPr/>
        </p:nvSpPr>
        <p:spPr>
          <a:xfrm>
            <a:off x="2643188" y="21431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0" name="49 Conector"/>
          <p:cNvSpPr/>
          <p:nvPr/>
        </p:nvSpPr>
        <p:spPr>
          <a:xfrm>
            <a:off x="2571750" y="92868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1" name="50 Conector"/>
          <p:cNvSpPr/>
          <p:nvPr/>
        </p:nvSpPr>
        <p:spPr>
          <a:xfrm>
            <a:off x="1285875" y="2214563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2" name="51 Conector"/>
          <p:cNvSpPr/>
          <p:nvPr/>
        </p:nvSpPr>
        <p:spPr>
          <a:xfrm>
            <a:off x="3500438" y="271462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3" name="52 Conector"/>
          <p:cNvSpPr/>
          <p:nvPr/>
        </p:nvSpPr>
        <p:spPr>
          <a:xfrm>
            <a:off x="3500438" y="2428875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4" name="53 Conector"/>
          <p:cNvSpPr/>
          <p:nvPr/>
        </p:nvSpPr>
        <p:spPr>
          <a:xfrm>
            <a:off x="3071813" y="2571750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55" name="54 Conector"/>
          <p:cNvSpPr/>
          <p:nvPr/>
        </p:nvSpPr>
        <p:spPr>
          <a:xfrm>
            <a:off x="4786313" y="3786188"/>
            <a:ext cx="142875" cy="14287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2570" name="55 CuadroTexto"/>
          <p:cNvSpPr txBox="1">
            <a:spLocks noChangeArrowheads="1"/>
          </p:cNvSpPr>
          <p:nvPr/>
        </p:nvSpPr>
        <p:spPr bwMode="auto">
          <a:xfrm>
            <a:off x="2571750" y="163512"/>
            <a:ext cx="657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prstClr val="black"/>
                </a:solidFill>
              </a:rPr>
              <a:t>Distribución Geográfica Sedes Regionales MTSS</a:t>
            </a:r>
          </a:p>
        </p:txBody>
      </p: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719" y="649741"/>
            <a:ext cx="1684682" cy="1064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7362825" y="1698830"/>
            <a:ext cx="1857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30 </a:t>
            </a:r>
            <a:r>
              <a:rPr lang="en-US" sz="2400" b="1" dirty="0" err="1" smtClean="0"/>
              <a:t>Ofic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100 </a:t>
            </a:r>
            <a:r>
              <a:rPr lang="en-US" sz="2400" b="1" dirty="0" err="1" smtClean="0"/>
              <a:t>Insp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41670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94476"/>
            <a:ext cx="4876800" cy="42205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609600" y="228600"/>
            <a:ext cx="792480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Sistemas </a:t>
            </a:r>
            <a:r>
              <a:rPr lang="es-E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 monitoreo y evaluación de la inspección del </a:t>
            </a:r>
            <a:r>
              <a:rPr lang="es-E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trabajo</a:t>
            </a:r>
          </a:p>
          <a:p>
            <a:pPr algn="ctr"/>
            <a:r>
              <a:rPr lang="en-US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Buenas</a:t>
            </a: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practicas</a:t>
            </a: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en costa </a:t>
            </a:r>
            <a:r>
              <a:rPr lang="en-US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rica</a:t>
            </a:r>
            <a:endParaRPr lang="es-E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494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5800" y="3200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4" y="76268"/>
            <a:ext cx="2254045" cy="145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t3.gstatic.com/images?q=tbn:ANd9GcT2Sux-c6UFaoV9sWxNxNo-77EYWP6urMEJ5yu_SUyhvGEDmqPW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4" y="3429000"/>
            <a:ext cx="322819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48033" y="-769441"/>
            <a:ext cx="647933" cy="153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s-ES" sz="9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NAC9-2-A-PARTI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84" y="2391333"/>
            <a:ext cx="938831" cy="6141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343400" y="11430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Campaña </a:t>
            </a:r>
            <a:r>
              <a:rPr lang="en-US" sz="3200" b="1" dirty="0" err="1" smtClean="0">
                <a:solidFill>
                  <a:schemeClr val="bg1"/>
                </a:solidFill>
              </a:rPr>
              <a:t>Nacional</a:t>
            </a:r>
            <a:r>
              <a:rPr lang="en-US" sz="3200" b="1" dirty="0" smtClean="0">
                <a:solidFill>
                  <a:schemeClr val="bg1"/>
                </a:solidFill>
              </a:rPr>
              <a:t> de Salarios Mínimos</a:t>
            </a:r>
            <a:endParaRPr lang="es-E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1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2016813" cy="153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0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741000"/>
            <a:ext cx="7924800" cy="630600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</a:rPr>
              <a:t>SISTEMA ELECTRONICO DE CASOS</a:t>
            </a:r>
            <a:endParaRPr lang="es-ES" sz="4000" b="1" dirty="0">
              <a:solidFill>
                <a:schemeClr val="bg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89264"/>
            <a:ext cx="7848872" cy="461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706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09600" y="1219200"/>
            <a:ext cx="4191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Página</a:t>
            </a:r>
            <a:r>
              <a:rPr lang="en-US" dirty="0" smtClean="0"/>
              <a:t> Web , DNI Costa </a:t>
            </a:r>
            <a:r>
              <a:rPr lang="en-US" dirty="0" smtClean="0"/>
              <a:t>Rica</a:t>
            </a:r>
            <a:endParaRPr lang="en-US" dirty="0" smtClean="0"/>
          </a:p>
        </p:txBody>
      </p:sp>
      <p:sp>
        <p:nvSpPr>
          <p:cNvPr id="9" name="8 CuadroTexto"/>
          <p:cNvSpPr txBox="1"/>
          <p:nvPr/>
        </p:nvSpPr>
        <p:spPr>
          <a:xfrm>
            <a:off x="533400" y="5334000"/>
            <a:ext cx="4191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Sistema</a:t>
            </a:r>
            <a:r>
              <a:rPr lang="en-US" dirty="0" smtClean="0"/>
              <a:t>  </a:t>
            </a:r>
            <a:r>
              <a:rPr lang="en-US" dirty="0" err="1" smtClean="0"/>
              <a:t>Electrónico</a:t>
            </a:r>
            <a:r>
              <a:rPr lang="en-US" dirty="0" smtClean="0"/>
              <a:t> de </a:t>
            </a:r>
            <a:r>
              <a:rPr lang="en-US" dirty="0" err="1" smtClean="0"/>
              <a:t>Casos</a:t>
            </a:r>
            <a:endParaRPr lang="es-ES" dirty="0"/>
          </a:p>
        </p:txBody>
      </p:sp>
      <p:sp>
        <p:nvSpPr>
          <p:cNvPr id="2" name="1 Elipse"/>
          <p:cNvSpPr/>
          <p:nvPr/>
        </p:nvSpPr>
        <p:spPr>
          <a:xfrm>
            <a:off x="5791200" y="2057400"/>
            <a:ext cx="2895600" cy="3276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6172200" y="3511034"/>
            <a:ext cx="1828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“ Dos </a:t>
            </a:r>
            <a:r>
              <a:rPr lang="en-US" dirty="0" err="1" smtClean="0"/>
              <a:t>prácticas</a:t>
            </a:r>
            <a:r>
              <a:rPr lang="en-US" dirty="0" smtClean="0"/>
              <a:t> “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901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157</Words>
  <Application>Microsoft Office PowerPoint</Application>
  <PresentationFormat>Presentación en pantalla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ELECTRONICO DE CASOS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Walter Villalobos</dc:creator>
  <cp:lastModifiedBy>Walter Villalobos</cp:lastModifiedBy>
  <cp:revision>21</cp:revision>
  <dcterms:created xsi:type="dcterms:W3CDTF">2010-12-06T20:40:46Z</dcterms:created>
  <dcterms:modified xsi:type="dcterms:W3CDTF">2010-12-07T17:36:27Z</dcterms:modified>
</cp:coreProperties>
</file>